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4" r:id="rId6"/>
    <p:sldId id="265" r:id="rId7"/>
    <p:sldId id="266" r:id="rId8"/>
    <p:sldId id="267" r:id="rId9"/>
    <p:sldId id="268"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8BFF"/>
    <a:srgbClr val="50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065CD-7800-48D7-B206-05F2BBD50A52}" v="1572" dt="2019-06-22T03:11:41.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ee Kalyan" userId="2730bc3cc2aa11ba" providerId="LiveId" clId="{398065CD-7800-48D7-B206-05F2BBD50A52}"/>
    <pc:docChg chg="undo custSel addSld delSld modSld sldOrd">
      <pc:chgData name="Vamsee Kalyan" userId="2730bc3cc2aa11ba" providerId="LiveId" clId="{398065CD-7800-48D7-B206-05F2BBD50A52}" dt="2019-06-22T03:11:41.867" v="1568" actId="20577"/>
      <pc:docMkLst>
        <pc:docMk/>
      </pc:docMkLst>
      <pc:sldChg chg="delSp modSp add setBg">
        <pc:chgData name="Vamsee Kalyan" userId="2730bc3cc2aa11ba" providerId="LiveId" clId="{398065CD-7800-48D7-B206-05F2BBD50A52}" dt="2019-06-22T03:10:02.304" v="1567" actId="12789"/>
        <pc:sldMkLst>
          <pc:docMk/>
          <pc:sldMk cId="99920952" sldId="257"/>
        </pc:sldMkLst>
        <pc:spChg chg="del">
          <ac:chgData name="Vamsee Kalyan" userId="2730bc3cc2aa11ba" providerId="LiveId" clId="{398065CD-7800-48D7-B206-05F2BBD50A52}" dt="2019-06-22T01:43:08.503" v="52" actId="478"/>
          <ac:spMkLst>
            <pc:docMk/>
            <pc:sldMk cId="99920952" sldId="257"/>
            <ac:spMk id="2" creationId="{66F16E68-3C8B-4EEE-B178-22247D87AF38}"/>
          </ac:spMkLst>
        </pc:spChg>
        <pc:spChg chg="mod">
          <ac:chgData name="Vamsee Kalyan" userId="2730bc3cc2aa11ba" providerId="LiveId" clId="{398065CD-7800-48D7-B206-05F2BBD50A52}" dt="2019-06-22T03:10:02.304" v="1567" actId="12789"/>
          <ac:spMkLst>
            <pc:docMk/>
            <pc:sldMk cId="99920952" sldId="257"/>
            <ac:spMk id="3" creationId="{E1FAB831-7FEF-4803-974E-45D2AC4A3704}"/>
          </ac:spMkLst>
        </pc:spChg>
      </pc:sldChg>
      <pc:sldChg chg="modSp add del">
        <pc:chgData name="Vamsee Kalyan" userId="2730bc3cc2aa11ba" providerId="LiveId" clId="{398065CD-7800-48D7-B206-05F2BBD50A52}" dt="2019-06-22T01:43:37.484" v="69" actId="2696"/>
        <pc:sldMkLst>
          <pc:docMk/>
          <pc:sldMk cId="1605011769" sldId="258"/>
        </pc:sldMkLst>
        <pc:spChg chg="mod">
          <ac:chgData name="Vamsee Kalyan" userId="2730bc3cc2aa11ba" providerId="LiveId" clId="{398065CD-7800-48D7-B206-05F2BBD50A52}" dt="2019-06-22T01:43:34.953" v="68"/>
          <ac:spMkLst>
            <pc:docMk/>
            <pc:sldMk cId="1605011769" sldId="258"/>
            <ac:spMk id="3" creationId="{91AA4DBB-DFB4-4B6F-8371-3539C9EE8560}"/>
          </ac:spMkLst>
        </pc:spChg>
      </pc:sldChg>
      <pc:sldChg chg="delSp modSp add setBg">
        <pc:chgData name="Vamsee Kalyan" userId="2730bc3cc2aa11ba" providerId="LiveId" clId="{398065CD-7800-48D7-B206-05F2BBD50A52}" dt="2019-06-22T03:09:12.565" v="1558"/>
        <pc:sldMkLst>
          <pc:docMk/>
          <pc:sldMk cId="4016421456" sldId="258"/>
        </pc:sldMkLst>
        <pc:spChg chg="del">
          <ac:chgData name="Vamsee Kalyan" userId="2730bc3cc2aa11ba" providerId="LiveId" clId="{398065CD-7800-48D7-B206-05F2BBD50A52}" dt="2019-06-22T03:08:01.473" v="1545" actId="478"/>
          <ac:spMkLst>
            <pc:docMk/>
            <pc:sldMk cId="4016421456" sldId="258"/>
            <ac:spMk id="2" creationId="{628C1605-651F-4A40-85D5-96DC5DA3260E}"/>
          </ac:spMkLst>
        </pc:spChg>
        <pc:spChg chg="mod">
          <ac:chgData name="Vamsee Kalyan" userId="2730bc3cc2aa11ba" providerId="LiveId" clId="{398065CD-7800-48D7-B206-05F2BBD50A52}" dt="2019-06-22T03:08:56.764" v="1557" actId="12789"/>
          <ac:spMkLst>
            <pc:docMk/>
            <pc:sldMk cId="4016421456" sldId="258"/>
            <ac:spMk id="3" creationId="{D3ACD141-D3C4-4405-8471-4009260E2DEC}"/>
          </ac:spMkLst>
        </pc:spChg>
      </pc:sldChg>
      <pc:sldChg chg="modSp add del">
        <pc:chgData name="Vamsee Kalyan" userId="2730bc3cc2aa11ba" providerId="LiveId" clId="{398065CD-7800-48D7-B206-05F2BBD50A52}" dt="2019-06-22T03:08:40.108" v="1555" actId="2696"/>
        <pc:sldMkLst>
          <pc:docMk/>
          <pc:sldMk cId="946570741" sldId="259"/>
        </pc:sldMkLst>
        <pc:spChg chg="mod">
          <ac:chgData name="Vamsee Kalyan" userId="2730bc3cc2aa11ba" providerId="LiveId" clId="{398065CD-7800-48D7-B206-05F2BBD50A52}" dt="2019-06-22T01:51:03.245" v="164" actId="20577"/>
          <ac:spMkLst>
            <pc:docMk/>
            <pc:sldMk cId="946570741" sldId="259"/>
            <ac:spMk id="3" creationId="{66DDB15A-6898-47A1-B115-C737612B7BDA}"/>
          </ac:spMkLst>
        </pc:spChg>
      </pc:sldChg>
      <pc:sldChg chg="addSp delSp modSp add ord modTransition setBg">
        <pc:chgData name="Vamsee Kalyan" userId="2730bc3cc2aa11ba" providerId="LiveId" clId="{398065CD-7800-48D7-B206-05F2BBD50A52}" dt="2019-06-22T02:20:13.684" v="857" actId="14861"/>
        <pc:sldMkLst>
          <pc:docMk/>
          <pc:sldMk cId="565875954" sldId="260"/>
        </pc:sldMkLst>
        <pc:spChg chg="del">
          <ac:chgData name="Vamsee Kalyan" userId="2730bc3cc2aa11ba" providerId="LiveId" clId="{398065CD-7800-48D7-B206-05F2BBD50A52}" dt="2019-06-22T01:56:06.912" v="182" actId="478"/>
          <ac:spMkLst>
            <pc:docMk/>
            <pc:sldMk cId="565875954" sldId="260"/>
            <ac:spMk id="2" creationId="{6C31696B-CA05-4EAA-A9E9-4B902E859E26}"/>
          </ac:spMkLst>
        </pc:spChg>
        <pc:spChg chg="del">
          <ac:chgData name="Vamsee Kalyan" userId="2730bc3cc2aa11ba" providerId="LiveId" clId="{398065CD-7800-48D7-B206-05F2BBD50A52}" dt="2019-06-22T01:56:06.912" v="182" actId="478"/>
          <ac:spMkLst>
            <pc:docMk/>
            <pc:sldMk cId="565875954" sldId="260"/>
            <ac:spMk id="3" creationId="{76AC4A94-56D6-4DFF-B6B8-793B519B2F57}"/>
          </ac:spMkLst>
        </pc:spChg>
        <pc:spChg chg="add mod topLvl">
          <ac:chgData name="Vamsee Kalyan" userId="2730bc3cc2aa11ba" providerId="LiveId" clId="{398065CD-7800-48D7-B206-05F2BBD50A52}" dt="2019-06-22T02:20:13.684" v="857" actId="14861"/>
          <ac:spMkLst>
            <pc:docMk/>
            <pc:sldMk cId="565875954" sldId="260"/>
            <ac:spMk id="4" creationId="{4AB023AC-507B-4610-9FE5-2F1C825E31D9}"/>
          </ac:spMkLst>
        </pc:spChg>
        <pc:spChg chg="add mod topLvl">
          <ac:chgData name="Vamsee Kalyan" userId="2730bc3cc2aa11ba" providerId="LiveId" clId="{398065CD-7800-48D7-B206-05F2BBD50A52}" dt="2019-06-22T02:10:12.989" v="565" actId="165"/>
          <ac:spMkLst>
            <pc:docMk/>
            <pc:sldMk cId="565875954" sldId="260"/>
            <ac:spMk id="5" creationId="{0706E9CA-04E2-47C0-93C7-9E01030121C0}"/>
          </ac:spMkLst>
        </pc:spChg>
        <pc:spChg chg="add mod topLvl">
          <ac:chgData name="Vamsee Kalyan" userId="2730bc3cc2aa11ba" providerId="LiveId" clId="{398065CD-7800-48D7-B206-05F2BBD50A52}" dt="2019-06-22T02:10:12.989" v="565" actId="165"/>
          <ac:spMkLst>
            <pc:docMk/>
            <pc:sldMk cId="565875954" sldId="260"/>
            <ac:spMk id="6" creationId="{17CDAF94-80CD-4E91-810B-35CDAE5C254E}"/>
          </ac:spMkLst>
        </pc:spChg>
        <pc:spChg chg="add mod">
          <ac:chgData name="Vamsee Kalyan" userId="2730bc3cc2aa11ba" providerId="LiveId" clId="{398065CD-7800-48D7-B206-05F2BBD50A52}" dt="2019-06-22T02:14:55.664" v="589" actId="12788"/>
          <ac:spMkLst>
            <pc:docMk/>
            <pc:sldMk cId="565875954" sldId="260"/>
            <ac:spMk id="8" creationId="{D116BBBC-A64C-4D09-91A1-AA72A2895F63}"/>
          </ac:spMkLst>
        </pc:spChg>
        <pc:grpChg chg="add del mod">
          <ac:chgData name="Vamsee Kalyan" userId="2730bc3cc2aa11ba" providerId="LiveId" clId="{398065CD-7800-48D7-B206-05F2BBD50A52}" dt="2019-06-22T02:10:12.989" v="565" actId="165"/>
          <ac:grpSpMkLst>
            <pc:docMk/>
            <pc:sldMk cId="565875954" sldId="260"/>
            <ac:grpSpMk id="7" creationId="{63919625-D59F-443D-85C0-9683D8B06592}"/>
          </ac:grpSpMkLst>
        </pc:grpChg>
      </pc:sldChg>
      <pc:sldChg chg="addSp delSp modSp add del ord modTransition modAnim">
        <pc:chgData name="Vamsee Kalyan" userId="2730bc3cc2aa11ba" providerId="LiveId" clId="{398065CD-7800-48D7-B206-05F2BBD50A52}" dt="2019-06-22T02:21:31.610" v="1064" actId="2696"/>
        <pc:sldMkLst>
          <pc:docMk/>
          <pc:sldMk cId="2090410232" sldId="261"/>
        </pc:sldMkLst>
        <pc:spChg chg="add mod ord">
          <ac:chgData name="Vamsee Kalyan" userId="2730bc3cc2aa11ba" providerId="LiveId" clId="{398065CD-7800-48D7-B206-05F2BBD50A52}" dt="2019-06-22T02:08:14.522" v="558" actId="14100"/>
          <ac:spMkLst>
            <pc:docMk/>
            <pc:sldMk cId="2090410232" sldId="261"/>
            <ac:spMk id="2" creationId="{AD24EE87-036D-4A4C-B2F8-48099D197C33}"/>
          </ac:spMkLst>
        </pc:spChg>
        <pc:spChg chg="mod topLvl">
          <ac:chgData name="Vamsee Kalyan" userId="2730bc3cc2aa11ba" providerId="LiveId" clId="{398065CD-7800-48D7-B206-05F2BBD50A52}" dt="2019-06-22T02:21:25.814" v="1063" actId="14861"/>
          <ac:spMkLst>
            <pc:docMk/>
            <pc:sldMk cId="2090410232" sldId="261"/>
            <ac:spMk id="4" creationId="{4AB023AC-507B-4610-9FE5-2F1C825E31D9}"/>
          </ac:spMkLst>
        </pc:spChg>
        <pc:spChg chg="mod topLvl">
          <ac:chgData name="Vamsee Kalyan" userId="2730bc3cc2aa11ba" providerId="LiveId" clId="{398065CD-7800-48D7-B206-05F2BBD50A52}" dt="2019-06-22T02:10:04.779" v="564" actId="165"/>
          <ac:spMkLst>
            <pc:docMk/>
            <pc:sldMk cId="2090410232" sldId="261"/>
            <ac:spMk id="5" creationId="{0706E9CA-04E2-47C0-93C7-9E01030121C0}"/>
          </ac:spMkLst>
        </pc:spChg>
        <pc:spChg chg="mod topLvl">
          <ac:chgData name="Vamsee Kalyan" userId="2730bc3cc2aa11ba" providerId="LiveId" clId="{398065CD-7800-48D7-B206-05F2BBD50A52}" dt="2019-06-22T02:10:04.779" v="564" actId="165"/>
          <ac:spMkLst>
            <pc:docMk/>
            <pc:sldMk cId="2090410232" sldId="261"/>
            <ac:spMk id="6" creationId="{17CDAF94-80CD-4E91-810B-35CDAE5C254E}"/>
          </ac:spMkLst>
        </pc:spChg>
        <pc:spChg chg="add mod">
          <ac:chgData name="Vamsee Kalyan" userId="2730bc3cc2aa11ba" providerId="LiveId" clId="{398065CD-7800-48D7-B206-05F2BBD50A52}" dt="2019-06-22T02:15:03.776" v="600" actId="1035"/>
          <ac:spMkLst>
            <pc:docMk/>
            <pc:sldMk cId="2090410232" sldId="261"/>
            <ac:spMk id="8" creationId="{BE810478-47F4-4C61-907A-6D6FE26E1451}"/>
          </ac:spMkLst>
        </pc:spChg>
        <pc:grpChg chg="del mod">
          <ac:chgData name="Vamsee Kalyan" userId="2730bc3cc2aa11ba" providerId="LiveId" clId="{398065CD-7800-48D7-B206-05F2BBD50A52}" dt="2019-06-22T02:10:04.779" v="564" actId="165"/>
          <ac:grpSpMkLst>
            <pc:docMk/>
            <pc:sldMk cId="2090410232" sldId="261"/>
            <ac:grpSpMk id="7" creationId="{63919625-D59F-443D-85C0-9683D8B06592}"/>
          </ac:grpSpMkLst>
        </pc:grpChg>
      </pc:sldChg>
      <pc:sldChg chg="delSp modSp add del setBg">
        <pc:chgData name="Vamsee Kalyan" userId="2730bc3cc2aa11ba" providerId="LiveId" clId="{398065CD-7800-48D7-B206-05F2BBD50A52}" dt="2019-06-22T02:01:29.343" v="293" actId="2696"/>
        <pc:sldMkLst>
          <pc:docMk/>
          <pc:sldMk cId="3274239986" sldId="261"/>
        </pc:sldMkLst>
        <pc:grpChg chg="del mod">
          <ac:chgData name="Vamsee Kalyan" userId="2730bc3cc2aa11ba" providerId="LiveId" clId="{398065CD-7800-48D7-B206-05F2BBD50A52}" dt="2019-06-22T02:01:28.108" v="292" actId="478"/>
          <ac:grpSpMkLst>
            <pc:docMk/>
            <pc:sldMk cId="3274239986" sldId="261"/>
            <ac:grpSpMk id="7" creationId="{63919625-D59F-443D-85C0-9683D8B06592}"/>
          </ac:grpSpMkLst>
        </pc:grpChg>
      </pc:sldChg>
      <pc:sldChg chg="addSp delSp modSp add modTransition setBg modAnim">
        <pc:chgData name="Vamsee Kalyan" userId="2730bc3cc2aa11ba" providerId="LiveId" clId="{398065CD-7800-48D7-B206-05F2BBD50A52}" dt="2019-06-22T02:30:21.931" v="1101" actId="478"/>
        <pc:sldMkLst>
          <pc:docMk/>
          <pc:sldMk cId="2766880131" sldId="262"/>
        </pc:sldMkLst>
        <pc:spChg chg="add del mod ord">
          <ac:chgData name="Vamsee Kalyan" userId="2730bc3cc2aa11ba" providerId="LiveId" clId="{398065CD-7800-48D7-B206-05F2BBD50A52}" dt="2019-06-22T02:30:21.931" v="1101" actId="478"/>
          <ac:spMkLst>
            <pc:docMk/>
            <pc:sldMk cId="2766880131" sldId="262"/>
            <ac:spMk id="3" creationId="{95477745-C790-4D90-A7B0-6CA22800186E}"/>
          </ac:spMkLst>
        </pc:spChg>
      </pc:sldChg>
      <pc:sldChg chg="addSp modSp add del modTransition setBg modAnim">
        <pc:chgData name="Vamsee Kalyan" userId="2730bc3cc2aa11ba" providerId="LiveId" clId="{398065CD-7800-48D7-B206-05F2BBD50A52}" dt="2019-06-22T02:30:16.128" v="1100" actId="2696"/>
        <pc:sldMkLst>
          <pc:docMk/>
          <pc:sldMk cId="1855573623" sldId="263"/>
        </pc:sldMkLst>
        <pc:spChg chg="add mod ord">
          <ac:chgData name="Vamsee Kalyan" userId="2730bc3cc2aa11ba" providerId="LiveId" clId="{398065CD-7800-48D7-B206-05F2BBD50A52}" dt="2019-06-22T02:27:30.977" v="1093" actId="12789"/>
          <ac:spMkLst>
            <pc:docMk/>
            <pc:sldMk cId="1855573623" sldId="263"/>
            <ac:spMk id="7" creationId="{1360129F-FB52-4E78-AADD-9233819B0FE4}"/>
          </ac:spMkLst>
        </pc:spChg>
      </pc:sldChg>
      <pc:sldChg chg="addSp delSp modSp add modTransition setBg modAnim">
        <pc:chgData name="Vamsee Kalyan" userId="2730bc3cc2aa11ba" providerId="LiveId" clId="{398065CD-7800-48D7-B206-05F2BBD50A52}" dt="2019-06-22T03:11:41.867" v="1568" actId="20577"/>
        <pc:sldMkLst>
          <pc:docMk/>
          <pc:sldMk cId="3779367144" sldId="264"/>
        </pc:sldMkLst>
        <pc:spChg chg="del">
          <ac:chgData name="Vamsee Kalyan" userId="2730bc3cc2aa11ba" providerId="LiveId" clId="{398065CD-7800-48D7-B206-05F2BBD50A52}" dt="2019-06-22T02:25:29.051" v="1088" actId="478"/>
          <ac:spMkLst>
            <pc:docMk/>
            <pc:sldMk cId="3779367144" sldId="264"/>
            <ac:spMk id="2" creationId="{16A81BE3-F11E-4F35-931A-453B408C2670}"/>
          </ac:spMkLst>
        </pc:spChg>
        <pc:spChg chg="del">
          <ac:chgData name="Vamsee Kalyan" userId="2730bc3cc2aa11ba" providerId="LiveId" clId="{398065CD-7800-48D7-B206-05F2BBD50A52}" dt="2019-06-22T02:25:29.051" v="1088" actId="478"/>
          <ac:spMkLst>
            <pc:docMk/>
            <pc:sldMk cId="3779367144" sldId="264"/>
            <ac:spMk id="3" creationId="{1E9B5FD7-16BC-4A1E-A0EE-61A7D7016B88}"/>
          </ac:spMkLst>
        </pc:spChg>
        <pc:spChg chg="add del mod">
          <ac:chgData name="Vamsee Kalyan" userId="2730bc3cc2aa11ba" providerId="LiveId" clId="{398065CD-7800-48D7-B206-05F2BBD50A52}" dt="2019-06-22T02:31:32.235" v="1108" actId="478"/>
          <ac:spMkLst>
            <pc:docMk/>
            <pc:sldMk cId="3779367144" sldId="264"/>
            <ac:spMk id="4" creationId="{7AAA3756-5C9A-4DA3-A9E8-A3BBC901C98F}"/>
          </ac:spMkLst>
        </pc:spChg>
        <pc:spChg chg="add mod">
          <ac:chgData name="Vamsee Kalyan" userId="2730bc3cc2aa11ba" providerId="LiveId" clId="{398065CD-7800-48D7-B206-05F2BBD50A52}" dt="2019-06-22T02:38:53.197" v="1302" actId="12789"/>
          <ac:spMkLst>
            <pc:docMk/>
            <pc:sldMk cId="3779367144" sldId="264"/>
            <ac:spMk id="5" creationId="{4E735725-CE2C-4BF9-B534-D3670C70A4BD}"/>
          </ac:spMkLst>
        </pc:spChg>
        <pc:spChg chg="add mod">
          <ac:chgData name="Vamsee Kalyan" userId="2730bc3cc2aa11ba" providerId="LiveId" clId="{398065CD-7800-48D7-B206-05F2BBD50A52}" dt="2019-06-22T02:38:28.167" v="1297" actId="1038"/>
          <ac:spMkLst>
            <pc:docMk/>
            <pc:sldMk cId="3779367144" sldId="264"/>
            <ac:spMk id="6" creationId="{C4645133-83C7-48DF-92B4-0148E4F35D07}"/>
          </ac:spMkLst>
        </pc:spChg>
        <pc:spChg chg="add mod">
          <ac:chgData name="Vamsee Kalyan" userId="2730bc3cc2aa11ba" providerId="LiveId" clId="{398065CD-7800-48D7-B206-05F2BBD50A52}" dt="2019-06-22T02:38:20.937" v="1275" actId="1037"/>
          <ac:spMkLst>
            <pc:docMk/>
            <pc:sldMk cId="3779367144" sldId="264"/>
            <ac:spMk id="7" creationId="{C630CE07-250B-452D-9FE0-CC0EA793A630}"/>
          </ac:spMkLst>
        </pc:spChg>
        <pc:spChg chg="add mod">
          <ac:chgData name="Vamsee Kalyan" userId="2730bc3cc2aa11ba" providerId="LiveId" clId="{398065CD-7800-48D7-B206-05F2BBD50A52}" dt="2019-06-22T02:38:39.438" v="1298" actId="12788"/>
          <ac:spMkLst>
            <pc:docMk/>
            <pc:sldMk cId="3779367144" sldId="264"/>
            <ac:spMk id="8" creationId="{D226ADCE-69F2-4876-8CF4-7FB8EEFC87E7}"/>
          </ac:spMkLst>
        </pc:spChg>
        <pc:spChg chg="add mod">
          <ac:chgData name="Vamsee Kalyan" userId="2730bc3cc2aa11ba" providerId="LiveId" clId="{398065CD-7800-48D7-B206-05F2BBD50A52}" dt="2019-06-22T02:38:20.937" v="1275" actId="1037"/>
          <ac:spMkLst>
            <pc:docMk/>
            <pc:sldMk cId="3779367144" sldId="264"/>
            <ac:spMk id="9" creationId="{0A31E193-3CEC-482B-99D3-E5A13645D54C}"/>
          </ac:spMkLst>
        </pc:spChg>
        <pc:spChg chg="add mod">
          <ac:chgData name="Vamsee Kalyan" userId="2730bc3cc2aa11ba" providerId="LiveId" clId="{398065CD-7800-48D7-B206-05F2BBD50A52}" dt="2019-06-22T02:38:28.167" v="1297" actId="1038"/>
          <ac:spMkLst>
            <pc:docMk/>
            <pc:sldMk cId="3779367144" sldId="264"/>
            <ac:spMk id="10" creationId="{992652A0-7C76-4FFE-92B9-AA4A5C30EC69}"/>
          </ac:spMkLst>
        </pc:spChg>
        <pc:spChg chg="add mod">
          <ac:chgData name="Vamsee Kalyan" userId="2730bc3cc2aa11ba" providerId="LiveId" clId="{398065CD-7800-48D7-B206-05F2BBD50A52}" dt="2019-06-22T02:38:39.438" v="1298" actId="12788"/>
          <ac:spMkLst>
            <pc:docMk/>
            <pc:sldMk cId="3779367144" sldId="264"/>
            <ac:spMk id="11" creationId="{1B4BB656-AA0A-4CF2-AB07-AE461A5D4803}"/>
          </ac:spMkLst>
        </pc:spChg>
        <pc:spChg chg="add del mod">
          <ac:chgData name="Vamsee Kalyan" userId="2730bc3cc2aa11ba" providerId="LiveId" clId="{398065CD-7800-48D7-B206-05F2BBD50A52}" dt="2019-06-22T02:38:45.174" v="1300" actId="478"/>
          <ac:spMkLst>
            <pc:docMk/>
            <pc:sldMk cId="3779367144" sldId="264"/>
            <ac:spMk id="12" creationId="{4DF0152C-B171-408A-A6B1-7203654E617B}"/>
          </ac:spMkLst>
        </pc:spChg>
        <pc:spChg chg="add mod">
          <ac:chgData name="Vamsee Kalyan" userId="2730bc3cc2aa11ba" providerId="LiveId" clId="{398065CD-7800-48D7-B206-05F2BBD50A52}" dt="2019-06-22T03:11:41.867" v="1568" actId="20577"/>
          <ac:spMkLst>
            <pc:docMk/>
            <pc:sldMk cId="3779367144" sldId="264"/>
            <ac:spMk id="13" creationId="{4F433D24-867F-497B-AB96-171E1C20EA5E}"/>
          </ac:spMkLst>
        </pc:spChg>
      </pc:sldChg>
      <pc:sldChg chg="addSp delSp modSp add setBg modAnim">
        <pc:chgData name="Vamsee Kalyan" userId="2730bc3cc2aa11ba" providerId="LiveId" clId="{398065CD-7800-48D7-B206-05F2BBD50A52}" dt="2019-06-22T02:53:30.614" v="1464" actId="12788"/>
        <pc:sldMkLst>
          <pc:docMk/>
          <pc:sldMk cId="2169577789" sldId="265"/>
        </pc:sldMkLst>
        <pc:spChg chg="del">
          <ac:chgData name="Vamsee Kalyan" userId="2730bc3cc2aa11ba" providerId="LiveId" clId="{398065CD-7800-48D7-B206-05F2BBD50A52}" dt="2019-06-22T02:42:58.009" v="1324" actId="478"/>
          <ac:spMkLst>
            <pc:docMk/>
            <pc:sldMk cId="2169577789" sldId="265"/>
            <ac:spMk id="2" creationId="{29848883-019C-4E71-9CDB-C6576E1C612B}"/>
          </ac:spMkLst>
        </pc:spChg>
        <pc:spChg chg="del">
          <ac:chgData name="Vamsee Kalyan" userId="2730bc3cc2aa11ba" providerId="LiveId" clId="{398065CD-7800-48D7-B206-05F2BBD50A52}" dt="2019-06-22T02:42:58.009" v="1324" actId="478"/>
          <ac:spMkLst>
            <pc:docMk/>
            <pc:sldMk cId="2169577789" sldId="265"/>
            <ac:spMk id="3" creationId="{1B17A3AA-36B8-4AEE-A108-E1DFF51668F2}"/>
          </ac:spMkLst>
        </pc:spChg>
        <pc:spChg chg="add mod">
          <ac:chgData name="Vamsee Kalyan" userId="2730bc3cc2aa11ba" providerId="LiveId" clId="{398065CD-7800-48D7-B206-05F2BBD50A52}" dt="2019-06-22T02:45:47.232" v="1399" actId="1036"/>
          <ac:spMkLst>
            <pc:docMk/>
            <pc:sldMk cId="2169577789" sldId="265"/>
            <ac:spMk id="4" creationId="{AA22E2AA-93AC-4868-B931-5A177CE9A09B}"/>
          </ac:spMkLst>
        </pc:spChg>
        <pc:spChg chg="add del mod">
          <ac:chgData name="Vamsee Kalyan" userId="2730bc3cc2aa11ba" providerId="LiveId" clId="{398065CD-7800-48D7-B206-05F2BBD50A52}" dt="2019-06-22T02:44:19.821" v="1346" actId="478"/>
          <ac:spMkLst>
            <pc:docMk/>
            <pc:sldMk cId="2169577789" sldId="265"/>
            <ac:spMk id="5" creationId="{65E49039-2D2A-48D8-8420-B3E71A2C9C05}"/>
          </ac:spMkLst>
        </pc:spChg>
        <pc:spChg chg="add mod">
          <ac:chgData name="Vamsee Kalyan" userId="2730bc3cc2aa11ba" providerId="LiveId" clId="{398065CD-7800-48D7-B206-05F2BBD50A52}" dt="2019-06-22T02:45:47.232" v="1399" actId="1036"/>
          <ac:spMkLst>
            <pc:docMk/>
            <pc:sldMk cId="2169577789" sldId="265"/>
            <ac:spMk id="6" creationId="{1DB89F46-E50A-4341-AB00-FD24CBEEE550}"/>
          </ac:spMkLst>
        </pc:spChg>
        <pc:spChg chg="add mod">
          <ac:chgData name="Vamsee Kalyan" userId="2730bc3cc2aa11ba" providerId="LiveId" clId="{398065CD-7800-48D7-B206-05F2BBD50A52}" dt="2019-06-22T02:45:42.261" v="1394" actId="12788"/>
          <ac:spMkLst>
            <pc:docMk/>
            <pc:sldMk cId="2169577789" sldId="265"/>
            <ac:spMk id="7" creationId="{FAC4FA52-A314-47CC-8F80-40D5A10FFDE6}"/>
          </ac:spMkLst>
        </pc:spChg>
        <pc:spChg chg="add mod">
          <ac:chgData name="Vamsee Kalyan" userId="2730bc3cc2aa11ba" providerId="LiveId" clId="{398065CD-7800-48D7-B206-05F2BBD50A52}" dt="2019-06-22T02:45:53.597" v="1417" actId="1035"/>
          <ac:spMkLst>
            <pc:docMk/>
            <pc:sldMk cId="2169577789" sldId="265"/>
            <ac:spMk id="8" creationId="{EABAE165-7D43-4B80-8A28-8BE1178AFE09}"/>
          </ac:spMkLst>
        </pc:spChg>
        <pc:spChg chg="add mod">
          <ac:chgData name="Vamsee Kalyan" userId="2730bc3cc2aa11ba" providerId="LiveId" clId="{398065CD-7800-48D7-B206-05F2BBD50A52}" dt="2019-06-22T02:52:22.753" v="1460" actId="12788"/>
          <ac:spMkLst>
            <pc:docMk/>
            <pc:sldMk cId="2169577789" sldId="265"/>
            <ac:spMk id="17" creationId="{60D46711-165F-4089-92DE-D357310FA767}"/>
          </ac:spMkLst>
        </pc:spChg>
        <pc:spChg chg="add mod">
          <ac:chgData name="Vamsee Kalyan" userId="2730bc3cc2aa11ba" providerId="LiveId" clId="{398065CD-7800-48D7-B206-05F2BBD50A52}" dt="2019-06-22T02:53:30.614" v="1464" actId="12788"/>
          <ac:spMkLst>
            <pc:docMk/>
            <pc:sldMk cId="2169577789" sldId="265"/>
            <ac:spMk id="18" creationId="{CE97F056-C6B8-488C-BDE2-5354EDBFD74E}"/>
          </ac:spMkLst>
        </pc:spChg>
        <pc:cxnChg chg="add mod">
          <ac:chgData name="Vamsee Kalyan" userId="2730bc3cc2aa11ba" providerId="LiveId" clId="{398065CD-7800-48D7-B206-05F2BBD50A52}" dt="2019-06-22T02:46:58.958" v="1423" actId="14861"/>
          <ac:cxnSpMkLst>
            <pc:docMk/>
            <pc:sldMk cId="2169577789" sldId="265"/>
            <ac:cxnSpMk id="10" creationId="{F41314CD-E05A-45D7-86E9-CBDBF229E124}"/>
          </ac:cxnSpMkLst>
        </pc:cxnChg>
        <pc:cxnChg chg="add mod">
          <ac:chgData name="Vamsee Kalyan" userId="2730bc3cc2aa11ba" providerId="LiveId" clId="{398065CD-7800-48D7-B206-05F2BBD50A52}" dt="2019-06-22T02:47:07.153" v="1427" actId="14100"/>
          <ac:cxnSpMkLst>
            <pc:docMk/>
            <pc:sldMk cId="2169577789" sldId="265"/>
            <ac:cxnSpMk id="11" creationId="{9A49DD58-ED4C-4E78-994D-CA7BBAB5DB4F}"/>
          </ac:cxnSpMkLst>
        </pc:cxnChg>
        <pc:cxnChg chg="add mod">
          <ac:chgData name="Vamsee Kalyan" userId="2730bc3cc2aa11ba" providerId="LiveId" clId="{398065CD-7800-48D7-B206-05F2BBD50A52}" dt="2019-06-22T02:47:14.033" v="1431" actId="14100"/>
          <ac:cxnSpMkLst>
            <pc:docMk/>
            <pc:sldMk cId="2169577789" sldId="265"/>
            <ac:cxnSpMk id="14" creationId="{24DCE759-102C-45B7-A428-857B28B06F5C}"/>
          </ac:cxnSpMkLst>
        </pc:cxnChg>
      </pc:sldChg>
      <pc:sldChg chg="addSp delSp modSp add setBg">
        <pc:chgData name="Vamsee Kalyan" userId="2730bc3cc2aa11ba" providerId="LiveId" clId="{398065CD-7800-48D7-B206-05F2BBD50A52}" dt="2019-06-22T02:59:30.558" v="1474" actId="207"/>
        <pc:sldMkLst>
          <pc:docMk/>
          <pc:sldMk cId="1776846198" sldId="266"/>
        </pc:sldMkLst>
        <pc:spChg chg="del">
          <ac:chgData name="Vamsee Kalyan" userId="2730bc3cc2aa11ba" providerId="LiveId" clId="{398065CD-7800-48D7-B206-05F2BBD50A52}" dt="2019-06-22T02:53:37.909" v="1466" actId="478"/>
          <ac:spMkLst>
            <pc:docMk/>
            <pc:sldMk cId="1776846198" sldId="266"/>
            <ac:spMk id="2" creationId="{29CCE8C5-5E15-454B-BEB1-210BCDB58D41}"/>
          </ac:spMkLst>
        </pc:spChg>
        <pc:spChg chg="del">
          <ac:chgData name="Vamsee Kalyan" userId="2730bc3cc2aa11ba" providerId="LiveId" clId="{398065CD-7800-48D7-B206-05F2BBD50A52}" dt="2019-06-22T02:53:37.909" v="1466" actId="478"/>
          <ac:spMkLst>
            <pc:docMk/>
            <pc:sldMk cId="1776846198" sldId="266"/>
            <ac:spMk id="3" creationId="{7D3F6A4B-1713-4E0A-A390-86C66AE9C66F}"/>
          </ac:spMkLst>
        </pc:spChg>
        <pc:spChg chg="add mod">
          <ac:chgData name="Vamsee Kalyan" userId="2730bc3cc2aa11ba" providerId="LiveId" clId="{398065CD-7800-48D7-B206-05F2BBD50A52}" dt="2019-06-22T02:59:30.558" v="1474" actId="207"/>
          <ac:spMkLst>
            <pc:docMk/>
            <pc:sldMk cId="1776846198" sldId="266"/>
            <ac:spMk id="4" creationId="{38717935-1204-46F8-9697-3562817EBE56}"/>
          </ac:spMkLst>
        </pc:spChg>
        <pc:picChg chg="add mod">
          <ac:chgData name="Vamsee Kalyan" userId="2730bc3cc2aa11ba" providerId="LiveId" clId="{398065CD-7800-48D7-B206-05F2BBD50A52}" dt="2019-06-22T02:59:07.460" v="1470"/>
          <ac:picMkLst>
            <pc:docMk/>
            <pc:sldMk cId="1776846198" sldId="266"/>
            <ac:picMk id="6" creationId="{1507D5F4-13E9-4C2F-B3DD-AAF7E0300363}"/>
          </ac:picMkLst>
        </pc:picChg>
      </pc:sldChg>
      <pc:sldChg chg="addSp delSp modSp add mod setBg">
        <pc:chgData name="Vamsee Kalyan" userId="2730bc3cc2aa11ba" providerId="LiveId" clId="{398065CD-7800-48D7-B206-05F2BBD50A52}" dt="2019-06-22T03:03:17.175" v="1491" actId="12788"/>
        <pc:sldMkLst>
          <pc:docMk/>
          <pc:sldMk cId="1964802037" sldId="267"/>
        </pc:sldMkLst>
        <pc:spChg chg="del">
          <ac:chgData name="Vamsee Kalyan" userId="2730bc3cc2aa11ba" providerId="LiveId" clId="{398065CD-7800-48D7-B206-05F2BBD50A52}" dt="2019-06-22T03:00:49.700" v="1476" actId="478"/>
          <ac:spMkLst>
            <pc:docMk/>
            <pc:sldMk cId="1964802037" sldId="267"/>
            <ac:spMk id="2" creationId="{DBE08765-A5A8-4B27-8A1A-D28BF8FC500C}"/>
          </ac:spMkLst>
        </pc:spChg>
        <pc:spChg chg="del">
          <ac:chgData name="Vamsee Kalyan" userId="2730bc3cc2aa11ba" providerId="LiveId" clId="{398065CD-7800-48D7-B206-05F2BBD50A52}" dt="2019-06-22T03:00:49.700" v="1476" actId="478"/>
          <ac:spMkLst>
            <pc:docMk/>
            <pc:sldMk cId="1964802037" sldId="267"/>
            <ac:spMk id="3" creationId="{45247061-DC22-4AF1-81FF-7D59E1E3D224}"/>
          </ac:spMkLst>
        </pc:spChg>
        <pc:spChg chg="add mod">
          <ac:chgData name="Vamsee Kalyan" userId="2730bc3cc2aa11ba" providerId="LiveId" clId="{398065CD-7800-48D7-B206-05F2BBD50A52}" dt="2019-06-22T03:03:17.175" v="1491" actId="12788"/>
          <ac:spMkLst>
            <pc:docMk/>
            <pc:sldMk cId="1964802037" sldId="267"/>
            <ac:spMk id="6" creationId="{AF96D438-742E-4009-9C7D-D6A7FE76CA25}"/>
          </ac:spMkLst>
        </pc:spChg>
        <pc:spChg chg="add del">
          <ac:chgData name="Vamsee Kalyan" userId="2730bc3cc2aa11ba" providerId="LiveId" clId="{398065CD-7800-48D7-B206-05F2BBD50A52}" dt="2019-06-22T03:00:57.721" v="1479" actId="26606"/>
          <ac:spMkLst>
            <pc:docMk/>
            <pc:sldMk cId="1964802037" sldId="267"/>
            <ac:spMk id="10" creationId="{57845966-6EFC-468A-9CC7-BAB4B95854E7}"/>
          </ac:spMkLst>
        </pc:spChg>
        <pc:spChg chg="add del">
          <ac:chgData name="Vamsee Kalyan" userId="2730bc3cc2aa11ba" providerId="LiveId" clId="{398065CD-7800-48D7-B206-05F2BBD50A52}" dt="2019-06-22T03:00:57.721" v="1479" actId="26606"/>
          <ac:spMkLst>
            <pc:docMk/>
            <pc:sldMk cId="1964802037" sldId="267"/>
            <ac:spMk id="14" creationId="{ADAD1991-FFD1-4E94-ABAB-7560D33008E4}"/>
          </ac:spMkLst>
        </pc:spChg>
        <pc:picChg chg="add mod">
          <ac:chgData name="Vamsee Kalyan" userId="2730bc3cc2aa11ba" providerId="LiveId" clId="{398065CD-7800-48D7-B206-05F2BBD50A52}" dt="2019-06-22T03:02:32.309" v="1484" actId="14100"/>
          <ac:picMkLst>
            <pc:docMk/>
            <pc:sldMk cId="1964802037" sldId="267"/>
            <ac:picMk id="5" creationId="{53F9DBD0-2BF0-4B4D-8C81-DED0C8E56683}"/>
          </ac:picMkLst>
        </pc:picChg>
        <pc:picChg chg="add del">
          <ac:chgData name="Vamsee Kalyan" userId="2730bc3cc2aa11ba" providerId="LiveId" clId="{398065CD-7800-48D7-B206-05F2BBD50A52}" dt="2019-06-22T03:00:57.721" v="1479" actId="26606"/>
          <ac:picMkLst>
            <pc:docMk/>
            <pc:sldMk cId="1964802037" sldId="267"/>
            <ac:picMk id="12" creationId="{75554383-98AF-4A47-BB65-705FAAA4BE6A}"/>
          </ac:picMkLst>
        </pc:picChg>
      </pc:sldChg>
      <pc:sldChg chg="addSp delSp modSp add">
        <pc:chgData name="Vamsee Kalyan" userId="2730bc3cc2aa11ba" providerId="LiveId" clId="{398065CD-7800-48D7-B206-05F2BBD50A52}" dt="2019-06-22T03:07:04.572" v="1544" actId="12788"/>
        <pc:sldMkLst>
          <pc:docMk/>
          <pc:sldMk cId="3171113085" sldId="268"/>
        </pc:sldMkLst>
        <pc:spChg chg="del">
          <ac:chgData name="Vamsee Kalyan" userId="2730bc3cc2aa11ba" providerId="LiveId" clId="{398065CD-7800-48D7-B206-05F2BBD50A52}" dt="2019-06-22T03:05:31.899" v="1493" actId="478"/>
          <ac:spMkLst>
            <pc:docMk/>
            <pc:sldMk cId="3171113085" sldId="268"/>
            <ac:spMk id="2" creationId="{5979A188-B4FC-46C2-B06F-C8FA54EC29A6}"/>
          </ac:spMkLst>
        </pc:spChg>
        <pc:spChg chg="del">
          <ac:chgData name="Vamsee Kalyan" userId="2730bc3cc2aa11ba" providerId="LiveId" clId="{398065CD-7800-48D7-B206-05F2BBD50A52}" dt="2019-06-22T03:05:31.899" v="1493" actId="478"/>
          <ac:spMkLst>
            <pc:docMk/>
            <pc:sldMk cId="3171113085" sldId="268"/>
            <ac:spMk id="3" creationId="{80D504A5-C540-4921-A54B-250BF71AA702}"/>
          </ac:spMkLst>
        </pc:spChg>
        <pc:spChg chg="add mod">
          <ac:chgData name="Vamsee Kalyan" userId="2730bc3cc2aa11ba" providerId="LiveId" clId="{398065CD-7800-48D7-B206-05F2BBD50A52}" dt="2019-06-22T03:07:04.572" v="1544" actId="12788"/>
          <ac:spMkLst>
            <pc:docMk/>
            <pc:sldMk cId="3171113085" sldId="268"/>
            <ac:spMk id="4" creationId="{BD4EBEC7-5702-45F4-9749-CFB620B46085}"/>
          </ac:spMkLst>
        </pc:spChg>
        <pc:picChg chg="add mod ord">
          <ac:chgData name="Vamsee Kalyan" userId="2730bc3cc2aa11ba" providerId="LiveId" clId="{398065CD-7800-48D7-B206-05F2BBD50A52}" dt="2019-06-22T03:06:37.473" v="1498" actId="12789"/>
          <ac:picMkLst>
            <pc:docMk/>
            <pc:sldMk cId="3171113085" sldId="268"/>
            <ac:picMk id="6" creationId="{BB1CD519-B877-4DA9-89D0-8BD2BB0AF0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8B24-7C85-4E51-99C9-8A648DC2F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0A7F3-8BE2-402A-BA9E-4FF60568C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3E3E72-975C-45CE-BACE-7CDA2F2F6EE5}"/>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11847234-B858-4666-B43F-E24DDB12C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E0DAC-6003-4559-B3C5-C92D69FA1FE8}"/>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12780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A9DE-B0CD-4775-9730-16C22A3C5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411BA-C3F0-4AE6-A49C-030053D8EC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D21D8-C51A-4914-8372-5CD6AE2F3B85}"/>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AFE11868-D51A-4A52-91EF-4D9F09CF3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CFB9B-AD9B-4235-A0C3-0F44169427DD}"/>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198099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24787B-CBCE-464B-87B7-7CDF98D38F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D6BE9-87FC-478D-8B74-C8D866FA1F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C7AE0-5702-43EE-A329-152DBC7FEDF7}"/>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9CD0225D-7324-4E6D-9CEE-A77830F80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B4BDB-621E-4487-A758-11CE8E088AD2}"/>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133659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4D27-65EF-4168-983F-279E8E270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76A07C-3599-48EF-99CA-78D55591BE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443F-7C94-4DAE-A6D1-D5B5BEA1F08F}"/>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95ED2688-CFA5-4886-B1A5-7F115613D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E4CA7-E935-4B9C-9511-11F6B046BE01}"/>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39148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6F35-F242-4201-B12A-2755581DD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58C1D-8F86-4E79-BEE8-9E492057F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851180-3C40-4FD0-B61D-25F4D88010D5}"/>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8E9E7F22-EDA7-41ED-A3A7-FCB362E15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3639-6E02-4B0A-A3AA-1FA9245F81C9}"/>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272492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D3EC-56CE-451B-BE4E-B4B33D7E8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C3676E-5AEE-4193-9E25-061D7E185C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4F481-44D3-410E-82BC-9EB5EE130D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2F5BE7-ADCE-46B2-81E0-1977D433BEB5}"/>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6" name="Footer Placeholder 5">
            <a:extLst>
              <a:ext uri="{FF2B5EF4-FFF2-40B4-BE49-F238E27FC236}">
                <a16:creationId xmlns:a16="http://schemas.microsoft.com/office/drawing/2014/main" id="{CC45D261-496C-49D8-8114-5F8D812C8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DF1A-4FEF-4B7A-9A3F-60244FF6FDB6}"/>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337936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1EE2-97CC-4EB4-ABD6-DCE3F9C4F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A5CC8-1573-4BC8-8BD0-0A565B60D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857331-77C8-446B-B805-FC914A5DD7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CC2D1A-61CA-466B-AAE0-A5B9CBACF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73AFB8-0E3F-48EA-8F06-C530360878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C377F9-2DC6-4171-B792-5C94EF0597BF}"/>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8" name="Footer Placeholder 7">
            <a:extLst>
              <a:ext uri="{FF2B5EF4-FFF2-40B4-BE49-F238E27FC236}">
                <a16:creationId xmlns:a16="http://schemas.microsoft.com/office/drawing/2014/main" id="{2DB42B25-E398-4D37-98A0-FF52A0EE06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2A518-9092-41FA-A580-5BD7D4E08A30}"/>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233861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1C5-CFD4-4BEB-971D-F10B505D3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266276-B744-4F95-ABAD-753657F47B87}"/>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4" name="Footer Placeholder 3">
            <a:extLst>
              <a:ext uri="{FF2B5EF4-FFF2-40B4-BE49-F238E27FC236}">
                <a16:creationId xmlns:a16="http://schemas.microsoft.com/office/drawing/2014/main" id="{48A7B5E8-34C2-4457-AF81-4EACE1CDEC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3EF6DE-B437-4715-82DB-03840E084951}"/>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9773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0F7FC-382B-4FAF-989C-B11D21BD1282}"/>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3" name="Footer Placeholder 2">
            <a:extLst>
              <a:ext uri="{FF2B5EF4-FFF2-40B4-BE49-F238E27FC236}">
                <a16:creationId xmlns:a16="http://schemas.microsoft.com/office/drawing/2014/main" id="{8146F173-A5B7-4D61-A6FB-78B97D3CE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2E1813-14DA-44A3-AE90-8603D9904DE3}"/>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34271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9378-10E9-44DC-B2CA-62AAA15A1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A7263-FE4F-45E9-8EC9-EE12BCCD4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2D46A-40BE-49B5-944E-AFC6E941B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D7F68F-20A9-4C49-BB13-192D5A655FEA}"/>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6" name="Footer Placeholder 5">
            <a:extLst>
              <a:ext uri="{FF2B5EF4-FFF2-40B4-BE49-F238E27FC236}">
                <a16:creationId xmlns:a16="http://schemas.microsoft.com/office/drawing/2014/main" id="{E4422B43-FCE0-4D18-A07C-6252662A9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FF1D4-1F91-4C7C-B6DF-CE01E963EEE2}"/>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120610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C208-0B0E-4140-8459-0736EF9BC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30C53-BD32-4523-944F-13B9CDCBA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CFFDA-0B79-44C8-B4F6-9C4AFB9BC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4B471-F34A-4729-BDB5-15DAA17DA033}"/>
              </a:ext>
            </a:extLst>
          </p:cNvPr>
          <p:cNvSpPr>
            <a:spLocks noGrp="1"/>
          </p:cNvSpPr>
          <p:nvPr>
            <p:ph type="dt" sz="half" idx="10"/>
          </p:nvPr>
        </p:nvSpPr>
        <p:spPr/>
        <p:txBody>
          <a:bodyPr/>
          <a:lstStyle/>
          <a:p>
            <a:fld id="{65D91B82-F381-4D91-A779-D6629062B3C6}" type="datetimeFigureOut">
              <a:rPr lang="en-US" smtClean="0"/>
              <a:t>6/25/2019</a:t>
            </a:fld>
            <a:endParaRPr lang="en-US"/>
          </a:p>
        </p:txBody>
      </p:sp>
      <p:sp>
        <p:nvSpPr>
          <p:cNvPr id="6" name="Footer Placeholder 5">
            <a:extLst>
              <a:ext uri="{FF2B5EF4-FFF2-40B4-BE49-F238E27FC236}">
                <a16:creationId xmlns:a16="http://schemas.microsoft.com/office/drawing/2014/main" id="{34514625-3D2E-4AB2-919E-C3A1BFE0C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23828-B3BA-4774-BEAA-C07358BB52D0}"/>
              </a:ext>
            </a:extLst>
          </p:cNvPr>
          <p:cNvSpPr>
            <a:spLocks noGrp="1"/>
          </p:cNvSpPr>
          <p:nvPr>
            <p:ph type="sldNum" sz="quarter" idx="12"/>
          </p:nvPr>
        </p:nvSpPr>
        <p:spPr/>
        <p:txBody>
          <a:bodyPr/>
          <a:lstStyle/>
          <a:p>
            <a:fld id="{0EB12956-1812-43B6-ABE3-EA61C9622DEF}" type="slidenum">
              <a:rPr lang="en-US" smtClean="0"/>
              <a:t>‹#›</a:t>
            </a:fld>
            <a:endParaRPr lang="en-US"/>
          </a:p>
        </p:txBody>
      </p:sp>
    </p:spTree>
    <p:extLst>
      <p:ext uri="{BB962C8B-B14F-4D97-AF65-F5344CB8AC3E}">
        <p14:creationId xmlns:p14="http://schemas.microsoft.com/office/powerpoint/2010/main" val="189177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1F6FE-4ACB-4882-AA7F-CD48AB48E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9029D-C426-4DB9-AB24-99932A9C7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3D5AD-3DDA-469A-AA1D-4191ACD23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91B82-F381-4D91-A779-D6629062B3C6}" type="datetimeFigureOut">
              <a:rPr lang="en-US" smtClean="0"/>
              <a:t>6/25/2019</a:t>
            </a:fld>
            <a:endParaRPr lang="en-US"/>
          </a:p>
        </p:txBody>
      </p:sp>
      <p:sp>
        <p:nvSpPr>
          <p:cNvPr id="5" name="Footer Placeholder 4">
            <a:extLst>
              <a:ext uri="{FF2B5EF4-FFF2-40B4-BE49-F238E27FC236}">
                <a16:creationId xmlns:a16="http://schemas.microsoft.com/office/drawing/2014/main" id="{7AA0FA54-BE3B-4B06-8278-B3AD31E19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E79234-8041-439F-9693-7EF7E7802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12956-1812-43B6-ABE3-EA61C9622DEF}" type="slidenum">
              <a:rPr lang="en-US" smtClean="0"/>
              <a:t>‹#›</a:t>
            </a:fld>
            <a:endParaRPr lang="en-US"/>
          </a:p>
        </p:txBody>
      </p:sp>
    </p:spTree>
    <p:extLst>
      <p:ext uri="{BB962C8B-B14F-4D97-AF65-F5344CB8AC3E}">
        <p14:creationId xmlns:p14="http://schemas.microsoft.com/office/powerpoint/2010/main" val="387288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BFCA-EA79-48E1-AE26-BD753F187668}"/>
              </a:ext>
            </a:extLst>
          </p:cNvPr>
          <p:cNvSpPr>
            <a:spLocks noGrp="1"/>
          </p:cNvSpPr>
          <p:nvPr>
            <p:ph type="ctrTitle"/>
          </p:nvPr>
        </p:nvSpPr>
        <p:spPr/>
        <p:txBody>
          <a:bodyPr/>
          <a:lstStyle/>
          <a:p>
            <a:r>
              <a:rPr lang="en-US" dirty="0">
                <a:ln w="0"/>
                <a:effectLst>
                  <a:outerShdw blurRad="38100" dist="19050" dir="2700000" algn="tl" rotWithShape="0">
                    <a:schemeClr val="dk1">
                      <a:alpha val="40000"/>
                    </a:schemeClr>
                  </a:outerShdw>
                </a:effectLst>
              </a:rPr>
              <a:t>Angular Training</a:t>
            </a:r>
          </a:p>
        </p:txBody>
      </p:sp>
    </p:spTree>
    <p:extLst>
      <p:ext uri="{BB962C8B-B14F-4D97-AF65-F5344CB8AC3E}">
        <p14:creationId xmlns:p14="http://schemas.microsoft.com/office/powerpoint/2010/main" val="26668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utoRev="1" fill="hold" grpId="0" nodeType="withEffect">
                                  <p:stCondLst>
                                    <p:cond delay="0"/>
                                  </p:stCondLst>
                                  <p:iterate type="lt">
                                    <p:tmPct val="10000"/>
                                  </p:iterate>
                                  <p:childTnLst>
                                    <p:animRot by="21600000">
                                      <p:cBhvr>
                                        <p:cTn id="6" dur="1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CD141-D3C4-4405-8471-4009260E2DEC}"/>
              </a:ext>
            </a:extLst>
          </p:cNvPr>
          <p:cNvSpPr>
            <a:spLocks noGrp="1"/>
          </p:cNvSpPr>
          <p:nvPr>
            <p:ph idx="1"/>
          </p:nvPr>
        </p:nvSpPr>
        <p:spPr>
          <a:xfrm>
            <a:off x="838200" y="783204"/>
            <a:ext cx="10515600" cy="5291592"/>
          </a:xfrm>
        </p:spPr>
        <p:txBody>
          <a:bodyPr>
            <a:normAutofit/>
          </a:bodyPr>
          <a:lstStyle/>
          <a:p>
            <a:r>
              <a:rPr lang="en-US" dirty="0"/>
              <a:t>Things like Dependency Injection, </a:t>
            </a:r>
          </a:p>
          <a:p>
            <a:r>
              <a:rPr lang="en-US" dirty="0"/>
              <a:t>ultra fast change detection, </a:t>
            </a:r>
          </a:p>
          <a:p>
            <a:r>
              <a:rPr lang="en-US" dirty="0"/>
              <a:t>structure rich templates combined with ease of use interactions with existing on properties and events, and </a:t>
            </a:r>
          </a:p>
          <a:p>
            <a:r>
              <a:rPr lang="en-US" dirty="0"/>
              <a:t>built in comprehensive routing make Angular a worthy framework for the future.</a:t>
            </a:r>
          </a:p>
          <a:p>
            <a:endParaRPr lang="en-US" dirty="0"/>
          </a:p>
          <a:p>
            <a:r>
              <a:rPr lang="en-US" dirty="0"/>
              <a:t>We'll start by taking a look at how Angular works and what it's intended use is. Then we'll also look at the implementation details of using the framework. Getting familiar with all the key pieces and patterns at your disposal.</a:t>
            </a:r>
          </a:p>
        </p:txBody>
      </p:sp>
    </p:spTree>
    <p:extLst>
      <p:ext uri="{BB962C8B-B14F-4D97-AF65-F5344CB8AC3E}">
        <p14:creationId xmlns:p14="http://schemas.microsoft.com/office/powerpoint/2010/main" val="401642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AB831-7FEF-4803-974E-45D2AC4A3704}"/>
              </a:ext>
            </a:extLst>
          </p:cNvPr>
          <p:cNvSpPr>
            <a:spLocks noGrp="1"/>
          </p:cNvSpPr>
          <p:nvPr>
            <p:ph idx="1"/>
          </p:nvPr>
        </p:nvSpPr>
        <p:spPr>
          <a:xfrm>
            <a:off x="838200" y="1377121"/>
            <a:ext cx="10515600" cy="4103758"/>
          </a:xfrm>
        </p:spPr>
        <p:txBody>
          <a:bodyPr>
            <a:normAutofit/>
          </a:bodyPr>
          <a:lstStyle/>
          <a:p>
            <a:r>
              <a:rPr lang="en-US" dirty="0"/>
              <a:t>Long ago when building complex client side applications in the webspace was quite an endeavor. </a:t>
            </a:r>
          </a:p>
          <a:p>
            <a:r>
              <a:rPr lang="en-US" dirty="0"/>
              <a:t>We used to find ourselves needing to create our own framework base to do everything from state management, to validation, to HTTP calls and more. Well those days are definitely behind us.</a:t>
            </a:r>
          </a:p>
          <a:p>
            <a:r>
              <a:rPr lang="en-US" dirty="0"/>
              <a:t>There are a plethora of client side frameworks available to us to take care of all the plumbing and allow us to get right to building client side applications. </a:t>
            </a:r>
          </a:p>
          <a:p>
            <a:r>
              <a:rPr lang="en-US" b="1" u="sng" dirty="0"/>
              <a:t>Angular</a:t>
            </a:r>
            <a:r>
              <a:rPr lang="en-US" dirty="0"/>
              <a:t> is one of those </a:t>
            </a:r>
            <a:r>
              <a:rPr lang="en-US"/>
              <a:t>frameworks.</a:t>
            </a:r>
            <a:endParaRPr lang="en-US" dirty="0"/>
          </a:p>
        </p:txBody>
      </p:sp>
    </p:spTree>
    <p:extLst>
      <p:ext uri="{BB962C8B-B14F-4D97-AF65-F5344CB8AC3E}">
        <p14:creationId xmlns:p14="http://schemas.microsoft.com/office/powerpoint/2010/main" val="9992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AB023AC-507B-4610-9FE5-2F1C825E31D9}"/>
              </a:ext>
            </a:extLst>
          </p:cNvPr>
          <p:cNvSpPr/>
          <p:nvPr/>
        </p:nvSpPr>
        <p:spPr>
          <a:xfrm>
            <a:off x="4035287" y="2083905"/>
            <a:ext cx="4121426" cy="2690191"/>
          </a:xfrm>
          <a:prstGeom prst="roundRect">
            <a:avLst>
              <a:gd name="adj" fmla="val 7212"/>
            </a:avLst>
          </a:prstGeom>
          <a:effectLst>
            <a:outerShdw blurRad="431800" dist="546100" dir="3960000" sx="138000" sy="138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Class </a:t>
            </a:r>
            <a:r>
              <a:rPr lang="en-US" sz="2000" dirty="0" err="1"/>
              <a:t>TodoListItemComponent</a:t>
            </a:r>
            <a:endParaRPr lang="en-US" sz="2000" dirty="0"/>
          </a:p>
        </p:txBody>
      </p:sp>
      <p:sp>
        <p:nvSpPr>
          <p:cNvPr id="5" name="Rectangle 4">
            <a:extLst>
              <a:ext uri="{FF2B5EF4-FFF2-40B4-BE49-F238E27FC236}">
                <a16:creationId xmlns:a16="http://schemas.microsoft.com/office/drawing/2014/main" id="{0706E9CA-04E2-47C0-93C7-9E01030121C0}"/>
              </a:ext>
            </a:extLst>
          </p:cNvPr>
          <p:cNvSpPr/>
          <p:nvPr/>
        </p:nvSpPr>
        <p:spPr>
          <a:xfrm>
            <a:off x="5141844" y="2773017"/>
            <a:ext cx="1908312" cy="43069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bg1"/>
                </a:solidFill>
              </a:rPr>
              <a:t>todoItem</a:t>
            </a:r>
            <a:endParaRPr lang="en-US" dirty="0">
              <a:solidFill>
                <a:schemeClr val="bg1"/>
              </a:solidFill>
            </a:endParaRPr>
          </a:p>
        </p:txBody>
      </p:sp>
      <p:sp>
        <p:nvSpPr>
          <p:cNvPr id="6" name="Rectangle 5">
            <a:extLst>
              <a:ext uri="{FF2B5EF4-FFF2-40B4-BE49-F238E27FC236}">
                <a16:creationId xmlns:a16="http://schemas.microsoft.com/office/drawing/2014/main" id="{17CDAF94-80CD-4E91-810B-35CDAE5C254E}"/>
              </a:ext>
            </a:extLst>
          </p:cNvPr>
          <p:cNvSpPr/>
          <p:nvPr/>
        </p:nvSpPr>
        <p:spPr>
          <a:xfrm>
            <a:off x="5141844" y="3654288"/>
            <a:ext cx="1908312" cy="430695"/>
          </a:xfrm>
          <a:prstGeom prst="rect">
            <a:avLst/>
          </a:prstGeom>
          <a:solidFill>
            <a:srgbClr val="FF0000"/>
          </a:solid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bg1"/>
                </a:solidFill>
              </a:rPr>
              <a:t>onDeleteClick</a:t>
            </a:r>
            <a:endParaRPr lang="en-US" dirty="0">
              <a:solidFill>
                <a:schemeClr val="bg1"/>
              </a:solidFill>
            </a:endParaRPr>
          </a:p>
        </p:txBody>
      </p:sp>
      <p:sp>
        <p:nvSpPr>
          <p:cNvPr id="8" name="Rectangle 7">
            <a:extLst>
              <a:ext uri="{FF2B5EF4-FFF2-40B4-BE49-F238E27FC236}">
                <a16:creationId xmlns:a16="http://schemas.microsoft.com/office/drawing/2014/main" id="{D116BBBC-A64C-4D09-91A1-AA72A2895F63}"/>
              </a:ext>
            </a:extLst>
          </p:cNvPr>
          <p:cNvSpPr/>
          <p:nvPr/>
        </p:nvSpPr>
        <p:spPr>
          <a:xfrm>
            <a:off x="384313" y="415644"/>
            <a:ext cx="11423375" cy="369332"/>
          </a:xfrm>
          <a:prstGeom prst="rect">
            <a:avLst/>
          </a:prstGeom>
        </p:spPr>
        <p:txBody>
          <a:bodyPr wrap="square">
            <a:spAutoFit/>
          </a:bodyPr>
          <a:lstStyle/>
          <a:p>
            <a:r>
              <a:rPr lang="en-US" dirty="0"/>
              <a:t>all you need to know to start building your client side applications using the latest version of the Angular framework.</a:t>
            </a:r>
          </a:p>
        </p:txBody>
      </p:sp>
    </p:spTree>
    <p:extLst>
      <p:ext uri="{BB962C8B-B14F-4D97-AF65-F5344CB8AC3E}">
        <p14:creationId xmlns:p14="http://schemas.microsoft.com/office/powerpoint/2010/main" val="565875954"/>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24EE87-036D-4A4C-B2F8-48099D197C33}"/>
              </a:ext>
            </a:extLst>
          </p:cNvPr>
          <p:cNvSpPr/>
          <p:nvPr/>
        </p:nvSpPr>
        <p:spPr>
          <a:xfrm>
            <a:off x="4651515" y="516835"/>
            <a:ext cx="7275442"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&lt;section&gt;</a:t>
            </a:r>
          </a:p>
          <a:p>
            <a:endParaRPr lang="en-US" sz="2400" dirty="0">
              <a:solidFill>
                <a:schemeClr val="tx1"/>
              </a:solidFill>
            </a:endParaRPr>
          </a:p>
          <a:p>
            <a:pPr lvl="1"/>
            <a:r>
              <a:rPr lang="en-US" sz="2400" dirty="0">
                <a:solidFill>
                  <a:schemeClr val="tx1"/>
                </a:solidFill>
              </a:rPr>
              <a:t>&lt;heading&gt;</a:t>
            </a:r>
          </a:p>
          <a:p>
            <a:pPr lvl="1"/>
            <a:endParaRPr lang="en-US" sz="2400" dirty="0">
              <a:solidFill>
                <a:schemeClr val="tx1"/>
              </a:solidFill>
            </a:endParaRPr>
          </a:p>
          <a:p>
            <a:pPr lvl="1"/>
            <a:r>
              <a:rPr lang="en-US" sz="2400" dirty="0">
                <a:solidFill>
                  <a:schemeClr val="tx1"/>
                </a:solidFill>
              </a:rPr>
              <a:t>	&lt;h1&gt;</a:t>
            </a:r>
            <a:r>
              <a:rPr lang="en-US" sz="2400" dirty="0">
                <a:solidFill>
                  <a:srgbClr val="0070C0"/>
                </a:solidFill>
              </a:rPr>
              <a:t>{{todoItem.name}}</a:t>
            </a:r>
            <a:r>
              <a:rPr lang="en-US" sz="2400" dirty="0">
                <a:solidFill>
                  <a:schemeClr val="tx1"/>
                </a:solidFill>
              </a:rPr>
              <a:t>&lt;/h1&gt;</a:t>
            </a:r>
          </a:p>
          <a:p>
            <a:pPr lvl="1"/>
            <a:endParaRPr lang="en-US" sz="2400" dirty="0">
              <a:solidFill>
                <a:schemeClr val="tx1"/>
              </a:solidFill>
            </a:endParaRPr>
          </a:p>
          <a:p>
            <a:pPr lvl="1"/>
            <a:r>
              <a:rPr lang="en-US" sz="2400" dirty="0">
                <a:solidFill>
                  <a:schemeClr val="tx1"/>
                </a:solidFill>
              </a:rPr>
              <a:t>&lt;/heading&gt;</a:t>
            </a:r>
          </a:p>
          <a:p>
            <a:pPr lvl="1"/>
            <a:endParaRPr lang="en-US" sz="2400" dirty="0">
              <a:solidFill>
                <a:schemeClr val="tx1"/>
              </a:solidFill>
            </a:endParaRPr>
          </a:p>
          <a:p>
            <a:pPr lvl="1"/>
            <a:r>
              <a:rPr lang="en-US" sz="2400" dirty="0">
                <a:solidFill>
                  <a:schemeClr val="tx1"/>
                </a:solidFill>
              </a:rPr>
              <a:t>&lt;button </a:t>
            </a:r>
            <a:r>
              <a:rPr lang="en-US" sz="2400" dirty="0">
                <a:solidFill>
                  <a:srgbClr val="0070C0"/>
                </a:solidFill>
              </a:rPr>
              <a:t>(click)=“</a:t>
            </a:r>
            <a:r>
              <a:rPr lang="en-US" sz="2400" dirty="0" err="1">
                <a:solidFill>
                  <a:srgbClr val="0070C0"/>
                </a:solidFill>
              </a:rPr>
              <a:t>onDeleteClick</a:t>
            </a:r>
            <a:r>
              <a:rPr lang="en-US" sz="2400" dirty="0">
                <a:solidFill>
                  <a:srgbClr val="0070C0"/>
                </a:solidFill>
              </a:rPr>
              <a:t>()”</a:t>
            </a:r>
            <a:r>
              <a:rPr lang="en-US" sz="2400" dirty="0">
                <a:solidFill>
                  <a:schemeClr val="tx1"/>
                </a:solidFill>
              </a:rPr>
              <a:t>&gt;Delete&lt;/button&gt;</a:t>
            </a:r>
          </a:p>
          <a:p>
            <a:pPr lvl="1"/>
            <a:endParaRPr lang="en-US" sz="2400" dirty="0">
              <a:solidFill>
                <a:schemeClr val="tx1"/>
              </a:solidFill>
            </a:endParaRPr>
          </a:p>
          <a:p>
            <a:r>
              <a:rPr lang="en-US" sz="2400" dirty="0">
                <a:solidFill>
                  <a:schemeClr val="tx1"/>
                </a:solidFill>
              </a:rPr>
              <a:t>&lt;/section&gt;</a:t>
            </a:r>
          </a:p>
        </p:txBody>
      </p:sp>
      <p:sp>
        <p:nvSpPr>
          <p:cNvPr id="4" name="Rectangle: Rounded Corners 3">
            <a:extLst>
              <a:ext uri="{FF2B5EF4-FFF2-40B4-BE49-F238E27FC236}">
                <a16:creationId xmlns:a16="http://schemas.microsoft.com/office/drawing/2014/main" id="{4AB023AC-507B-4610-9FE5-2F1C825E31D9}"/>
              </a:ext>
            </a:extLst>
          </p:cNvPr>
          <p:cNvSpPr/>
          <p:nvPr/>
        </p:nvSpPr>
        <p:spPr>
          <a:xfrm>
            <a:off x="669238" y="2083905"/>
            <a:ext cx="4121426" cy="2690191"/>
          </a:xfrm>
          <a:prstGeom prst="roundRect">
            <a:avLst>
              <a:gd name="adj" fmla="val 179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Class </a:t>
            </a:r>
            <a:r>
              <a:rPr lang="en-US" sz="2000" dirty="0" err="1"/>
              <a:t>TodoListItemComponent</a:t>
            </a:r>
            <a:endParaRPr lang="en-US" sz="2000" dirty="0"/>
          </a:p>
        </p:txBody>
      </p:sp>
      <p:sp>
        <p:nvSpPr>
          <p:cNvPr id="5" name="Rectangle 4">
            <a:extLst>
              <a:ext uri="{FF2B5EF4-FFF2-40B4-BE49-F238E27FC236}">
                <a16:creationId xmlns:a16="http://schemas.microsoft.com/office/drawing/2014/main" id="{0706E9CA-04E2-47C0-93C7-9E01030121C0}"/>
              </a:ext>
            </a:extLst>
          </p:cNvPr>
          <p:cNvSpPr/>
          <p:nvPr/>
        </p:nvSpPr>
        <p:spPr>
          <a:xfrm>
            <a:off x="1775795" y="2773017"/>
            <a:ext cx="1908312" cy="43069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bg1"/>
                </a:solidFill>
              </a:rPr>
              <a:t>todoItem</a:t>
            </a:r>
            <a:endParaRPr lang="en-US" dirty="0">
              <a:solidFill>
                <a:schemeClr val="bg1"/>
              </a:solidFill>
            </a:endParaRPr>
          </a:p>
        </p:txBody>
      </p:sp>
      <p:sp>
        <p:nvSpPr>
          <p:cNvPr id="6" name="Rectangle 5">
            <a:extLst>
              <a:ext uri="{FF2B5EF4-FFF2-40B4-BE49-F238E27FC236}">
                <a16:creationId xmlns:a16="http://schemas.microsoft.com/office/drawing/2014/main" id="{17CDAF94-80CD-4E91-810B-35CDAE5C254E}"/>
              </a:ext>
            </a:extLst>
          </p:cNvPr>
          <p:cNvSpPr/>
          <p:nvPr/>
        </p:nvSpPr>
        <p:spPr>
          <a:xfrm>
            <a:off x="1775795" y="3654288"/>
            <a:ext cx="1908312" cy="430695"/>
          </a:xfrm>
          <a:prstGeom prst="rect">
            <a:avLst/>
          </a:prstGeom>
          <a:solidFill>
            <a:srgbClr val="FF0000"/>
          </a:solidFill>
          <a:ln w="381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bg1"/>
                </a:solidFill>
              </a:rPr>
              <a:t>onDeleteClick</a:t>
            </a:r>
            <a:endParaRPr lang="en-US" dirty="0">
              <a:solidFill>
                <a:schemeClr val="bg1"/>
              </a:solidFill>
            </a:endParaRPr>
          </a:p>
        </p:txBody>
      </p:sp>
      <p:sp>
        <p:nvSpPr>
          <p:cNvPr id="8" name="Rectangle 7">
            <a:extLst>
              <a:ext uri="{FF2B5EF4-FFF2-40B4-BE49-F238E27FC236}">
                <a16:creationId xmlns:a16="http://schemas.microsoft.com/office/drawing/2014/main" id="{BE810478-47F4-4C61-907A-6D6FE26E1451}"/>
              </a:ext>
            </a:extLst>
          </p:cNvPr>
          <p:cNvSpPr/>
          <p:nvPr/>
        </p:nvSpPr>
        <p:spPr>
          <a:xfrm>
            <a:off x="384313" y="415644"/>
            <a:ext cx="11423375" cy="369332"/>
          </a:xfrm>
          <a:prstGeom prst="rect">
            <a:avLst/>
          </a:prstGeom>
        </p:spPr>
        <p:txBody>
          <a:bodyPr wrap="square">
            <a:spAutoFit/>
          </a:bodyPr>
          <a:lstStyle/>
          <a:p>
            <a:r>
              <a:rPr lang="en-US" dirty="0"/>
              <a:t>all you need to know to start building your client side applications using the latest version of the Angular framework.</a:t>
            </a:r>
          </a:p>
        </p:txBody>
      </p:sp>
    </p:spTree>
    <p:extLst>
      <p:ext uri="{BB962C8B-B14F-4D97-AF65-F5344CB8AC3E}">
        <p14:creationId xmlns:p14="http://schemas.microsoft.com/office/powerpoint/2010/main" val="2766880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iterate type="lt">
                                    <p:tmPct val="10000"/>
                                  </p:iterate>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anim calcmode="lin" valueType="num">
                                      <p:cBhvr>
                                        <p:cTn id="8" dur="5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9" dur="500" fill="hold"/>
                                        <p:tgtEl>
                                          <p:spTgt spid="2">
                                            <p:txEl>
                                              <p:pRg st="4" end="4"/>
                                            </p:txEl>
                                          </p:spTgt>
                                        </p:tgtEl>
                                        <p:attrNameLst>
                                          <p:attrName>ppt_h</p:attrName>
                                        </p:attrNameLst>
                                      </p:cBhvr>
                                      <p:tavLst>
                                        <p:tav tm="0">
                                          <p:val>
                                            <p:strVal val="#ppt_h"/>
                                          </p:val>
                                        </p:tav>
                                        <p:tav tm="100000">
                                          <p:val>
                                            <p:strVal val="#ppt_h"/>
                                          </p:val>
                                        </p:tav>
                                      </p:tavLst>
                                    </p:anim>
                                  </p:childTnLst>
                                </p:cTn>
                              </p:par>
                              <p:par>
                                <p:cTn id="10" presetID="21" presetClass="emph" presetSubtype="0" fill="hold" grpId="0" nodeType="withEffect">
                                  <p:stCondLst>
                                    <p:cond delay="0"/>
                                  </p:stCondLst>
                                  <p:iterate type="lt">
                                    <p:tmPct val="10000"/>
                                  </p:iterate>
                                  <p:childTnLst>
                                    <p:animClr clrSpc="hsl" dir="cw">
                                      <p:cBhvr override="childStyle">
                                        <p:cTn id="11" dur="500" fill="hold"/>
                                        <p:tgtEl>
                                          <p:spTgt spid="5"/>
                                        </p:tgtEl>
                                        <p:attrNameLst>
                                          <p:attrName>style.color</p:attrName>
                                        </p:attrNameLst>
                                      </p:cBhvr>
                                      <p:by>
                                        <p:hsl h="7200000" s="0" l="0"/>
                                      </p:by>
                                    </p:animClr>
                                    <p:animClr clrSpc="hsl" dir="cw">
                                      <p:cBhvr>
                                        <p:cTn id="12" dur="500" fill="hold"/>
                                        <p:tgtEl>
                                          <p:spTgt spid="5"/>
                                        </p:tgtEl>
                                        <p:attrNameLst>
                                          <p:attrName>fillcolor</p:attrName>
                                        </p:attrNameLst>
                                      </p:cBhvr>
                                      <p:by>
                                        <p:hsl h="7200000" s="0" l="0"/>
                                      </p:by>
                                    </p:animClr>
                                    <p:animClr clrSpc="hsl" dir="cw">
                                      <p:cBhvr>
                                        <p:cTn id="13" dur="500" fill="hold"/>
                                        <p:tgtEl>
                                          <p:spTgt spid="5"/>
                                        </p:tgtEl>
                                        <p:attrNameLst>
                                          <p:attrName>stroke.color</p:attrName>
                                        </p:attrNameLst>
                                      </p:cBhvr>
                                      <p:by>
                                        <p:hsl h="7200000" s="0" l="0"/>
                                      </p:by>
                                    </p:animClr>
                                    <p:set>
                                      <p:cBhvr>
                                        <p:cTn id="14" dur="500" fill="hold"/>
                                        <p:tgtEl>
                                          <p:spTgt spid="5"/>
                                        </p:tgtEl>
                                        <p:attrNameLst>
                                          <p:attrName>fill.type</p:attrName>
                                        </p:attrNameLst>
                                      </p:cBhvr>
                                      <p:to>
                                        <p:strVal val="solid"/>
                                      </p:to>
                                    </p:set>
                                  </p:childTnLst>
                                </p:cTn>
                              </p:par>
                            </p:childTnLst>
                          </p:cTn>
                        </p:par>
                        <p:par>
                          <p:cTn id="15" fill="hold">
                            <p:stCondLst>
                              <p:cond delay="1750"/>
                            </p:stCondLst>
                            <p:childTnLst>
                              <p:par>
                                <p:cTn id="16" presetID="45" presetClass="entr" presetSubtype="0" fill="hold" nodeType="afterEffect">
                                  <p:stCondLst>
                                    <p:cond delay="0"/>
                                  </p:stCondLst>
                                  <p:iterate type="lt">
                                    <p:tmPct val="10000"/>
                                  </p:iterate>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anim calcmode="lin" valueType="num">
                                      <p:cBhvr>
                                        <p:cTn id="19" dur="500" fill="hold"/>
                                        <p:tgtEl>
                                          <p:spTgt spid="2">
                                            <p:txEl>
                                              <p:pRg st="8" end="8"/>
                                            </p:txEl>
                                          </p:spTgt>
                                        </p:tgtEl>
                                        <p:attrNameLst>
                                          <p:attrName>ppt_w</p:attrName>
                                        </p:attrNameLst>
                                      </p:cBhvr>
                                      <p:tavLst>
                                        <p:tav tm="0" fmla="#ppt_w*sin(2.5*pi*$)">
                                          <p:val>
                                            <p:fltVal val="0"/>
                                          </p:val>
                                        </p:tav>
                                        <p:tav tm="100000">
                                          <p:val>
                                            <p:fltVal val="1"/>
                                          </p:val>
                                        </p:tav>
                                      </p:tavLst>
                                    </p:anim>
                                    <p:anim calcmode="lin" valueType="num">
                                      <p:cBhvr>
                                        <p:cTn id="20" dur="500" fill="hold"/>
                                        <p:tgtEl>
                                          <p:spTgt spid="2">
                                            <p:txEl>
                                              <p:pRg st="8" end="8"/>
                                            </p:txEl>
                                          </p:spTgt>
                                        </p:tgtEl>
                                        <p:attrNameLst>
                                          <p:attrName>ppt_h</p:attrName>
                                        </p:attrNameLst>
                                      </p:cBhvr>
                                      <p:tavLst>
                                        <p:tav tm="0">
                                          <p:val>
                                            <p:strVal val="#ppt_h"/>
                                          </p:val>
                                        </p:tav>
                                        <p:tav tm="100000">
                                          <p:val>
                                            <p:strVal val="#ppt_h"/>
                                          </p:val>
                                        </p:tav>
                                      </p:tavLst>
                                    </p:anim>
                                  </p:childTnLst>
                                </p:cTn>
                              </p:par>
                              <p:par>
                                <p:cTn id="21" presetID="9" presetClass="emph" presetSubtype="0" grpId="0" nodeType="withEffect">
                                  <p:stCondLst>
                                    <p:cond delay="0"/>
                                  </p:stCondLst>
                                  <p:childTnLst>
                                    <p:set>
                                      <p:cBhvr>
                                        <p:cTn id="22" dur="500"/>
                                        <p:tgtEl>
                                          <p:spTgt spid="6"/>
                                        </p:tgtEl>
                                        <p:attrNameLst>
                                          <p:attrName>style.opacity</p:attrName>
                                        </p:attrNameLst>
                                      </p:cBhvr>
                                      <p:to>
                                        <p:strVal val="0.5"/>
                                      </p:to>
                                    </p:set>
                                    <p:animEffect filter="image" prLst="opacity: 0.5">
                                      <p:cBhvr rctx="IE">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735725-CE2C-4BF9-B534-D3670C70A4BD}"/>
              </a:ext>
            </a:extLst>
          </p:cNvPr>
          <p:cNvSpPr/>
          <p:nvPr/>
        </p:nvSpPr>
        <p:spPr>
          <a:xfrm>
            <a:off x="5413513" y="2746513"/>
            <a:ext cx="1364974" cy="13649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A</a:t>
            </a:r>
          </a:p>
        </p:txBody>
      </p:sp>
      <p:sp>
        <p:nvSpPr>
          <p:cNvPr id="6" name="Rectangle 5">
            <a:extLst>
              <a:ext uri="{FF2B5EF4-FFF2-40B4-BE49-F238E27FC236}">
                <a16:creationId xmlns:a16="http://schemas.microsoft.com/office/drawing/2014/main" id="{C4645133-83C7-48DF-92B4-0148E4F35D07}"/>
              </a:ext>
            </a:extLst>
          </p:cNvPr>
          <p:cNvSpPr/>
          <p:nvPr/>
        </p:nvSpPr>
        <p:spPr>
          <a:xfrm>
            <a:off x="2511285" y="2150165"/>
            <a:ext cx="1696279"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7" name="Rectangle 6">
            <a:extLst>
              <a:ext uri="{FF2B5EF4-FFF2-40B4-BE49-F238E27FC236}">
                <a16:creationId xmlns:a16="http://schemas.microsoft.com/office/drawing/2014/main" id="{C630CE07-250B-452D-9FE0-CC0EA793A630}"/>
              </a:ext>
            </a:extLst>
          </p:cNvPr>
          <p:cNvSpPr/>
          <p:nvPr/>
        </p:nvSpPr>
        <p:spPr>
          <a:xfrm>
            <a:off x="8010939" y="2150165"/>
            <a:ext cx="1696279"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Pipes</a:t>
            </a:r>
          </a:p>
        </p:txBody>
      </p:sp>
      <p:sp>
        <p:nvSpPr>
          <p:cNvPr id="8" name="Rectangle 7">
            <a:extLst>
              <a:ext uri="{FF2B5EF4-FFF2-40B4-BE49-F238E27FC236}">
                <a16:creationId xmlns:a16="http://schemas.microsoft.com/office/drawing/2014/main" id="{D226ADCE-69F2-4876-8CF4-7FB8EEFC87E7}"/>
              </a:ext>
            </a:extLst>
          </p:cNvPr>
          <p:cNvSpPr/>
          <p:nvPr/>
        </p:nvSpPr>
        <p:spPr>
          <a:xfrm>
            <a:off x="5021044" y="921025"/>
            <a:ext cx="1696279" cy="596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Directives</a:t>
            </a:r>
          </a:p>
        </p:txBody>
      </p:sp>
      <p:sp>
        <p:nvSpPr>
          <p:cNvPr id="9" name="Rectangle 8">
            <a:extLst>
              <a:ext uri="{FF2B5EF4-FFF2-40B4-BE49-F238E27FC236}">
                <a16:creationId xmlns:a16="http://schemas.microsoft.com/office/drawing/2014/main" id="{0A31E193-3CEC-482B-99D3-E5A13645D54C}"/>
              </a:ext>
            </a:extLst>
          </p:cNvPr>
          <p:cNvSpPr/>
          <p:nvPr/>
        </p:nvSpPr>
        <p:spPr>
          <a:xfrm>
            <a:off x="8010939" y="4111487"/>
            <a:ext cx="1696279" cy="596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Services</a:t>
            </a:r>
          </a:p>
        </p:txBody>
      </p:sp>
      <p:sp>
        <p:nvSpPr>
          <p:cNvPr id="10" name="Rectangle 9">
            <a:extLst>
              <a:ext uri="{FF2B5EF4-FFF2-40B4-BE49-F238E27FC236}">
                <a16:creationId xmlns:a16="http://schemas.microsoft.com/office/drawing/2014/main" id="{992652A0-7C76-4FFE-92B9-AA4A5C30EC69}"/>
              </a:ext>
            </a:extLst>
          </p:cNvPr>
          <p:cNvSpPr/>
          <p:nvPr/>
        </p:nvSpPr>
        <p:spPr>
          <a:xfrm>
            <a:off x="2511285" y="4111487"/>
            <a:ext cx="1696279" cy="5963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Routing</a:t>
            </a:r>
          </a:p>
        </p:txBody>
      </p:sp>
      <p:sp>
        <p:nvSpPr>
          <p:cNvPr id="11" name="Rectangle 10">
            <a:extLst>
              <a:ext uri="{FF2B5EF4-FFF2-40B4-BE49-F238E27FC236}">
                <a16:creationId xmlns:a16="http://schemas.microsoft.com/office/drawing/2014/main" id="{1B4BB656-AA0A-4CF2-AB07-AE461A5D4803}"/>
              </a:ext>
            </a:extLst>
          </p:cNvPr>
          <p:cNvSpPr/>
          <p:nvPr/>
        </p:nvSpPr>
        <p:spPr>
          <a:xfrm>
            <a:off x="5021044" y="5320752"/>
            <a:ext cx="1696279"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a:t>
            </a:r>
          </a:p>
        </p:txBody>
      </p:sp>
      <p:sp>
        <p:nvSpPr>
          <p:cNvPr id="13" name="Rectangle 12">
            <a:extLst>
              <a:ext uri="{FF2B5EF4-FFF2-40B4-BE49-F238E27FC236}">
                <a16:creationId xmlns:a16="http://schemas.microsoft.com/office/drawing/2014/main" id="{4F433D24-867F-497B-AB96-171E1C20EA5E}"/>
              </a:ext>
            </a:extLst>
          </p:cNvPr>
          <p:cNvSpPr/>
          <p:nvPr/>
        </p:nvSpPr>
        <p:spPr>
          <a:xfrm>
            <a:off x="434009" y="240409"/>
            <a:ext cx="11323982" cy="369332"/>
          </a:xfrm>
          <a:prstGeom prst="rect">
            <a:avLst/>
          </a:prstGeom>
        </p:spPr>
        <p:txBody>
          <a:bodyPr wrap="square">
            <a:spAutoFit/>
          </a:bodyPr>
          <a:lstStyle/>
          <a:p>
            <a:pPr algn="ctr"/>
            <a:r>
              <a:rPr lang="en-US" dirty="0"/>
              <a:t>Angular is built upon a component model packed with some amazing features for a JavaScript framework.</a:t>
            </a:r>
          </a:p>
        </p:txBody>
      </p:sp>
    </p:spTree>
    <p:extLst>
      <p:ext uri="{BB962C8B-B14F-4D97-AF65-F5344CB8AC3E}">
        <p14:creationId xmlns:p14="http://schemas.microsoft.com/office/powerpoint/2010/main" val="377936714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53" presetClass="entr" presetSubtype="52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anim calcmode="lin" valueType="num">
                                      <p:cBhvr>
                                        <p:cTn id="14" dur="500" fill="hold"/>
                                        <p:tgtEl>
                                          <p:spTgt spid="8"/>
                                        </p:tgtEl>
                                        <p:attrNameLst>
                                          <p:attrName>ppt_x</p:attrName>
                                        </p:attrNameLst>
                                      </p:cBhvr>
                                      <p:tavLst>
                                        <p:tav tm="0">
                                          <p:val>
                                            <p:fltVal val="0.5"/>
                                          </p:val>
                                        </p:tav>
                                        <p:tav tm="100000">
                                          <p:val>
                                            <p:strVal val="#ppt_x"/>
                                          </p:val>
                                        </p:tav>
                                      </p:tavLst>
                                    </p:anim>
                                    <p:anim calcmode="lin" valueType="num">
                                      <p:cBhvr>
                                        <p:cTn id="15" dur="500" fill="hold"/>
                                        <p:tgtEl>
                                          <p:spTgt spid="8"/>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52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53" presetClass="entr" presetSubtype="52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anim calcmode="lin" valueType="num">
                                      <p:cBhvr>
                                        <p:cTn id="30" dur="500" fill="hold"/>
                                        <p:tgtEl>
                                          <p:spTgt spid="9"/>
                                        </p:tgtEl>
                                        <p:attrNameLst>
                                          <p:attrName>ppt_x</p:attrName>
                                        </p:attrNameLst>
                                      </p:cBhvr>
                                      <p:tavLst>
                                        <p:tav tm="0">
                                          <p:val>
                                            <p:fltVal val="0.5"/>
                                          </p:val>
                                        </p:tav>
                                        <p:tav tm="100000">
                                          <p:val>
                                            <p:strVal val="#ppt_x"/>
                                          </p:val>
                                        </p:tav>
                                      </p:tavLst>
                                    </p:anim>
                                    <p:anim calcmode="lin" valueType="num">
                                      <p:cBhvr>
                                        <p:cTn id="31" dur="500" fill="hold"/>
                                        <p:tgtEl>
                                          <p:spTgt spid="9"/>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53" presetClass="entr" presetSubtype="52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fltVal val="0.5"/>
                                          </p:val>
                                        </p:tav>
                                        <p:tav tm="100000">
                                          <p:val>
                                            <p:strVal val="#ppt_x"/>
                                          </p:val>
                                        </p:tav>
                                      </p:tavLst>
                                    </p:anim>
                                    <p:anim calcmode="lin" valueType="num">
                                      <p:cBhvr>
                                        <p:cTn id="39" dur="500" fill="hold"/>
                                        <p:tgtEl>
                                          <p:spTgt spid="11"/>
                                        </p:tgtEl>
                                        <p:attrNameLst>
                                          <p:attrName>ppt_y</p:attrName>
                                        </p:attrNameLst>
                                      </p:cBhvr>
                                      <p:tavLst>
                                        <p:tav tm="0">
                                          <p:val>
                                            <p:fltVal val="0.5"/>
                                          </p:val>
                                        </p:tav>
                                        <p:tav tm="100000">
                                          <p:val>
                                            <p:strVal val="#ppt_y"/>
                                          </p:val>
                                        </p:tav>
                                      </p:tavLst>
                                    </p:anim>
                                  </p:childTnLst>
                                </p:cTn>
                              </p:par>
                            </p:childTnLst>
                          </p:cTn>
                        </p:par>
                        <p:par>
                          <p:cTn id="40" fill="hold">
                            <p:stCondLst>
                              <p:cond delay="2500"/>
                            </p:stCondLst>
                            <p:childTnLst>
                              <p:par>
                                <p:cTn id="41" presetID="53" presetClass="entr" presetSubtype="52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fltVal val="0.5"/>
                                          </p:val>
                                        </p:tav>
                                        <p:tav tm="100000">
                                          <p:val>
                                            <p:strVal val="#ppt_x"/>
                                          </p:val>
                                        </p:tav>
                                      </p:tavLst>
                                    </p:anim>
                                    <p:anim calcmode="lin" valueType="num">
                                      <p:cBhvr>
                                        <p:cTn id="47" dur="500" fill="hold"/>
                                        <p:tgtEl>
                                          <p:spTgt spid="10"/>
                                        </p:tgtEl>
                                        <p:attrNameLst>
                                          <p:attrName>ppt_y</p:attrName>
                                        </p:attrNameLst>
                                      </p:cBhvr>
                                      <p:tavLst>
                                        <p:tav tm="0">
                                          <p:val>
                                            <p:fltVal val="0.5"/>
                                          </p:val>
                                        </p:tav>
                                        <p:tav tm="100000">
                                          <p:val>
                                            <p:strVal val="#ppt_y"/>
                                          </p:val>
                                        </p:tav>
                                      </p:tavLst>
                                    </p:anim>
                                  </p:childTnLst>
                                </p:cTn>
                              </p:par>
                            </p:childTnLst>
                          </p:cTn>
                        </p:par>
                        <p:par>
                          <p:cTn id="48" fill="hold">
                            <p:stCondLst>
                              <p:cond delay="3000"/>
                            </p:stCondLst>
                            <p:childTnLst>
                              <p:par>
                                <p:cTn id="49" presetID="53" presetClass="entr" presetSubtype="52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Effect transition="in" filter="fade">
                                      <p:cBhvr>
                                        <p:cTn id="53" dur="500"/>
                                        <p:tgtEl>
                                          <p:spTgt spid="6"/>
                                        </p:tgtEl>
                                      </p:cBhvr>
                                    </p:animEffect>
                                    <p:anim calcmode="lin" valueType="num">
                                      <p:cBhvr>
                                        <p:cTn id="54" dur="500" fill="hold"/>
                                        <p:tgtEl>
                                          <p:spTgt spid="6"/>
                                        </p:tgtEl>
                                        <p:attrNameLst>
                                          <p:attrName>ppt_x</p:attrName>
                                        </p:attrNameLst>
                                      </p:cBhvr>
                                      <p:tavLst>
                                        <p:tav tm="0">
                                          <p:val>
                                            <p:fltVal val="0.5"/>
                                          </p:val>
                                        </p:tav>
                                        <p:tav tm="100000">
                                          <p:val>
                                            <p:strVal val="#ppt_x"/>
                                          </p:val>
                                        </p:tav>
                                      </p:tavLst>
                                    </p:anim>
                                    <p:anim calcmode="lin" valueType="num">
                                      <p:cBhvr>
                                        <p:cTn id="5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A22E2AA-93AC-4868-B931-5A177CE9A09B}"/>
              </a:ext>
            </a:extLst>
          </p:cNvPr>
          <p:cNvSpPr/>
          <p:nvPr/>
        </p:nvSpPr>
        <p:spPr>
          <a:xfrm>
            <a:off x="2504661" y="4409659"/>
            <a:ext cx="2796209" cy="1434548"/>
          </a:xfrm>
          <a:prstGeom prst="roundRect">
            <a:avLst>
              <a:gd name="adj" fmla="val 650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Component</a:t>
            </a:r>
          </a:p>
        </p:txBody>
      </p:sp>
      <p:sp>
        <p:nvSpPr>
          <p:cNvPr id="6" name="Rectangle: Rounded Corners 5">
            <a:extLst>
              <a:ext uri="{FF2B5EF4-FFF2-40B4-BE49-F238E27FC236}">
                <a16:creationId xmlns:a16="http://schemas.microsoft.com/office/drawing/2014/main" id="{1DB89F46-E50A-4341-AB00-FD24CBEEE550}"/>
              </a:ext>
            </a:extLst>
          </p:cNvPr>
          <p:cNvSpPr/>
          <p:nvPr/>
        </p:nvSpPr>
        <p:spPr>
          <a:xfrm>
            <a:off x="7083287" y="4409659"/>
            <a:ext cx="2796209" cy="1434548"/>
          </a:xfrm>
          <a:prstGeom prst="roundRect">
            <a:avLst>
              <a:gd name="adj" fmla="val 650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Component</a:t>
            </a:r>
          </a:p>
        </p:txBody>
      </p:sp>
      <p:sp>
        <p:nvSpPr>
          <p:cNvPr id="7" name="Rectangle: Rounded Corners 6">
            <a:extLst>
              <a:ext uri="{FF2B5EF4-FFF2-40B4-BE49-F238E27FC236}">
                <a16:creationId xmlns:a16="http://schemas.microsoft.com/office/drawing/2014/main" id="{FAC4FA52-A314-47CC-8F80-40D5A10FFDE6}"/>
              </a:ext>
            </a:extLst>
          </p:cNvPr>
          <p:cNvSpPr/>
          <p:nvPr/>
        </p:nvSpPr>
        <p:spPr>
          <a:xfrm>
            <a:off x="4697896" y="732182"/>
            <a:ext cx="2796209" cy="1434548"/>
          </a:xfrm>
          <a:prstGeom prst="roundRect">
            <a:avLst>
              <a:gd name="adj" fmla="val 0"/>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Service</a:t>
            </a:r>
          </a:p>
        </p:txBody>
      </p:sp>
      <p:sp>
        <p:nvSpPr>
          <p:cNvPr id="8" name="Star: 7 Points 7">
            <a:extLst>
              <a:ext uri="{FF2B5EF4-FFF2-40B4-BE49-F238E27FC236}">
                <a16:creationId xmlns:a16="http://schemas.microsoft.com/office/drawing/2014/main" id="{EABAE165-7D43-4B80-8A28-8BE1178AFE09}"/>
              </a:ext>
            </a:extLst>
          </p:cNvPr>
          <p:cNvSpPr/>
          <p:nvPr/>
        </p:nvSpPr>
        <p:spPr>
          <a:xfrm>
            <a:off x="5731565" y="2799525"/>
            <a:ext cx="728870" cy="728870"/>
          </a:xfrm>
          <a:prstGeom prst="star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41314CD-E05A-45D7-86E9-CBDBF229E124}"/>
              </a:ext>
            </a:extLst>
          </p:cNvPr>
          <p:cNvCxnSpPr>
            <a:stCxn id="7" idx="2"/>
            <a:endCxn id="8" idx="6"/>
          </p:cNvCxnSpPr>
          <p:nvPr/>
        </p:nvCxnSpPr>
        <p:spPr>
          <a:xfrm flipH="1">
            <a:off x="6096000" y="2166730"/>
            <a:ext cx="1" cy="632795"/>
          </a:xfrm>
          <a:prstGeom prst="straightConnector1">
            <a:avLst/>
          </a:prstGeom>
          <a:ln w="57150">
            <a:solidFill>
              <a:schemeClr val="bg1"/>
            </a:solidFill>
            <a:headEnd type="non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49DD58-ED4C-4E78-994D-CA7BBAB5DB4F}"/>
              </a:ext>
            </a:extLst>
          </p:cNvPr>
          <p:cNvCxnSpPr>
            <a:cxnSpLocks/>
            <a:stCxn id="8" idx="4"/>
            <a:endCxn id="4" idx="0"/>
          </p:cNvCxnSpPr>
          <p:nvPr/>
        </p:nvCxnSpPr>
        <p:spPr>
          <a:xfrm flipH="1">
            <a:off x="3902766" y="3268266"/>
            <a:ext cx="1828797" cy="1141393"/>
          </a:xfrm>
          <a:prstGeom prst="straightConnector1">
            <a:avLst/>
          </a:prstGeom>
          <a:ln w="57150">
            <a:solidFill>
              <a:schemeClr val="bg1"/>
            </a:solidFill>
            <a:headEnd type="non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DCE759-102C-45B7-A428-857B28B06F5C}"/>
              </a:ext>
            </a:extLst>
          </p:cNvPr>
          <p:cNvCxnSpPr>
            <a:cxnSpLocks/>
            <a:stCxn id="8" idx="1"/>
            <a:endCxn id="6" idx="0"/>
          </p:cNvCxnSpPr>
          <p:nvPr/>
        </p:nvCxnSpPr>
        <p:spPr>
          <a:xfrm>
            <a:off x="6460437" y="3268266"/>
            <a:ext cx="2020955" cy="1141393"/>
          </a:xfrm>
          <a:prstGeom prst="straightConnector1">
            <a:avLst/>
          </a:prstGeom>
          <a:ln w="57150">
            <a:solidFill>
              <a:schemeClr val="bg1"/>
            </a:solidFill>
            <a:headEnd type="non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0D46711-165F-4089-92DE-D357310FA767}"/>
              </a:ext>
            </a:extLst>
          </p:cNvPr>
          <p:cNvSpPr/>
          <p:nvPr/>
        </p:nvSpPr>
        <p:spPr>
          <a:xfrm>
            <a:off x="5417603" y="3528395"/>
            <a:ext cx="1356794" cy="646331"/>
          </a:xfrm>
          <a:prstGeom prst="rect">
            <a:avLst/>
          </a:prstGeom>
        </p:spPr>
        <p:txBody>
          <a:bodyPr wrap="square">
            <a:spAutoFit/>
          </a:bodyPr>
          <a:lstStyle/>
          <a:p>
            <a:pPr algn="ctr"/>
            <a:r>
              <a:rPr lang="en-US" dirty="0">
                <a:solidFill>
                  <a:schemeClr val="bg1"/>
                </a:solidFill>
              </a:rPr>
              <a:t>Dependency Injection</a:t>
            </a:r>
          </a:p>
        </p:txBody>
      </p:sp>
      <p:sp>
        <p:nvSpPr>
          <p:cNvPr id="18" name="Rectangle 17">
            <a:extLst>
              <a:ext uri="{FF2B5EF4-FFF2-40B4-BE49-F238E27FC236}">
                <a16:creationId xmlns:a16="http://schemas.microsoft.com/office/drawing/2014/main" id="{CE97F056-C6B8-488C-BDE2-5354EDBFD74E}"/>
              </a:ext>
            </a:extLst>
          </p:cNvPr>
          <p:cNvSpPr/>
          <p:nvPr/>
        </p:nvSpPr>
        <p:spPr>
          <a:xfrm>
            <a:off x="4462091" y="194679"/>
            <a:ext cx="3267818" cy="369332"/>
          </a:xfrm>
          <a:prstGeom prst="rect">
            <a:avLst/>
          </a:prstGeom>
        </p:spPr>
        <p:txBody>
          <a:bodyPr wrap="none">
            <a:spAutoFit/>
          </a:bodyPr>
          <a:lstStyle/>
          <a:p>
            <a:r>
              <a:rPr lang="en-US" dirty="0">
                <a:solidFill>
                  <a:schemeClr val="bg1"/>
                </a:solidFill>
              </a:rPr>
              <a:t>Things like Dependency Injection</a:t>
            </a:r>
          </a:p>
        </p:txBody>
      </p:sp>
    </p:spTree>
    <p:extLst>
      <p:ext uri="{BB962C8B-B14F-4D97-AF65-F5344CB8AC3E}">
        <p14:creationId xmlns:p14="http://schemas.microsoft.com/office/powerpoint/2010/main" val="216957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anim calcmode="lin" valueType="num">
                                      <p:cBhvr>
                                        <p:cTn id="18" dur="500" fill="hold"/>
                                        <p:tgtEl>
                                          <p:spTgt spid="4"/>
                                        </p:tgtEl>
                                        <p:attrNameLst>
                                          <p:attrName>ppt_x</p:attrName>
                                        </p:attrNameLst>
                                      </p:cBhvr>
                                      <p:tavLst>
                                        <p:tav tm="0">
                                          <p:val>
                                            <p:fltVal val="0.5"/>
                                          </p:val>
                                        </p:tav>
                                        <p:tav tm="100000">
                                          <p:val>
                                            <p:strVal val="#ppt_x"/>
                                          </p:val>
                                        </p:tav>
                                      </p:tavLst>
                                    </p:anim>
                                    <p:anim calcmode="lin" valueType="num">
                                      <p:cBhvr>
                                        <p:cTn id="19" dur="500" fill="hold"/>
                                        <p:tgtEl>
                                          <p:spTgt spid="4"/>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par>
                                <p:cTn id="40" presetID="8" presetClass="emph" presetSubtype="0" repeatCount="indefinite" fill="hold" grpId="0" nodeType="withEffect">
                                  <p:stCondLst>
                                    <p:cond delay="0"/>
                                  </p:stCondLst>
                                  <p:childTnLst>
                                    <p:animRot by="21600000">
                                      <p:cBhvr>
                                        <p:cTn id="41" dur="5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717935-1204-46F8-9697-3562817EBE56}"/>
              </a:ext>
            </a:extLst>
          </p:cNvPr>
          <p:cNvSpPr/>
          <p:nvPr/>
        </p:nvSpPr>
        <p:spPr>
          <a:xfrm>
            <a:off x="4749221" y="183082"/>
            <a:ext cx="2693558" cy="369332"/>
          </a:xfrm>
          <a:prstGeom prst="rect">
            <a:avLst/>
          </a:prstGeom>
        </p:spPr>
        <p:txBody>
          <a:bodyPr wrap="none">
            <a:spAutoFit/>
          </a:bodyPr>
          <a:lstStyle/>
          <a:p>
            <a:r>
              <a:rPr lang="en-US" dirty="0">
                <a:solidFill>
                  <a:schemeClr val="bg1"/>
                </a:solidFill>
              </a:rPr>
              <a:t>ultra fast change detection</a:t>
            </a:r>
          </a:p>
        </p:txBody>
      </p:sp>
      <p:pic>
        <p:nvPicPr>
          <p:cNvPr id="6" name="Picture 5">
            <a:extLst>
              <a:ext uri="{FF2B5EF4-FFF2-40B4-BE49-F238E27FC236}">
                <a16:creationId xmlns:a16="http://schemas.microsoft.com/office/drawing/2014/main" id="{1507D5F4-13E9-4C2F-B3DD-AAF7E0300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177684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00A8"/>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9DBD0-2BF0-4B4D-8C81-DED0C8E5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43000"/>
            <a:ext cx="7620000" cy="5715000"/>
          </a:xfrm>
          <a:prstGeom prst="rect">
            <a:avLst/>
          </a:prstGeom>
        </p:spPr>
      </p:pic>
      <p:sp>
        <p:nvSpPr>
          <p:cNvPr id="6" name="Rectangle 5">
            <a:extLst>
              <a:ext uri="{FF2B5EF4-FFF2-40B4-BE49-F238E27FC236}">
                <a16:creationId xmlns:a16="http://schemas.microsoft.com/office/drawing/2014/main" id="{AF96D438-742E-4009-9C7D-D6A7FE76CA25}"/>
              </a:ext>
            </a:extLst>
          </p:cNvPr>
          <p:cNvSpPr/>
          <p:nvPr/>
        </p:nvSpPr>
        <p:spPr>
          <a:xfrm>
            <a:off x="682172" y="319092"/>
            <a:ext cx="10827657" cy="369332"/>
          </a:xfrm>
          <a:prstGeom prst="rect">
            <a:avLst/>
          </a:prstGeom>
        </p:spPr>
        <p:txBody>
          <a:bodyPr wrap="square">
            <a:spAutoFit/>
          </a:bodyPr>
          <a:lstStyle/>
          <a:p>
            <a:pPr algn="ctr"/>
            <a:r>
              <a:rPr lang="en-US" dirty="0">
                <a:solidFill>
                  <a:schemeClr val="bg1"/>
                </a:solidFill>
              </a:rPr>
              <a:t>structure rich templates combined with ease of use interactions with existing on properties and events</a:t>
            </a:r>
          </a:p>
        </p:txBody>
      </p:sp>
    </p:spTree>
    <p:extLst>
      <p:ext uri="{BB962C8B-B14F-4D97-AF65-F5344CB8AC3E}">
        <p14:creationId xmlns:p14="http://schemas.microsoft.com/office/powerpoint/2010/main" val="196480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8B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1CD519-B877-4DA9-89D0-8BD2BB0AF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71500"/>
            <a:ext cx="7620000" cy="5715000"/>
          </a:xfrm>
          <a:prstGeom prst="rect">
            <a:avLst/>
          </a:prstGeom>
        </p:spPr>
      </p:pic>
      <p:sp>
        <p:nvSpPr>
          <p:cNvPr id="4" name="Rectangle 3">
            <a:extLst>
              <a:ext uri="{FF2B5EF4-FFF2-40B4-BE49-F238E27FC236}">
                <a16:creationId xmlns:a16="http://schemas.microsoft.com/office/drawing/2014/main" id="{BD4EBEC7-5702-45F4-9749-CFB620B46085}"/>
              </a:ext>
            </a:extLst>
          </p:cNvPr>
          <p:cNvSpPr/>
          <p:nvPr/>
        </p:nvSpPr>
        <p:spPr>
          <a:xfrm>
            <a:off x="4056884" y="486620"/>
            <a:ext cx="4078232" cy="461665"/>
          </a:xfrm>
          <a:prstGeom prst="rect">
            <a:avLst/>
          </a:prstGeom>
        </p:spPr>
        <p:txBody>
          <a:bodyPr wrap="none">
            <a:spAutoFit/>
          </a:bodyPr>
          <a:lstStyle/>
          <a:p>
            <a:r>
              <a:rPr lang="en-US" sz="2400" dirty="0">
                <a:solidFill>
                  <a:schemeClr val="bg1"/>
                </a:solidFill>
              </a:rPr>
              <a:t>built in comprehensive routing </a:t>
            </a:r>
          </a:p>
        </p:txBody>
      </p:sp>
    </p:spTree>
    <p:extLst>
      <p:ext uri="{BB962C8B-B14F-4D97-AF65-F5344CB8AC3E}">
        <p14:creationId xmlns:p14="http://schemas.microsoft.com/office/powerpoint/2010/main" val="317111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286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Vamsee Kalyan</dc:creator>
  <cp:lastModifiedBy>Vamsee Kalyan</cp:lastModifiedBy>
  <cp:revision>3</cp:revision>
  <dcterms:created xsi:type="dcterms:W3CDTF">2019-06-22T01:35:09Z</dcterms:created>
  <dcterms:modified xsi:type="dcterms:W3CDTF">2019-06-25T10:26:07Z</dcterms:modified>
</cp:coreProperties>
</file>