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60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7D0664-B5C2-4FD3-ACC4-92C2F7674749}" v="711" dt="2019-07-08T02:58:30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D8E8-6694-47A7-85B2-4C1014201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8C3F9-C987-4354-ADCD-7F292A606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62677-21F6-480C-A1A2-DA693C18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8BDD-06A3-45F8-ACD1-5E587AEC709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D5F4E-5062-4F61-AB39-681D553D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8358C-87B1-47C5-8646-3D10F633A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F4AE-CF02-404F-94C9-0B4DD674E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297F-1AF6-4336-BCB0-380814982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BD881-1CD2-48D7-8309-981196556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FF71F-4337-4641-857B-3A33F2C9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8BDD-06A3-45F8-ACD1-5E587AEC709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B1367-C6D9-4FEE-94FA-554B0282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D4F07-CB31-4B91-895B-30EEEFC0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F4AE-CF02-404F-94C9-0B4DD674E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40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E35E04-597B-4A44-81B4-73255E36B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656F3-57DC-4E49-A8D4-94C05CF02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DDF3F-5DB6-4404-B61C-FCC53307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8BDD-06A3-45F8-ACD1-5E587AEC709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0EF48-DE42-4A0F-9F60-119A30B9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B3896-E04D-4D4D-9FD4-78C70EEE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F4AE-CF02-404F-94C9-0B4DD674E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79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AB0E4-8457-4288-A112-5164687A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BD663-0B69-4931-97EC-F80B5E7DF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DB190-9E7B-483B-82A4-2DEE3A5C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8BDD-06A3-45F8-ACD1-5E587AEC709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90154-504B-4D44-A2B4-D8D11BBE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7AFEE-F136-4369-B015-B87A51FE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F4AE-CF02-404F-94C9-0B4DD674E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20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84C2-C4C5-4CC1-B1F9-A1AFD7D30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62311-E33B-44E3-B395-3C525EE24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AFCEF-145D-4EE6-AC85-45E98856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8BDD-06A3-45F8-ACD1-5E587AEC709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819B1-DA2A-43F6-A37B-28D91DBE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3A6B0-2F0A-4359-95EC-06948B7E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F4AE-CF02-404F-94C9-0B4DD674E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57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BF0F2-FE54-4B25-A5B9-CCF0E583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DE105-61F0-4EB3-8E6B-6525EEE43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6C5D0-A175-4F71-B53D-BE1F7BF3B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EF2EB-5183-4C50-8DB8-55C7F8A6C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8BDD-06A3-45F8-ACD1-5E587AEC709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1543B-1EF5-42D2-B4D7-59BF74DA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A5FA3-D160-4F31-B95E-07D5BA32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F4AE-CF02-404F-94C9-0B4DD674E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03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BA7B-FE78-4DEC-BE0A-0D503BE2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99DAA-A1CD-4ED1-BB5A-9CE1D4099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0BC66-A601-4F2D-9A2E-C424B6F64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1D227E-53A2-468A-A5B8-E5EABB915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CFE267-DD51-4132-BCAB-4CABF76DC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FF4F99-27DA-464D-B642-0593710C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8BDD-06A3-45F8-ACD1-5E587AEC709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99472D-A68F-4FBB-97F0-DC05C699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AD7B8D-5EB2-4874-9659-F9EDD65D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F4AE-CF02-404F-94C9-0B4DD674E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16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A7398-FE8C-489A-97E7-F8D55389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C2B749-DBB3-4077-AA81-00DF30DA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8BDD-06A3-45F8-ACD1-5E587AEC709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E03A5-1775-449C-9A2A-1EA40AB99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25864-6A65-46F5-A9FE-200C9537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F4AE-CF02-404F-94C9-0B4DD674E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9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B9C392-8716-4CAA-B4D8-AC0A79D1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8BDD-06A3-45F8-ACD1-5E587AEC709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B3905-E558-47EB-9FD7-5AE5F66D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41A48-D0A5-4E28-AC6B-4BF34C21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F4AE-CF02-404F-94C9-0B4DD674E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64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3FD2-8595-439E-89A8-3E50CAE0B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98001-6A60-43EF-BF2B-3C148E17D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850B5-1436-4046-A106-8FC70B1FB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92E3F-FC07-46C7-B536-AA7FB2F22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8BDD-06A3-45F8-ACD1-5E587AEC709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50131-F8D6-42F2-8BC0-03CECC3B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D76DF-4143-4AAA-8208-58859E6D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F4AE-CF02-404F-94C9-0B4DD674E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14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AC83-3F08-4C9F-AD17-EBEECDA9C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5ED4D4-3121-42F4-A5B5-402CC2D66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0F1C2-4387-4040-87D9-7FF937038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6C8B3-11AA-4AE8-8FDE-FB6D35AC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8BDD-06A3-45F8-ACD1-5E587AEC709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2BB7A-65F2-4D35-A360-E896B046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029F0-587E-4106-8D1E-8155FD04B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0F4AE-CF02-404F-94C9-0B4DD674E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C6018D-D430-4CE4-974C-11D456A34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24EB2-BDE9-485D-BA0C-9739DC262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B426-C92A-4AE2-8A9A-BFFAB4980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B8BDD-06A3-45F8-ACD1-5E587AEC709E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ECAE5-9CEB-44AF-B1F8-C35B370D5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E15A9-2206-4BEB-B899-02FE6466C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0F4AE-CF02-404F-94C9-0B4DD674E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1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image" Target="../media/image9.gif"/><Relationship Id="rId7" Type="http://schemas.openxmlformats.org/officeDocument/2006/relationships/image" Target="../media/image13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gi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8D1E-6CEA-41FB-ABA8-184D2D7B59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6CB1E-9394-4846-8AB2-E577425618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TypeScript for Angular</a:t>
            </a:r>
          </a:p>
        </p:txBody>
      </p:sp>
    </p:spTree>
    <p:extLst>
      <p:ext uri="{BB962C8B-B14F-4D97-AF65-F5344CB8AC3E}">
        <p14:creationId xmlns:p14="http://schemas.microsoft.com/office/powerpoint/2010/main" val="4249503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AD1A24-3C5B-4606-8D6E-3CE3EB4B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500187"/>
            <a:ext cx="86106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43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B8BF90-3B97-4589-8FD5-B0FDAC0F2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130" y="217405"/>
            <a:ext cx="7553740" cy="642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42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044AC5-70E3-4703-B4A5-62EA9C948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1862137"/>
            <a:ext cx="85820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06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8B88FD-9C2E-4F0F-9608-7B12C556A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67"/>
          <a:stretch/>
        </p:blipFill>
        <p:spPr>
          <a:xfrm>
            <a:off x="1900237" y="730526"/>
            <a:ext cx="8391525" cy="539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81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8DDB16-CE27-4FDF-8DBA-BB6A2AB3B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1204912"/>
            <a:ext cx="84772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296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59A9EA-C830-48F7-B69C-7C204D146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344" y="0"/>
            <a:ext cx="7971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5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49B46F-B60A-4039-97B4-1637344CE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2" y="3793344"/>
            <a:ext cx="1017018" cy="7627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3A3417-46DF-4E30-8726-E7DC73096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3" y="2915282"/>
            <a:ext cx="1017018" cy="7627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03C0A5-59AD-4B48-B666-10383532B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83" y="1933561"/>
            <a:ext cx="1096617" cy="8224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928AD23-D634-4046-BC34-776942AFDA4B}"/>
              </a:ext>
            </a:extLst>
          </p:cNvPr>
          <p:cNvSpPr/>
          <p:nvPr/>
        </p:nvSpPr>
        <p:spPr>
          <a:xfrm>
            <a:off x="551352" y="1423804"/>
            <a:ext cx="2703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What is TypeScript?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903F64-3ED7-41D9-BE24-B280447B47A8}"/>
              </a:ext>
            </a:extLst>
          </p:cNvPr>
          <p:cNvGrpSpPr/>
          <p:nvPr/>
        </p:nvGrpSpPr>
        <p:grpSpPr>
          <a:xfrm>
            <a:off x="1232452" y="2239870"/>
            <a:ext cx="9727096" cy="2895099"/>
            <a:chOff x="1272208" y="1422809"/>
            <a:chExt cx="9727096" cy="28950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C0D7C4-93B7-4874-AB9A-B788246F21AD}"/>
                </a:ext>
              </a:extLst>
            </p:cNvPr>
            <p:cNvSpPr/>
            <p:nvPr/>
          </p:nvSpPr>
          <p:spPr>
            <a:xfrm>
              <a:off x="1272208" y="1422809"/>
              <a:ext cx="972709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 typeface="Wingdings" panose="05000000000000000000" pitchFamily="2" charset="2"/>
                <a:buChar char="q"/>
              </a:pPr>
              <a:r>
                <a:rPr lang="en-US" dirty="0"/>
                <a:t>TypeScript is JavaScript which is designed to scale web applications.</a:t>
              </a:r>
            </a:p>
            <a:p>
              <a:pPr algn="just"/>
              <a:endParaRPr lang="en-US" dirty="0"/>
            </a:p>
            <a:p>
              <a:pPr marL="285750" indent="-285750" algn="just">
                <a:buFont typeface="Wingdings" panose="05000000000000000000" pitchFamily="2" charset="2"/>
                <a:buChar char="q"/>
              </a:pPr>
              <a:r>
                <a:rPr lang="en-US" dirty="0"/>
                <a:t>As an object-based scripting language, JavaScript is designed by Netscape in 1995. It has an open standard (ECMAScript) and a huge developer community.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23955C-09A1-47BB-94E2-0A1D09C4AF97}"/>
                </a:ext>
              </a:extLst>
            </p:cNvPr>
            <p:cNvSpPr/>
            <p:nvPr/>
          </p:nvSpPr>
          <p:spPr>
            <a:xfrm>
              <a:off x="1272208" y="2809969"/>
              <a:ext cx="6824870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 typeface="Wingdings" panose="05000000000000000000" pitchFamily="2" charset="2"/>
                <a:buChar char="q"/>
              </a:pPr>
              <a:r>
                <a:rPr lang="en-US" dirty="0"/>
                <a:t>TypeScript is an object-oriented language designed by Microsoft in 2012. It is a superset of JavaScript and can be used both a language and a set of tools. It provides optional static typing, which can help to catch errors as they appear making it ideal for large team collaborations.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09039C6-AA83-4974-A8BA-18F0ECEF1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03961" y="2630947"/>
              <a:ext cx="1686961" cy="1686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9941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2A25232-15C6-4BF1-8F14-D26E43701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94" y="3913703"/>
            <a:ext cx="881270" cy="6609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C340C7-305C-4EF0-92BB-EB2B7DC5E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53" y="2851676"/>
            <a:ext cx="1118152" cy="630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3CDE88-4BE8-4069-9CF5-4E6EA0314C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8" y="1829811"/>
            <a:ext cx="950843" cy="8914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7775A8-3662-4F3E-AF05-E35F62286620}"/>
              </a:ext>
            </a:extLst>
          </p:cNvPr>
          <p:cNvSpPr/>
          <p:nvPr/>
        </p:nvSpPr>
        <p:spPr>
          <a:xfrm>
            <a:off x="524848" y="1295476"/>
            <a:ext cx="3004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Typescript for Angular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5F9221-8451-40E2-BF95-B0945A965C01}"/>
              </a:ext>
            </a:extLst>
          </p:cNvPr>
          <p:cNvSpPr/>
          <p:nvPr/>
        </p:nvSpPr>
        <p:spPr>
          <a:xfrm>
            <a:off x="928255" y="1889661"/>
            <a:ext cx="1033549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/>
              <a:t>Angular is a modern framework built entirely in TypeScript, and as a result, using TypeScript with Angular provides a seamless experience.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/>
              <a:t>The Angular documentation not only supports TypeScript as a first-class citizen, but uses it as its primary language.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/>
              <a:t>With this in mind, Angular’s site will always be the most up-to-date reference for using Angular with TypeScript.</a:t>
            </a:r>
          </a:p>
        </p:txBody>
      </p:sp>
    </p:spTree>
    <p:extLst>
      <p:ext uri="{BB962C8B-B14F-4D97-AF65-F5344CB8AC3E}">
        <p14:creationId xmlns:p14="http://schemas.microsoft.com/office/powerpoint/2010/main" val="2640416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80BED68-17AD-4E7F-B560-22BB37ED0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10" y="3357079"/>
            <a:ext cx="1180879" cy="11808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492CBC-89AF-425E-A4C1-F57E80284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7" y="1586272"/>
            <a:ext cx="1335601" cy="100170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09A0872-549E-4B97-A538-A6EDF2127AA9}"/>
              </a:ext>
            </a:extLst>
          </p:cNvPr>
          <p:cNvGrpSpPr/>
          <p:nvPr/>
        </p:nvGrpSpPr>
        <p:grpSpPr>
          <a:xfrm>
            <a:off x="726551" y="695147"/>
            <a:ext cx="10738898" cy="5984541"/>
            <a:chOff x="524848" y="500343"/>
            <a:chExt cx="10738898" cy="59845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7775A8-3662-4F3E-AF05-E35F62286620}"/>
                </a:ext>
              </a:extLst>
            </p:cNvPr>
            <p:cNvSpPr/>
            <p:nvPr/>
          </p:nvSpPr>
          <p:spPr>
            <a:xfrm>
              <a:off x="524848" y="500343"/>
              <a:ext cx="30551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Typescript Advantages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A5F9221-8451-40E2-BF95-B0945A965C01}"/>
                </a:ext>
              </a:extLst>
            </p:cNvPr>
            <p:cNvSpPr/>
            <p:nvPr/>
          </p:nvSpPr>
          <p:spPr>
            <a:xfrm>
              <a:off x="928255" y="962008"/>
              <a:ext cx="10335491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just">
                <a:buFont typeface="Wingdings" panose="05000000000000000000" pitchFamily="2" charset="2"/>
                <a:buChar char="q"/>
              </a:pPr>
              <a:r>
                <a:rPr lang="en-US" sz="2000" dirty="0"/>
                <a:t>TypeScript can point out compilation errors at the time of development.</a:t>
              </a:r>
            </a:p>
            <a:p>
              <a:pPr marL="342900" indent="-342900" algn="just">
                <a:buFont typeface="Wingdings" panose="05000000000000000000" pitchFamily="2" charset="2"/>
                <a:buChar char="q"/>
              </a:pPr>
              <a:endParaRPr lang="en-US" sz="2000" dirty="0"/>
            </a:p>
            <a:p>
              <a:pPr marL="342900" indent="-342900" algn="just">
                <a:buFont typeface="Wingdings" panose="05000000000000000000" pitchFamily="2" charset="2"/>
                <a:buChar char="q"/>
              </a:pPr>
              <a:r>
                <a:rPr lang="en-US" sz="2000" dirty="0"/>
                <a:t>It, as mentioned above, offers static typing which allows catching type errors at compile time and therefore gives a less painful development experience.</a:t>
              </a:r>
            </a:p>
            <a:p>
              <a:pPr marL="342900" indent="-342900" algn="just">
                <a:buFont typeface="Wingdings" panose="05000000000000000000" pitchFamily="2" charset="2"/>
                <a:buChar char="q"/>
              </a:pPr>
              <a:endParaRPr lang="en-US" sz="2000" dirty="0"/>
            </a:p>
            <a:p>
              <a:pPr marL="342900" indent="-342900" algn="just">
                <a:buFont typeface="Wingdings" panose="05000000000000000000" pitchFamily="2" charset="2"/>
                <a:buChar char="q"/>
              </a:pPr>
              <a:r>
                <a:rPr lang="en-US" sz="2000" dirty="0"/>
                <a:t>It is great for large team collaborations.</a:t>
              </a:r>
            </a:p>
            <a:p>
              <a:pPr marL="342900" indent="-342900" algn="just">
                <a:buFont typeface="Wingdings" panose="05000000000000000000" pitchFamily="2" charset="2"/>
                <a:buChar char="q"/>
              </a:pPr>
              <a:endParaRPr lang="en-US" sz="2000" dirty="0"/>
            </a:p>
            <a:p>
              <a:pPr marL="342900" indent="-342900" algn="just">
                <a:buFont typeface="Wingdings" panose="05000000000000000000" pitchFamily="2" charset="2"/>
                <a:buChar char="q"/>
              </a:pPr>
              <a:r>
                <a:rPr lang="en-US" sz="2000" dirty="0"/>
                <a:t>Perhaps the biggest feature that TypeScript provides is type-checking, which can prevent bugs such as the one below: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14C2C8A-843E-4B57-A12D-D6D49E493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43793" y="3697272"/>
              <a:ext cx="6083805" cy="181606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A27D21F-C94A-40EA-BFED-9C3C764F2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69856" y="5642892"/>
              <a:ext cx="5076717" cy="841992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D46E735-158F-475F-82EB-2F619F3073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4" y="4623263"/>
            <a:ext cx="2737816" cy="22744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2814C9-241E-4204-BA36-EB047C645E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502" y="1056771"/>
            <a:ext cx="566030" cy="424522"/>
          </a:xfrm>
          <a:prstGeom prst="rect">
            <a:avLst/>
          </a:prstGeom>
        </p:spPr>
      </p:pic>
      <p:sp>
        <p:nvSpPr>
          <p:cNvPr id="11" name="&quot;Not Allowed&quot; Symbol 10">
            <a:extLst>
              <a:ext uri="{FF2B5EF4-FFF2-40B4-BE49-F238E27FC236}">
                <a16:creationId xmlns:a16="http://schemas.microsoft.com/office/drawing/2014/main" id="{0CDB24FE-443C-40D9-8625-AEEFBC29B43C}"/>
              </a:ext>
            </a:extLst>
          </p:cNvPr>
          <p:cNvSpPr/>
          <p:nvPr/>
        </p:nvSpPr>
        <p:spPr>
          <a:xfrm>
            <a:off x="9168276" y="951792"/>
            <a:ext cx="634480" cy="634480"/>
          </a:xfrm>
          <a:prstGeom prst="noSmoking">
            <a:avLst>
              <a:gd name="adj" fmla="val 395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EA42117-0EEA-46C1-B222-847F3A16EA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337" y="2587973"/>
            <a:ext cx="924732" cy="57397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046FDFD-3D61-4899-95C4-9EAF546CE98D}"/>
              </a:ext>
            </a:extLst>
          </p:cNvPr>
          <p:cNvSpPr/>
          <p:nvPr/>
        </p:nvSpPr>
        <p:spPr>
          <a:xfrm>
            <a:off x="149658" y="4157548"/>
            <a:ext cx="10243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u="sng" dirty="0">
                <a:solidFill>
                  <a:srgbClr val="FF0000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Errors &amp; bugs</a:t>
            </a:r>
          </a:p>
        </p:txBody>
      </p:sp>
    </p:spTree>
    <p:extLst>
      <p:ext uri="{BB962C8B-B14F-4D97-AF65-F5344CB8AC3E}">
        <p14:creationId xmlns:p14="http://schemas.microsoft.com/office/powerpoint/2010/main" val="1675062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78C9B7-6E1D-4726-B9EB-C02799B68E64}"/>
              </a:ext>
            </a:extLst>
          </p:cNvPr>
          <p:cNvSpPr/>
          <p:nvPr/>
        </p:nvSpPr>
        <p:spPr>
          <a:xfrm>
            <a:off x="222619" y="249343"/>
            <a:ext cx="2274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ES6 language features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DE5A57-6B66-4D64-8FB9-551976D2EE40}"/>
              </a:ext>
            </a:extLst>
          </p:cNvPr>
          <p:cNvSpPr/>
          <p:nvPr/>
        </p:nvSpPr>
        <p:spPr>
          <a:xfrm>
            <a:off x="477078" y="848283"/>
            <a:ext cx="1150288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	ECMAScript 6, also known as ECMAScript 2015, is the latest version of the ECMAScript standard. ES6 is a significant update to the language, and the first update to the language since ES5 was standardized in 2009.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ES6 includes the following new features: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arrows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classes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template strings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default + rest + spread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let + const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modules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tail calls</a:t>
            </a:r>
          </a:p>
        </p:txBody>
      </p:sp>
    </p:spTree>
    <p:extLst>
      <p:ext uri="{BB962C8B-B14F-4D97-AF65-F5344CB8AC3E}">
        <p14:creationId xmlns:p14="http://schemas.microsoft.com/office/powerpoint/2010/main" val="2465627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2E789F-436E-4AF5-98F1-8A493B138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766762"/>
            <a:ext cx="870585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30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64E4A9-D940-42C1-BD66-8553F656C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500062"/>
            <a:ext cx="869632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10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130A4C-7E5A-4C15-A078-2030B23C9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1062037"/>
            <a:ext cx="86010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70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C5F27D-B20D-41D6-94B9-D072B942B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847725"/>
            <a:ext cx="86391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23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241</Words>
  <Application>Microsoft Office PowerPoint</Application>
  <PresentationFormat>Widescreen</PresentationFormat>
  <Paragraphs>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Typescript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Vamsee Kalyan</dc:creator>
  <cp:lastModifiedBy>Vamsee Kalyan</cp:lastModifiedBy>
  <cp:revision>1</cp:revision>
  <dcterms:created xsi:type="dcterms:W3CDTF">2019-07-04T00:38:50Z</dcterms:created>
  <dcterms:modified xsi:type="dcterms:W3CDTF">2019-07-08T02:58:30Z</dcterms:modified>
</cp:coreProperties>
</file>