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5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AEE7-30D2-404D-89FE-A7AB03EC1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AB7DA-2126-459D-BF8F-B83132776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5631-4DA9-4082-A8BD-CB2B9705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525-E12B-4CF3-9217-5E1CB01DFA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2E986-3E25-478F-B48A-E626D29C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86C9A-A766-460B-8F91-E18178B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5104-2323-4563-98BB-E6D7ACC9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0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DEE7-F02B-4FC8-A8C5-33E4300A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7EC6C-E801-423C-8DA9-E354BE85C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D05E5-05A5-44D7-931E-2203C9DA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525-E12B-4CF3-9217-5E1CB01DFA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FF3D2-8241-4FF6-949B-DDD59BBE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7E07F-4053-4DA9-A13E-E3527328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5104-2323-4563-98BB-E6D7ACC9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7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82A71-6806-443F-973A-C265F2FDC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2F630-A6D8-40FB-8AEF-1EBE9E458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B592-A8AC-416E-BC63-8700DA7F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525-E12B-4CF3-9217-5E1CB01DFA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D810-3EF2-4B2A-AB4A-7CC207E4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38BF8-3965-4883-BAF7-0E822579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5104-2323-4563-98BB-E6D7ACC9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02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4E2A-7CC8-4256-8E5E-A9DB74AE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0CFC-0CF3-4FFF-B41D-849AA92E1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685D-C4F6-4F0D-81DF-012D61ED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525-E12B-4CF3-9217-5E1CB01DFA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D7BB2-29EB-4D43-84C3-F76DD53B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F4638-7A05-4D23-9D43-5C14EF8F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5104-2323-4563-98BB-E6D7ACC9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18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610-1E5A-430E-9590-19C4C6B4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6DD7F-BF45-438E-BDCF-0A33905D1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B17B-8EE9-4D9C-8F02-6B0B0CE5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525-E12B-4CF3-9217-5E1CB01DFA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2A25-8538-441E-B42B-15A0807D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2BB39-A6EC-4F98-AB29-E4030EB7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5104-2323-4563-98BB-E6D7ACC9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48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DA8B-C96B-4DF4-88C0-FF7A14B8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8213-ABB9-4176-B9CC-F432E6AFB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C2F49-8E9E-4071-8E59-CD75F42A9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9B22F-B06E-4F56-8ADF-A7C9D39F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525-E12B-4CF3-9217-5E1CB01DFA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C84E5-E3E1-4109-AC1E-974B334F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88773-B523-489B-8EB8-3AD5BD3C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5104-2323-4563-98BB-E6D7ACC9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4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6415-CC58-4749-8E13-BDAE1CB2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4CD22-C88F-4DB8-BFA9-0371FE584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76FC3-7292-44AF-81B9-18ECC2D3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C1831-542E-431F-BC22-86B95DB47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4603A-B86B-4CCD-B873-9F6A4A2DE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269C7-D24B-4896-BCDB-26DC1157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525-E12B-4CF3-9217-5E1CB01DFA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16823-01DB-4444-8A05-9D39A5A8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AF57B-2589-4E8E-ACC8-FBA09BB8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5104-2323-4563-98BB-E6D7ACC9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76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BDDE-23E7-4FE9-9FD7-9053FC65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E972E-0BCD-45C0-8DC7-B08CC9DB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525-E12B-4CF3-9217-5E1CB01DFA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5D5FB-23B1-458D-A2A0-27B847F6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884DC-A7DC-4A56-AF1F-E63DE76B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5104-2323-4563-98BB-E6D7ACC9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12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5E7CD-C680-4B37-AE96-C5D14569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525-E12B-4CF3-9217-5E1CB01DFA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F01DF-3B11-421B-895A-2FC4C946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6DA89-6F09-4F6E-9090-F2B45842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5104-2323-4563-98BB-E6D7ACC9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88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8C05-77EC-4BDA-A9FD-03002F17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B000-90BE-4638-8E3D-2A64B477B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34A96-7248-4731-B27D-A9D1CEB34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656B0-3AF5-4F86-8CB5-A38F14D1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525-E12B-4CF3-9217-5E1CB01DFA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DF804-0BC6-4AF2-9989-14FF500F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6544E-FA85-434D-A075-84A8C3C1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5104-2323-4563-98BB-E6D7ACC9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D83D-85B0-4952-BC39-C716FA0A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26208-856F-4707-B27F-24F618B57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A4784-DDE5-45F8-BBAD-601AE1ED7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57E1B-0FC4-4DEB-98E5-C9737513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525-E12B-4CF3-9217-5E1CB01DFA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D29FF-4BA0-42A5-B8D3-3ED378A8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CC145-6234-4FE5-94C0-ACE6537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5104-2323-4563-98BB-E6D7ACC9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31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DE739-F7AE-4A0B-AC73-7C8DA58A8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3BDE-D7FE-430A-B427-332DC58CB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CC4C-7EA5-40B6-A8F0-FC6BAC29F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D8525-E12B-4CF3-9217-5E1CB01DFA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6A8F-8735-47AE-9036-16FE8CADD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22949-8256-4FB2-8DFE-4200F15E7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C5104-2323-4563-98BB-E6D7ACC9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92AB-77CD-43E9-9A18-53A728BD4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Todo List App Hierarchy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70FDA-36EE-4F7E-87B8-EA7119A00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Todo List App is the conceptual basis for many examples in this training.</a:t>
            </a:r>
          </a:p>
        </p:txBody>
      </p:sp>
    </p:spTree>
    <p:extLst>
      <p:ext uri="{BB962C8B-B14F-4D97-AF65-F5344CB8AC3E}">
        <p14:creationId xmlns:p14="http://schemas.microsoft.com/office/powerpoint/2010/main" val="278420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FEDAEC-A7F3-45F5-9EE4-D36FD7C22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738E40C-04E1-4D7E-95E8-EB5F02B97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4"/>
          <a:stretch/>
        </p:blipFill>
        <p:spPr>
          <a:xfrm>
            <a:off x="4015409" y="1044773"/>
            <a:ext cx="8176590" cy="47684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C91F34-4FED-489E-8562-88CD85506FB0}"/>
              </a:ext>
            </a:extLst>
          </p:cNvPr>
          <p:cNvSpPr/>
          <p:nvPr/>
        </p:nvSpPr>
        <p:spPr>
          <a:xfrm>
            <a:off x="1945229" y="4610405"/>
            <a:ext cx="970752" cy="8251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BCB3F5-0FBA-4962-BFA2-8F0F95DED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30" y="4680179"/>
            <a:ext cx="970751" cy="685593"/>
          </a:xfrm>
          <a:prstGeom prst="rect">
            <a:avLst/>
          </a:prstGeom>
        </p:spPr>
      </p:pic>
      <p:sp>
        <p:nvSpPr>
          <p:cNvPr id="10" name="Rectangle 9">
            <a:hlinkClick r:id="" action="ppaction://noaction"/>
            <a:extLst>
              <a:ext uri="{FF2B5EF4-FFF2-40B4-BE49-F238E27FC236}">
                <a16:creationId xmlns:a16="http://schemas.microsoft.com/office/drawing/2014/main" id="{5D2ECDD5-5333-4C57-B865-8D58330C226C}"/>
              </a:ext>
            </a:extLst>
          </p:cNvPr>
          <p:cNvSpPr/>
          <p:nvPr/>
        </p:nvSpPr>
        <p:spPr>
          <a:xfrm>
            <a:off x="1615382" y="4275960"/>
            <a:ext cx="163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TodoListService</a:t>
            </a:r>
            <a:endParaRPr lang="en-US" dirty="0"/>
          </a:p>
        </p:txBody>
      </p:sp>
      <p:sp>
        <p:nvSpPr>
          <p:cNvPr id="28" name="Rectangle 27">
            <a:hlinkClick r:id="" action="ppaction://noaction"/>
            <a:extLst>
              <a:ext uri="{FF2B5EF4-FFF2-40B4-BE49-F238E27FC236}">
                <a16:creationId xmlns:a16="http://schemas.microsoft.com/office/drawing/2014/main" id="{894B1922-74BD-4743-94BE-08D78806B7AF}"/>
              </a:ext>
            </a:extLst>
          </p:cNvPr>
          <p:cNvSpPr/>
          <p:nvPr/>
        </p:nvSpPr>
        <p:spPr>
          <a:xfrm>
            <a:off x="4015409" y="2054087"/>
            <a:ext cx="12324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3F7AA94-6E26-4FF1-BE0E-86B5EFBFB6DE}"/>
              </a:ext>
            </a:extLst>
          </p:cNvPr>
          <p:cNvCxnSpPr>
            <a:cxnSpLocks/>
          </p:cNvCxnSpPr>
          <p:nvPr/>
        </p:nvCxnSpPr>
        <p:spPr>
          <a:xfrm flipV="1">
            <a:off x="2915981" y="2868561"/>
            <a:ext cx="2990748" cy="2201069"/>
          </a:xfrm>
          <a:prstGeom prst="bentConnector3">
            <a:avLst>
              <a:gd name="adj1" fmla="val 85259"/>
            </a:avLst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BD885E-4ADC-46DB-9C37-86ECC92100F9}"/>
              </a:ext>
            </a:extLst>
          </p:cNvPr>
          <p:cNvSpPr txBox="1"/>
          <p:nvPr/>
        </p:nvSpPr>
        <p:spPr>
          <a:xfrm>
            <a:off x="3245828" y="4928423"/>
            <a:ext cx="1883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743816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01"/>
                            </p:stCondLst>
                            <p:childTnLst>
                              <p:par>
                                <p:cTn id="8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AEA214-F823-47EE-8839-9B2A245E7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65" y="554752"/>
            <a:ext cx="3233528" cy="5748496"/>
          </a:xfrm>
          <a:prstGeom prst="rect">
            <a:avLst/>
          </a:prstGeom>
          <a:ln w="3175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C8C38F-AF7A-4578-B5B7-32A0C9D06E8A}"/>
              </a:ext>
            </a:extLst>
          </p:cNvPr>
          <p:cNvSpPr txBox="1"/>
          <p:nvPr/>
        </p:nvSpPr>
        <p:spPr>
          <a:xfrm>
            <a:off x="477078" y="1582341"/>
            <a:ext cx="65863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dirty="0"/>
              <a:t>We are going to create this Todo List App as part of this training, as part of this Application we will create below Pages, Components and Service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Pages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Home Page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Help Page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Components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Header Component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Add To do Component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To do List Component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To do List Item Component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Service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To do List Service</a:t>
            </a:r>
          </a:p>
        </p:txBody>
      </p:sp>
    </p:spTree>
    <p:extLst>
      <p:ext uri="{BB962C8B-B14F-4D97-AF65-F5344CB8AC3E}">
        <p14:creationId xmlns:p14="http://schemas.microsoft.com/office/powerpoint/2010/main" val="359422854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9A6CF50-3094-4040-AB6E-E65B283CF5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8"/>
          <a:stretch/>
        </p:blipFill>
        <p:spPr>
          <a:xfrm>
            <a:off x="4487596" y="1359568"/>
            <a:ext cx="3216810" cy="49299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1F786C7-9D26-45CE-9A20-764F9B46DB39}"/>
              </a:ext>
            </a:extLst>
          </p:cNvPr>
          <p:cNvSpPr/>
          <p:nvPr/>
        </p:nvSpPr>
        <p:spPr>
          <a:xfrm>
            <a:off x="4487595" y="568453"/>
            <a:ext cx="3216810" cy="5721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E67F73-A060-450E-8E9B-52C8ECEDA7B5}"/>
              </a:ext>
            </a:extLst>
          </p:cNvPr>
          <p:cNvGrpSpPr/>
          <p:nvPr/>
        </p:nvGrpSpPr>
        <p:grpSpPr>
          <a:xfrm>
            <a:off x="4487595" y="1272209"/>
            <a:ext cx="3216810" cy="2637182"/>
            <a:chOff x="4930354" y="3680919"/>
            <a:chExt cx="3216810" cy="263718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682CB3E-BDD8-451B-8253-4C4FE8C0E1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01" b="41603"/>
            <a:stretch/>
          </p:blipFill>
          <p:spPr>
            <a:xfrm>
              <a:off x="4930354" y="3680919"/>
              <a:ext cx="3216810" cy="2637182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47FD5-E07E-4462-88CA-4141A599B5D3}"/>
                </a:ext>
              </a:extLst>
            </p:cNvPr>
            <p:cNvSpPr/>
            <p:nvPr/>
          </p:nvSpPr>
          <p:spPr>
            <a:xfrm>
              <a:off x="5017168" y="4042610"/>
              <a:ext cx="3043990" cy="2141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607923E-8E6C-49DA-B6D7-574CC3E85A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32"/>
          <a:stretch/>
        </p:blipFill>
        <p:spPr>
          <a:xfrm>
            <a:off x="4487595" y="568453"/>
            <a:ext cx="3216810" cy="438712"/>
          </a:xfrm>
          <a:prstGeom prst="rect">
            <a:avLst/>
          </a:prstGeom>
          <a:ln w="317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10397A-F64E-4906-9D18-D7E8790A93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18555" r="3412" b="71485"/>
          <a:stretch/>
        </p:blipFill>
        <p:spPr>
          <a:xfrm>
            <a:off x="4595536" y="1610965"/>
            <a:ext cx="3000928" cy="569844"/>
          </a:xfrm>
          <a:prstGeom prst="rect">
            <a:avLst/>
          </a:prstGeom>
          <a:ln w="3175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4C0B3C-5887-4974-9214-4FEAD77877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28289" r="3412" b="62701"/>
          <a:stretch/>
        </p:blipFill>
        <p:spPr>
          <a:xfrm>
            <a:off x="4595537" y="2170113"/>
            <a:ext cx="3000927" cy="515453"/>
          </a:xfrm>
          <a:prstGeom prst="rect">
            <a:avLst/>
          </a:prstGeom>
          <a:ln w="3175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853DFB-05FF-4A2E-AC0F-E539D1D47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" t="36928" r="3631" b="54062"/>
          <a:stretch/>
        </p:blipFill>
        <p:spPr>
          <a:xfrm>
            <a:off x="4595537" y="2669560"/>
            <a:ext cx="3000927" cy="515453"/>
          </a:xfrm>
          <a:prstGeom prst="rect">
            <a:avLst/>
          </a:prstGeom>
          <a:ln w="3175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C1711B-276B-4951-9D4A-56672B5E60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" t="45495" r="3521" b="45495"/>
          <a:stretch/>
        </p:blipFill>
        <p:spPr>
          <a:xfrm>
            <a:off x="4595537" y="3161747"/>
            <a:ext cx="3000927" cy="515453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346516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AA377BB-96AF-4F1C-BA43-6FBA05BE5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8"/>
          <a:stretch/>
        </p:blipFill>
        <p:spPr>
          <a:xfrm>
            <a:off x="5209675" y="2288620"/>
            <a:ext cx="1772653" cy="271671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45CC949-C2EB-4B4F-8218-E3133FDA81A6}"/>
              </a:ext>
            </a:extLst>
          </p:cNvPr>
          <p:cNvSpPr/>
          <p:nvPr/>
        </p:nvSpPr>
        <p:spPr>
          <a:xfrm>
            <a:off x="5209674" y="1852669"/>
            <a:ext cx="1772653" cy="315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CD03EF-C841-4761-BFEE-200DB609F3EF}"/>
              </a:ext>
            </a:extLst>
          </p:cNvPr>
          <p:cNvGrpSpPr/>
          <p:nvPr/>
        </p:nvGrpSpPr>
        <p:grpSpPr>
          <a:xfrm>
            <a:off x="5209674" y="2240480"/>
            <a:ext cx="1772653" cy="1453244"/>
            <a:chOff x="4930354" y="3680919"/>
            <a:chExt cx="3216810" cy="263718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DBB9454-CBA2-4959-A9ED-230A47344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01" b="41603"/>
            <a:stretch/>
          </p:blipFill>
          <p:spPr>
            <a:xfrm>
              <a:off x="4930354" y="3680919"/>
              <a:ext cx="3216810" cy="2637182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B2F9C3-25E4-413A-8E80-4EACD3ECA3B3}"/>
                </a:ext>
              </a:extLst>
            </p:cNvPr>
            <p:cNvSpPr/>
            <p:nvPr/>
          </p:nvSpPr>
          <p:spPr>
            <a:xfrm>
              <a:off x="5017168" y="4042610"/>
              <a:ext cx="3043990" cy="2141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0B51D22-6383-470D-AF30-62F08E5D3F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32"/>
          <a:stretch/>
        </p:blipFill>
        <p:spPr>
          <a:xfrm>
            <a:off x="5209674" y="1852669"/>
            <a:ext cx="1772653" cy="241756"/>
          </a:xfrm>
          <a:prstGeom prst="rect">
            <a:avLst/>
          </a:prstGeom>
          <a:ln w="3175"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E584DE-7334-4C30-B6F3-202275E5B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18555" r="3412" b="71485"/>
          <a:stretch/>
        </p:blipFill>
        <p:spPr>
          <a:xfrm>
            <a:off x="5269156" y="2427155"/>
            <a:ext cx="1653690" cy="314018"/>
          </a:xfrm>
          <a:prstGeom prst="rect">
            <a:avLst/>
          </a:prstGeom>
          <a:ln w="3175"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9D035CE-7FAA-4477-9940-76D7476F3C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28289" r="3412" b="62701"/>
          <a:stretch/>
        </p:blipFill>
        <p:spPr>
          <a:xfrm>
            <a:off x="5269156" y="2735279"/>
            <a:ext cx="1653689" cy="284045"/>
          </a:xfrm>
          <a:prstGeom prst="rect">
            <a:avLst/>
          </a:prstGeom>
          <a:ln w="3175"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9C9F79B-94BC-4DF1-B93C-EFDB271E9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" t="36928" r="3631" b="54062"/>
          <a:stretch/>
        </p:blipFill>
        <p:spPr>
          <a:xfrm>
            <a:off x="5269156" y="3010504"/>
            <a:ext cx="1653689" cy="284045"/>
          </a:xfrm>
          <a:prstGeom prst="rect">
            <a:avLst/>
          </a:prstGeom>
          <a:ln w="3175"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E303AB0-1D05-4867-BD00-D401939A99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" t="45495" r="3521" b="45495"/>
          <a:stretch/>
        </p:blipFill>
        <p:spPr>
          <a:xfrm>
            <a:off x="5269156" y="3281728"/>
            <a:ext cx="1653689" cy="284045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3580068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45CC949-C2EB-4B4F-8218-E3133FDA81A6}"/>
              </a:ext>
            </a:extLst>
          </p:cNvPr>
          <p:cNvSpPr/>
          <p:nvPr/>
        </p:nvSpPr>
        <p:spPr>
          <a:xfrm>
            <a:off x="493295" y="1852669"/>
            <a:ext cx="1772653" cy="315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3793BC-026B-4AA7-9683-BABA92D780BE}"/>
              </a:ext>
            </a:extLst>
          </p:cNvPr>
          <p:cNvSpPr/>
          <p:nvPr/>
        </p:nvSpPr>
        <p:spPr>
          <a:xfrm>
            <a:off x="597414" y="1483337"/>
            <a:ext cx="1668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AppComponent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A377BB-96AF-4F1C-BA43-6FBA05BE5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8"/>
          <a:stretch/>
        </p:blipFill>
        <p:spPr>
          <a:xfrm>
            <a:off x="3200400" y="3742485"/>
            <a:ext cx="1772653" cy="271671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9CD03EF-C841-4761-BFEE-200DB609F3EF}"/>
              </a:ext>
            </a:extLst>
          </p:cNvPr>
          <p:cNvGrpSpPr/>
          <p:nvPr/>
        </p:nvGrpSpPr>
        <p:grpSpPr>
          <a:xfrm>
            <a:off x="3200400" y="1745200"/>
            <a:ext cx="1772653" cy="1453244"/>
            <a:chOff x="4930354" y="3680919"/>
            <a:chExt cx="3216810" cy="263718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DBB9454-CBA2-4959-A9ED-230A47344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01" b="41603"/>
            <a:stretch/>
          </p:blipFill>
          <p:spPr>
            <a:xfrm>
              <a:off x="4930354" y="3680919"/>
              <a:ext cx="3216810" cy="2637182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B2F9C3-25E4-413A-8E80-4EACD3ECA3B3}"/>
                </a:ext>
              </a:extLst>
            </p:cNvPr>
            <p:cNvSpPr/>
            <p:nvPr/>
          </p:nvSpPr>
          <p:spPr>
            <a:xfrm>
              <a:off x="5017168" y="4042610"/>
              <a:ext cx="3043990" cy="2141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0B51D22-6383-470D-AF30-62F08E5D3F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32"/>
          <a:stretch/>
        </p:blipFill>
        <p:spPr>
          <a:xfrm>
            <a:off x="3200400" y="745542"/>
            <a:ext cx="1772653" cy="241756"/>
          </a:xfrm>
          <a:prstGeom prst="rect">
            <a:avLst/>
          </a:prstGeom>
          <a:ln w="3175"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E584DE-7334-4C30-B6F3-202275E5B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18555" r="3412" b="71485"/>
          <a:stretch/>
        </p:blipFill>
        <p:spPr>
          <a:xfrm>
            <a:off x="3259881" y="1931875"/>
            <a:ext cx="1653690" cy="314018"/>
          </a:xfrm>
          <a:prstGeom prst="rect">
            <a:avLst/>
          </a:prstGeom>
          <a:ln w="3175"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9D035CE-7FAA-4477-9940-76D7476F3C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28289" r="3412" b="62701"/>
          <a:stretch/>
        </p:blipFill>
        <p:spPr>
          <a:xfrm>
            <a:off x="3259882" y="2239999"/>
            <a:ext cx="1653689" cy="284045"/>
          </a:xfrm>
          <a:prstGeom prst="rect">
            <a:avLst/>
          </a:prstGeom>
          <a:ln w="3175"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9C9F79B-94BC-4DF1-B93C-EFDB271E9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" t="36928" r="3631" b="54062"/>
          <a:stretch/>
        </p:blipFill>
        <p:spPr>
          <a:xfrm>
            <a:off x="3259882" y="2515224"/>
            <a:ext cx="1653689" cy="284045"/>
          </a:xfrm>
          <a:prstGeom prst="rect">
            <a:avLst/>
          </a:prstGeom>
          <a:ln w="3175"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E303AB0-1D05-4867-BD00-D401939A99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" t="45495" r="3521" b="45495"/>
          <a:stretch/>
        </p:blipFill>
        <p:spPr>
          <a:xfrm>
            <a:off x="3259882" y="2786448"/>
            <a:ext cx="1653689" cy="284045"/>
          </a:xfrm>
          <a:prstGeom prst="rect">
            <a:avLst/>
          </a:prstGeom>
          <a:ln w="3175"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71BDF7-3923-4BC5-B6FD-4A2338264163}"/>
              </a:ext>
            </a:extLst>
          </p:cNvPr>
          <p:cNvSpPr/>
          <p:nvPr/>
        </p:nvSpPr>
        <p:spPr>
          <a:xfrm>
            <a:off x="2934488" y="1400472"/>
            <a:ext cx="2304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HomePageComponent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3EB7B-3B6E-46D1-9AE7-978E65891C99}"/>
              </a:ext>
            </a:extLst>
          </p:cNvPr>
          <p:cNvSpPr/>
          <p:nvPr/>
        </p:nvSpPr>
        <p:spPr>
          <a:xfrm>
            <a:off x="3000211" y="3394004"/>
            <a:ext cx="217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HelpPageComponent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D17C50-F000-4E55-8413-B570AB945AEC}"/>
              </a:ext>
            </a:extLst>
          </p:cNvPr>
          <p:cNvSpPr/>
          <p:nvPr/>
        </p:nvSpPr>
        <p:spPr>
          <a:xfrm>
            <a:off x="3096968" y="398805"/>
            <a:ext cx="1979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HeaderComponent</a:t>
            </a:r>
            <a:endParaRPr lang="en-US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8962D8F-BDDD-40F9-9AFE-ECA638150C3C}"/>
              </a:ext>
            </a:extLst>
          </p:cNvPr>
          <p:cNvCxnSpPr/>
          <p:nvPr/>
        </p:nvCxnSpPr>
        <p:spPr>
          <a:xfrm flipV="1">
            <a:off x="2265948" y="866420"/>
            <a:ext cx="934452" cy="256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C82F208-4941-4C69-8147-6E5D752B46F8}"/>
              </a:ext>
            </a:extLst>
          </p:cNvPr>
          <p:cNvCxnSpPr/>
          <p:nvPr/>
        </p:nvCxnSpPr>
        <p:spPr>
          <a:xfrm>
            <a:off x="2265948" y="3429000"/>
            <a:ext cx="934452" cy="1671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44CAE66-9527-42D3-BCC2-5C286AE02835}"/>
              </a:ext>
            </a:extLst>
          </p:cNvPr>
          <p:cNvCxnSpPr>
            <a:cxnSpLocks/>
          </p:cNvCxnSpPr>
          <p:nvPr/>
        </p:nvCxnSpPr>
        <p:spPr>
          <a:xfrm flipV="1">
            <a:off x="2265948" y="2534593"/>
            <a:ext cx="982292" cy="894407"/>
          </a:xfrm>
          <a:prstGeom prst="bentConnector3">
            <a:avLst>
              <a:gd name="adj1" fmla="val 47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26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45CC949-C2EB-4B4F-8218-E3133FDA81A6}"/>
              </a:ext>
            </a:extLst>
          </p:cNvPr>
          <p:cNvSpPr/>
          <p:nvPr/>
        </p:nvSpPr>
        <p:spPr>
          <a:xfrm>
            <a:off x="493295" y="1852669"/>
            <a:ext cx="1772653" cy="315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3793BC-026B-4AA7-9683-BABA92D780BE}"/>
              </a:ext>
            </a:extLst>
          </p:cNvPr>
          <p:cNvSpPr/>
          <p:nvPr/>
        </p:nvSpPr>
        <p:spPr>
          <a:xfrm>
            <a:off x="597414" y="1483337"/>
            <a:ext cx="1668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AppComponent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A377BB-96AF-4F1C-BA43-6FBA05BE5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8"/>
          <a:stretch/>
        </p:blipFill>
        <p:spPr>
          <a:xfrm>
            <a:off x="3200400" y="3742485"/>
            <a:ext cx="1772653" cy="271671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9CD03EF-C841-4761-BFEE-200DB609F3EF}"/>
              </a:ext>
            </a:extLst>
          </p:cNvPr>
          <p:cNvGrpSpPr/>
          <p:nvPr/>
        </p:nvGrpSpPr>
        <p:grpSpPr>
          <a:xfrm>
            <a:off x="3200400" y="1745200"/>
            <a:ext cx="1772653" cy="1453244"/>
            <a:chOff x="4930354" y="3680919"/>
            <a:chExt cx="3216810" cy="263718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DBB9454-CBA2-4959-A9ED-230A47344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01" b="41603"/>
            <a:stretch/>
          </p:blipFill>
          <p:spPr>
            <a:xfrm>
              <a:off x="4930354" y="3680919"/>
              <a:ext cx="3216810" cy="2637182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B2F9C3-25E4-413A-8E80-4EACD3ECA3B3}"/>
                </a:ext>
              </a:extLst>
            </p:cNvPr>
            <p:cNvSpPr/>
            <p:nvPr/>
          </p:nvSpPr>
          <p:spPr>
            <a:xfrm>
              <a:off x="5017168" y="4042610"/>
              <a:ext cx="3043990" cy="2141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0B51D22-6383-470D-AF30-62F08E5D3F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32"/>
          <a:stretch/>
        </p:blipFill>
        <p:spPr>
          <a:xfrm>
            <a:off x="3200400" y="745542"/>
            <a:ext cx="1772653" cy="241756"/>
          </a:xfrm>
          <a:prstGeom prst="rect">
            <a:avLst/>
          </a:prstGeom>
          <a:ln w="3175"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E584DE-7334-4C30-B6F3-202275E5B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18555" r="3412" b="71485"/>
          <a:stretch/>
        </p:blipFill>
        <p:spPr>
          <a:xfrm>
            <a:off x="6126191" y="1668003"/>
            <a:ext cx="1653690" cy="314018"/>
          </a:xfrm>
          <a:prstGeom prst="rect">
            <a:avLst/>
          </a:prstGeom>
          <a:ln w="3175"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9D035CE-7FAA-4477-9940-76D7476F3C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28289" r="3412" b="62701"/>
          <a:stretch/>
        </p:blipFill>
        <p:spPr>
          <a:xfrm>
            <a:off x="6126192" y="2549595"/>
            <a:ext cx="1653689" cy="284045"/>
          </a:xfrm>
          <a:prstGeom prst="rect">
            <a:avLst/>
          </a:prstGeom>
          <a:ln w="3175"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9C9F79B-94BC-4DF1-B93C-EFDB271E9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" t="36928" r="3631" b="54062"/>
          <a:stretch/>
        </p:blipFill>
        <p:spPr>
          <a:xfrm>
            <a:off x="6126192" y="2824820"/>
            <a:ext cx="1653689" cy="284045"/>
          </a:xfrm>
          <a:prstGeom prst="rect">
            <a:avLst/>
          </a:prstGeom>
          <a:ln w="3175"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E303AB0-1D05-4867-BD00-D401939A99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" t="45495" r="3521" b="45495"/>
          <a:stretch/>
        </p:blipFill>
        <p:spPr>
          <a:xfrm>
            <a:off x="6126192" y="3096044"/>
            <a:ext cx="1653689" cy="284045"/>
          </a:xfrm>
          <a:prstGeom prst="rect">
            <a:avLst/>
          </a:prstGeom>
          <a:ln w="3175"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71BDF7-3923-4BC5-B6FD-4A2338264163}"/>
              </a:ext>
            </a:extLst>
          </p:cNvPr>
          <p:cNvSpPr/>
          <p:nvPr/>
        </p:nvSpPr>
        <p:spPr>
          <a:xfrm>
            <a:off x="2934488" y="1400472"/>
            <a:ext cx="2304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HomePageComponent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3EB7B-3B6E-46D1-9AE7-978E65891C99}"/>
              </a:ext>
            </a:extLst>
          </p:cNvPr>
          <p:cNvSpPr/>
          <p:nvPr/>
        </p:nvSpPr>
        <p:spPr>
          <a:xfrm>
            <a:off x="3000211" y="3394004"/>
            <a:ext cx="217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HelpPageComponent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D17C50-F000-4E55-8413-B570AB945AEC}"/>
              </a:ext>
            </a:extLst>
          </p:cNvPr>
          <p:cNvSpPr/>
          <p:nvPr/>
        </p:nvSpPr>
        <p:spPr>
          <a:xfrm>
            <a:off x="3096968" y="398805"/>
            <a:ext cx="1979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HeaderComponent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24CF1-6B31-4E7B-8C9D-5C5358AFBC8C}"/>
              </a:ext>
            </a:extLst>
          </p:cNvPr>
          <p:cNvSpPr/>
          <p:nvPr/>
        </p:nvSpPr>
        <p:spPr>
          <a:xfrm>
            <a:off x="5890181" y="1298671"/>
            <a:ext cx="212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AddTodoComponent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06AD2C-301B-4F3B-8697-A94B234EE06E}"/>
              </a:ext>
            </a:extLst>
          </p:cNvPr>
          <p:cNvSpPr/>
          <p:nvPr/>
        </p:nvSpPr>
        <p:spPr>
          <a:xfrm>
            <a:off x="5921119" y="2180263"/>
            <a:ext cx="2063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TodoListComponent</a:t>
            </a:r>
            <a:endParaRPr lang="en-US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6DC6F95-83B1-48A3-A0E5-4E4696AD854E}"/>
              </a:ext>
            </a:extLst>
          </p:cNvPr>
          <p:cNvCxnSpPr/>
          <p:nvPr/>
        </p:nvCxnSpPr>
        <p:spPr>
          <a:xfrm flipV="1">
            <a:off x="2265948" y="866420"/>
            <a:ext cx="934452" cy="256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EC9769C-81F2-4D8C-9F6D-B0641AF2C6E6}"/>
              </a:ext>
            </a:extLst>
          </p:cNvPr>
          <p:cNvCxnSpPr/>
          <p:nvPr/>
        </p:nvCxnSpPr>
        <p:spPr>
          <a:xfrm>
            <a:off x="2265948" y="3429000"/>
            <a:ext cx="934452" cy="1671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CC3216C-20DC-4BD8-8D8D-A42C02431A1F}"/>
              </a:ext>
            </a:extLst>
          </p:cNvPr>
          <p:cNvCxnSpPr>
            <a:cxnSpLocks/>
          </p:cNvCxnSpPr>
          <p:nvPr/>
        </p:nvCxnSpPr>
        <p:spPr>
          <a:xfrm flipV="1">
            <a:off x="2265948" y="2534593"/>
            <a:ext cx="982292" cy="894407"/>
          </a:xfrm>
          <a:prstGeom prst="bentConnector3">
            <a:avLst>
              <a:gd name="adj1" fmla="val 47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9E8B9A4-7AE7-435B-98D8-C4903D5DA208}"/>
              </a:ext>
            </a:extLst>
          </p:cNvPr>
          <p:cNvCxnSpPr>
            <a:stCxn id="28" idx="3"/>
            <a:endCxn id="23" idx="1"/>
          </p:cNvCxnSpPr>
          <p:nvPr/>
        </p:nvCxnSpPr>
        <p:spPr>
          <a:xfrm flipV="1">
            <a:off x="4925659" y="1825012"/>
            <a:ext cx="1200532" cy="709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711969E-8132-4C43-8C7B-C2257F2A84B8}"/>
              </a:ext>
            </a:extLst>
          </p:cNvPr>
          <p:cNvCxnSpPr>
            <a:stCxn id="28" idx="3"/>
            <a:endCxn id="25" idx="1"/>
          </p:cNvCxnSpPr>
          <p:nvPr/>
        </p:nvCxnSpPr>
        <p:spPr>
          <a:xfrm>
            <a:off x="4925659" y="2534593"/>
            <a:ext cx="1200533" cy="432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73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45CC949-C2EB-4B4F-8218-E3133FDA81A6}"/>
              </a:ext>
            </a:extLst>
          </p:cNvPr>
          <p:cNvSpPr/>
          <p:nvPr/>
        </p:nvSpPr>
        <p:spPr>
          <a:xfrm>
            <a:off x="493295" y="1852669"/>
            <a:ext cx="1772653" cy="315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3793BC-026B-4AA7-9683-BABA92D780BE}"/>
              </a:ext>
            </a:extLst>
          </p:cNvPr>
          <p:cNvSpPr/>
          <p:nvPr/>
        </p:nvSpPr>
        <p:spPr>
          <a:xfrm>
            <a:off x="597414" y="1483337"/>
            <a:ext cx="1668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AppComponent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A377BB-96AF-4F1C-BA43-6FBA05BE5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8"/>
          <a:stretch/>
        </p:blipFill>
        <p:spPr>
          <a:xfrm>
            <a:off x="3200400" y="3742485"/>
            <a:ext cx="1772653" cy="271671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9CD03EF-C841-4761-BFEE-200DB609F3EF}"/>
              </a:ext>
            </a:extLst>
          </p:cNvPr>
          <p:cNvGrpSpPr/>
          <p:nvPr/>
        </p:nvGrpSpPr>
        <p:grpSpPr>
          <a:xfrm>
            <a:off x="3200400" y="1745200"/>
            <a:ext cx="1772653" cy="1453244"/>
            <a:chOff x="4930354" y="3680919"/>
            <a:chExt cx="3216810" cy="263718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DBB9454-CBA2-4959-A9ED-230A47344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01" b="41603"/>
            <a:stretch/>
          </p:blipFill>
          <p:spPr>
            <a:xfrm>
              <a:off x="4930354" y="3680919"/>
              <a:ext cx="3216810" cy="2637182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B2F9C3-25E4-413A-8E80-4EACD3ECA3B3}"/>
                </a:ext>
              </a:extLst>
            </p:cNvPr>
            <p:cNvSpPr/>
            <p:nvPr/>
          </p:nvSpPr>
          <p:spPr>
            <a:xfrm>
              <a:off x="5017168" y="4042610"/>
              <a:ext cx="3043990" cy="2141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0B51D22-6383-470D-AF30-62F08E5D3F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32"/>
          <a:stretch/>
        </p:blipFill>
        <p:spPr>
          <a:xfrm>
            <a:off x="3200400" y="745542"/>
            <a:ext cx="1772653" cy="241756"/>
          </a:xfrm>
          <a:prstGeom prst="rect">
            <a:avLst/>
          </a:prstGeom>
          <a:ln w="3175"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E584DE-7334-4C30-B6F3-202275E5B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18555" r="3412" b="71485"/>
          <a:stretch/>
        </p:blipFill>
        <p:spPr>
          <a:xfrm>
            <a:off x="6126191" y="1668003"/>
            <a:ext cx="1653690" cy="314018"/>
          </a:xfrm>
          <a:prstGeom prst="rect">
            <a:avLst/>
          </a:prstGeom>
          <a:ln w="3175"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9D035CE-7FAA-4477-9940-76D7476F3C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28289" r="3412" b="62701"/>
          <a:stretch/>
        </p:blipFill>
        <p:spPr>
          <a:xfrm>
            <a:off x="6126192" y="2549595"/>
            <a:ext cx="1653689" cy="284045"/>
          </a:xfrm>
          <a:prstGeom prst="rect">
            <a:avLst/>
          </a:prstGeom>
          <a:ln w="3175"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9C9F79B-94BC-4DF1-B93C-EFDB271E9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" t="36928" r="3631" b="54062"/>
          <a:stretch/>
        </p:blipFill>
        <p:spPr>
          <a:xfrm>
            <a:off x="6126192" y="2824820"/>
            <a:ext cx="1653689" cy="284045"/>
          </a:xfrm>
          <a:prstGeom prst="rect">
            <a:avLst/>
          </a:prstGeom>
          <a:ln w="3175"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E303AB0-1D05-4867-BD00-D401939A99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" t="45495" r="3521" b="45495"/>
          <a:stretch/>
        </p:blipFill>
        <p:spPr>
          <a:xfrm>
            <a:off x="6126192" y="3096044"/>
            <a:ext cx="1653689" cy="284045"/>
          </a:xfrm>
          <a:prstGeom prst="rect">
            <a:avLst/>
          </a:prstGeom>
          <a:ln w="3175"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71BDF7-3923-4BC5-B6FD-4A2338264163}"/>
              </a:ext>
            </a:extLst>
          </p:cNvPr>
          <p:cNvSpPr/>
          <p:nvPr/>
        </p:nvSpPr>
        <p:spPr>
          <a:xfrm>
            <a:off x="2934488" y="1400472"/>
            <a:ext cx="2304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HomePageComponent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3EB7B-3B6E-46D1-9AE7-978E65891C99}"/>
              </a:ext>
            </a:extLst>
          </p:cNvPr>
          <p:cNvSpPr/>
          <p:nvPr/>
        </p:nvSpPr>
        <p:spPr>
          <a:xfrm>
            <a:off x="3000211" y="3394004"/>
            <a:ext cx="217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HelpPageComponent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D17C50-F000-4E55-8413-B570AB945AEC}"/>
              </a:ext>
            </a:extLst>
          </p:cNvPr>
          <p:cNvSpPr/>
          <p:nvPr/>
        </p:nvSpPr>
        <p:spPr>
          <a:xfrm>
            <a:off x="3096968" y="398805"/>
            <a:ext cx="1979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HeaderComponent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24CF1-6B31-4E7B-8C9D-5C5358AFBC8C}"/>
              </a:ext>
            </a:extLst>
          </p:cNvPr>
          <p:cNvSpPr/>
          <p:nvPr/>
        </p:nvSpPr>
        <p:spPr>
          <a:xfrm>
            <a:off x="5890181" y="1298671"/>
            <a:ext cx="212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AddTodoComponent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06AD2C-301B-4F3B-8697-A94B234EE06E}"/>
              </a:ext>
            </a:extLst>
          </p:cNvPr>
          <p:cNvSpPr/>
          <p:nvPr/>
        </p:nvSpPr>
        <p:spPr>
          <a:xfrm>
            <a:off x="5921119" y="2180263"/>
            <a:ext cx="2063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TodoListComponent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74B181-70D2-42A4-AC74-2648D532A4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28289" r="3412" b="62701"/>
          <a:stretch/>
        </p:blipFill>
        <p:spPr>
          <a:xfrm>
            <a:off x="6126192" y="2548074"/>
            <a:ext cx="1653689" cy="284045"/>
          </a:xfrm>
          <a:prstGeom prst="rect">
            <a:avLst/>
          </a:prstGeom>
          <a:ln w="3175"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F7BE34-F3C4-45FC-A052-5A924BDBA3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" t="36928" r="3631" b="54062"/>
          <a:stretch/>
        </p:blipFill>
        <p:spPr>
          <a:xfrm>
            <a:off x="6126192" y="2823299"/>
            <a:ext cx="1653689" cy="284045"/>
          </a:xfrm>
          <a:prstGeom prst="rect">
            <a:avLst/>
          </a:prstGeom>
          <a:ln w="3175"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5BE5B5B-A428-4260-94C7-60A284E211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" t="45495" r="3521" b="45495"/>
          <a:stretch/>
        </p:blipFill>
        <p:spPr>
          <a:xfrm>
            <a:off x="6126192" y="3094523"/>
            <a:ext cx="1653689" cy="284045"/>
          </a:xfrm>
          <a:prstGeom prst="rect">
            <a:avLst/>
          </a:prstGeom>
          <a:ln w="3175">
            <a:noFill/>
          </a:ln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83BC993-98AB-45D3-92C2-D2EB57CD287A}"/>
              </a:ext>
            </a:extLst>
          </p:cNvPr>
          <p:cNvCxnSpPr/>
          <p:nvPr/>
        </p:nvCxnSpPr>
        <p:spPr>
          <a:xfrm flipV="1">
            <a:off x="2265948" y="866420"/>
            <a:ext cx="934452" cy="256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3648B48-A40B-4452-97FE-201724F9F2DC}"/>
              </a:ext>
            </a:extLst>
          </p:cNvPr>
          <p:cNvCxnSpPr/>
          <p:nvPr/>
        </p:nvCxnSpPr>
        <p:spPr>
          <a:xfrm>
            <a:off x="2265948" y="3429000"/>
            <a:ext cx="934452" cy="1671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64B2790-E9C1-4D36-90D3-9F6A979BA3E3}"/>
              </a:ext>
            </a:extLst>
          </p:cNvPr>
          <p:cNvCxnSpPr>
            <a:cxnSpLocks/>
          </p:cNvCxnSpPr>
          <p:nvPr/>
        </p:nvCxnSpPr>
        <p:spPr>
          <a:xfrm flipV="1">
            <a:off x="2265948" y="2534593"/>
            <a:ext cx="982292" cy="894407"/>
          </a:xfrm>
          <a:prstGeom prst="bentConnector3">
            <a:avLst>
              <a:gd name="adj1" fmla="val 47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8E0A253-C6C1-4CE7-8096-624DF4A18FBA}"/>
              </a:ext>
            </a:extLst>
          </p:cNvPr>
          <p:cNvCxnSpPr/>
          <p:nvPr/>
        </p:nvCxnSpPr>
        <p:spPr>
          <a:xfrm flipV="1">
            <a:off x="4925659" y="1825012"/>
            <a:ext cx="1200532" cy="709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7EE0BB1-6156-46ED-8B0C-8C6EC31234CD}"/>
              </a:ext>
            </a:extLst>
          </p:cNvPr>
          <p:cNvCxnSpPr/>
          <p:nvPr/>
        </p:nvCxnSpPr>
        <p:spPr>
          <a:xfrm>
            <a:off x="4925659" y="2534593"/>
            <a:ext cx="1200533" cy="432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6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45CC949-C2EB-4B4F-8218-E3133FDA81A6}"/>
              </a:ext>
            </a:extLst>
          </p:cNvPr>
          <p:cNvSpPr/>
          <p:nvPr/>
        </p:nvSpPr>
        <p:spPr>
          <a:xfrm>
            <a:off x="493295" y="1852669"/>
            <a:ext cx="1772653" cy="315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3793BC-026B-4AA7-9683-BABA92D780BE}"/>
              </a:ext>
            </a:extLst>
          </p:cNvPr>
          <p:cNvSpPr/>
          <p:nvPr/>
        </p:nvSpPr>
        <p:spPr>
          <a:xfrm>
            <a:off x="597414" y="1483337"/>
            <a:ext cx="1668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AppComponent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A377BB-96AF-4F1C-BA43-6FBA05BE5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8"/>
          <a:stretch/>
        </p:blipFill>
        <p:spPr>
          <a:xfrm>
            <a:off x="3200400" y="3742485"/>
            <a:ext cx="1772653" cy="271671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9CD03EF-C841-4761-BFEE-200DB609F3EF}"/>
              </a:ext>
            </a:extLst>
          </p:cNvPr>
          <p:cNvGrpSpPr/>
          <p:nvPr/>
        </p:nvGrpSpPr>
        <p:grpSpPr>
          <a:xfrm>
            <a:off x="3200400" y="1745200"/>
            <a:ext cx="1772653" cy="1453244"/>
            <a:chOff x="4930354" y="3680919"/>
            <a:chExt cx="3216810" cy="263718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DBB9454-CBA2-4959-A9ED-230A47344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01" b="41603"/>
            <a:stretch/>
          </p:blipFill>
          <p:spPr>
            <a:xfrm>
              <a:off x="4930354" y="3680919"/>
              <a:ext cx="3216810" cy="2637182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B2F9C3-25E4-413A-8E80-4EACD3ECA3B3}"/>
                </a:ext>
              </a:extLst>
            </p:cNvPr>
            <p:cNvSpPr/>
            <p:nvPr/>
          </p:nvSpPr>
          <p:spPr>
            <a:xfrm>
              <a:off x="5017168" y="4042610"/>
              <a:ext cx="3043990" cy="2141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0B51D22-6383-470D-AF30-62F08E5D3F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32"/>
          <a:stretch/>
        </p:blipFill>
        <p:spPr>
          <a:xfrm>
            <a:off x="3200400" y="745542"/>
            <a:ext cx="1772653" cy="241756"/>
          </a:xfrm>
          <a:prstGeom prst="rect">
            <a:avLst/>
          </a:prstGeom>
          <a:ln w="3175"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E584DE-7334-4C30-B6F3-202275E5B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18555" r="3412" b="71485"/>
          <a:stretch/>
        </p:blipFill>
        <p:spPr>
          <a:xfrm>
            <a:off x="6126191" y="1668003"/>
            <a:ext cx="1653690" cy="314018"/>
          </a:xfrm>
          <a:prstGeom prst="rect">
            <a:avLst/>
          </a:prstGeom>
          <a:ln w="3175"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9D035CE-7FAA-4477-9940-76D7476F3C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28289" r="3412" b="62701"/>
          <a:stretch/>
        </p:blipFill>
        <p:spPr>
          <a:xfrm>
            <a:off x="6126192" y="2549595"/>
            <a:ext cx="1653689" cy="284045"/>
          </a:xfrm>
          <a:prstGeom prst="rect">
            <a:avLst/>
          </a:prstGeom>
          <a:ln w="3175"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9C9F79B-94BC-4DF1-B93C-EFDB271E9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" t="36928" r="3631" b="54062"/>
          <a:stretch/>
        </p:blipFill>
        <p:spPr>
          <a:xfrm>
            <a:off x="6126192" y="2824820"/>
            <a:ext cx="1653689" cy="284045"/>
          </a:xfrm>
          <a:prstGeom prst="rect">
            <a:avLst/>
          </a:prstGeom>
          <a:ln w="3175"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E303AB0-1D05-4867-BD00-D401939A99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" t="45495" r="3521" b="45495"/>
          <a:stretch/>
        </p:blipFill>
        <p:spPr>
          <a:xfrm>
            <a:off x="6126192" y="3096044"/>
            <a:ext cx="1653689" cy="284045"/>
          </a:xfrm>
          <a:prstGeom prst="rect">
            <a:avLst/>
          </a:prstGeom>
          <a:ln w="3175"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71BDF7-3923-4BC5-B6FD-4A2338264163}"/>
              </a:ext>
            </a:extLst>
          </p:cNvPr>
          <p:cNvSpPr/>
          <p:nvPr/>
        </p:nvSpPr>
        <p:spPr>
          <a:xfrm>
            <a:off x="2934488" y="1400472"/>
            <a:ext cx="2304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HomePageComponent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3EB7B-3B6E-46D1-9AE7-978E65891C99}"/>
              </a:ext>
            </a:extLst>
          </p:cNvPr>
          <p:cNvSpPr/>
          <p:nvPr/>
        </p:nvSpPr>
        <p:spPr>
          <a:xfrm>
            <a:off x="3000211" y="3394004"/>
            <a:ext cx="217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HelpPageComponent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D17C50-F000-4E55-8413-B570AB945AEC}"/>
              </a:ext>
            </a:extLst>
          </p:cNvPr>
          <p:cNvSpPr/>
          <p:nvPr/>
        </p:nvSpPr>
        <p:spPr>
          <a:xfrm>
            <a:off x="3096968" y="398805"/>
            <a:ext cx="1979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HeaderComponent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24CF1-6B31-4E7B-8C9D-5C5358AFBC8C}"/>
              </a:ext>
            </a:extLst>
          </p:cNvPr>
          <p:cNvSpPr/>
          <p:nvPr/>
        </p:nvSpPr>
        <p:spPr>
          <a:xfrm>
            <a:off x="5890181" y="1298671"/>
            <a:ext cx="212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AddTodoComponent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06AD2C-301B-4F3B-8697-A94B234EE06E}"/>
              </a:ext>
            </a:extLst>
          </p:cNvPr>
          <p:cNvSpPr/>
          <p:nvPr/>
        </p:nvSpPr>
        <p:spPr>
          <a:xfrm>
            <a:off x="5921119" y="2180263"/>
            <a:ext cx="2063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TodoListComponent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74B181-70D2-42A4-AC74-2648D532A4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28289" r="3412" b="62701"/>
          <a:stretch/>
        </p:blipFill>
        <p:spPr>
          <a:xfrm>
            <a:off x="8648813" y="2533601"/>
            <a:ext cx="1653689" cy="284045"/>
          </a:xfrm>
          <a:prstGeom prst="rect">
            <a:avLst/>
          </a:prstGeom>
          <a:ln w="3175"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F7BE34-F3C4-45FC-A052-5A924BDBA3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" t="36928" r="3631" b="54062"/>
          <a:stretch/>
        </p:blipFill>
        <p:spPr>
          <a:xfrm>
            <a:off x="8648813" y="2808826"/>
            <a:ext cx="1653689" cy="284045"/>
          </a:xfrm>
          <a:prstGeom prst="rect">
            <a:avLst/>
          </a:prstGeom>
          <a:ln w="3175"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5BE5B5B-A428-4260-94C7-60A284E211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" t="45495" r="3521" b="45495"/>
          <a:stretch/>
        </p:blipFill>
        <p:spPr>
          <a:xfrm>
            <a:off x="8648813" y="3080050"/>
            <a:ext cx="1653689" cy="284045"/>
          </a:xfrm>
          <a:prstGeom prst="rect">
            <a:avLst/>
          </a:prstGeom>
          <a:ln w="3175">
            <a:noFill/>
          </a:ln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2FFE5E4-81CF-4C3F-8CF4-40924E3E7E73}"/>
              </a:ext>
            </a:extLst>
          </p:cNvPr>
          <p:cNvCxnSpPr/>
          <p:nvPr/>
        </p:nvCxnSpPr>
        <p:spPr>
          <a:xfrm flipV="1">
            <a:off x="2265948" y="866420"/>
            <a:ext cx="934452" cy="256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E7C972B-7D48-445C-90A2-0747A7C09C2F}"/>
              </a:ext>
            </a:extLst>
          </p:cNvPr>
          <p:cNvCxnSpPr/>
          <p:nvPr/>
        </p:nvCxnSpPr>
        <p:spPr>
          <a:xfrm>
            <a:off x="2265948" y="3429000"/>
            <a:ext cx="934452" cy="1671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841E4DE-28AF-48F6-B688-1BD23BBE9EEC}"/>
              </a:ext>
            </a:extLst>
          </p:cNvPr>
          <p:cNvCxnSpPr>
            <a:cxnSpLocks/>
          </p:cNvCxnSpPr>
          <p:nvPr/>
        </p:nvCxnSpPr>
        <p:spPr>
          <a:xfrm flipV="1">
            <a:off x="2265948" y="2534593"/>
            <a:ext cx="982292" cy="894407"/>
          </a:xfrm>
          <a:prstGeom prst="bentConnector3">
            <a:avLst>
              <a:gd name="adj1" fmla="val 47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90AB5E0-5576-44FF-B853-47C0FC014DEC}"/>
              </a:ext>
            </a:extLst>
          </p:cNvPr>
          <p:cNvCxnSpPr/>
          <p:nvPr/>
        </p:nvCxnSpPr>
        <p:spPr>
          <a:xfrm flipV="1">
            <a:off x="4925659" y="1825012"/>
            <a:ext cx="1200532" cy="709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C7CABF8-DA62-4C26-B1AB-82DE945735B6}"/>
              </a:ext>
            </a:extLst>
          </p:cNvPr>
          <p:cNvCxnSpPr/>
          <p:nvPr/>
        </p:nvCxnSpPr>
        <p:spPr>
          <a:xfrm>
            <a:off x="4925659" y="2534593"/>
            <a:ext cx="1200533" cy="432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22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45CC949-C2EB-4B4F-8218-E3133FDA81A6}"/>
              </a:ext>
            </a:extLst>
          </p:cNvPr>
          <p:cNvSpPr/>
          <p:nvPr/>
        </p:nvSpPr>
        <p:spPr>
          <a:xfrm>
            <a:off x="493295" y="1852669"/>
            <a:ext cx="1772653" cy="315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3793BC-026B-4AA7-9683-BABA92D780BE}"/>
              </a:ext>
            </a:extLst>
          </p:cNvPr>
          <p:cNvSpPr/>
          <p:nvPr/>
        </p:nvSpPr>
        <p:spPr>
          <a:xfrm>
            <a:off x="597414" y="1483337"/>
            <a:ext cx="1668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AppComponent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A377BB-96AF-4F1C-BA43-6FBA05BE5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8"/>
          <a:stretch/>
        </p:blipFill>
        <p:spPr>
          <a:xfrm>
            <a:off x="3200400" y="3742485"/>
            <a:ext cx="1772653" cy="271671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9CD03EF-C841-4761-BFEE-200DB609F3EF}"/>
              </a:ext>
            </a:extLst>
          </p:cNvPr>
          <p:cNvGrpSpPr/>
          <p:nvPr/>
        </p:nvGrpSpPr>
        <p:grpSpPr>
          <a:xfrm>
            <a:off x="3200400" y="1745200"/>
            <a:ext cx="1772653" cy="1453244"/>
            <a:chOff x="4930354" y="3680919"/>
            <a:chExt cx="3216810" cy="263718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DBB9454-CBA2-4959-A9ED-230A47344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01" b="41603"/>
            <a:stretch/>
          </p:blipFill>
          <p:spPr>
            <a:xfrm>
              <a:off x="4930354" y="3680919"/>
              <a:ext cx="3216810" cy="2637182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B2F9C3-25E4-413A-8E80-4EACD3ECA3B3}"/>
                </a:ext>
              </a:extLst>
            </p:cNvPr>
            <p:cNvSpPr/>
            <p:nvPr/>
          </p:nvSpPr>
          <p:spPr>
            <a:xfrm>
              <a:off x="5017168" y="4042610"/>
              <a:ext cx="3043990" cy="2141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0B51D22-6383-470D-AF30-62F08E5D3F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32"/>
          <a:stretch/>
        </p:blipFill>
        <p:spPr>
          <a:xfrm>
            <a:off x="3200400" y="745542"/>
            <a:ext cx="1772653" cy="241756"/>
          </a:xfrm>
          <a:prstGeom prst="rect">
            <a:avLst/>
          </a:prstGeom>
          <a:ln w="3175"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E584DE-7334-4C30-B6F3-202275E5B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18555" r="3412" b="71485"/>
          <a:stretch/>
        </p:blipFill>
        <p:spPr>
          <a:xfrm>
            <a:off x="6126191" y="1668003"/>
            <a:ext cx="1653690" cy="314018"/>
          </a:xfrm>
          <a:prstGeom prst="rect">
            <a:avLst/>
          </a:prstGeom>
          <a:ln w="3175"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9D035CE-7FAA-4477-9940-76D7476F3C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28289" r="3412" b="62701"/>
          <a:stretch/>
        </p:blipFill>
        <p:spPr>
          <a:xfrm>
            <a:off x="6126192" y="2549595"/>
            <a:ext cx="1653689" cy="284045"/>
          </a:xfrm>
          <a:prstGeom prst="rect">
            <a:avLst/>
          </a:prstGeom>
          <a:ln w="3175"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9C9F79B-94BC-4DF1-B93C-EFDB271E9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" t="36928" r="3631" b="54062"/>
          <a:stretch/>
        </p:blipFill>
        <p:spPr>
          <a:xfrm>
            <a:off x="6126192" y="2824820"/>
            <a:ext cx="1653689" cy="284045"/>
          </a:xfrm>
          <a:prstGeom prst="rect">
            <a:avLst/>
          </a:prstGeom>
          <a:ln w="3175"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E303AB0-1D05-4867-BD00-D401939A99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" t="45495" r="3521" b="45495"/>
          <a:stretch/>
        </p:blipFill>
        <p:spPr>
          <a:xfrm>
            <a:off x="6126192" y="3096044"/>
            <a:ext cx="1653689" cy="284045"/>
          </a:xfrm>
          <a:prstGeom prst="rect">
            <a:avLst/>
          </a:prstGeom>
          <a:ln w="3175"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71BDF7-3923-4BC5-B6FD-4A2338264163}"/>
              </a:ext>
            </a:extLst>
          </p:cNvPr>
          <p:cNvSpPr/>
          <p:nvPr/>
        </p:nvSpPr>
        <p:spPr>
          <a:xfrm>
            <a:off x="2934488" y="1400472"/>
            <a:ext cx="2304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HomePageComponent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3EB7B-3B6E-46D1-9AE7-978E65891C99}"/>
              </a:ext>
            </a:extLst>
          </p:cNvPr>
          <p:cNvSpPr/>
          <p:nvPr/>
        </p:nvSpPr>
        <p:spPr>
          <a:xfrm>
            <a:off x="3000211" y="3394004"/>
            <a:ext cx="217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HelpPageComponent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D17C50-F000-4E55-8413-B570AB945AEC}"/>
              </a:ext>
            </a:extLst>
          </p:cNvPr>
          <p:cNvSpPr/>
          <p:nvPr/>
        </p:nvSpPr>
        <p:spPr>
          <a:xfrm>
            <a:off x="3096968" y="398805"/>
            <a:ext cx="1979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HeaderComponent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24CF1-6B31-4E7B-8C9D-5C5358AFBC8C}"/>
              </a:ext>
            </a:extLst>
          </p:cNvPr>
          <p:cNvSpPr/>
          <p:nvPr/>
        </p:nvSpPr>
        <p:spPr>
          <a:xfrm>
            <a:off x="5890181" y="1298671"/>
            <a:ext cx="212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AddTodoComponent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06AD2C-301B-4F3B-8697-A94B234EE06E}"/>
              </a:ext>
            </a:extLst>
          </p:cNvPr>
          <p:cNvSpPr/>
          <p:nvPr/>
        </p:nvSpPr>
        <p:spPr>
          <a:xfrm>
            <a:off x="5921119" y="2180263"/>
            <a:ext cx="2063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TodoListComponent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74B181-70D2-42A4-AC74-2648D532A4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28289" r="3412" b="62701"/>
          <a:stretch/>
        </p:blipFill>
        <p:spPr>
          <a:xfrm>
            <a:off x="8675564" y="2806826"/>
            <a:ext cx="1653689" cy="284045"/>
          </a:xfrm>
          <a:prstGeom prst="rect">
            <a:avLst/>
          </a:prstGeom>
          <a:ln w="3175"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F7BE34-F3C4-45FC-A052-5A924BDBA3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" t="36928" r="3631" b="54062"/>
          <a:stretch/>
        </p:blipFill>
        <p:spPr>
          <a:xfrm>
            <a:off x="8675564" y="2806826"/>
            <a:ext cx="1653689" cy="284045"/>
          </a:xfrm>
          <a:prstGeom prst="rect">
            <a:avLst/>
          </a:prstGeom>
          <a:ln w="3175"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5BE5B5B-A428-4260-94C7-60A284E211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" t="45495" r="3521" b="45495"/>
          <a:stretch/>
        </p:blipFill>
        <p:spPr>
          <a:xfrm>
            <a:off x="8675564" y="2806826"/>
            <a:ext cx="1653689" cy="284045"/>
          </a:xfrm>
          <a:prstGeom prst="rect">
            <a:avLst/>
          </a:prstGeom>
          <a:ln w="3175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0172A3-AA6D-47FF-933E-2704CB276FE0}"/>
              </a:ext>
            </a:extLst>
          </p:cNvPr>
          <p:cNvSpPr/>
          <p:nvPr/>
        </p:nvSpPr>
        <p:spPr>
          <a:xfrm>
            <a:off x="8254534" y="2437494"/>
            <a:ext cx="2495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TodoListItemComponent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9950B6B-99EE-4455-81C2-0EA40FD5C10E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2265948" y="866420"/>
            <a:ext cx="934452" cy="256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84278C-EE31-4A12-B365-16B85F943A76}"/>
              </a:ext>
            </a:extLst>
          </p:cNvPr>
          <p:cNvCxnSpPr>
            <a:stCxn id="20" idx="3"/>
            <a:endCxn id="15" idx="1"/>
          </p:cNvCxnSpPr>
          <p:nvPr/>
        </p:nvCxnSpPr>
        <p:spPr>
          <a:xfrm>
            <a:off x="2265948" y="3429000"/>
            <a:ext cx="934452" cy="1671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8BDDAF-A893-498F-AF1E-C47461676F53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 flipV="1">
            <a:off x="2265948" y="2534593"/>
            <a:ext cx="982292" cy="894407"/>
          </a:xfrm>
          <a:prstGeom prst="bentConnector3">
            <a:avLst>
              <a:gd name="adj1" fmla="val 47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1D3AACC-8E45-4EA4-AD44-C820B67AA164}"/>
              </a:ext>
            </a:extLst>
          </p:cNvPr>
          <p:cNvCxnSpPr/>
          <p:nvPr/>
        </p:nvCxnSpPr>
        <p:spPr>
          <a:xfrm flipV="1">
            <a:off x="4925659" y="1825012"/>
            <a:ext cx="1200532" cy="709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9B36F69-2018-4F7A-AC73-CF9A458E1CE6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925659" y="2534593"/>
            <a:ext cx="1200533" cy="432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213C47-44BF-44B6-B0C2-8303139BA82A}"/>
              </a:ext>
            </a:extLst>
          </p:cNvPr>
          <p:cNvCxnSpPr/>
          <p:nvPr/>
        </p:nvCxnSpPr>
        <p:spPr>
          <a:xfrm flipV="1">
            <a:off x="7779881" y="2950849"/>
            <a:ext cx="868932" cy="1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12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105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Todo List App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Vamsee Kalyan</dc:creator>
  <cp:lastModifiedBy>Vamsee Kalyan</cp:lastModifiedBy>
  <cp:revision>65</cp:revision>
  <dcterms:created xsi:type="dcterms:W3CDTF">2019-06-29T03:04:19Z</dcterms:created>
  <dcterms:modified xsi:type="dcterms:W3CDTF">2019-06-30T07:14:30Z</dcterms:modified>
</cp:coreProperties>
</file>