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1" d="100"/>
          <a:sy n="111" d="100"/>
        </p:scale>
        <p:origin x="510"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F200D-D699-4C9D-8229-3289457565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CDBE1A-7C0B-4087-9825-0F1945312E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D2285B-F3AD-434A-A9A5-B16D2D69D4BA}"/>
              </a:ext>
            </a:extLst>
          </p:cNvPr>
          <p:cNvSpPr>
            <a:spLocks noGrp="1"/>
          </p:cNvSpPr>
          <p:nvPr>
            <p:ph type="dt" sz="half" idx="10"/>
          </p:nvPr>
        </p:nvSpPr>
        <p:spPr/>
        <p:txBody>
          <a:bodyPr/>
          <a:lstStyle/>
          <a:p>
            <a:fld id="{ED5698D9-D5C2-4BEA-9A4F-0230D72C0DB9}" type="datetimeFigureOut">
              <a:rPr lang="en-US" smtClean="0"/>
              <a:t>7/3/2019</a:t>
            </a:fld>
            <a:endParaRPr lang="en-US"/>
          </a:p>
        </p:txBody>
      </p:sp>
      <p:sp>
        <p:nvSpPr>
          <p:cNvPr id="5" name="Footer Placeholder 4">
            <a:extLst>
              <a:ext uri="{FF2B5EF4-FFF2-40B4-BE49-F238E27FC236}">
                <a16:creationId xmlns:a16="http://schemas.microsoft.com/office/drawing/2014/main" id="{70EB1F14-47C2-47B3-9E7C-9C8D16D2F9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4B5438-DB83-417B-9F93-0873680EFA5F}"/>
              </a:ext>
            </a:extLst>
          </p:cNvPr>
          <p:cNvSpPr>
            <a:spLocks noGrp="1"/>
          </p:cNvSpPr>
          <p:nvPr>
            <p:ph type="sldNum" sz="quarter" idx="12"/>
          </p:nvPr>
        </p:nvSpPr>
        <p:spPr/>
        <p:txBody>
          <a:bodyPr/>
          <a:lstStyle/>
          <a:p>
            <a:fld id="{B320F5B5-1E3B-455F-8C3A-51C1232985BE}" type="slidenum">
              <a:rPr lang="en-US" smtClean="0"/>
              <a:t>‹#›</a:t>
            </a:fld>
            <a:endParaRPr lang="en-US"/>
          </a:p>
        </p:txBody>
      </p:sp>
    </p:spTree>
    <p:extLst>
      <p:ext uri="{BB962C8B-B14F-4D97-AF65-F5344CB8AC3E}">
        <p14:creationId xmlns:p14="http://schemas.microsoft.com/office/powerpoint/2010/main" val="679764241"/>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2C57A-8300-4716-B3DB-2870858F33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32CDA6-C4A3-48DA-AAD6-893CD440C14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2CBA26-60D7-4658-9B7C-3C336791DEB1}"/>
              </a:ext>
            </a:extLst>
          </p:cNvPr>
          <p:cNvSpPr>
            <a:spLocks noGrp="1"/>
          </p:cNvSpPr>
          <p:nvPr>
            <p:ph type="dt" sz="half" idx="10"/>
          </p:nvPr>
        </p:nvSpPr>
        <p:spPr/>
        <p:txBody>
          <a:bodyPr/>
          <a:lstStyle/>
          <a:p>
            <a:fld id="{ED5698D9-D5C2-4BEA-9A4F-0230D72C0DB9}" type="datetimeFigureOut">
              <a:rPr lang="en-US" smtClean="0"/>
              <a:t>7/3/2019</a:t>
            </a:fld>
            <a:endParaRPr lang="en-US"/>
          </a:p>
        </p:txBody>
      </p:sp>
      <p:sp>
        <p:nvSpPr>
          <p:cNvPr id="5" name="Footer Placeholder 4">
            <a:extLst>
              <a:ext uri="{FF2B5EF4-FFF2-40B4-BE49-F238E27FC236}">
                <a16:creationId xmlns:a16="http://schemas.microsoft.com/office/drawing/2014/main" id="{F5987FC5-F5DF-4FD5-93CF-C8B10A4190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36C442-FA0A-47DC-80C7-D20E68357D00}"/>
              </a:ext>
            </a:extLst>
          </p:cNvPr>
          <p:cNvSpPr>
            <a:spLocks noGrp="1"/>
          </p:cNvSpPr>
          <p:nvPr>
            <p:ph type="sldNum" sz="quarter" idx="12"/>
          </p:nvPr>
        </p:nvSpPr>
        <p:spPr/>
        <p:txBody>
          <a:bodyPr/>
          <a:lstStyle/>
          <a:p>
            <a:fld id="{B320F5B5-1E3B-455F-8C3A-51C1232985BE}" type="slidenum">
              <a:rPr lang="en-US" smtClean="0"/>
              <a:t>‹#›</a:t>
            </a:fld>
            <a:endParaRPr lang="en-US"/>
          </a:p>
        </p:txBody>
      </p:sp>
    </p:spTree>
    <p:extLst>
      <p:ext uri="{BB962C8B-B14F-4D97-AF65-F5344CB8AC3E}">
        <p14:creationId xmlns:p14="http://schemas.microsoft.com/office/powerpoint/2010/main" val="1993282148"/>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2FEDA7-8754-4800-95D5-C4AD1F0BDD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29C960-4838-41D6-869E-49FDFD87866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E7609F-8556-4CA1-AED7-560069BA97E8}"/>
              </a:ext>
            </a:extLst>
          </p:cNvPr>
          <p:cNvSpPr>
            <a:spLocks noGrp="1"/>
          </p:cNvSpPr>
          <p:nvPr>
            <p:ph type="dt" sz="half" idx="10"/>
          </p:nvPr>
        </p:nvSpPr>
        <p:spPr/>
        <p:txBody>
          <a:bodyPr/>
          <a:lstStyle/>
          <a:p>
            <a:fld id="{ED5698D9-D5C2-4BEA-9A4F-0230D72C0DB9}" type="datetimeFigureOut">
              <a:rPr lang="en-US" smtClean="0"/>
              <a:t>7/3/2019</a:t>
            </a:fld>
            <a:endParaRPr lang="en-US"/>
          </a:p>
        </p:txBody>
      </p:sp>
      <p:sp>
        <p:nvSpPr>
          <p:cNvPr id="5" name="Footer Placeholder 4">
            <a:extLst>
              <a:ext uri="{FF2B5EF4-FFF2-40B4-BE49-F238E27FC236}">
                <a16:creationId xmlns:a16="http://schemas.microsoft.com/office/drawing/2014/main" id="{5F90DEC7-2745-4DB1-8A95-3DF8431CB8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CD6D15-66E1-4957-93D2-B1E1BBF4EBA2}"/>
              </a:ext>
            </a:extLst>
          </p:cNvPr>
          <p:cNvSpPr>
            <a:spLocks noGrp="1"/>
          </p:cNvSpPr>
          <p:nvPr>
            <p:ph type="sldNum" sz="quarter" idx="12"/>
          </p:nvPr>
        </p:nvSpPr>
        <p:spPr/>
        <p:txBody>
          <a:bodyPr/>
          <a:lstStyle/>
          <a:p>
            <a:fld id="{B320F5B5-1E3B-455F-8C3A-51C1232985BE}" type="slidenum">
              <a:rPr lang="en-US" smtClean="0"/>
              <a:t>‹#›</a:t>
            </a:fld>
            <a:endParaRPr lang="en-US"/>
          </a:p>
        </p:txBody>
      </p:sp>
    </p:spTree>
    <p:extLst>
      <p:ext uri="{BB962C8B-B14F-4D97-AF65-F5344CB8AC3E}">
        <p14:creationId xmlns:p14="http://schemas.microsoft.com/office/powerpoint/2010/main" val="180134257"/>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15A3-405D-4E68-8114-A9CA9E4DAB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A37F0A-E373-46E1-9C3C-13B886EEC1A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583E0B-BC6A-414A-9093-D8CE7C2AF35A}"/>
              </a:ext>
            </a:extLst>
          </p:cNvPr>
          <p:cNvSpPr>
            <a:spLocks noGrp="1"/>
          </p:cNvSpPr>
          <p:nvPr>
            <p:ph type="dt" sz="half" idx="10"/>
          </p:nvPr>
        </p:nvSpPr>
        <p:spPr/>
        <p:txBody>
          <a:bodyPr/>
          <a:lstStyle/>
          <a:p>
            <a:fld id="{ED5698D9-D5C2-4BEA-9A4F-0230D72C0DB9}" type="datetimeFigureOut">
              <a:rPr lang="en-US" smtClean="0"/>
              <a:t>7/3/2019</a:t>
            </a:fld>
            <a:endParaRPr lang="en-US"/>
          </a:p>
        </p:txBody>
      </p:sp>
      <p:sp>
        <p:nvSpPr>
          <p:cNvPr id="5" name="Footer Placeholder 4">
            <a:extLst>
              <a:ext uri="{FF2B5EF4-FFF2-40B4-BE49-F238E27FC236}">
                <a16:creationId xmlns:a16="http://schemas.microsoft.com/office/drawing/2014/main" id="{D8A3145C-68B9-46FB-8D73-72CC39181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6A2441-103E-4C56-878A-7097008F9A7E}"/>
              </a:ext>
            </a:extLst>
          </p:cNvPr>
          <p:cNvSpPr>
            <a:spLocks noGrp="1"/>
          </p:cNvSpPr>
          <p:nvPr>
            <p:ph type="sldNum" sz="quarter" idx="12"/>
          </p:nvPr>
        </p:nvSpPr>
        <p:spPr/>
        <p:txBody>
          <a:bodyPr/>
          <a:lstStyle/>
          <a:p>
            <a:fld id="{B320F5B5-1E3B-455F-8C3A-51C1232985BE}" type="slidenum">
              <a:rPr lang="en-US" smtClean="0"/>
              <a:t>‹#›</a:t>
            </a:fld>
            <a:endParaRPr lang="en-US"/>
          </a:p>
        </p:txBody>
      </p:sp>
    </p:spTree>
    <p:extLst>
      <p:ext uri="{BB962C8B-B14F-4D97-AF65-F5344CB8AC3E}">
        <p14:creationId xmlns:p14="http://schemas.microsoft.com/office/powerpoint/2010/main" val="2851316107"/>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B939B-A083-4EA0-9F6B-F60DEFDDC6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5C4545-D526-43BC-B3B5-B9AF6A45C3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70EDCBC-C0F7-4899-B310-EADE95301A8D}"/>
              </a:ext>
            </a:extLst>
          </p:cNvPr>
          <p:cNvSpPr>
            <a:spLocks noGrp="1"/>
          </p:cNvSpPr>
          <p:nvPr>
            <p:ph type="dt" sz="half" idx="10"/>
          </p:nvPr>
        </p:nvSpPr>
        <p:spPr/>
        <p:txBody>
          <a:bodyPr/>
          <a:lstStyle/>
          <a:p>
            <a:fld id="{ED5698D9-D5C2-4BEA-9A4F-0230D72C0DB9}" type="datetimeFigureOut">
              <a:rPr lang="en-US" smtClean="0"/>
              <a:t>7/3/2019</a:t>
            </a:fld>
            <a:endParaRPr lang="en-US"/>
          </a:p>
        </p:txBody>
      </p:sp>
      <p:sp>
        <p:nvSpPr>
          <p:cNvPr id="5" name="Footer Placeholder 4">
            <a:extLst>
              <a:ext uri="{FF2B5EF4-FFF2-40B4-BE49-F238E27FC236}">
                <a16:creationId xmlns:a16="http://schemas.microsoft.com/office/drawing/2014/main" id="{130CB9FF-0649-4BB8-8C63-F822BAD7C2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3929E1-B3D5-40ED-9373-EB637FDB8A0C}"/>
              </a:ext>
            </a:extLst>
          </p:cNvPr>
          <p:cNvSpPr>
            <a:spLocks noGrp="1"/>
          </p:cNvSpPr>
          <p:nvPr>
            <p:ph type="sldNum" sz="quarter" idx="12"/>
          </p:nvPr>
        </p:nvSpPr>
        <p:spPr/>
        <p:txBody>
          <a:bodyPr/>
          <a:lstStyle/>
          <a:p>
            <a:fld id="{B320F5B5-1E3B-455F-8C3A-51C1232985BE}" type="slidenum">
              <a:rPr lang="en-US" smtClean="0"/>
              <a:t>‹#›</a:t>
            </a:fld>
            <a:endParaRPr lang="en-US"/>
          </a:p>
        </p:txBody>
      </p:sp>
    </p:spTree>
    <p:extLst>
      <p:ext uri="{BB962C8B-B14F-4D97-AF65-F5344CB8AC3E}">
        <p14:creationId xmlns:p14="http://schemas.microsoft.com/office/powerpoint/2010/main" val="1449138941"/>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D0693-189D-4B70-9B16-5678C2CD19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292DC2-EAA1-4994-821F-A983484264D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152AF2-5C02-41CA-9158-1B89EAB371D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BA7D37-B3EE-4AF1-B00B-F0CF3B818D3A}"/>
              </a:ext>
            </a:extLst>
          </p:cNvPr>
          <p:cNvSpPr>
            <a:spLocks noGrp="1"/>
          </p:cNvSpPr>
          <p:nvPr>
            <p:ph type="dt" sz="half" idx="10"/>
          </p:nvPr>
        </p:nvSpPr>
        <p:spPr/>
        <p:txBody>
          <a:bodyPr/>
          <a:lstStyle/>
          <a:p>
            <a:fld id="{ED5698D9-D5C2-4BEA-9A4F-0230D72C0DB9}" type="datetimeFigureOut">
              <a:rPr lang="en-US" smtClean="0"/>
              <a:t>7/3/2019</a:t>
            </a:fld>
            <a:endParaRPr lang="en-US"/>
          </a:p>
        </p:txBody>
      </p:sp>
      <p:sp>
        <p:nvSpPr>
          <p:cNvPr id="6" name="Footer Placeholder 5">
            <a:extLst>
              <a:ext uri="{FF2B5EF4-FFF2-40B4-BE49-F238E27FC236}">
                <a16:creationId xmlns:a16="http://schemas.microsoft.com/office/drawing/2014/main" id="{449E2EFA-8FB2-440B-B208-9286C86998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0BBE7F-7D24-4B25-A107-80089658EDCE}"/>
              </a:ext>
            </a:extLst>
          </p:cNvPr>
          <p:cNvSpPr>
            <a:spLocks noGrp="1"/>
          </p:cNvSpPr>
          <p:nvPr>
            <p:ph type="sldNum" sz="quarter" idx="12"/>
          </p:nvPr>
        </p:nvSpPr>
        <p:spPr/>
        <p:txBody>
          <a:bodyPr/>
          <a:lstStyle/>
          <a:p>
            <a:fld id="{B320F5B5-1E3B-455F-8C3A-51C1232985BE}" type="slidenum">
              <a:rPr lang="en-US" smtClean="0"/>
              <a:t>‹#›</a:t>
            </a:fld>
            <a:endParaRPr lang="en-US"/>
          </a:p>
        </p:txBody>
      </p:sp>
    </p:spTree>
    <p:extLst>
      <p:ext uri="{BB962C8B-B14F-4D97-AF65-F5344CB8AC3E}">
        <p14:creationId xmlns:p14="http://schemas.microsoft.com/office/powerpoint/2010/main" val="3312444063"/>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A004A-1F64-4F10-8965-2A34E4ADD7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75D42F-D6AF-46AE-96F9-87CE5C9418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CF5E790-B1B0-46D7-8C02-123B8A42BAC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616DED-C4FE-490E-A42C-A0FE3B2CD1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19DBCB-E973-4149-B796-A9D8B389E1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C54441-780F-44E6-BB20-A14342B75877}"/>
              </a:ext>
            </a:extLst>
          </p:cNvPr>
          <p:cNvSpPr>
            <a:spLocks noGrp="1"/>
          </p:cNvSpPr>
          <p:nvPr>
            <p:ph type="dt" sz="half" idx="10"/>
          </p:nvPr>
        </p:nvSpPr>
        <p:spPr/>
        <p:txBody>
          <a:bodyPr/>
          <a:lstStyle/>
          <a:p>
            <a:fld id="{ED5698D9-D5C2-4BEA-9A4F-0230D72C0DB9}" type="datetimeFigureOut">
              <a:rPr lang="en-US" smtClean="0"/>
              <a:t>7/3/2019</a:t>
            </a:fld>
            <a:endParaRPr lang="en-US"/>
          </a:p>
        </p:txBody>
      </p:sp>
      <p:sp>
        <p:nvSpPr>
          <p:cNvPr id="8" name="Footer Placeholder 7">
            <a:extLst>
              <a:ext uri="{FF2B5EF4-FFF2-40B4-BE49-F238E27FC236}">
                <a16:creationId xmlns:a16="http://schemas.microsoft.com/office/drawing/2014/main" id="{53BF876B-E6B6-419C-81E0-65F699439F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F7CFA1-6735-41B8-A25D-2EC917B4CB65}"/>
              </a:ext>
            </a:extLst>
          </p:cNvPr>
          <p:cNvSpPr>
            <a:spLocks noGrp="1"/>
          </p:cNvSpPr>
          <p:nvPr>
            <p:ph type="sldNum" sz="quarter" idx="12"/>
          </p:nvPr>
        </p:nvSpPr>
        <p:spPr/>
        <p:txBody>
          <a:bodyPr/>
          <a:lstStyle/>
          <a:p>
            <a:fld id="{B320F5B5-1E3B-455F-8C3A-51C1232985BE}" type="slidenum">
              <a:rPr lang="en-US" smtClean="0"/>
              <a:t>‹#›</a:t>
            </a:fld>
            <a:endParaRPr lang="en-US"/>
          </a:p>
        </p:txBody>
      </p:sp>
    </p:spTree>
    <p:extLst>
      <p:ext uri="{BB962C8B-B14F-4D97-AF65-F5344CB8AC3E}">
        <p14:creationId xmlns:p14="http://schemas.microsoft.com/office/powerpoint/2010/main" val="4211040847"/>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6AFF1-517F-4135-A32E-4B923F4B37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277106-096E-42B5-BA98-95D9CEC981DA}"/>
              </a:ext>
            </a:extLst>
          </p:cNvPr>
          <p:cNvSpPr>
            <a:spLocks noGrp="1"/>
          </p:cNvSpPr>
          <p:nvPr>
            <p:ph type="dt" sz="half" idx="10"/>
          </p:nvPr>
        </p:nvSpPr>
        <p:spPr/>
        <p:txBody>
          <a:bodyPr/>
          <a:lstStyle/>
          <a:p>
            <a:fld id="{ED5698D9-D5C2-4BEA-9A4F-0230D72C0DB9}" type="datetimeFigureOut">
              <a:rPr lang="en-US" smtClean="0"/>
              <a:t>7/3/2019</a:t>
            </a:fld>
            <a:endParaRPr lang="en-US"/>
          </a:p>
        </p:txBody>
      </p:sp>
      <p:sp>
        <p:nvSpPr>
          <p:cNvPr id="4" name="Footer Placeholder 3">
            <a:extLst>
              <a:ext uri="{FF2B5EF4-FFF2-40B4-BE49-F238E27FC236}">
                <a16:creationId xmlns:a16="http://schemas.microsoft.com/office/drawing/2014/main" id="{B1218C43-5429-48A1-917A-C6FCFB9156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C4D01A-93B3-4394-BE2C-9410867AD78A}"/>
              </a:ext>
            </a:extLst>
          </p:cNvPr>
          <p:cNvSpPr>
            <a:spLocks noGrp="1"/>
          </p:cNvSpPr>
          <p:nvPr>
            <p:ph type="sldNum" sz="quarter" idx="12"/>
          </p:nvPr>
        </p:nvSpPr>
        <p:spPr/>
        <p:txBody>
          <a:bodyPr/>
          <a:lstStyle/>
          <a:p>
            <a:fld id="{B320F5B5-1E3B-455F-8C3A-51C1232985BE}" type="slidenum">
              <a:rPr lang="en-US" smtClean="0"/>
              <a:t>‹#›</a:t>
            </a:fld>
            <a:endParaRPr lang="en-US"/>
          </a:p>
        </p:txBody>
      </p:sp>
    </p:spTree>
    <p:extLst>
      <p:ext uri="{BB962C8B-B14F-4D97-AF65-F5344CB8AC3E}">
        <p14:creationId xmlns:p14="http://schemas.microsoft.com/office/powerpoint/2010/main" val="3057201175"/>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1B2669-F3CD-4DE4-9140-823D77E5D60F}"/>
              </a:ext>
            </a:extLst>
          </p:cNvPr>
          <p:cNvSpPr>
            <a:spLocks noGrp="1"/>
          </p:cNvSpPr>
          <p:nvPr>
            <p:ph type="dt" sz="half" idx="10"/>
          </p:nvPr>
        </p:nvSpPr>
        <p:spPr/>
        <p:txBody>
          <a:bodyPr/>
          <a:lstStyle/>
          <a:p>
            <a:fld id="{ED5698D9-D5C2-4BEA-9A4F-0230D72C0DB9}" type="datetimeFigureOut">
              <a:rPr lang="en-US" smtClean="0"/>
              <a:t>7/3/2019</a:t>
            </a:fld>
            <a:endParaRPr lang="en-US"/>
          </a:p>
        </p:txBody>
      </p:sp>
      <p:sp>
        <p:nvSpPr>
          <p:cNvPr id="3" name="Footer Placeholder 2">
            <a:extLst>
              <a:ext uri="{FF2B5EF4-FFF2-40B4-BE49-F238E27FC236}">
                <a16:creationId xmlns:a16="http://schemas.microsoft.com/office/drawing/2014/main" id="{CD7F5F92-0278-4AC5-9E8C-0DF61DF1E5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FA1471-7D88-4C96-BE63-EFACAC2A3514}"/>
              </a:ext>
            </a:extLst>
          </p:cNvPr>
          <p:cNvSpPr>
            <a:spLocks noGrp="1"/>
          </p:cNvSpPr>
          <p:nvPr>
            <p:ph type="sldNum" sz="quarter" idx="12"/>
          </p:nvPr>
        </p:nvSpPr>
        <p:spPr/>
        <p:txBody>
          <a:bodyPr/>
          <a:lstStyle/>
          <a:p>
            <a:fld id="{B320F5B5-1E3B-455F-8C3A-51C1232985BE}" type="slidenum">
              <a:rPr lang="en-US" smtClean="0"/>
              <a:t>‹#›</a:t>
            </a:fld>
            <a:endParaRPr lang="en-US"/>
          </a:p>
        </p:txBody>
      </p:sp>
    </p:spTree>
    <p:extLst>
      <p:ext uri="{BB962C8B-B14F-4D97-AF65-F5344CB8AC3E}">
        <p14:creationId xmlns:p14="http://schemas.microsoft.com/office/powerpoint/2010/main" val="4241860062"/>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0B17C-9A84-42E7-9F4A-217BA03EAE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A1E626-8B18-4CA8-BD56-3EB7452DCA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9C6A80-FEA1-40EF-9411-F8B5811CF8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3393410-8710-460F-9D73-8DF42A5AB4A3}"/>
              </a:ext>
            </a:extLst>
          </p:cNvPr>
          <p:cNvSpPr>
            <a:spLocks noGrp="1"/>
          </p:cNvSpPr>
          <p:nvPr>
            <p:ph type="dt" sz="half" idx="10"/>
          </p:nvPr>
        </p:nvSpPr>
        <p:spPr/>
        <p:txBody>
          <a:bodyPr/>
          <a:lstStyle/>
          <a:p>
            <a:fld id="{ED5698D9-D5C2-4BEA-9A4F-0230D72C0DB9}" type="datetimeFigureOut">
              <a:rPr lang="en-US" smtClean="0"/>
              <a:t>7/3/2019</a:t>
            </a:fld>
            <a:endParaRPr lang="en-US"/>
          </a:p>
        </p:txBody>
      </p:sp>
      <p:sp>
        <p:nvSpPr>
          <p:cNvPr id="6" name="Footer Placeholder 5">
            <a:extLst>
              <a:ext uri="{FF2B5EF4-FFF2-40B4-BE49-F238E27FC236}">
                <a16:creationId xmlns:a16="http://schemas.microsoft.com/office/drawing/2014/main" id="{5CC76393-BBBD-4A9C-90F0-380D986167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820467-7D04-4622-82DD-E2A992AE6CA2}"/>
              </a:ext>
            </a:extLst>
          </p:cNvPr>
          <p:cNvSpPr>
            <a:spLocks noGrp="1"/>
          </p:cNvSpPr>
          <p:nvPr>
            <p:ph type="sldNum" sz="quarter" idx="12"/>
          </p:nvPr>
        </p:nvSpPr>
        <p:spPr/>
        <p:txBody>
          <a:bodyPr/>
          <a:lstStyle/>
          <a:p>
            <a:fld id="{B320F5B5-1E3B-455F-8C3A-51C1232985BE}" type="slidenum">
              <a:rPr lang="en-US" smtClean="0"/>
              <a:t>‹#›</a:t>
            </a:fld>
            <a:endParaRPr lang="en-US"/>
          </a:p>
        </p:txBody>
      </p:sp>
    </p:spTree>
    <p:extLst>
      <p:ext uri="{BB962C8B-B14F-4D97-AF65-F5344CB8AC3E}">
        <p14:creationId xmlns:p14="http://schemas.microsoft.com/office/powerpoint/2010/main" val="4101740315"/>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7D5C5-5B21-4B78-8247-BB141B9C70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546F8B-9109-4E61-8A57-4542782A19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5D1B55-BA07-4C67-8A49-E359416BF4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C2AD290-F5D8-4ED4-8647-6B04BBA32793}"/>
              </a:ext>
            </a:extLst>
          </p:cNvPr>
          <p:cNvSpPr>
            <a:spLocks noGrp="1"/>
          </p:cNvSpPr>
          <p:nvPr>
            <p:ph type="dt" sz="half" idx="10"/>
          </p:nvPr>
        </p:nvSpPr>
        <p:spPr/>
        <p:txBody>
          <a:bodyPr/>
          <a:lstStyle/>
          <a:p>
            <a:fld id="{ED5698D9-D5C2-4BEA-9A4F-0230D72C0DB9}" type="datetimeFigureOut">
              <a:rPr lang="en-US" smtClean="0"/>
              <a:t>7/3/2019</a:t>
            </a:fld>
            <a:endParaRPr lang="en-US"/>
          </a:p>
        </p:txBody>
      </p:sp>
      <p:sp>
        <p:nvSpPr>
          <p:cNvPr id="6" name="Footer Placeholder 5">
            <a:extLst>
              <a:ext uri="{FF2B5EF4-FFF2-40B4-BE49-F238E27FC236}">
                <a16:creationId xmlns:a16="http://schemas.microsoft.com/office/drawing/2014/main" id="{59A54F92-F931-4A9F-AFD4-88A572DA71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28B2D1-A0BA-4B69-85D4-C0933551A6A6}"/>
              </a:ext>
            </a:extLst>
          </p:cNvPr>
          <p:cNvSpPr>
            <a:spLocks noGrp="1"/>
          </p:cNvSpPr>
          <p:nvPr>
            <p:ph type="sldNum" sz="quarter" idx="12"/>
          </p:nvPr>
        </p:nvSpPr>
        <p:spPr/>
        <p:txBody>
          <a:bodyPr/>
          <a:lstStyle/>
          <a:p>
            <a:fld id="{B320F5B5-1E3B-455F-8C3A-51C1232985BE}" type="slidenum">
              <a:rPr lang="en-US" smtClean="0"/>
              <a:t>‹#›</a:t>
            </a:fld>
            <a:endParaRPr lang="en-US"/>
          </a:p>
        </p:txBody>
      </p:sp>
    </p:spTree>
    <p:extLst>
      <p:ext uri="{BB962C8B-B14F-4D97-AF65-F5344CB8AC3E}">
        <p14:creationId xmlns:p14="http://schemas.microsoft.com/office/powerpoint/2010/main" val="4073798431"/>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2A5D09-8C8B-4D99-9AF5-0D06331F44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C7E3C3-1146-458A-8562-A4200857D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E02662-F6F6-4DA6-A7DD-E927A5414A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5698D9-D5C2-4BEA-9A4F-0230D72C0DB9}" type="datetimeFigureOut">
              <a:rPr lang="en-US" smtClean="0"/>
              <a:t>7/3/2019</a:t>
            </a:fld>
            <a:endParaRPr lang="en-US"/>
          </a:p>
        </p:txBody>
      </p:sp>
      <p:sp>
        <p:nvSpPr>
          <p:cNvPr id="5" name="Footer Placeholder 4">
            <a:extLst>
              <a:ext uri="{FF2B5EF4-FFF2-40B4-BE49-F238E27FC236}">
                <a16:creationId xmlns:a16="http://schemas.microsoft.com/office/drawing/2014/main" id="{19A8C27B-1F94-4CF4-B296-B5C031C1CF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3BB0EA-7FC2-46FA-8097-DD81EE9013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20F5B5-1E3B-455F-8C3A-51C1232985BE}" type="slidenum">
              <a:rPr lang="en-US" smtClean="0"/>
              <a:t>‹#›</a:t>
            </a:fld>
            <a:endParaRPr lang="en-US"/>
          </a:p>
        </p:txBody>
      </p:sp>
    </p:spTree>
    <p:extLst>
      <p:ext uri="{BB962C8B-B14F-4D97-AF65-F5344CB8AC3E}">
        <p14:creationId xmlns:p14="http://schemas.microsoft.com/office/powerpoint/2010/main" val="2280503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8E13C-8179-4A6D-B809-AEEA65D608A0}"/>
              </a:ext>
            </a:extLst>
          </p:cNvPr>
          <p:cNvSpPr>
            <a:spLocks noGrp="1"/>
          </p:cNvSpPr>
          <p:nvPr>
            <p:ph type="ctrTitle"/>
          </p:nvPr>
        </p:nvSpPr>
        <p:spPr/>
        <p:txBody>
          <a:bodyPr/>
          <a:lstStyle/>
          <a:p>
            <a:r>
              <a:rPr lang="en-US" dirty="0"/>
              <a:t>Angular Training</a:t>
            </a:r>
          </a:p>
        </p:txBody>
      </p:sp>
      <p:sp>
        <p:nvSpPr>
          <p:cNvPr id="3" name="Subtitle 2">
            <a:extLst>
              <a:ext uri="{FF2B5EF4-FFF2-40B4-BE49-F238E27FC236}">
                <a16:creationId xmlns:a16="http://schemas.microsoft.com/office/drawing/2014/main" id="{8A73F530-7287-4548-A839-F9D4D3434485}"/>
              </a:ext>
            </a:extLst>
          </p:cNvPr>
          <p:cNvSpPr>
            <a:spLocks noGrp="1"/>
          </p:cNvSpPr>
          <p:nvPr>
            <p:ph type="subTitle" idx="1"/>
          </p:nvPr>
        </p:nvSpPr>
        <p:spPr/>
        <p:txBody>
          <a:bodyPr>
            <a:normAutofit/>
          </a:bodyPr>
          <a:lstStyle/>
          <a:p>
            <a:r>
              <a:rPr lang="en-US" sz="1800" dirty="0">
                <a:solidFill>
                  <a:schemeClr val="bg1">
                    <a:lumMod val="50000"/>
                  </a:schemeClr>
                </a:solidFill>
              </a:rPr>
              <a:t>Over the last few years, Angular has become the leading open source JavaScript application framework for hundreds of thousands of programmers around the world.</a:t>
            </a:r>
          </a:p>
        </p:txBody>
      </p:sp>
    </p:spTree>
    <p:extLst>
      <p:ext uri="{BB962C8B-B14F-4D97-AF65-F5344CB8AC3E}">
        <p14:creationId xmlns:p14="http://schemas.microsoft.com/office/powerpoint/2010/main" val="397788206"/>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67ED42-9858-4EDF-90E2-30A887AC6332}"/>
              </a:ext>
            </a:extLst>
          </p:cNvPr>
          <p:cNvSpPr/>
          <p:nvPr/>
        </p:nvSpPr>
        <p:spPr>
          <a:xfrm>
            <a:off x="375812" y="434873"/>
            <a:ext cx="1682064" cy="400110"/>
          </a:xfrm>
          <a:prstGeom prst="rect">
            <a:avLst/>
          </a:prstGeom>
        </p:spPr>
        <p:txBody>
          <a:bodyPr wrap="none">
            <a:spAutoFit/>
          </a:bodyPr>
          <a:lstStyle/>
          <a:p>
            <a:r>
              <a:rPr lang="en-US" sz="2000" b="1" dirty="0"/>
              <a:t>Why Angular?</a:t>
            </a:r>
          </a:p>
        </p:txBody>
      </p:sp>
      <p:pic>
        <p:nvPicPr>
          <p:cNvPr id="5" name="Picture 4">
            <a:extLst>
              <a:ext uri="{FF2B5EF4-FFF2-40B4-BE49-F238E27FC236}">
                <a16:creationId xmlns:a16="http://schemas.microsoft.com/office/drawing/2014/main" id="{192652CE-9C8E-436A-8363-AEDAA8046D2F}"/>
              </a:ext>
            </a:extLst>
          </p:cNvPr>
          <p:cNvPicPr>
            <a:picLocks noChangeAspect="1"/>
          </p:cNvPicPr>
          <p:nvPr/>
        </p:nvPicPr>
        <p:blipFill>
          <a:blip r:embed="rId2"/>
          <a:stretch>
            <a:fillRect/>
          </a:stretch>
        </p:blipFill>
        <p:spPr>
          <a:xfrm>
            <a:off x="8572501" y="4953001"/>
            <a:ext cx="3619499" cy="1904999"/>
          </a:xfrm>
          <a:prstGeom prst="rect">
            <a:avLst/>
          </a:prstGeom>
        </p:spPr>
      </p:pic>
      <p:sp>
        <p:nvSpPr>
          <p:cNvPr id="6" name="Rectangle 5">
            <a:extLst>
              <a:ext uri="{FF2B5EF4-FFF2-40B4-BE49-F238E27FC236}">
                <a16:creationId xmlns:a16="http://schemas.microsoft.com/office/drawing/2014/main" id="{C9D29D52-E939-49BE-8670-3AECAA52FAC8}"/>
              </a:ext>
            </a:extLst>
          </p:cNvPr>
          <p:cNvSpPr/>
          <p:nvPr/>
        </p:nvSpPr>
        <p:spPr>
          <a:xfrm>
            <a:off x="1033669" y="1094926"/>
            <a:ext cx="10124661" cy="3600986"/>
          </a:xfrm>
          <a:prstGeom prst="rect">
            <a:avLst/>
          </a:prstGeom>
        </p:spPr>
        <p:txBody>
          <a:bodyPr wrap="square">
            <a:spAutoFit/>
          </a:bodyPr>
          <a:lstStyle/>
          <a:p>
            <a:pPr algn="just"/>
            <a:r>
              <a:rPr lang="en-US" dirty="0"/>
              <a:t>	</a:t>
            </a:r>
            <a:r>
              <a:rPr lang="en-US" sz="1400" dirty="0"/>
              <a:t>So, how developers can benefit from using Angular in their projects? Here we’ll focus on Angular 2+, omitting AngularJS since we don’t use the first version in our projects. The strong sides of Angular include:</a:t>
            </a:r>
          </a:p>
          <a:p>
            <a:pPr algn="just"/>
            <a:endParaRPr lang="en-US" sz="1400" dirty="0"/>
          </a:p>
          <a:p>
            <a:pPr marL="742950" lvl="1" indent="-285750" algn="just">
              <a:buFont typeface="Wingdings" panose="05000000000000000000" pitchFamily="2" charset="2"/>
              <a:buChar char="q"/>
            </a:pPr>
            <a:r>
              <a:rPr lang="en-US" sz="1400" b="1" dirty="0"/>
              <a:t>Detailed documentation</a:t>
            </a:r>
            <a:r>
              <a:rPr lang="en-US" sz="1400" dirty="0"/>
              <a:t>. Angular boasts detailed documentation where developers can find all necessary information without asking their colleagues. As a result, developers can quickly come up with technical solutions and resolve emerging issues. </a:t>
            </a:r>
          </a:p>
          <a:p>
            <a:pPr marL="742950" lvl="1" indent="-285750" algn="just">
              <a:buFont typeface="Wingdings" panose="05000000000000000000" pitchFamily="2" charset="2"/>
              <a:buChar char="q"/>
            </a:pPr>
            <a:endParaRPr lang="en-US" sz="1400" dirty="0"/>
          </a:p>
          <a:p>
            <a:pPr marL="742950" lvl="1" indent="-285750" algn="just">
              <a:buFont typeface="Wingdings" panose="05000000000000000000" pitchFamily="2" charset="2"/>
              <a:buChar char="q"/>
            </a:pPr>
            <a:r>
              <a:rPr lang="en-US" sz="1400" b="1" dirty="0"/>
              <a:t>Support by Google</a:t>
            </a:r>
            <a:r>
              <a:rPr lang="en-US" sz="1400" dirty="0"/>
              <a:t>. A lot of developers consider Google support another benefit of Angular, making the platform trustworthy. At ng-conf 2017, the developers of Angular confirmed that Google will support Angular on a long-term basis.</a:t>
            </a:r>
          </a:p>
          <a:p>
            <a:pPr marL="742950" lvl="1" indent="-285750" algn="just">
              <a:buFont typeface="Wingdings" panose="05000000000000000000" pitchFamily="2" charset="2"/>
              <a:buChar char="q"/>
            </a:pPr>
            <a:r>
              <a:rPr lang="en-US" sz="1400" dirty="0"/>
              <a:t>Great ecosystem of third-party components. The popularity of Angular has resulted in the appearance of thousands of additional tools and components that can be used in Angular apps. As a result, you can get additional functionality and productivity improvements.</a:t>
            </a:r>
          </a:p>
          <a:p>
            <a:pPr marL="742950" lvl="1" indent="-285750" algn="just">
              <a:buFont typeface="Wingdings" panose="05000000000000000000" pitchFamily="2" charset="2"/>
              <a:buChar char="q"/>
            </a:pPr>
            <a:endParaRPr lang="en-US" sz="1400" dirty="0"/>
          </a:p>
          <a:p>
            <a:pPr marL="742950" lvl="1" indent="-285750" algn="just">
              <a:buFont typeface="Wingdings" panose="05000000000000000000" pitchFamily="2" charset="2"/>
              <a:buChar char="q"/>
            </a:pPr>
            <a:r>
              <a:rPr lang="en-US" sz="1400" b="1" dirty="0"/>
              <a:t>Component-based architecture</a:t>
            </a:r>
            <a:r>
              <a:rPr lang="en-US" sz="1400" dirty="0"/>
              <a:t>. In the second version, Angular shifted from an MVC to a component-based architecture. According to this architecture, an app is divided into independent logical and functional components. These components can easily be replaced and decoupled as well as reused in other parts of an app. In addition, component independence makes it easy to test a web app and ensure that every component works seamlessly.</a:t>
            </a:r>
            <a:endParaRPr lang="en-US" dirty="0"/>
          </a:p>
        </p:txBody>
      </p:sp>
    </p:spTree>
    <p:extLst>
      <p:ext uri="{BB962C8B-B14F-4D97-AF65-F5344CB8AC3E}">
        <p14:creationId xmlns:p14="http://schemas.microsoft.com/office/powerpoint/2010/main" val="1668930599"/>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30A29B-DFD0-49E8-BE73-FC4F7EA7B7E3}"/>
              </a:ext>
            </a:extLst>
          </p:cNvPr>
          <p:cNvSpPr/>
          <p:nvPr/>
        </p:nvSpPr>
        <p:spPr>
          <a:xfrm>
            <a:off x="375812" y="302353"/>
            <a:ext cx="2475165" cy="400110"/>
          </a:xfrm>
          <a:prstGeom prst="rect">
            <a:avLst/>
          </a:prstGeom>
        </p:spPr>
        <p:txBody>
          <a:bodyPr wrap="none">
            <a:spAutoFit/>
          </a:bodyPr>
          <a:lstStyle/>
          <a:p>
            <a:r>
              <a:rPr lang="en-US" sz="2000" b="1" dirty="0"/>
              <a:t>Angular's Advantages</a:t>
            </a:r>
          </a:p>
        </p:txBody>
      </p:sp>
      <p:sp>
        <p:nvSpPr>
          <p:cNvPr id="6" name="Rectangle 5">
            <a:extLst>
              <a:ext uri="{FF2B5EF4-FFF2-40B4-BE49-F238E27FC236}">
                <a16:creationId xmlns:a16="http://schemas.microsoft.com/office/drawing/2014/main" id="{4EC2B8AF-85A0-4C28-A8FA-F6D909332914}"/>
              </a:ext>
            </a:extLst>
          </p:cNvPr>
          <p:cNvSpPr/>
          <p:nvPr/>
        </p:nvSpPr>
        <p:spPr>
          <a:xfrm>
            <a:off x="1075186" y="954157"/>
            <a:ext cx="649357" cy="5601490"/>
          </a:xfrm>
          <a:prstGeom prst="rect">
            <a:avLst/>
          </a:prstGeom>
        </p:spPr>
        <p:style>
          <a:lnRef idx="2">
            <a:schemeClr val="accent1"/>
          </a:lnRef>
          <a:fillRef idx="1">
            <a:schemeClr val="lt1"/>
          </a:fillRef>
          <a:effectRef idx="0">
            <a:schemeClr val="accent1"/>
          </a:effectRef>
          <a:fontRef idx="minor">
            <a:schemeClr val="dk1"/>
          </a:fontRef>
        </p:style>
        <p:txBody>
          <a:bodyPr vert="vert270" rtlCol="0" anchor="ctr"/>
          <a:lstStyle/>
          <a:p>
            <a:pPr algn="ctr"/>
            <a:r>
              <a:rPr lang="en-US" dirty="0"/>
              <a:t>Angular Is Easier</a:t>
            </a:r>
          </a:p>
        </p:txBody>
      </p:sp>
      <p:sp>
        <p:nvSpPr>
          <p:cNvPr id="7" name="Rectangle 6">
            <a:extLst>
              <a:ext uri="{FF2B5EF4-FFF2-40B4-BE49-F238E27FC236}">
                <a16:creationId xmlns:a16="http://schemas.microsoft.com/office/drawing/2014/main" id="{52863D6B-20B1-4F11-A1BF-D4F4331F231D}"/>
              </a:ext>
            </a:extLst>
          </p:cNvPr>
          <p:cNvSpPr/>
          <p:nvPr/>
        </p:nvSpPr>
        <p:spPr>
          <a:xfrm>
            <a:off x="1899694" y="954157"/>
            <a:ext cx="649357" cy="560149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dirty="0"/>
              <a:t>TypeScript</a:t>
            </a:r>
          </a:p>
        </p:txBody>
      </p:sp>
      <p:sp>
        <p:nvSpPr>
          <p:cNvPr id="8" name="Rectangle 7">
            <a:extLst>
              <a:ext uri="{FF2B5EF4-FFF2-40B4-BE49-F238E27FC236}">
                <a16:creationId xmlns:a16="http://schemas.microsoft.com/office/drawing/2014/main" id="{1508E4B8-1C89-4EC7-8532-1BBDF53233BA}"/>
              </a:ext>
            </a:extLst>
          </p:cNvPr>
          <p:cNvSpPr/>
          <p:nvPr/>
        </p:nvSpPr>
        <p:spPr>
          <a:xfrm>
            <a:off x="2724202" y="954157"/>
            <a:ext cx="649357" cy="560149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dirty="0"/>
              <a:t>Performance and Mobile</a:t>
            </a:r>
          </a:p>
        </p:txBody>
      </p:sp>
      <p:sp>
        <p:nvSpPr>
          <p:cNvPr id="9" name="Rectangle 8">
            <a:extLst>
              <a:ext uri="{FF2B5EF4-FFF2-40B4-BE49-F238E27FC236}">
                <a16:creationId xmlns:a16="http://schemas.microsoft.com/office/drawing/2014/main" id="{0315F60B-BB01-420B-96F5-84A63437B6FE}"/>
              </a:ext>
            </a:extLst>
          </p:cNvPr>
          <p:cNvSpPr/>
          <p:nvPr/>
        </p:nvSpPr>
        <p:spPr>
          <a:xfrm>
            <a:off x="3548710" y="954157"/>
            <a:ext cx="649357" cy="560149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dirty="0"/>
              <a:t>Project Architecture and Maintenance</a:t>
            </a:r>
          </a:p>
        </p:txBody>
      </p:sp>
      <p:sp>
        <p:nvSpPr>
          <p:cNvPr id="10" name="Rectangle 9">
            <a:extLst>
              <a:ext uri="{FF2B5EF4-FFF2-40B4-BE49-F238E27FC236}">
                <a16:creationId xmlns:a16="http://schemas.microsoft.com/office/drawing/2014/main" id="{B9364E38-55C1-4074-9D6C-7A63E33654DE}"/>
              </a:ext>
            </a:extLst>
          </p:cNvPr>
          <p:cNvSpPr/>
          <p:nvPr/>
        </p:nvSpPr>
        <p:spPr>
          <a:xfrm>
            <a:off x="4373218" y="954157"/>
            <a:ext cx="649357" cy="560149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dirty="0"/>
              <a:t>New Features</a:t>
            </a:r>
          </a:p>
        </p:txBody>
      </p:sp>
      <p:pic>
        <p:nvPicPr>
          <p:cNvPr id="14" name="Picture 13">
            <a:extLst>
              <a:ext uri="{FF2B5EF4-FFF2-40B4-BE49-F238E27FC236}">
                <a16:creationId xmlns:a16="http://schemas.microsoft.com/office/drawing/2014/main" id="{15FB1040-BEA5-465A-89FF-1CE10E607B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2736" y="211347"/>
            <a:ext cx="904050" cy="1130062"/>
          </a:xfrm>
          <a:prstGeom prst="rect">
            <a:avLst/>
          </a:prstGeom>
        </p:spPr>
      </p:pic>
    </p:spTree>
    <p:extLst>
      <p:ext uri="{BB962C8B-B14F-4D97-AF65-F5344CB8AC3E}">
        <p14:creationId xmlns:p14="http://schemas.microsoft.com/office/powerpoint/2010/main" val="1601417873"/>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30A29B-DFD0-49E8-BE73-FC4F7EA7B7E3}"/>
              </a:ext>
            </a:extLst>
          </p:cNvPr>
          <p:cNvSpPr/>
          <p:nvPr/>
        </p:nvSpPr>
        <p:spPr>
          <a:xfrm>
            <a:off x="375812" y="302353"/>
            <a:ext cx="2475165" cy="400110"/>
          </a:xfrm>
          <a:prstGeom prst="rect">
            <a:avLst/>
          </a:prstGeom>
        </p:spPr>
        <p:txBody>
          <a:bodyPr wrap="none">
            <a:spAutoFit/>
          </a:bodyPr>
          <a:lstStyle/>
          <a:p>
            <a:r>
              <a:rPr lang="en-US" sz="2000" b="1" dirty="0"/>
              <a:t>Angular's Advantages</a:t>
            </a:r>
          </a:p>
        </p:txBody>
      </p:sp>
      <p:sp>
        <p:nvSpPr>
          <p:cNvPr id="6" name="Rectangle 5">
            <a:extLst>
              <a:ext uri="{FF2B5EF4-FFF2-40B4-BE49-F238E27FC236}">
                <a16:creationId xmlns:a16="http://schemas.microsoft.com/office/drawing/2014/main" id="{4EC2B8AF-85A0-4C28-A8FA-F6D909332914}"/>
              </a:ext>
            </a:extLst>
          </p:cNvPr>
          <p:cNvSpPr/>
          <p:nvPr/>
        </p:nvSpPr>
        <p:spPr>
          <a:xfrm>
            <a:off x="1075186" y="954157"/>
            <a:ext cx="6586339" cy="560149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Angular Is Easier</a:t>
            </a:r>
          </a:p>
        </p:txBody>
      </p:sp>
      <p:sp>
        <p:nvSpPr>
          <p:cNvPr id="7" name="Rectangle 6">
            <a:extLst>
              <a:ext uri="{FF2B5EF4-FFF2-40B4-BE49-F238E27FC236}">
                <a16:creationId xmlns:a16="http://schemas.microsoft.com/office/drawing/2014/main" id="{52863D6B-20B1-4F11-A1BF-D4F4331F231D}"/>
              </a:ext>
            </a:extLst>
          </p:cNvPr>
          <p:cNvSpPr/>
          <p:nvPr/>
        </p:nvSpPr>
        <p:spPr>
          <a:xfrm>
            <a:off x="7836676" y="954157"/>
            <a:ext cx="649357" cy="560149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dirty="0"/>
              <a:t>TypeScript</a:t>
            </a:r>
          </a:p>
        </p:txBody>
      </p:sp>
      <p:sp>
        <p:nvSpPr>
          <p:cNvPr id="8" name="Rectangle 7">
            <a:extLst>
              <a:ext uri="{FF2B5EF4-FFF2-40B4-BE49-F238E27FC236}">
                <a16:creationId xmlns:a16="http://schemas.microsoft.com/office/drawing/2014/main" id="{1508E4B8-1C89-4EC7-8532-1BBDF53233BA}"/>
              </a:ext>
            </a:extLst>
          </p:cNvPr>
          <p:cNvSpPr/>
          <p:nvPr/>
        </p:nvSpPr>
        <p:spPr>
          <a:xfrm>
            <a:off x="8661184" y="954157"/>
            <a:ext cx="649357" cy="560149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dirty="0"/>
              <a:t>Performance and Mobile</a:t>
            </a:r>
          </a:p>
        </p:txBody>
      </p:sp>
      <p:sp>
        <p:nvSpPr>
          <p:cNvPr id="9" name="Rectangle 8">
            <a:extLst>
              <a:ext uri="{FF2B5EF4-FFF2-40B4-BE49-F238E27FC236}">
                <a16:creationId xmlns:a16="http://schemas.microsoft.com/office/drawing/2014/main" id="{0315F60B-BB01-420B-96F5-84A63437B6FE}"/>
              </a:ext>
            </a:extLst>
          </p:cNvPr>
          <p:cNvSpPr/>
          <p:nvPr/>
        </p:nvSpPr>
        <p:spPr>
          <a:xfrm>
            <a:off x="9485692" y="954157"/>
            <a:ext cx="649357" cy="560149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dirty="0"/>
              <a:t>Project Architecture and Maintenance</a:t>
            </a:r>
          </a:p>
        </p:txBody>
      </p:sp>
      <p:sp>
        <p:nvSpPr>
          <p:cNvPr id="10" name="Rectangle 9">
            <a:extLst>
              <a:ext uri="{FF2B5EF4-FFF2-40B4-BE49-F238E27FC236}">
                <a16:creationId xmlns:a16="http://schemas.microsoft.com/office/drawing/2014/main" id="{B9364E38-55C1-4074-9D6C-7A63E33654DE}"/>
              </a:ext>
            </a:extLst>
          </p:cNvPr>
          <p:cNvSpPr/>
          <p:nvPr/>
        </p:nvSpPr>
        <p:spPr>
          <a:xfrm>
            <a:off x="10310200" y="954157"/>
            <a:ext cx="649357" cy="560149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dirty="0"/>
              <a:t>New Features</a:t>
            </a:r>
          </a:p>
        </p:txBody>
      </p:sp>
      <p:sp>
        <p:nvSpPr>
          <p:cNvPr id="2" name="Rectangle 1">
            <a:extLst>
              <a:ext uri="{FF2B5EF4-FFF2-40B4-BE49-F238E27FC236}">
                <a16:creationId xmlns:a16="http://schemas.microsoft.com/office/drawing/2014/main" id="{AC4D2F0B-4B5D-4A75-BF31-D0C174B63099}"/>
              </a:ext>
            </a:extLst>
          </p:cNvPr>
          <p:cNvSpPr/>
          <p:nvPr/>
        </p:nvSpPr>
        <p:spPr>
          <a:xfrm>
            <a:off x="1234215" y="1111093"/>
            <a:ext cx="6268279" cy="5287618"/>
          </a:xfrm>
          <a:prstGeom prst="rect">
            <a:avLst/>
          </a:prstGeom>
          <a:ln w="3175">
            <a:noFill/>
          </a:ln>
        </p:spPr>
        <p:style>
          <a:lnRef idx="2">
            <a:schemeClr val="accent1"/>
          </a:lnRef>
          <a:fillRef idx="1">
            <a:schemeClr val="lt1"/>
          </a:fillRef>
          <a:effectRef idx="0">
            <a:schemeClr val="accent1"/>
          </a:effectRef>
          <a:fontRef idx="minor">
            <a:schemeClr val="dk1"/>
          </a:fontRef>
        </p:style>
        <p:txBody>
          <a:bodyPr rtlCol="0" anchor="t"/>
          <a:lstStyle/>
          <a:p>
            <a:pPr algn="just"/>
            <a:r>
              <a:rPr lang="en-US" b="1" dirty="0"/>
              <a:t>Angular Is Easier</a:t>
            </a:r>
          </a:p>
          <a:p>
            <a:pPr algn="just"/>
            <a:endParaRPr lang="en-US" b="1" dirty="0"/>
          </a:p>
          <a:p>
            <a:pPr marL="285750" indent="-285750" algn="just">
              <a:buFont typeface="Wingdings" panose="05000000000000000000" pitchFamily="2" charset="2"/>
              <a:buChar char="q"/>
            </a:pPr>
            <a:r>
              <a:rPr lang="en-US" sz="1600" dirty="0"/>
              <a:t>The new Angular codebase is more modern, more capable and easier for new programmers</a:t>
            </a:r>
          </a:p>
          <a:p>
            <a:pPr marL="285750" indent="-285750" algn="just">
              <a:buFont typeface="Wingdings" panose="05000000000000000000" pitchFamily="2" charset="2"/>
              <a:buChar char="q"/>
            </a:pPr>
            <a:r>
              <a:rPr lang="en-US" sz="1600" dirty="0"/>
              <a:t>Angular is a more streamlined framework that allows programmers to focus on simply building JavaScript classes. Views and controllers are replaced with components, which can be described as a refined version of directives.</a:t>
            </a:r>
          </a:p>
        </p:txBody>
      </p:sp>
      <p:pic>
        <p:nvPicPr>
          <p:cNvPr id="14" name="Picture 13">
            <a:extLst>
              <a:ext uri="{FF2B5EF4-FFF2-40B4-BE49-F238E27FC236}">
                <a16:creationId xmlns:a16="http://schemas.microsoft.com/office/drawing/2014/main" id="{1DB0EAC8-F304-4296-AD87-446D4F4654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2736" y="211347"/>
            <a:ext cx="904050" cy="1130062"/>
          </a:xfrm>
          <a:prstGeom prst="rect">
            <a:avLst/>
          </a:prstGeom>
        </p:spPr>
      </p:pic>
    </p:spTree>
    <p:extLst>
      <p:ext uri="{BB962C8B-B14F-4D97-AF65-F5344CB8AC3E}">
        <p14:creationId xmlns:p14="http://schemas.microsoft.com/office/powerpoint/2010/main" val="3722721095"/>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30A29B-DFD0-49E8-BE73-FC4F7EA7B7E3}"/>
              </a:ext>
            </a:extLst>
          </p:cNvPr>
          <p:cNvSpPr/>
          <p:nvPr/>
        </p:nvSpPr>
        <p:spPr>
          <a:xfrm>
            <a:off x="375812" y="302353"/>
            <a:ext cx="2475165" cy="400110"/>
          </a:xfrm>
          <a:prstGeom prst="rect">
            <a:avLst/>
          </a:prstGeom>
        </p:spPr>
        <p:txBody>
          <a:bodyPr wrap="none">
            <a:spAutoFit/>
          </a:bodyPr>
          <a:lstStyle/>
          <a:p>
            <a:r>
              <a:rPr lang="en-US" sz="2000" b="1" dirty="0"/>
              <a:t>Angular's Advantages</a:t>
            </a:r>
          </a:p>
        </p:txBody>
      </p:sp>
      <p:sp>
        <p:nvSpPr>
          <p:cNvPr id="11" name="Rectangle 10">
            <a:extLst>
              <a:ext uri="{FF2B5EF4-FFF2-40B4-BE49-F238E27FC236}">
                <a16:creationId xmlns:a16="http://schemas.microsoft.com/office/drawing/2014/main" id="{A38F4E24-A6B2-4C1F-83F7-DDD860468762}"/>
              </a:ext>
            </a:extLst>
          </p:cNvPr>
          <p:cNvSpPr/>
          <p:nvPr/>
        </p:nvSpPr>
        <p:spPr>
          <a:xfrm>
            <a:off x="1075186" y="954157"/>
            <a:ext cx="649357" cy="5601490"/>
          </a:xfrm>
          <a:prstGeom prst="rect">
            <a:avLst/>
          </a:prstGeom>
        </p:spPr>
        <p:style>
          <a:lnRef idx="2">
            <a:schemeClr val="accent1"/>
          </a:lnRef>
          <a:fillRef idx="1">
            <a:schemeClr val="lt1"/>
          </a:fillRef>
          <a:effectRef idx="0">
            <a:schemeClr val="accent1"/>
          </a:effectRef>
          <a:fontRef idx="minor">
            <a:schemeClr val="dk1"/>
          </a:fontRef>
        </p:style>
        <p:txBody>
          <a:bodyPr vert="vert270" rtlCol="0" anchor="ctr"/>
          <a:lstStyle/>
          <a:p>
            <a:pPr algn="ctr"/>
            <a:r>
              <a:rPr lang="en-US" dirty="0"/>
              <a:t>Angular Is Easier</a:t>
            </a:r>
          </a:p>
        </p:txBody>
      </p:sp>
      <p:sp>
        <p:nvSpPr>
          <p:cNvPr id="12" name="Rectangle 11">
            <a:extLst>
              <a:ext uri="{FF2B5EF4-FFF2-40B4-BE49-F238E27FC236}">
                <a16:creationId xmlns:a16="http://schemas.microsoft.com/office/drawing/2014/main" id="{78F86D7F-9109-4C80-B5B2-BA8BC5FDEB8F}"/>
              </a:ext>
            </a:extLst>
          </p:cNvPr>
          <p:cNvSpPr/>
          <p:nvPr/>
        </p:nvSpPr>
        <p:spPr>
          <a:xfrm>
            <a:off x="1899694" y="954157"/>
            <a:ext cx="6586087" cy="560149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TypeScript</a:t>
            </a:r>
          </a:p>
        </p:txBody>
      </p:sp>
      <p:sp>
        <p:nvSpPr>
          <p:cNvPr id="13" name="Rectangle 12">
            <a:extLst>
              <a:ext uri="{FF2B5EF4-FFF2-40B4-BE49-F238E27FC236}">
                <a16:creationId xmlns:a16="http://schemas.microsoft.com/office/drawing/2014/main" id="{A5ACB243-2DFC-4A35-B359-6B957D6816A1}"/>
              </a:ext>
            </a:extLst>
          </p:cNvPr>
          <p:cNvSpPr/>
          <p:nvPr/>
        </p:nvSpPr>
        <p:spPr>
          <a:xfrm>
            <a:off x="8660932" y="954157"/>
            <a:ext cx="649357" cy="560149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dirty="0"/>
              <a:t>Performance and Mobile</a:t>
            </a:r>
          </a:p>
        </p:txBody>
      </p:sp>
      <p:sp>
        <p:nvSpPr>
          <p:cNvPr id="14" name="Rectangle 13">
            <a:extLst>
              <a:ext uri="{FF2B5EF4-FFF2-40B4-BE49-F238E27FC236}">
                <a16:creationId xmlns:a16="http://schemas.microsoft.com/office/drawing/2014/main" id="{BB046008-748D-4561-91E0-C239609787DB}"/>
              </a:ext>
            </a:extLst>
          </p:cNvPr>
          <p:cNvSpPr/>
          <p:nvPr/>
        </p:nvSpPr>
        <p:spPr>
          <a:xfrm>
            <a:off x="9485440" y="954157"/>
            <a:ext cx="649357" cy="560149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dirty="0"/>
              <a:t>Project Architecture and Maintenance</a:t>
            </a:r>
          </a:p>
        </p:txBody>
      </p:sp>
      <p:sp>
        <p:nvSpPr>
          <p:cNvPr id="15" name="Rectangle 14">
            <a:extLst>
              <a:ext uri="{FF2B5EF4-FFF2-40B4-BE49-F238E27FC236}">
                <a16:creationId xmlns:a16="http://schemas.microsoft.com/office/drawing/2014/main" id="{F27F43E2-AE7D-4F19-A238-E15ED84FA3F6}"/>
              </a:ext>
            </a:extLst>
          </p:cNvPr>
          <p:cNvSpPr/>
          <p:nvPr/>
        </p:nvSpPr>
        <p:spPr>
          <a:xfrm>
            <a:off x="10309948" y="954157"/>
            <a:ext cx="649357" cy="560149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dirty="0"/>
              <a:t>New Features</a:t>
            </a:r>
          </a:p>
        </p:txBody>
      </p:sp>
      <p:sp>
        <p:nvSpPr>
          <p:cNvPr id="2" name="Rectangle 1">
            <a:extLst>
              <a:ext uri="{FF2B5EF4-FFF2-40B4-BE49-F238E27FC236}">
                <a16:creationId xmlns:a16="http://schemas.microsoft.com/office/drawing/2014/main" id="{AC4D2F0B-4B5D-4A75-BF31-D0C174B63099}"/>
              </a:ext>
            </a:extLst>
          </p:cNvPr>
          <p:cNvSpPr/>
          <p:nvPr/>
        </p:nvSpPr>
        <p:spPr>
          <a:xfrm>
            <a:off x="2144864" y="1111093"/>
            <a:ext cx="6108266" cy="5287618"/>
          </a:xfrm>
          <a:prstGeom prst="rect">
            <a:avLst/>
          </a:prstGeom>
          <a:ln w="3175">
            <a:noFill/>
          </a:ln>
        </p:spPr>
        <p:style>
          <a:lnRef idx="2">
            <a:schemeClr val="accent1"/>
          </a:lnRef>
          <a:fillRef idx="1">
            <a:schemeClr val="lt1"/>
          </a:fillRef>
          <a:effectRef idx="0">
            <a:schemeClr val="accent1"/>
          </a:effectRef>
          <a:fontRef idx="minor">
            <a:schemeClr val="dk1"/>
          </a:fontRef>
        </p:style>
        <p:txBody>
          <a:bodyPr rtlCol="0" anchor="t"/>
          <a:lstStyle/>
          <a:p>
            <a:pPr algn="just"/>
            <a:r>
              <a:rPr lang="en-US" b="1" dirty="0"/>
              <a:t>TypeScript</a:t>
            </a:r>
          </a:p>
          <a:p>
            <a:pPr algn="just"/>
            <a:endParaRPr lang="en-US" b="1" dirty="0"/>
          </a:p>
          <a:p>
            <a:pPr marL="285750" indent="-285750" algn="just">
              <a:buFont typeface="Wingdings" panose="05000000000000000000" pitchFamily="2" charset="2"/>
              <a:buChar char="q"/>
            </a:pPr>
            <a:r>
              <a:rPr lang="en-US" sz="1600" dirty="0"/>
              <a:t>Angular was written in TypeScript, a superset of JavaScript that implements many new ES2016+ features.</a:t>
            </a:r>
          </a:p>
          <a:p>
            <a:pPr marL="285750" indent="-285750" algn="just">
              <a:buFont typeface="Wingdings" panose="05000000000000000000" pitchFamily="2" charset="2"/>
              <a:buChar char="q"/>
            </a:pPr>
            <a:r>
              <a:rPr lang="en-US" sz="1600" dirty="0"/>
              <a:t>By focusing on making the framework easier for computers to process, Angular allows for a much richer development ecosystem. Programmers using sophisticated text editors (or IDEs) will notice dramatic improvements with auto-completion and type suggestions. These improvements help to reduce the cognitive burden of learning Angular.</a:t>
            </a:r>
          </a:p>
        </p:txBody>
      </p:sp>
      <p:pic>
        <p:nvPicPr>
          <p:cNvPr id="19" name="Picture 18">
            <a:extLst>
              <a:ext uri="{FF2B5EF4-FFF2-40B4-BE49-F238E27FC236}">
                <a16:creationId xmlns:a16="http://schemas.microsoft.com/office/drawing/2014/main" id="{519827C2-FB1A-48AA-8860-656EF3833A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2736" y="211347"/>
            <a:ext cx="904050" cy="1130062"/>
          </a:xfrm>
          <a:prstGeom prst="rect">
            <a:avLst/>
          </a:prstGeom>
        </p:spPr>
      </p:pic>
    </p:spTree>
    <p:extLst>
      <p:ext uri="{BB962C8B-B14F-4D97-AF65-F5344CB8AC3E}">
        <p14:creationId xmlns:p14="http://schemas.microsoft.com/office/powerpoint/2010/main" val="3302193992"/>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30A29B-DFD0-49E8-BE73-FC4F7EA7B7E3}"/>
              </a:ext>
            </a:extLst>
          </p:cNvPr>
          <p:cNvSpPr/>
          <p:nvPr/>
        </p:nvSpPr>
        <p:spPr>
          <a:xfrm>
            <a:off x="375812" y="302353"/>
            <a:ext cx="2475165" cy="400110"/>
          </a:xfrm>
          <a:prstGeom prst="rect">
            <a:avLst/>
          </a:prstGeom>
        </p:spPr>
        <p:txBody>
          <a:bodyPr wrap="none">
            <a:spAutoFit/>
          </a:bodyPr>
          <a:lstStyle/>
          <a:p>
            <a:r>
              <a:rPr lang="en-US" sz="2000" b="1" dirty="0"/>
              <a:t>Angular's Advantages</a:t>
            </a:r>
          </a:p>
        </p:txBody>
      </p:sp>
      <p:sp>
        <p:nvSpPr>
          <p:cNvPr id="11" name="Rectangle 10">
            <a:extLst>
              <a:ext uri="{FF2B5EF4-FFF2-40B4-BE49-F238E27FC236}">
                <a16:creationId xmlns:a16="http://schemas.microsoft.com/office/drawing/2014/main" id="{A38F4E24-A6B2-4C1F-83F7-DDD860468762}"/>
              </a:ext>
            </a:extLst>
          </p:cNvPr>
          <p:cNvSpPr/>
          <p:nvPr/>
        </p:nvSpPr>
        <p:spPr>
          <a:xfrm>
            <a:off x="1075186" y="954157"/>
            <a:ext cx="649357" cy="5601490"/>
          </a:xfrm>
          <a:prstGeom prst="rect">
            <a:avLst/>
          </a:prstGeom>
        </p:spPr>
        <p:style>
          <a:lnRef idx="2">
            <a:schemeClr val="accent1"/>
          </a:lnRef>
          <a:fillRef idx="1">
            <a:schemeClr val="lt1"/>
          </a:fillRef>
          <a:effectRef idx="0">
            <a:schemeClr val="accent1"/>
          </a:effectRef>
          <a:fontRef idx="minor">
            <a:schemeClr val="dk1"/>
          </a:fontRef>
        </p:style>
        <p:txBody>
          <a:bodyPr vert="vert270" rtlCol="0" anchor="ctr"/>
          <a:lstStyle/>
          <a:p>
            <a:pPr algn="ctr"/>
            <a:r>
              <a:rPr lang="en-US" dirty="0"/>
              <a:t>Angular Is Easier</a:t>
            </a:r>
          </a:p>
        </p:txBody>
      </p:sp>
      <p:sp>
        <p:nvSpPr>
          <p:cNvPr id="14" name="Rectangle 13">
            <a:extLst>
              <a:ext uri="{FF2B5EF4-FFF2-40B4-BE49-F238E27FC236}">
                <a16:creationId xmlns:a16="http://schemas.microsoft.com/office/drawing/2014/main" id="{BB046008-748D-4561-91E0-C239609787DB}"/>
              </a:ext>
            </a:extLst>
          </p:cNvPr>
          <p:cNvSpPr/>
          <p:nvPr/>
        </p:nvSpPr>
        <p:spPr>
          <a:xfrm>
            <a:off x="9485440" y="954157"/>
            <a:ext cx="649357" cy="560149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dirty="0"/>
              <a:t>Project Architecture and Maintenance</a:t>
            </a:r>
          </a:p>
        </p:txBody>
      </p:sp>
      <p:sp>
        <p:nvSpPr>
          <p:cNvPr id="15" name="Rectangle 14">
            <a:extLst>
              <a:ext uri="{FF2B5EF4-FFF2-40B4-BE49-F238E27FC236}">
                <a16:creationId xmlns:a16="http://schemas.microsoft.com/office/drawing/2014/main" id="{F27F43E2-AE7D-4F19-A238-E15ED84FA3F6}"/>
              </a:ext>
            </a:extLst>
          </p:cNvPr>
          <p:cNvSpPr/>
          <p:nvPr/>
        </p:nvSpPr>
        <p:spPr>
          <a:xfrm>
            <a:off x="10309948" y="954157"/>
            <a:ext cx="649357" cy="560149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dirty="0"/>
              <a:t>New Features</a:t>
            </a:r>
          </a:p>
        </p:txBody>
      </p:sp>
      <p:sp>
        <p:nvSpPr>
          <p:cNvPr id="9" name="Rectangle 8">
            <a:extLst>
              <a:ext uri="{FF2B5EF4-FFF2-40B4-BE49-F238E27FC236}">
                <a16:creationId xmlns:a16="http://schemas.microsoft.com/office/drawing/2014/main" id="{8D40CB1D-DAB1-4DB6-B18C-1E0677EA0F6D}"/>
              </a:ext>
            </a:extLst>
          </p:cNvPr>
          <p:cNvSpPr/>
          <p:nvPr/>
        </p:nvSpPr>
        <p:spPr>
          <a:xfrm>
            <a:off x="1899694" y="954157"/>
            <a:ext cx="649357" cy="560149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dirty="0"/>
              <a:t>TypeScript</a:t>
            </a:r>
          </a:p>
        </p:txBody>
      </p:sp>
      <p:sp>
        <p:nvSpPr>
          <p:cNvPr id="10" name="Rectangle 9">
            <a:extLst>
              <a:ext uri="{FF2B5EF4-FFF2-40B4-BE49-F238E27FC236}">
                <a16:creationId xmlns:a16="http://schemas.microsoft.com/office/drawing/2014/main" id="{EC88C453-D91F-4C14-9E3E-030164889ACD}"/>
              </a:ext>
            </a:extLst>
          </p:cNvPr>
          <p:cNvSpPr/>
          <p:nvPr/>
        </p:nvSpPr>
        <p:spPr>
          <a:xfrm>
            <a:off x="2724202" y="954157"/>
            <a:ext cx="6586087" cy="560149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Performance and Mobile</a:t>
            </a:r>
          </a:p>
        </p:txBody>
      </p:sp>
      <p:sp>
        <p:nvSpPr>
          <p:cNvPr id="16" name="Rectangle 15">
            <a:extLst>
              <a:ext uri="{FF2B5EF4-FFF2-40B4-BE49-F238E27FC236}">
                <a16:creationId xmlns:a16="http://schemas.microsoft.com/office/drawing/2014/main" id="{19F489CF-553D-40E9-8A00-226766BA6DF8}"/>
              </a:ext>
            </a:extLst>
          </p:cNvPr>
          <p:cNvSpPr/>
          <p:nvPr/>
        </p:nvSpPr>
        <p:spPr>
          <a:xfrm>
            <a:off x="2963112" y="1111093"/>
            <a:ext cx="6108266" cy="5287618"/>
          </a:xfrm>
          <a:prstGeom prst="rect">
            <a:avLst/>
          </a:prstGeom>
          <a:ln w="3175">
            <a:noFill/>
          </a:ln>
        </p:spPr>
        <p:style>
          <a:lnRef idx="2">
            <a:schemeClr val="accent1"/>
          </a:lnRef>
          <a:fillRef idx="1">
            <a:schemeClr val="lt1"/>
          </a:fillRef>
          <a:effectRef idx="0">
            <a:schemeClr val="accent1"/>
          </a:effectRef>
          <a:fontRef idx="minor">
            <a:schemeClr val="dk1"/>
          </a:fontRef>
        </p:style>
        <p:txBody>
          <a:bodyPr rtlCol="0" anchor="t"/>
          <a:lstStyle/>
          <a:p>
            <a:pPr algn="just"/>
            <a:r>
              <a:rPr lang="en-US" b="1" dirty="0"/>
              <a:t>Performance and Mobile</a:t>
            </a:r>
          </a:p>
          <a:p>
            <a:pPr algn="just"/>
            <a:endParaRPr lang="en-US" b="1" dirty="0"/>
          </a:p>
          <a:p>
            <a:pPr marL="285750" indent="-285750" algn="just">
              <a:buFont typeface="Wingdings" panose="05000000000000000000" pitchFamily="2" charset="2"/>
              <a:buChar char="q"/>
            </a:pPr>
            <a:r>
              <a:rPr lang="en-US" sz="1600" dirty="0"/>
              <a:t>Angular was designed for mobile from the ground up. Aside from limited processing power, mobile devices have other features and limitations that separate them from traditional computers. Touch interfaces, limited screen real estate and mobile hardware have all been considered in Angular.</a:t>
            </a:r>
          </a:p>
          <a:p>
            <a:pPr marL="285750" indent="-285750" algn="just">
              <a:buFont typeface="Wingdings" panose="05000000000000000000" pitchFamily="2" charset="2"/>
              <a:buChar char="q"/>
            </a:pPr>
            <a:r>
              <a:rPr lang="en-US" sz="1600" dirty="0"/>
              <a:t>Desktop computers will also see dramatic improvements in performance and responsiveness.</a:t>
            </a:r>
          </a:p>
        </p:txBody>
      </p:sp>
      <p:pic>
        <p:nvPicPr>
          <p:cNvPr id="17" name="Picture 16">
            <a:extLst>
              <a:ext uri="{FF2B5EF4-FFF2-40B4-BE49-F238E27FC236}">
                <a16:creationId xmlns:a16="http://schemas.microsoft.com/office/drawing/2014/main" id="{C12B90D9-821D-4F13-9295-877E7BCCA6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2736" y="211347"/>
            <a:ext cx="904050" cy="1130062"/>
          </a:xfrm>
          <a:prstGeom prst="rect">
            <a:avLst/>
          </a:prstGeom>
        </p:spPr>
      </p:pic>
    </p:spTree>
    <p:extLst>
      <p:ext uri="{BB962C8B-B14F-4D97-AF65-F5344CB8AC3E}">
        <p14:creationId xmlns:p14="http://schemas.microsoft.com/office/powerpoint/2010/main" val="3928102390"/>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30A29B-DFD0-49E8-BE73-FC4F7EA7B7E3}"/>
              </a:ext>
            </a:extLst>
          </p:cNvPr>
          <p:cNvSpPr/>
          <p:nvPr/>
        </p:nvSpPr>
        <p:spPr>
          <a:xfrm>
            <a:off x="375812" y="302353"/>
            <a:ext cx="2475165" cy="400110"/>
          </a:xfrm>
          <a:prstGeom prst="rect">
            <a:avLst/>
          </a:prstGeom>
        </p:spPr>
        <p:txBody>
          <a:bodyPr wrap="none">
            <a:spAutoFit/>
          </a:bodyPr>
          <a:lstStyle/>
          <a:p>
            <a:r>
              <a:rPr lang="en-US" sz="2000" b="1" dirty="0"/>
              <a:t>Angular's Advantages</a:t>
            </a:r>
          </a:p>
        </p:txBody>
      </p:sp>
      <p:sp>
        <p:nvSpPr>
          <p:cNvPr id="11" name="Rectangle 10">
            <a:extLst>
              <a:ext uri="{FF2B5EF4-FFF2-40B4-BE49-F238E27FC236}">
                <a16:creationId xmlns:a16="http://schemas.microsoft.com/office/drawing/2014/main" id="{A38F4E24-A6B2-4C1F-83F7-DDD860468762}"/>
              </a:ext>
            </a:extLst>
          </p:cNvPr>
          <p:cNvSpPr/>
          <p:nvPr/>
        </p:nvSpPr>
        <p:spPr>
          <a:xfrm>
            <a:off x="1075186" y="954157"/>
            <a:ext cx="649357" cy="5601490"/>
          </a:xfrm>
          <a:prstGeom prst="rect">
            <a:avLst/>
          </a:prstGeom>
        </p:spPr>
        <p:style>
          <a:lnRef idx="2">
            <a:schemeClr val="accent1"/>
          </a:lnRef>
          <a:fillRef idx="1">
            <a:schemeClr val="lt1"/>
          </a:fillRef>
          <a:effectRef idx="0">
            <a:schemeClr val="accent1"/>
          </a:effectRef>
          <a:fontRef idx="minor">
            <a:schemeClr val="dk1"/>
          </a:fontRef>
        </p:style>
        <p:txBody>
          <a:bodyPr vert="vert270" rtlCol="0" anchor="ctr"/>
          <a:lstStyle/>
          <a:p>
            <a:pPr algn="ctr"/>
            <a:r>
              <a:rPr lang="en-US" dirty="0"/>
              <a:t>Angular Is Easier</a:t>
            </a:r>
          </a:p>
        </p:txBody>
      </p:sp>
      <p:sp>
        <p:nvSpPr>
          <p:cNvPr id="15" name="Rectangle 14">
            <a:extLst>
              <a:ext uri="{FF2B5EF4-FFF2-40B4-BE49-F238E27FC236}">
                <a16:creationId xmlns:a16="http://schemas.microsoft.com/office/drawing/2014/main" id="{F27F43E2-AE7D-4F19-A238-E15ED84FA3F6}"/>
              </a:ext>
            </a:extLst>
          </p:cNvPr>
          <p:cNvSpPr/>
          <p:nvPr/>
        </p:nvSpPr>
        <p:spPr>
          <a:xfrm>
            <a:off x="10309948" y="954157"/>
            <a:ext cx="649357" cy="560149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dirty="0"/>
              <a:t>New Features</a:t>
            </a:r>
          </a:p>
        </p:txBody>
      </p:sp>
      <p:sp>
        <p:nvSpPr>
          <p:cNvPr id="9" name="Rectangle 8">
            <a:extLst>
              <a:ext uri="{FF2B5EF4-FFF2-40B4-BE49-F238E27FC236}">
                <a16:creationId xmlns:a16="http://schemas.microsoft.com/office/drawing/2014/main" id="{8D40CB1D-DAB1-4DB6-B18C-1E0677EA0F6D}"/>
              </a:ext>
            </a:extLst>
          </p:cNvPr>
          <p:cNvSpPr/>
          <p:nvPr/>
        </p:nvSpPr>
        <p:spPr>
          <a:xfrm>
            <a:off x="1899694" y="954157"/>
            <a:ext cx="649357" cy="560149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dirty="0"/>
              <a:t>TypeScript</a:t>
            </a:r>
          </a:p>
        </p:txBody>
      </p:sp>
      <p:sp>
        <p:nvSpPr>
          <p:cNvPr id="12" name="Rectangle 11">
            <a:extLst>
              <a:ext uri="{FF2B5EF4-FFF2-40B4-BE49-F238E27FC236}">
                <a16:creationId xmlns:a16="http://schemas.microsoft.com/office/drawing/2014/main" id="{2A9BD770-2D3E-4C38-BF11-849741321005}"/>
              </a:ext>
            </a:extLst>
          </p:cNvPr>
          <p:cNvSpPr/>
          <p:nvPr/>
        </p:nvSpPr>
        <p:spPr>
          <a:xfrm>
            <a:off x="2724202" y="954157"/>
            <a:ext cx="649357" cy="560149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dirty="0"/>
              <a:t>Performance and Mobile</a:t>
            </a:r>
          </a:p>
        </p:txBody>
      </p:sp>
      <p:sp>
        <p:nvSpPr>
          <p:cNvPr id="13" name="Rectangle 12">
            <a:extLst>
              <a:ext uri="{FF2B5EF4-FFF2-40B4-BE49-F238E27FC236}">
                <a16:creationId xmlns:a16="http://schemas.microsoft.com/office/drawing/2014/main" id="{710D0432-910E-41D5-A811-8F61D43F691B}"/>
              </a:ext>
            </a:extLst>
          </p:cNvPr>
          <p:cNvSpPr/>
          <p:nvPr/>
        </p:nvSpPr>
        <p:spPr>
          <a:xfrm>
            <a:off x="3548710" y="954157"/>
            <a:ext cx="6586087" cy="560149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Project Architecture and Maintenance</a:t>
            </a:r>
          </a:p>
        </p:txBody>
      </p:sp>
      <p:sp>
        <p:nvSpPr>
          <p:cNvPr id="17" name="Rectangle 16">
            <a:extLst>
              <a:ext uri="{FF2B5EF4-FFF2-40B4-BE49-F238E27FC236}">
                <a16:creationId xmlns:a16="http://schemas.microsoft.com/office/drawing/2014/main" id="{99DEF9B8-36C7-41E1-B2FF-6CF06CB70FC2}"/>
              </a:ext>
            </a:extLst>
          </p:cNvPr>
          <p:cNvSpPr/>
          <p:nvPr/>
        </p:nvSpPr>
        <p:spPr>
          <a:xfrm>
            <a:off x="3787620" y="1111093"/>
            <a:ext cx="6108266" cy="5287618"/>
          </a:xfrm>
          <a:prstGeom prst="rect">
            <a:avLst/>
          </a:prstGeom>
          <a:ln w="3175">
            <a:noFill/>
          </a:ln>
        </p:spPr>
        <p:style>
          <a:lnRef idx="2">
            <a:schemeClr val="accent1"/>
          </a:lnRef>
          <a:fillRef idx="1">
            <a:schemeClr val="lt1"/>
          </a:fillRef>
          <a:effectRef idx="0">
            <a:schemeClr val="accent1"/>
          </a:effectRef>
          <a:fontRef idx="minor">
            <a:schemeClr val="dk1"/>
          </a:fontRef>
        </p:style>
        <p:txBody>
          <a:bodyPr rtlCol="0" anchor="t"/>
          <a:lstStyle/>
          <a:p>
            <a:pPr algn="just"/>
            <a:r>
              <a:rPr lang="en-US" b="1" dirty="0"/>
              <a:t>Project Architecture and Maintenance</a:t>
            </a:r>
          </a:p>
          <a:p>
            <a:pPr algn="just"/>
            <a:endParaRPr lang="en-US" b="1" dirty="0"/>
          </a:p>
          <a:p>
            <a:pPr marL="285750" indent="-285750" algn="just">
              <a:buFont typeface="Wingdings" panose="05000000000000000000" pitchFamily="2" charset="2"/>
              <a:buChar char="q"/>
            </a:pPr>
            <a:r>
              <a:rPr lang="en-US" sz="1600" dirty="0"/>
              <a:t>The first iteration of Angular provided web programmers with a highly flexible framework for developing applications. This was a dramatic shift for many web programmers, and while that framework was helpful, it became evident that it was often too flexible. Over time, best practices evolved, and a community-driven structure was endorsed. </a:t>
            </a:r>
          </a:p>
          <a:p>
            <a:pPr marL="285750" indent="-285750" algn="just">
              <a:buFont typeface="Wingdings" panose="05000000000000000000" pitchFamily="2" charset="2"/>
              <a:buChar char="q"/>
            </a:pPr>
            <a:r>
              <a:rPr lang="en-US" sz="1600" dirty="0"/>
              <a:t>Angular makes use of the ES2015 module system, and modern packaging tools like webpack or System-JS. Modules are far less coupled to the "Angular way", and it's easier to write more generic JavaScript and plug it into Angular. The new module system also makes it easier to develop effective tooling that can reason better about larger projects.</a:t>
            </a:r>
          </a:p>
        </p:txBody>
      </p:sp>
      <p:pic>
        <p:nvPicPr>
          <p:cNvPr id="18" name="Picture 17">
            <a:extLst>
              <a:ext uri="{FF2B5EF4-FFF2-40B4-BE49-F238E27FC236}">
                <a16:creationId xmlns:a16="http://schemas.microsoft.com/office/drawing/2014/main" id="{8DD23709-C2FF-42C3-A9E5-FEDBFE5E9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2736" y="211347"/>
            <a:ext cx="904050" cy="1130062"/>
          </a:xfrm>
          <a:prstGeom prst="rect">
            <a:avLst/>
          </a:prstGeom>
        </p:spPr>
      </p:pic>
    </p:spTree>
    <p:extLst>
      <p:ext uri="{BB962C8B-B14F-4D97-AF65-F5344CB8AC3E}">
        <p14:creationId xmlns:p14="http://schemas.microsoft.com/office/powerpoint/2010/main" val="2700611899"/>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30A29B-DFD0-49E8-BE73-FC4F7EA7B7E3}"/>
              </a:ext>
            </a:extLst>
          </p:cNvPr>
          <p:cNvSpPr/>
          <p:nvPr/>
        </p:nvSpPr>
        <p:spPr>
          <a:xfrm>
            <a:off x="375812" y="302353"/>
            <a:ext cx="2475165" cy="400110"/>
          </a:xfrm>
          <a:prstGeom prst="rect">
            <a:avLst/>
          </a:prstGeom>
        </p:spPr>
        <p:txBody>
          <a:bodyPr wrap="none">
            <a:spAutoFit/>
          </a:bodyPr>
          <a:lstStyle/>
          <a:p>
            <a:r>
              <a:rPr lang="en-US" sz="2000" b="1" dirty="0"/>
              <a:t>Angular's Advantages</a:t>
            </a:r>
          </a:p>
        </p:txBody>
      </p:sp>
      <p:sp>
        <p:nvSpPr>
          <p:cNvPr id="11" name="Rectangle 10">
            <a:extLst>
              <a:ext uri="{FF2B5EF4-FFF2-40B4-BE49-F238E27FC236}">
                <a16:creationId xmlns:a16="http://schemas.microsoft.com/office/drawing/2014/main" id="{A38F4E24-A6B2-4C1F-83F7-DDD860468762}"/>
              </a:ext>
            </a:extLst>
          </p:cNvPr>
          <p:cNvSpPr/>
          <p:nvPr/>
        </p:nvSpPr>
        <p:spPr>
          <a:xfrm>
            <a:off x="1075186" y="954157"/>
            <a:ext cx="649357" cy="5601490"/>
          </a:xfrm>
          <a:prstGeom prst="rect">
            <a:avLst/>
          </a:prstGeom>
        </p:spPr>
        <p:style>
          <a:lnRef idx="2">
            <a:schemeClr val="accent1"/>
          </a:lnRef>
          <a:fillRef idx="1">
            <a:schemeClr val="lt1"/>
          </a:fillRef>
          <a:effectRef idx="0">
            <a:schemeClr val="accent1"/>
          </a:effectRef>
          <a:fontRef idx="minor">
            <a:schemeClr val="dk1"/>
          </a:fontRef>
        </p:style>
        <p:txBody>
          <a:bodyPr vert="vert270" rtlCol="0" anchor="ctr"/>
          <a:lstStyle/>
          <a:p>
            <a:pPr algn="ctr"/>
            <a:r>
              <a:rPr lang="en-US" dirty="0"/>
              <a:t>Angular Is Easier</a:t>
            </a:r>
          </a:p>
        </p:txBody>
      </p:sp>
      <p:sp>
        <p:nvSpPr>
          <p:cNvPr id="9" name="Rectangle 8">
            <a:extLst>
              <a:ext uri="{FF2B5EF4-FFF2-40B4-BE49-F238E27FC236}">
                <a16:creationId xmlns:a16="http://schemas.microsoft.com/office/drawing/2014/main" id="{8D40CB1D-DAB1-4DB6-B18C-1E0677EA0F6D}"/>
              </a:ext>
            </a:extLst>
          </p:cNvPr>
          <p:cNvSpPr/>
          <p:nvPr/>
        </p:nvSpPr>
        <p:spPr>
          <a:xfrm>
            <a:off x="1899694" y="954157"/>
            <a:ext cx="649357" cy="560149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dirty="0"/>
              <a:t>TypeScript</a:t>
            </a:r>
          </a:p>
        </p:txBody>
      </p:sp>
      <p:sp>
        <p:nvSpPr>
          <p:cNvPr id="12" name="Rectangle 11">
            <a:extLst>
              <a:ext uri="{FF2B5EF4-FFF2-40B4-BE49-F238E27FC236}">
                <a16:creationId xmlns:a16="http://schemas.microsoft.com/office/drawing/2014/main" id="{2A9BD770-2D3E-4C38-BF11-849741321005}"/>
              </a:ext>
            </a:extLst>
          </p:cNvPr>
          <p:cNvSpPr/>
          <p:nvPr/>
        </p:nvSpPr>
        <p:spPr>
          <a:xfrm>
            <a:off x="2724202" y="954157"/>
            <a:ext cx="649357" cy="560149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dirty="0"/>
              <a:t>Performance and Mobile</a:t>
            </a:r>
          </a:p>
        </p:txBody>
      </p:sp>
      <p:sp>
        <p:nvSpPr>
          <p:cNvPr id="10" name="Rectangle 9">
            <a:extLst>
              <a:ext uri="{FF2B5EF4-FFF2-40B4-BE49-F238E27FC236}">
                <a16:creationId xmlns:a16="http://schemas.microsoft.com/office/drawing/2014/main" id="{CEB50C28-D635-4C56-A7D8-70E12A2DC26A}"/>
              </a:ext>
            </a:extLst>
          </p:cNvPr>
          <p:cNvSpPr/>
          <p:nvPr/>
        </p:nvSpPr>
        <p:spPr>
          <a:xfrm>
            <a:off x="3548710" y="954157"/>
            <a:ext cx="649357" cy="560149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dirty="0"/>
              <a:t>Project Architecture and Maintenance</a:t>
            </a:r>
          </a:p>
        </p:txBody>
      </p:sp>
      <p:sp>
        <p:nvSpPr>
          <p:cNvPr id="14" name="Rectangle 13">
            <a:extLst>
              <a:ext uri="{FF2B5EF4-FFF2-40B4-BE49-F238E27FC236}">
                <a16:creationId xmlns:a16="http://schemas.microsoft.com/office/drawing/2014/main" id="{5457099A-DF78-446E-96DC-A71F60BD96F5}"/>
              </a:ext>
            </a:extLst>
          </p:cNvPr>
          <p:cNvSpPr/>
          <p:nvPr/>
        </p:nvSpPr>
        <p:spPr>
          <a:xfrm>
            <a:off x="4451973" y="954157"/>
            <a:ext cx="6586087" cy="560149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New Features</a:t>
            </a:r>
          </a:p>
          <a:p>
            <a:pPr algn="ctr"/>
            <a:endParaRPr lang="en-US" dirty="0">
              <a:solidFill>
                <a:schemeClr val="bg1"/>
              </a:solidFill>
            </a:endParaRPr>
          </a:p>
        </p:txBody>
      </p:sp>
      <p:sp>
        <p:nvSpPr>
          <p:cNvPr id="16" name="Rectangle 15">
            <a:extLst>
              <a:ext uri="{FF2B5EF4-FFF2-40B4-BE49-F238E27FC236}">
                <a16:creationId xmlns:a16="http://schemas.microsoft.com/office/drawing/2014/main" id="{673D2C19-53BE-4B1A-B0F0-F75900B41132}"/>
              </a:ext>
            </a:extLst>
          </p:cNvPr>
          <p:cNvSpPr/>
          <p:nvPr/>
        </p:nvSpPr>
        <p:spPr>
          <a:xfrm>
            <a:off x="4690883" y="1111093"/>
            <a:ext cx="6108266" cy="5287618"/>
          </a:xfrm>
          <a:prstGeom prst="rect">
            <a:avLst/>
          </a:prstGeom>
          <a:ln w="3175">
            <a:noFill/>
          </a:ln>
        </p:spPr>
        <p:style>
          <a:lnRef idx="2">
            <a:schemeClr val="accent1"/>
          </a:lnRef>
          <a:fillRef idx="1">
            <a:schemeClr val="lt1"/>
          </a:fillRef>
          <a:effectRef idx="0">
            <a:schemeClr val="accent1"/>
          </a:effectRef>
          <a:fontRef idx="minor">
            <a:schemeClr val="dk1"/>
          </a:fontRef>
        </p:style>
        <p:txBody>
          <a:bodyPr rtlCol="0" anchor="t"/>
          <a:lstStyle/>
          <a:p>
            <a:pPr algn="just"/>
            <a:r>
              <a:rPr lang="en-US" b="1" dirty="0"/>
              <a:t>New Features</a:t>
            </a:r>
          </a:p>
          <a:p>
            <a:pPr algn="just"/>
            <a:endParaRPr lang="en-US" b="1" dirty="0"/>
          </a:p>
          <a:p>
            <a:pPr marL="285750" indent="-285750" algn="just">
              <a:buFont typeface="Wingdings" panose="05000000000000000000" pitchFamily="2" charset="2"/>
              <a:buChar char="q"/>
            </a:pPr>
            <a:r>
              <a:rPr lang="en-US" sz="1600" dirty="0"/>
              <a:t>Some of the interesting features in Angular are:</a:t>
            </a:r>
          </a:p>
          <a:p>
            <a:pPr marL="742950" lvl="1" indent="-285750" algn="just">
              <a:buFont typeface="Wingdings" panose="05000000000000000000" pitchFamily="2" charset="2"/>
              <a:buChar char="q"/>
            </a:pPr>
            <a:r>
              <a:rPr lang="en-US" sz="1600" dirty="0"/>
              <a:t>Form Builder</a:t>
            </a:r>
          </a:p>
          <a:p>
            <a:pPr marL="742950" lvl="1" indent="-285750" algn="just">
              <a:buFont typeface="Wingdings" panose="05000000000000000000" pitchFamily="2" charset="2"/>
              <a:buChar char="q"/>
            </a:pPr>
            <a:r>
              <a:rPr lang="en-US" sz="1600" dirty="0"/>
              <a:t>Change Detection</a:t>
            </a:r>
          </a:p>
          <a:p>
            <a:pPr marL="742950" lvl="1" indent="-285750" algn="just">
              <a:buFont typeface="Wingdings" panose="05000000000000000000" pitchFamily="2" charset="2"/>
              <a:buChar char="q"/>
            </a:pPr>
            <a:r>
              <a:rPr lang="en-US" sz="1600" dirty="0"/>
              <a:t>Templating</a:t>
            </a:r>
          </a:p>
          <a:p>
            <a:pPr marL="742950" lvl="1" indent="-285750" algn="just">
              <a:buFont typeface="Wingdings" panose="05000000000000000000" pitchFamily="2" charset="2"/>
              <a:buChar char="q"/>
            </a:pPr>
            <a:r>
              <a:rPr lang="en-US" sz="1600" dirty="0"/>
              <a:t>Routing</a:t>
            </a:r>
          </a:p>
          <a:p>
            <a:pPr marL="742950" lvl="1" indent="-285750" algn="just">
              <a:buFont typeface="Wingdings" panose="05000000000000000000" pitchFamily="2" charset="2"/>
              <a:buChar char="q"/>
            </a:pPr>
            <a:r>
              <a:rPr lang="en-US" sz="1600" dirty="0"/>
              <a:t>Annotations</a:t>
            </a:r>
          </a:p>
          <a:p>
            <a:pPr marL="742950" lvl="1" indent="-285750" algn="just">
              <a:buFont typeface="Wingdings" panose="05000000000000000000" pitchFamily="2" charset="2"/>
              <a:buChar char="q"/>
            </a:pPr>
            <a:r>
              <a:rPr lang="en-US" sz="1600" dirty="0"/>
              <a:t>Observables</a:t>
            </a:r>
          </a:p>
          <a:p>
            <a:pPr marL="742950" lvl="1" indent="-285750" algn="just">
              <a:buFont typeface="Wingdings" panose="05000000000000000000" pitchFamily="2" charset="2"/>
              <a:buChar char="q"/>
            </a:pPr>
            <a:r>
              <a:rPr lang="en-US" sz="1600" dirty="0"/>
              <a:t>Shadow DOM</a:t>
            </a:r>
          </a:p>
        </p:txBody>
      </p:sp>
      <p:pic>
        <p:nvPicPr>
          <p:cNvPr id="18" name="Picture 17">
            <a:extLst>
              <a:ext uri="{FF2B5EF4-FFF2-40B4-BE49-F238E27FC236}">
                <a16:creationId xmlns:a16="http://schemas.microsoft.com/office/drawing/2014/main" id="{EE0E79DB-E478-4D86-B6FF-7D5A963EBF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2736" y="211347"/>
            <a:ext cx="904050" cy="1130062"/>
          </a:xfrm>
          <a:prstGeom prst="rect">
            <a:avLst/>
          </a:prstGeom>
        </p:spPr>
      </p:pic>
    </p:spTree>
    <p:extLst>
      <p:ext uri="{BB962C8B-B14F-4D97-AF65-F5344CB8AC3E}">
        <p14:creationId xmlns:p14="http://schemas.microsoft.com/office/powerpoint/2010/main" val="471162870"/>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1133</TotalTime>
  <Words>454</Words>
  <Application>Microsoft Office PowerPoint</Application>
  <PresentationFormat>Widescreen</PresentationFormat>
  <Paragraphs>73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Angular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Vamsee Kalyan</dc:creator>
  <cp:lastModifiedBy>Vamsee Kalyan</cp:lastModifiedBy>
  <cp:revision>31</cp:revision>
  <dcterms:created xsi:type="dcterms:W3CDTF">2019-07-02T02:01:26Z</dcterms:created>
  <dcterms:modified xsi:type="dcterms:W3CDTF">2019-07-03T06:34:39Z</dcterms:modified>
</cp:coreProperties>
</file>