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41DB-3A13-4D18-988C-DF29BE13C5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FDBA3-9DF3-4BA1-85FE-60EBFAB9B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345A3C-7A7C-4211-AF81-019403A21231}"/>
              </a:ext>
            </a:extLst>
          </p:cNvPr>
          <p:cNvSpPr>
            <a:spLocks noGrp="1"/>
          </p:cNvSpPr>
          <p:nvPr>
            <p:ph type="dt" sz="half" idx="10"/>
          </p:nvPr>
        </p:nvSpPr>
        <p:spPr/>
        <p:txBody>
          <a:bodyPr/>
          <a:lstStyle/>
          <a:p>
            <a:fld id="{07F75481-3452-4419-A1ED-E6E647E461BA}" type="datetimeFigureOut">
              <a:rPr lang="en-US" smtClean="0"/>
              <a:t>7/1/2019</a:t>
            </a:fld>
            <a:endParaRPr lang="en-US"/>
          </a:p>
        </p:txBody>
      </p:sp>
      <p:sp>
        <p:nvSpPr>
          <p:cNvPr id="5" name="Footer Placeholder 4">
            <a:extLst>
              <a:ext uri="{FF2B5EF4-FFF2-40B4-BE49-F238E27FC236}">
                <a16:creationId xmlns:a16="http://schemas.microsoft.com/office/drawing/2014/main" id="{414118A3-7EF1-49C0-AC48-B00902824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B79F9-E571-44FB-A5A6-7DA4A0F92154}"/>
              </a:ext>
            </a:extLst>
          </p:cNvPr>
          <p:cNvSpPr>
            <a:spLocks noGrp="1"/>
          </p:cNvSpPr>
          <p:nvPr>
            <p:ph type="sldNum" sz="quarter" idx="12"/>
          </p:nvPr>
        </p:nvSpPr>
        <p:spPr/>
        <p:txBody>
          <a:bodyPr/>
          <a:lstStyle/>
          <a:p>
            <a:fld id="{AD6480BA-100A-4155-8841-08B6A927C573}" type="slidenum">
              <a:rPr lang="en-US" smtClean="0"/>
              <a:t>‹#›</a:t>
            </a:fld>
            <a:endParaRPr lang="en-US"/>
          </a:p>
        </p:txBody>
      </p:sp>
    </p:spTree>
    <p:extLst>
      <p:ext uri="{BB962C8B-B14F-4D97-AF65-F5344CB8AC3E}">
        <p14:creationId xmlns:p14="http://schemas.microsoft.com/office/powerpoint/2010/main" val="22845505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2BD2-B6CB-45A9-B5E5-B89C3CB9A4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C59FBE-DD17-438D-8499-7EB027BE0B7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8A490B-3023-4C0F-989C-71E9C24EF73B}"/>
              </a:ext>
            </a:extLst>
          </p:cNvPr>
          <p:cNvSpPr>
            <a:spLocks noGrp="1"/>
          </p:cNvSpPr>
          <p:nvPr>
            <p:ph type="dt" sz="half" idx="10"/>
          </p:nvPr>
        </p:nvSpPr>
        <p:spPr/>
        <p:txBody>
          <a:bodyPr/>
          <a:lstStyle/>
          <a:p>
            <a:fld id="{07F75481-3452-4419-A1ED-E6E647E461BA}" type="datetimeFigureOut">
              <a:rPr lang="en-US" smtClean="0"/>
              <a:t>7/1/2019</a:t>
            </a:fld>
            <a:endParaRPr lang="en-US"/>
          </a:p>
        </p:txBody>
      </p:sp>
      <p:sp>
        <p:nvSpPr>
          <p:cNvPr id="5" name="Footer Placeholder 4">
            <a:extLst>
              <a:ext uri="{FF2B5EF4-FFF2-40B4-BE49-F238E27FC236}">
                <a16:creationId xmlns:a16="http://schemas.microsoft.com/office/drawing/2014/main" id="{ACA7FC2F-7A36-4E0C-B1AE-22618D9B6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0DB10-D953-4970-8E29-A5331605AB97}"/>
              </a:ext>
            </a:extLst>
          </p:cNvPr>
          <p:cNvSpPr>
            <a:spLocks noGrp="1"/>
          </p:cNvSpPr>
          <p:nvPr>
            <p:ph type="sldNum" sz="quarter" idx="12"/>
          </p:nvPr>
        </p:nvSpPr>
        <p:spPr/>
        <p:txBody>
          <a:bodyPr/>
          <a:lstStyle/>
          <a:p>
            <a:fld id="{AD6480BA-100A-4155-8841-08B6A927C573}" type="slidenum">
              <a:rPr lang="en-US" smtClean="0"/>
              <a:t>‹#›</a:t>
            </a:fld>
            <a:endParaRPr lang="en-US"/>
          </a:p>
        </p:txBody>
      </p:sp>
    </p:spTree>
    <p:extLst>
      <p:ext uri="{BB962C8B-B14F-4D97-AF65-F5344CB8AC3E}">
        <p14:creationId xmlns:p14="http://schemas.microsoft.com/office/powerpoint/2010/main" val="3413013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CBAC1B-86B6-48DF-932A-EE31D90B58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188729-61A9-4896-A2F3-116AEA47DB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AA13B-084B-4CB1-BA7B-5D529EAD4E3A}"/>
              </a:ext>
            </a:extLst>
          </p:cNvPr>
          <p:cNvSpPr>
            <a:spLocks noGrp="1"/>
          </p:cNvSpPr>
          <p:nvPr>
            <p:ph type="dt" sz="half" idx="10"/>
          </p:nvPr>
        </p:nvSpPr>
        <p:spPr/>
        <p:txBody>
          <a:bodyPr/>
          <a:lstStyle/>
          <a:p>
            <a:fld id="{07F75481-3452-4419-A1ED-E6E647E461BA}" type="datetimeFigureOut">
              <a:rPr lang="en-US" smtClean="0"/>
              <a:t>7/1/2019</a:t>
            </a:fld>
            <a:endParaRPr lang="en-US"/>
          </a:p>
        </p:txBody>
      </p:sp>
      <p:sp>
        <p:nvSpPr>
          <p:cNvPr id="5" name="Footer Placeholder 4">
            <a:extLst>
              <a:ext uri="{FF2B5EF4-FFF2-40B4-BE49-F238E27FC236}">
                <a16:creationId xmlns:a16="http://schemas.microsoft.com/office/drawing/2014/main" id="{F64419C2-B3DA-41DE-BF16-06348DB6D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26787-3041-4774-9D00-FE2E4BF3CB70}"/>
              </a:ext>
            </a:extLst>
          </p:cNvPr>
          <p:cNvSpPr>
            <a:spLocks noGrp="1"/>
          </p:cNvSpPr>
          <p:nvPr>
            <p:ph type="sldNum" sz="quarter" idx="12"/>
          </p:nvPr>
        </p:nvSpPr>
        <p:spPr/>
        <p:txBody>
          <a:bodyPr/>
          <a:lstStyle/>
          <a:p>
            <a:fld id="{AD6480BA-100A-4155-8841-08B6A927C573}" type="slidenum">
              <a:rPr lang="en-US" smtClean="0"/>
              <a:t>‹#›</a:t>
            </a:fld>
            <a:endParaRPr lang="en-US"/>
          </a:p>
        </p:txBody>
      </p:sp>
    </p:spTree>
    <p:extLst>
      <p:ext uri="{BB962C8B-B14F-4D97-AF65-F5344CB8AC3E}">
        <p14:creationId xmlns:p14="http://schemas.microsoft.com/office/powerpoint/2010/main" val="32282040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EE9D-3EEC-4A8C-8106-3FAA9016E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99CE65-79FA-4657-B40E-5E90D567E3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F7EC4-B760-4A95-8866-8303431DA881}"/>
              </a:ext>
            </a:extLst>
          </p:cNvPr>
          <p:cNvSpPr>
            <a:spLocks noGrp="1"/>
          </p:cNvSpPr>
          <p:nvPr>
            <p:ph type="dt" sz="half" idx="10"/>
          </p:nvPr>
        </p:nvSpPr>
        <p:spPr/>
        <p:txBody>
          <a:bodyPr/>
          <a:lstStyle/>
          <a:p>
            <a:fld id="{07F75481-3452-4419-A1ED-E6E647E461BA}" type="datetimeFigureOut">
              <a:rPr lang="en-US" smtClean="0"/>
              <a:t>7/1/2019</a:t>
            </a:fld>
            <a:endParaRPr lang="en-US"/>
          </a:p>
        </p:txBody>
      </p:sp>
      <p:sp>
        <p:nvSpPr>
          <p:cNvPr id="5" name="Footer Placeholder 4">
            <a:extLst>
              <a:ext uri="{FF2B5EF4-FFF2-40B4-BE49-F238E27FC236}">
                <a16:creationId xmlns:a16="http://schemas.microsoft.com/office/drawing/2014/main" id="{274AC1EC-55F0-4177-AE3F-50DAB86B0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6A479-57A0-4F7C-B2CD-FE10C640021E}"/>
              </a:ext>
            </a:extLst>
          </p:cNvPr>
          <p:cNvSpPr>
            <a:spLocks noGrp="1"/>
          </p:cNvSpPr>
          <p:nvPr>
            <p:ph type="sldNum" sz="quarter" idx="12"/>
          </p:nvPr>
        </p:nvSpPr>
        <p:spPr/>
        <p:txBody>
          <a:bodyPr/>
          <a:lstStyle/>
          <a:p>
            <a:fld id="{AD6480BA-100A-4155-8841-08B6A927C573}" type="slidenum">
              <a:rPr lang="en-US" smtClean="0"/>
              <a:t>‹#›</a:t>
            </a:fld>
            <a:endParaRPr lang="en-US"/>
          </a:p>
        </p:txBody>
      </p:sp>
    </p:spTree>
    <p:extLst>
      <p:ext uri="{BB962C8B-B14F-4D97-AF65-F5344CB8AC3E}">
        <p14:creationId xmlns:p14="http://schemas.microsoft.com/office/powerpoint/2010/main" val="40709659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9E68-1B0B-4448-A403-484EA2F83E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1EE9F8-3DDF-4E0E-AA4D-ADF5F39C16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B599E7-4EFC-4D9E-ACD2-113E376C32DD}"/>
              </a:ext>
            </a:extLst>
          </p:cNvPr>
          <p:cNvSpPr>
            <a:spLocks noGrp="1"/>
          </p:cNvSpPr>
          <p:nvPr>
            <p:ph type="dt" sz="half" idx="10"/>
          </p:nvPr>
        </p:nvSpPr>
        <p:spPr/>
        <p:txBody>
          <a:bodyPr/>
          <a:lstStyle/>
          <a:p>
            <a:fld id="{07F75481-3452-4419-A1ED-E6E647E461BA}" type="datetimeFigureOut">
              <a:rPr lang="en-US" smtClean="0"/>
              <a:t>7/1/2019</a:t>
            </a:fld>
            <a:endParaRPr lang="en-US"/>
          </a:p>
        </p:txBody>
      </p:sp>
      <p:sp>
        <p:nvSpPr>
          <p:cNvPr id="5" name="Footer Placeholder 4">
            <a:extLst>
              <a:ext uri="{FF2B5EF4-FFF2-40B4-BE49-F238E27FC236}">
                <a16:creationId xmlns:a16="http://schemas.microsoft.com/office/drawing/2014/main" id="{261C5103-CB08-4B59-8786-0F0F8BFD6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3324A-DB9A-455C-AADF-A1154F207B7B}"/>
              </a:ext>
            </a:extLst>
          </p:cNvPr>
          <p:cNvSpPr>
            <a:spLocks noGrp="1"/>
          </p:cNvSpPr>
          <p:nvPr>
            <p:ph type="sldNum" sz="quarter" idx="12"/>
          </p:nvPr>
        </p:nvSpPr>
        <p:spPr/>
        <p:txBody>
          <a:bodyPr/>
          <a:lstStyle/>
          <a:p>
            <a:fld id="{AD6480BA-100A-4155-8841-08B6A927C573}" type="slidenum">
              <a:rPr lang="en-US" smtClean="0"/>
              <a:t>‹#›</a:t>
            </a:fld>
            <a:endParaRPr lang="en-US"/>
          </a:p>
        </p:txBody>
      </p:sp>
    </p:spTree>
    <p:extLst>
      <p:ext uri="{BB962C8B-B14F-4D97-AF65-F5344CB8AC3E}">
        <p14:creationId xmlns:p14="http://schemas.microsoft.com/office/powerpoint/2010/main" val="28865162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7CFF9-F08A-4E5F-AAC1-637E5EA3B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B99C67-5669-4B72-8624-E1B522DD702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2CBF4E-4816-4E32-BF81-5DDACD0599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A8DE00-5338-49AC-91D8-578C0C0069B6}"/>
              </a:ext>
            </a:extLst>
          </p:cNvPr>
          <p:cNvSpPr>
            <a:spLocks noGrp="1"/>
          </p:cNvSpPr>
          <p:nvPr>
            <p:ph type="dt" sz="half" idx="10"/>
          </p:nvPr>
        </p:nvSpPr>
        <p:spPr/>
        <p:txBody>
          <a:bodyPr/>
          <a:lstStyle/>
          <a:p>
            <a:fld id="{07F75481-3452-4419-A1ED-E6E647E461BA}" type="datetimeFigureOut">
              <a:rPr lang="en-US" smtClean="0"/>
              <a:t>7/1/2019</a:t>
            </a:fld>
            <a:endParaRPr lang="en-US"/>
          </a:p>
        </p:txBody>
      </p:sp>
      <p:sp>
        <p:nvSpPr>
          <p:cNvPr id="6" name="Footer Placeholder 5">
            <a:extLst>
              <a:ext uri="{FF2B5EF4-FFF2-40B4-BE49-F238E27FC236}">
                <a16:creationId xmlns:a16="http://schemas.microsoft.com/office/drawing/2014/main" id="{E178E162-5916-480B-AC7B-C6F3D6C2F4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1416AD-37DD-47DC-8219-41EB5632C2A5}"/>
              </a:ext>
            </a:extLst>
          </p:cNvPr>
          <p:cNvSpPr>
            <a:spLocks noGrp="1"/>
          </p:cNvSpPr>
          <p:nvPr>
            <p:ph type="sldNum" sz="quarter" idx="12"/>
          </p:nvPr>
        </p:nvSpPr>
        <p:spPr/>
        <p:txBody>
          <a:bodyPr/>
          <a:lstStyle/>
          <a:p>
            <a:fld id="{AD6480BA-100A-4155-8841-08B6A927C573}" type="slidenum">
              <a:rPr lang="en-US" smtClean="0"/>
              <a:t>‹#›</a:t>
            </a:fld>
            <a:endParaRPr lang="en-US"/>
          </a:p>
        </p:txBody>
      </p:sp>
    </p:spTree>
    <p:extLst>
      <p:ext uri="{BB962C8B-B14F-4D97-AF65-F5344CB8AC3E}">
        <p14:creationId xmlns:p14="http://schemas.microsoft.com/office/powerpoint/2010/main" val="29803155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0D58-1495-4C0D-BEDE-4F525CA1CC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276BCA-1731-4B7B-9982-6E8FF54B3D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0E5C4E-C225-484D-8F4C-85D4A83FA3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2092C4-5D53-49CB-9C21-DFEE424331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03AB84-77C2-440D-9973-7575A9867E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B1586E-6D05-4301-9713-79457EF550E2}"/>
              </a:ext>
            </a:extLst>
          </p:cNvPr>
          <p:cNvSpPr>
            <a:spLocks noGrp="1"/>
          </p:cNvSpPr>
          <p:nvPr>
            <p:ph type="dt" sz="half" idx="10"/>
          </p:nvPr>
        </p:nvSpPr>
        <p:spPr/>
        <p:txBody>
          <a:bodyPr/>
          <a:lstStyle/>
          <a:p>
            <a:fld id="{07F75481-3452-4419-A1ED-E6E647E461BA}" type="datetimeFigureOut">
              <a:rPr lang="en-US" smtClean="0"/>
              <a:t>7/1/2019</a:t>
            </a:fld>
            <a:endParaRPr lang="en-US"/>
          </a:p>
        </p:txBody>
      </p:sp>
      <p:sp>
        <p:nvSpPr>
          <p:cNvPr id="8" name="Footer Placeholder 7">
            <a:extLst>
              <a:ext uri="{FF2B5EF4-FFF2-40B4-BE49-F238E27FC236}">
                <a16:creationId xmlns:a16="http://schemas.microsoft.com/office/drawing/2014/main" id="{B749D1CD-BE9E-490F-B350-F88785F621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A1379C-56CA-4548-B807-814E9A8AB31D}"/>
              </a:ext>
            </a:extLst>
          </p:cNvPr>
          <p:cNvSpPr>
            <a:spLocks noGrp="1"/>
          </p:cNvSpPr>
          <p:nvPr>
            <p:ph type="sldNum" sz="quarter" idx="12"/>
          </p:nvPr>
        </p:nvSpPr>
        <p:spPr/>
        <p:txBody>
          <a:bodyPr/>
          <a:lstStyle/>
          <a:p>
            <a:fld id="{AD6480BA-100A-4155-8841-08B6A927C573}" type="slidenum">
              <a:rPr lang="en-US" smtClean="0"/>
              <a:t>‹#›</a:t>
            </a:fld>
            <a:endParaRPr lang="en-US"/>
          </a:p>
        </p:txBody>
      </p:sp>
    </p:spTree>
    <p:extLst>
      <p:ext uri="{BB962C8B-B14F-4D97-AF65-F5344CB8AC3E}">
        <p14:creationId xmlns:p14="http://schemas.microsoft.com/office/powerpoint/2010/main" val="17621868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B7B54-A255-4E30-BA05-08B2E0FB01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430D42-BC76-4FD9-B6B6-C266F9DA34D0}"/>
              </a:ext>
            </a:extLst>
          </p:cNvPr>
          <p:cNvSpPr>
            <a:spLocks noGrp="1"/>
          </p:cNvSpPr>
          <p:nvPr>
            <p:ph type="dt" sz="half" idx="10"/>
          </p:nvPr>
        </p:nvSpPr>
        <p:spPr/>
        <p:txBody>
          <a:bodyPr/>
          <a:lstStyle/>
          <a:p>
            <a:fld id="{07F75481-3452-4419-A1ED-E6E647E461BA}" type="datetimeFigureOut">
              <a:rPr lang="en-US" smtClean="0"/>
              <a:t>7/1/2019</a:t>
            </a:fld>
            <a:endParaRPr lang="en-US"/>
          </a:p>
        </p:txBody>
      </p:sp>
      <p:sp>
        <p:nvSpPr>
          <p:cNvPr id="4" name="Footer Placeholder 3">
            <a:extLst>
              <a:ext uri="{FF2B5EF4-FFF2-40B4-BE49-F238E27FC236}">
                <a16:creationId xmlns:a16="http://schemas.microsoft.com/office/drawing/2014/main" id="{CA13E113-2D4C-4954-A8A1-3CCA92ADE2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37B934-D249-48FB-9B9D-13F92CAC84FA}"/>
              </a:ext>
            </a:extLst>
          </p:cNvPr>
          <p:cNvSpPr>
            <a:spLocks noGrp="1"/>
          </p:cNvSpPr>
          <p:nvPr>
            <p:ph type="sldNum" sz="quarter" idx="12"/>
          </p:nvPr>
        </p:nvSpPr>
        <p:spPr/>
        <p:txBody>
          <a:bodyPr/>
          <a:lstStyle/>
          <a:p>
            <a:fld id="{AD6480BA-100A-4155-8841-08B6A927C573}" type="slidenum">
              <a:rPr lang="en-US" smtClean="0"/>
              <a:t>‹#›</a:t>
            </a:fld>
            <a:endParaRPr lang="en-US"/>
          </a:p>
        </p:txBody>
      </p:sp>
    </p:spTree>
    <p:extLst>
      <p:ext uri="{BB962C8B-B14F-4D97-AF65-F5344CB8AC3E}">
        <p14:creationId xmlns:p14="http://schemas.microsoft.com/office/powerpoint/2010/main" val="8925424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C6F33-05D0-4AFA-9C20-B1CA0CA8E7AB}"/>
              </a:ext>
            </a:extLst>
          </p:cNvPr>
          <p:cNvSpPr>
            <a:spLocks noGrp="1"/>
          </p:cNvSpPr>
          <p:nvPr>
            <p:ph type="dt" sz="half" idx="10"/>
          </p:nvPr>
        </p:nvSpPr>
        <p:spPr/>
        <p:txBody>
          <a:bodyPr/>
          <a:lstStyle/>
          <a:p>
            <a:fld id="{07F75481-3452-4419-A1ED-E6E647E461BA}" type="datetimeFigureOut">
              <a:rPr lang="en-US" smtClean="0"/>
              <a:t>7/1/2019</a:t>
            </a:fld>
            <a:endParaRPr lang="en-US"/>
          </a:p>
        </p:txBody>
      </p:sp>
      <p:sp>
        <p:nvSpPr>
          <p:cNvPr id="3" name="Footer Placeholder 2">
            <a:extLst>
              <a:ext uri="{FF2B5EF4-FFF2-40B4-BE49-F238E27FC236}">
                <a16:creationId xmlns:a16="http://schemas.microsoft.com/office/drawing/2014/main" id="{E5380ECE-409C-4D35-B084-3AE048B69A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EBBA67-1F9C-48EB-9A13-37FE751314DB}"/>
              </a:ext>
            </a:extLst>
          </p:cNvPr>
          <p:cNvSpPr>
            <a:spLocks noGrp="1"/>
          </p:cNvSpPr>
          <p:nvPr>
            <p:ph type="sldNum" sz="quarter" idx="12"/>
          </p:nvPr>
        </p:nvSpPr>
        <p:spPr/>
        <p:txBody>
          <a:bodyPr/>
          <a:lstStyle/>
          <a:p>
            <a:fld id="{AD6480BA-100A-4155-8841-08B6A927C573}" type="slidenum">
              <a:rPr lang="en-US" smtClean="0"/>
              <a:t>‹#›</a:t>
            </a:fld>
            <a:endParaRPr lang="en-US"/>
          </a:p>
        </p:txBody>
      </p:sp>
    </p:spTree>
    <p:extLst>
      <p:ext uri="{BB962C8B-B14F-4D97-AF65-F5344CB8AC3E}">
        <p14:creationId xmlns:p14="http://schemas.microsoft.com/office/powerpoint/2010/main" val="33438300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B69D-985B-4D19-BC3C-86546B52D7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050F7-9747-42ED-A820-A0C51BDC26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F33D73-B81A-44F7-B0AF-0E1BA5DE3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C587D5-8376-492F-B0C7-269C2A952F14}"/>
              </a:ext>
            </a:extLst>
          </p:cNvPr>
          <p:cNvSpPr>
            <a:spLocks noGrp="1"/>
          </p:cNvSpPr>
          <p:nvPr>
            <p:ph type="dt" sz="half" idx="10"/>
          </p:nvPr>
        </p:nvSpPr>
        <p:spPr/>
        <p:txBody>
          <a:bodyPr/>
          <a:lstStyle/>
          <a:p>
            <a:fld id="{07F75481-3452-4419-A1ED-E6E647E461BA}" type="datetimeFigureOut">
              <a:rPr lang="en-US" smtClean="0"/>
              <a:t>7/1/2019</a:t>
            </a:fld>
            <a:endParaRPr lang="en-US"/>
          </a:p>
        </p:txBody>
      </p:sp>
      <p:sp>
        <p:nvSpPr>
          <p:cNvPr id="6" name="Footer Placeholder 5">
            <a:extLst>
              <a:ext uri="{FF2B5EF4-FFF2-40B4-BE49-F238E27FC236}">
                <a16:creationId xmlns:a16="http://schemas.microsoft.com/office/drawing/2014/main" id="{962F7DEE-647C-414B-8044-B13B0CC86D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96BF5-EA4D-4569-A649-9B167931AD29}"/>
              </a:ext>
            </a:extLst>
          </p:cNvPr>
          <p:cNvSpPr>
            <a:spLocks noGrp="1"/>
          </p:cNvSpPr>
          <p:nvPr>
            <p:ph type="sldNum" sz="quarter" idx="12"/>
          </p:nvPr>
        </p:nvSpPr>
        <p:spPr/>
        <p:txBody>
          <a:bodyPr/>
          <a:lstStyle/>
          <a:p>
            <a:fld id="{AD6480BA-100A-4155-8841-08B6A927C573}" type="slidenum">
              <a:rPr lang="en-US" smtClean="0"/>
              <a:t>‹#›</a:t>
            </a:fld>
            <a:endParaRPr lang="en-US"/>
          </a:p>
        </p:txBody>
      </p:sp>
    </p:spTree>
    <p:extLst>
      <p:ext uri="{BB962C8B-B14F-4D97-AF65-F5344CB8AC3E}">
        <p14:creationId xmlns:p14="http://schemas.microsoft.com/office/powerpoint/2010/main" val="8878752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22C8-826B-4BB0-B136-A4185F3B35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B165AD-D355-409A-B63E-B8F9555F7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BC7587-7ABA-4188-B7F1-DD9CD180E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C88780-6F28-4595-84DE-BA462DC5184B}"/>
              </a:ext>
            </a:extLst>
          </p:cNvPr>
          <p:cNvSpPr>
            <a:spLocks noGrp="1"/>
          </p:cNvSpPr>
          <p:nvPr>
            <p:ph type="dt" sz="half" idx="10"/>
          </p:nvPr>
        </p:nvSpPr>
        <p:spPr/>
        <p:txBody>
          <a:bodyPr/>
          <a:lstStyle/>
          <a:p>
            <a:fld id="{07F75481-3452-4419-A1ED-E6E647E461BA}" type="datetimeFigureOut">
              <a:rPr lang="en-US" smtClean="0"/>
              <a:t>7/1/2019</a:t>
            </a:fld>
            <a:endParaRPr lang="en-US"/>
          </a:p>
        </p:txBody>
      </p:sp>
      <p:sp>
        <p:nvSpPr>
          <p:cNvPr id="6" name="Footer Placeholder 5">
            <a:extLst>
              <a:ext uri="{FF2B5EF4-FFF2-40B4-BE49-F238E27FC236}">
                <a16:creationId xmlns:a16="http://schemas.microsoft.com/office/drawing/2014/main" id="{D8D4D475-8B70-4F29-B4DB-EA00AFA72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AD569-04E3-481E-94B9-BC82BDB0D3C5}"/>
              </a:ext>
            </a:extLst>
          </p:cNvPr>
          <p:cNvSpPr>
            <a:spLocks noGrp="1"/>
          </p:cNvSpPr>
          <p:nvPr>
            <p:ph type="sldNum" sz="quarter" idx="12"/>
          </p:nvPr>
        </p:nvSpPr>
        <p:spPr/>
        <p:txBody>
          <a:bodyPr/>
          <a:lstStyle/>
          <a:p>
            <a:fld id="{AD6480BA-100A-4155-8841-08B6A927C573}" type="slidenum">
              <a:rPr lang="en-US" smtClean="0"/>
              <a:t>‹#›</a:t>
            </a:fld>
            <a:endParaRPr lang="en-US"/>
          </a:p>
        </p:txBody>
      </p:sp>
    </p:spTree>
    <p:extLst>
      <p:ext uri="{BB962C8B-B14F-4D97-AF65-F5344CB8AC3E}">
        <p14:creationId xmlns:p14="http://schemas.microsoft.com/office/powerpoint/2010/main" val="29443500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E43F14-E9D1-4830-BCA9-777695316F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F7B4C0-61CA-4992-B795-14CF6E72EA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3FDFA-E81D-42B9-BF93-F1E2A69A58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F75481-3452-4419-A1ED-E6E647E461BA}" type="datetimeFigureOut">
              <a:rPr lang="en-US" smtClean="0"/>
              <a:t>7/1/2019</a:t>
            </a:fld>
            <a:endParaRPr lang="en-US"/>
          </a:p>
        </p:txBody>
      </p:sp>
      <p:sp>
        <p:nvSpPr>
          <p:cNvPr id="5" name="Footer Placeholder 4">
            <a:extLst>
              <a:ext uri="{FF2B5EF4-FFF2-40B4-BE49-F238E27FC236}">
                <a16:creationId xmlns:a16="http://schemas.microsoft.com/office/drawing/2014/main" id="{3DBB5364-4A83-4E2B-9AC7-125F97E936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C27B08-6FD1-4C2C-BE3C-9A1BBE1974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480BA-100A-4155-8841-08B6A927C573}" type="slidenum">
              <a:rPr lang="en-US" smtClean="0"/>
              <a:t>‹#›</a:t>
            </a:fld>
            <a:endParaRPr lang="en-US"/>
          </a:p>
        </p:txBody>
      </p:sp>
    </p:spTree>
    <p:extLst>
      <p:ext uri="{BB962C8B-B14F-4D97-AF65-F5344CB8AC3E}">
        <p14:creationId xmlns:p14="http://schemas.microsoft.com/office/powerpoint/2010/main" val="2302125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alantir.github.io/tslint/rul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ngular/angular-cli#3rd-party-library-install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2B1930-63C0-439F-9D10-39EA7D2B194C}"/>
              </a:ext>
            </a:extLst>
          </p:cNvPr>
          <p:cNvPicPr>
            <a:picLocks noChangeAspect="1"/>
          </p:cNvPicPr>
          <p:nvPr/>
        </p:nvPicPr>
        <p:blipFill>
          <a:blip r:embed="rId2"/>
          <a:stretch>
            <a:fillRect/>
          </a:stretch>
        </p:blipFill>
        <p:spPr>
          <a:xfrm>
            <a:off x="2608977" y="1459628"/>
            <a:ext cx="6974046" cy="3938744"/>
          </a:xfrm>
          <a:prstGeom prst="rect">
            <a:avLst/>
          </a:prstGeom>
        </p:spPr>
      </p:pic>
    </p:spTree>
    <p:extLst>
      <p:ext uri="{BB962C8B-B14F-4D97-AF65-F5344CB8AC3E}">
        <p14:creationId xmlns:p14="http://schemas.microsoft.com/office/powerpoint/2010/main" val="5434483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A41A-9726-4FA9-9FF7-7BC5222C1E39}"/>
              </a:ext>
            </a:extLst>
          </p:cNvPr>
          <p:cNvSpPr>
            <a:spLocks noGrp="1"/>
          </p:cNvSpPr>
          <p:nvPr>
            <p:ph type="title"/>
          </p:nvPr>
        </p:nvSpPr>
        <p:spPr/>
        <p:txBody>
          <a:bodyPr/>
          <a:lstStyle/>
          <a:p>
            <a:r>
              <a:rPr lang="en-US" dirty="0"/>
              <a:t>Angular CLI</a:t>
            </a:r>
          </a:p>
        </p:txBody>
      </p:sp>
      <p:sp>
        <p:nvSpPr>
          <p:cNvPr id="6" name="Rectangle 5">
            <a:extLst>
              <a:ext uri="{FF2B5EF4-FFF2-40B4-BE49-F238E27FC236}">
                <a16:creationId xmlns:a16="http://schemas.microsoft.com/office/drawing/2014/main" id="{E5693F9E-8710-43FC-AB25-09D4F642C969}"/>
              </a:ext>
            </a:extLst>
          </p:cNvPr>
          <p:cNvSpPr/>
          <p:nvPr/>
        </p:nvSpPr>
        <p:spPr>
          <a:xfrm>
            <a:off x="1039886" y="1624123"/>
            <a:ext cx="10112229" cy="3139321"/>
          </a:xfrm>
          <a:prstGeom prst="rect">
            <a:avLst/>
          </a:prstGeom>
        </p:spPr>
        <p:txBody>
          <a:bodyPr wrap="square">
            <a:spAutoFit/>
          </a:bodyPr>
          <a:lstStyle/>
          <a:p>
            <a:pPr marL="285750" indent="-285750" algn="just">
              <a:buFont typeface="Wingdings" panose="05000000000000000000" pitchFamily="2" charset="2"/>
              <a:buChar char="q"/>
            </a:pPr>
            <a:r>
              <a:rPr lang="en-US" dirty="0"/>
              <a:t>With all of the new features Angular takes advantage of, like static typing, decorators and ES6 module resolution, comes the added cost of setup and maintenance. Spending a lot of time with different build setups and configuring all of the different tools used to serve a modern JavaScript application can really take a lot of time and drain productivity by not being able to actually work on the app itself.</a:t>
            </a:r>
          </a:p>
          <a:p>
            <a:pPr marL="285750" indent="-285750" algn="just">
              <a:buFont typeface="Wingdings" panose="05000000000000000000" pitchFamily="2" charset="2"/>
              <a:buChar char="q"/>
            </a:pPr>
            <a:r>
              <a:rPr lang="en-US" dirty="0"/>
              <a:t>Angular decided they would provide their own CLI to solve this problem. Angular CLI is geared to be the tool used to create and manage your Angular app. It provides the ability to:</a:t>
            </a:r>
          </a:p>
          <a:p>
            <a:pPr marL="1200150" lvl="2" indent="-285750" algn="just">
              <a:buFont typeface="Wingdings" panose="05000000000000000000" pitchFamily="2" charset="2"/>
              <a:buChar char="ü"/>
            </a:pPr>
            <a:r>
              <a:rPr lang="en-US" dirty="0"/>
              <a:t>create a project from scratch</a:t>
            </a:r>
          </a:p>
          <a:p>
            <a:pPr marL="1200150" lvl="2" indent="-285750" algn="just">
              <a:buFont typeface="Wingdings" panose="05000000000000000000" pitchFamily="2" charset="2"/>
              <a:buChar char="ü"/>
            </a:pPr>
            <a:r>
              <a:rPr lang="en-US" dirty="0"/>
              <a:t>scaffold components, directives, services, etc.</a:t>
            </a:r>
          </a:p>
          <a:p>
            <a:pPr marL="1200150" lvl="2" indent="-285750" algn="just">
              <a:buFont typeface="Wingdings" panose="05000000000000000000" pitchFamily="2" charset="2"/>
              <a:buChar char="ü"/>
            </a:pPr>
            <a:r>
              <a:rPr lang="en-US" dirty="0"/>
              <a:t>lint your code</a:t>
            </a:r>
          </a:p>
          <a:p>
            <a:pPr marL="1200150" lvl="2" indent="-285750" algn="just">
              <a:buFont typeface="Wingdings" panose="05000000000000000000" pitchFamily="2" charset="2"/>
              <a:buChar char="ü"/>
            </a:pPr>
            <a:r>
              <a:rPr lang="en-US" dirty="0"/>
              <a:t>serve the application</a:t>
            </a:r>
          </a:p>
          <a:p>
            <a:pPr marL="1200150" lvl="2" indent="-285750" algn="just">
              <a:buFont typeface="Wingdings" panose="05000000000000000000" pitchFamily="2" charset="2"/>
              <a:buChar char="ü"/>
            </a:pPr>
            <a:r>
              <a:rPr lang="en-US" dirty="0"/>
              <a:t>run your unit tests and end to end tests.</a:t>
            </a:r>
          </a:p>
        </p:txBody>
      </p:sp>
    </p:spTree>
    <p:extLst>
      <p:ext uri="{BB962C8B-B14F-4D97-AF65-F5344CB8AC3E}">
        <p14:creationId xmlns:p14="http://schemas.microsoft.com/office/powerpoint/2010/main" val="880599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A41A-9726-4FA9-9FF7-7BC5222C1E39}"/>
              </a:ext>
            </a:extLst>
          </p:cNvPr>
          <p:cNvSpPr>
            <a:spLocks noGrp="1"/>
          </p:cNvSpPr>
          <p:nvPr>
            <p:ph type="title"/>
          </p:nvPr>
        </p:nvSpPr>
        <p:spPr/>
        <p:txBody>
          <a:bodyPr/>
          <a:lstStyle/>
          <a:p>
            <a:r>
              <a:rPr lang="en-US" dirty="0"/>
              <a:t>Angular CLI - Creating a New App</a:t>
            </a:r>
          </a:p>
        </p:txBody>
      </p:sp>
      <p:sp>
        <p:nvSpPr>
          <p:cNvPr id="6" name="Rectangle 5">
            <a:extLst>
              <a:ext uri="{FF2B5EF4-FFF2-40B4-BE49-F238E27FC236}">
                <a16:creationId xmlns:a16="http://schemas.microsoft.com/office/drawing/2014/main" id="{E5693F9E-8710-43FC-AB25-09D4F642C969}"/>
              </a:ext>
            </a:extLst>
          </p:cNvPr>
          <p:cNvSpPr/>
          <p:nvPr/>
        </p:nvSpPr>
        <p:spPr>
          <a:xfrm>
            <a:off x="1039886" y="1624123"/>
            <a:ext cx="10112229" cy="2308324"/>
          </a:xfrm>
          <a:prstGeom prst="rect">
            <a:avLst/>
          </a:prstGeom>
        </p:spPr>
        <p:txBody>
          <a:bodyPr wrap="square">
            <a:spAutoFit/>
          </a:bodyPr>
          <a:lstStyle/>
          <a:p>
            <a:pPr marL="285750" indent="-285750" algn="just">
              <a:buFont typeface="Wingdings" panose="05000000000000000000" pitchFamily="2" charset="2"/>
              <a:buChar char="q"/>
            </a:pPr>
            <a:r>
              <a:rPr lang="en-US" dirty="0"/>
              <a:t>Use the ng new [app-name] command to create a new app. </a:t>
            </a:r>
          </a:p>
          <a:p>
            <a:pPr marL="285750" indent="-285750" algn="just">
              <a:buFont typeface="Wingdings" panose="05000000000000000000" pitchFamily="2" charset="2"/>
              <a:buChar char="q"/>
            </a:pPr>
            <a:r>
              <a:rPr lang="en-US" dirty="0"/>
              <a:t>This will generate a basic app in the folder of the app name provided. </a:t>
            </a:r>
          </a:p>
          <a:p>
            <a:pPr marL="285750" indent="-285750" algn="just">
              <a:buFont typeface="Wingdings" panose="05000000000000000000" pitchFamily="2" charset="2"/>
              <a:buChar char="q"/>
            </a:pPr>
            <a:r>
              <a:rPr lang="en-US" dirty="0"/>
              <a:t>The app has all of the features available to work with the CLI commands. </a:t>
            </a:r>
          </a:p>
          <a:p>
            <a:pPr marL="285750" indent="-285750" algn="just">
              <a:buFont typeface="Wingdings" panose="05000000000000000000" pitchFamily="2" charset="2"/>
              <a:buChar char="q"/>
            </a:pPr>
            <a:r>
              <a:rPr lang="en-US" dirty="0"/>
              <a:t>Creating an app may take a few minutes to complete since npm will need to install all of the dependencies. </a:t>
            </a:r>
          </a:p>
          <a:p>
            <a:pPr marL="285750" indent="-285750" algn="just">
              <a:buFont typeface="Wingdings" panose="05000000000000000000" pitchFamily="2" charset="2"/>
              <a:buChar char="q"/>
            </a:pPr>
            <a:r>
              <a:rPr lang="en-US" dirty="0"/>
              <a:t>The directory is automatically set up as a new git repository as well. If git is not your version control of choice, simply remove the .git folder and .</a:t>
            </a:r>
            <a:r>
              <a:rPr lang="en-US" dirty="0" err="1"/>
              <a:t>gitignore</a:t>
            </a:r>
            <a:r>
              <a:rPr lang="en-US" dirty="0"/>
              <a:t> file.</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1687323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A41A-9726-4FA9-9FF7-7BC5222C1E39}"/>
              </a:ext>
            </a:extLst>
          </p:cNvPr>
          <p:cNvSpPr>
            <a:spLocks noGrp="1"/>
          </p:cNvSpPr>
          <p:nvPr>
            <p:ph type="title"/>
          </p:nvPr>
        </p:nvSpPr>
        <p:spPr/>
        <p:txBody>
          <a:bodyPr/>
          <a:lstStyle/>
          <a:p>
            <a:r>
              <a:rPr lang="en-US" dirty="0"/>
              <a:t>Angular CLI - Serving the App</a:t>
            </a:r>
          </a:p>
        </p:txBody>
      </p:sp>
      <p:sp>
        <p:nvSpPr>
          <p:cNvPr id="6" name="Rectangle 5">
            <a:extLst>
              <a:ext uri="{FF2B5EF4-FFF2-40B4-BE49-F238E27FC236}">
                <a16:creationId xmlns:a16="http://schemas.microsoft.com/office/drawing/2014/main" id="{E5693F9E-8710-43FC-AB25-09D4F642C969}"/>
              </a:ext>
            </a:extLst>
          </p:cNvPr>
          <p:cNvSpPr/>
          <p:nvPr/>
        </p:nvSpPr>
        <p:spPr>
          <a:xfrm>
            <a:off x="1039886" y="1624123"/>
            <a:ext cx="10112229" cy="1477328"/>
          </a:xfrm>
          <a:prstGeom prst="rect">
            <a:avLst/>
          </a:prstGeom>
        </p:spPr>
        <p:txBody>
          <a:bodyPr wrap="square">
            <a:spAutoFit/>
          </a:bodyPr>
          <a:lstStyle/>
          <a:p>
            <a:pPr marL="285750" indent="-285750" algn="just">
              <a:buFont typeface="Wingdings" panose="05000000000000000000" pitchFamily="2" charset="2"/>
              <a:buChar char="q"/>
            </a:pPr>
            <a:r>
              <a:rPr lang="en-US" dirty="0"/>
              <a:t>The CLI provides the ability to serve the app with live reload. </a:t>
            </a:r>
          </a:p>
          <a:p>
            <a:pPr marL="285750" indent="-285750" algn="just">
              <a:buFont typeface="Wingdings" panose="05000000000000000000" pitchFamily="2" charset="2"/>
              <a:buChar char="q"/>
            </a:pPr>
            <a:r>
              <a:rPr lang="en-US" dirty="0"/>
              <a:t>To serve an application, simply run the command </a:t>
            </a:r>
            <a:r>
              <a:rPr lang="en-US" u="sng" dirty="0"/>
              <a:t>ng serve</a:t>
            </a:r>
            <a:r>
              <a:rPr lang="en-US" dirty="0"/>
              <a:t>. </a:t>
            </a:r>
          </a:p>
          <a:p>
            <a:pPr marL="285750" indent="-285750" algn="just">
              <a:buFont typeface="Wingdings" panose="05000000000000000000" pitchFamily="2" charset="2"/>
              <a:buChar char="q"/>
            </a:pPr>
            <a:r>
              <a:rPr lang="en-US" dirty="0"/>
              <a:t>This will compile the app and copy all of the application-specific files to the dist folder before serving.</a:t>
            </a:r>
          </a:p>
          <a:p>
            <a:pPr marL="285750" indent="-285750" algn="just">
              <a:buFont typeface="Wingdings" panose="05000000000000000000" pitchFamily="2" charset="2"/>
              <a:buChar char="q"/>
            </a:pPr>
            <a:r>
              <a:rPr lang="en-US" dirty="0"/>
              <a:t>By default, ng serve serves the application locally on port 4200 ( http://localhost:4200 ) but this can be changed by using a command line argument: ng serve --port=8080</a:t>
            </a:r>
          </a:p>
        </p:txBody>
      </p:sp>
    </p:spTree>
    <p:extLst>
      <p:ext uri="{BB962C8B-B14F-4D97-AF65-F5344CB8AC3E}">
        <p14:creationId xmlns:p14="http://schemas.microsoft.com/office/powerpoint/2010/main" val="1144327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A41A-9726-4FA9-9FF7-7BC5222C1E39}"/>
              </a:ext>
            </a:extLst>
          </p:cNvPr>
          <p:cNvSpPr>
            <a:spLocks noGrp="1"/>
          </p:cNvSpPr>
          <p:nvPr>
            <p:ph type="title"/>
          </p:nvPr>
        </p:nvSpPr>
        <p:spPr/>
        <p:txBody>
          <a:bodyPr/>
          <a:lstStyle/>
          <a:p>
            <a:r>
              <a:rPr lang="en-US" dirty="0"/>
              <a:t>Angular CLI - Creating Components</a:t>
            </a:r>
          </a:p>
        </p:txBody>
      </p:sp>
      <p:sp>
        <p:nvSpPr>
          <p:cNvPr id="6" name="Rectangle 5">
            <a:extLst>
              <a:ext uri="{FF2B5EF4-FFF2-40B4-BE49-F238E27FC236}">
                <a16:creationId xmlns:a16="http://schemas.microsoft.com/office/drawing/2014/main" id="{E5693F9E-8710-43FC-AB25-09D4F642C969}"/>
              </a:ext>
            </a:extLst>
          </p:cNvPr>
          <p:cNvSpPr/>
          <p:nvPr/>
        </p:nvSpPr>
        <p:spPr>
          <a:xfrm>
            <a:off x="1039886" y="1624123"/>
            <a:ext cx="10112229" cy="2862322"/>
          </a:xfrm>
          <a:prstGeom prst="rect">
            <a:avLst/>
          </a:prstGeom>
        </p:spPr>
        <p:txBody>
          <a:bodyPr wrap="square">
            <a:spAutoFit/>
          </a:bodyPr>
          <a:lstStyle/>
          <a:p>
            <a:pPr marL="285750" indent="-285750" algn="just">
              <a:buFont typeface="Wingdings" panose="05000000000000000000" pitchFamily="2" charset="2"/>
              <a:buChar char="q"/>
            </a:pPr>
            <a:r>
              <a:rPr lang="en-US" dirty="0"/>
              <a:t>The CLI can scaffold Angular components through the generate command. </a:t>
            </a:r>
          </a:p>
          <a:p>
            <a:pPr marL="285750" indent="-285750" algn="just">
              <a:buFont typeface="Wingdings" panose="05000000000000000000" pitchFamily="2" charset="2"/>
              <a:buChar char="q"/>
            </a:pPr>
            <a:r>
              <a:rPr lang="en-US" dirty="0"/>
              <a:t>To create a new component run:</a:t>
            </a:r>
          </a:p>
          <a:p>
            <a:pPr marL="742950" lvl="1" indent="-285750" algn="just">
              <a:buFont typeface="Wingdings" panose="05000000000000000000" pitchFamily="2" charset="2"/>
              <a:buChar char="ü"/>
            </a:pPr>
            <a:r>
              <a:rPr lang="en-US" dirty="0"/>
              <a:t>ng generate component [component-name]</a:t>
            </a:r>
          </a:p>
          <a:p>
            <a:pPr marL="285750" indent="-285750" algn="just">
              <a:buFont typeface="Wingdings" panose="05000000000000000000" pitchFamily="2" charset="2"/>
              <a:buChar char="q"/>
            </a:pPr>
            <a:r>
              <a:rPr lang="en-US" dirty="0"/>
              <a:t>Executing the command creates a folder, [component-name], in the project's </a:t>
            </a:r>
            <a:r>
              <a:rPr lang="en-US" dirty="0" err="1"/>
              <a:t>src</a:t>
            </a:r>
            <a:r>
              <a:rPr lang="en-US" dirty="0"/>
              <a:t>/app path or the current path the command is executed in if it's a child folder of the project. The folder has the following:</a:t>
            </a:r>
          </a:p>
          <a:p>
            <a:pPr marL="742950" lvl="1" indent="-285750" algn="just">
              <a:buFont typeface="Wingdings" panose="05000000000000000000" pitchFamily="2" charset="2"/>
              <a:buChar char="ü"/>
            </a:pPr>
            <a:r>
              <a:rPr lang="en-US" dirty="0"/>
              <a:t>[component-name].</a:t>
            </a:r>
            <a:r>
              <a:rPr lang="en-US" dirty="0" err="1"/>
              <a:t>component.ts</a:t>
            </a:r>
            <a:r>
              <a:rPr lang="en-US" dirty="0"/>
              <a:t> the component class file</a:t>
            </a:r>
          </a:p>
          <a:p>
            <a:pPr marL="742950" lvl="1" indent="-285750" algn="just">
              <a:buFont typeface="Wingdings" panose="05000000000000000000" pitchFamily="2" charset="2"/>
              <a:buChar char="ü"/>
            </a:pPr>
            <a:r>
              <a:rPr lang="en-US" dirty="0"/>
              <a:t>[component-name].component.css for styling the component</a:t>
            </a:r>
          </a:p>
          <a:p>
            <a:pPr marL="742950" lvl="1" indent="-285750" algn="just">
              <a:buFont typeface="Wingdings" panose="05000000000000000000" pitchFamily="2" charset="2"/>
              <a:buChar char="ü"/>
            </a:pPr>
            <a:r>
              <a:rPr lang="en-US" dirty="0"/>
              <a:t>[component-name].component.html component html</a:t>
            </a:r>
          </a:p>
          <a:p>
            <a:pPr marL="742950" lvl="1" indent="-285750" algn="just">
              <a:buFont typeface="Wingdings" panose="05000000000000000000" pitchFamily="2" charset="2"/>
              <a:buChar char="ü"/>
            </a:pPr>
            <a:r>
              <a:rPr lang="en-US" dirty="0"/>
              <a:t>[component-name].</a:t>
            </a:r>
            <a:r>
              <a:rPr lang="en-US" dirty="0" err="1"/>
              <a:t>component.spec.ts</a:t>
            </a:r>
            <a:r>
              <a:rPr lang="en-US" dirty="0"/>
              <a:t> tests for the component</a:t>
            </a:r>
          </a:p>
        </p:txBody>
      </p:sp>
    </p:spTree>
    <p:extLst>
      <p:ext uri="{BB962C8B-B14F-4D97-AF65-F5344CB8AC3E}">
        <p14:creationId xmlns:p14="http://schemas.microsoft.com/office/powerpoint/2010/main" val="1863779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A41A-9726-4FA9-9FF7-7BC5222C1E39}"/>
              </a:ext>
            </a:extLst>
          </p:cNvPr>
          <p:cNvSpPr>
            <a:spLocks noGrp="1"/>
          </p:cNvSpPr>
          <p:nvPr>
            <p:ph type="title"/>
          </p:nvPr>
        </p:nvSpPr>
        <p:spPr/>
        <p:txBody>
          <a:bodyPr/>
          <a:lstStyle/>
          <a:p>
            <a:r>
              <a:rPr lang="en-US" dirty="0"/>
              <a:t>Angular CLI - Creating Other Things</a:t>
            </a:r>
          </a:p>
        </p:txBody>
      </p:sp>
      <p:sp>
        <p:nvSpPr>
          <p:cNvPr id="6" name="Rectangle 5">
            <a:extLst>
              <a:ext uri="{FF2B5EF4-FFF2-40B4-BE49-F238E27FC236}">
                <a16:creationId xmlns:a16="http://schemas.microsoft.com/office/drawing/2014/main" id="{E5693F9E-8710-43FC-AB25-09D4F642C969}"/>
              </a:ext>
            </a:extLst>
          </p:cNvPr>
          <p:cNvSpPr/>
          <p:nvPr/>
        </p:nvSpPr>
        <p:spPr>
          <a:xfrm>
            <a:off x="1039886" y="1624123"/>
            <a:ext cx="10112229" cy="2031325"/>
          </a:xfrm>
          <a:prstGeom prst="rect">
            <a:avLst/>
          </a:prstGeom>
        </p:spPr>
        <p:txBody>
          <a:bodyPr wrap="square">
            <a:spAutoFit/>
          </a:bodyPr>
          <a:lstStyle/>
          <a:p>
            <a:pPr marL="285750" indent="-285750" algn="just">
              <a:buFont typeface="Wingdings" panose="05000000000000000000" pitchFamily="2" charset="2"/>
              <a:buChar char="q"/>
            </a:pPr>
            <a:r>
              <a:rPr lang="en-US" dirty="0"/>
              <a:t>The CLI can scaffold other Angular entities such as services, pipes and directives using the generate command.</a:t>
            </a:r>
          </a:p>
          <a:p>
            <a:pPr marL="742950" lvl="1" indent="-285750" algn="just">
              <a:buFont typeface="Wingdings" panose="05000000000000000000" pitchFamily="2" charset="2"/>
              <a:buChar char="q"/>
            </a:pPr>
            <a:r>
              <a:rPr lang="en-US" dirty="0"/>
              <a:t>ng generate [entity] [entity-name]</a:t>
            </a:r>
          </a:p>
          <a:p>
            <a:pPr marL="285750" indent="-285750" algn="just">
              <a:buFont typeface="Wingdings" panose="05000000000000000000" pitchFamily="2" charset="2"/>
              <a:buChar char="q"/>
            </a:pPr>
            <a:r>
              <a:rPr lang="en-US" dirty="0"/>
              <a:t>This creates the entity at </a:t>
            </a:r>
            <a:r>
              <a:rPr lang="en-US" dirty="0" err="1"/>
              <a:t>src</a:t>
            </a:r>
            <a:r>
              <a:rPr lang="en-US" dirty="0"/>
              <a:t>/app/[entity-name].[entity].</a:t>
            </a:r>
            <a:r>
              <a:rPr lang="en-US" dirty="0" err="1"/>
              <a:t>ts</a:t>
            </a:r>
            <a:r>
              <a:rPr lang="en-US" dirty="0"/>
              <a:t> along with a spec file, or at the current path if the command is executed in a child folder of the project. The CLI provides blueprints for the following entities out of the box:</a:t>
            </a:r>
          </a:p>
          <a:p>
            <a:pPr marL="742950" lvl="1" indent="-285750" algn="just">
              <a:buFont typeface="Wingdings" panose="05000000000000000000" pitchFamily="2" charset="2"/>
              <a:buChar char="q"/>
            </a:pPr>
            <a:endParaRPr lang="en-US" dirty="0"/>
          </a:p>
        </p:txBody>
      </p:sp>
      <p:graphicFrame>
        <p:nvGraphicFramePr>
          <p:cNvPr id="3" name="Table 2">
            <a:extLst>
              <a:ext uri="{FF2B5EF4-FFF2-40B4-BE49-F238E27FC236}">
                <a16:creationId xmlns:a16="http://schemas.microsoft.com/office/drawing/2014/main" id="{63A50429-E2A6-48A3-976B-872A5E5CCEBD}"/>
              </a:ext>
            </a:extLst>
          </p:cNvPr>
          <p:cNvGraphicFramePr>
            <a:graphicFrameLocks noGrp="1"/>
          </p:cNvGraphicFramePr>
          <p:nvPr>
            <p:extLst>
              <p:ext uri="{D42A27DB-BD31-4B8C-83A1-F6EECF244321}">
                <p14:modId xmlns:p14="http://schemas.microsoft.com/office/powerpoint/2010/main" val="4284360566"/>
              </p:ext>
            </p:extLst>
          </p:nvPr>
        </p:nvGraphicFramePr>
        <p:xfrm>
          <a:off x="3886433" y="3481886"/>
          <a:ext cx="4419134" cy="2595880"/>
        </p:xfrm>
        <a:graphic>
          <a:graphicData uri="http://schemas.openxmlformats.org/drawingml/2006/table">
            <a:tbl>
              <a:tblPr firstRow="1" bandRow="1">
                <a:tableStyleId>{5C22544A-7EE6-4342-B048-85BDC9FD1C3A}</a:tableStyleId>
              </a:tblPr>
              <a:tblGrid>
                <a:gridCol w="1810158">
                  <a:extLst>
                    <a:ext uri="{9D8B030D-6E8A-4147-A177-3AD203B41FA5}">
                      <a16:colId xmlns:a16="http://schemas.microsoft.com/office/drawing/2014/main" val="4010921288"/>
                    </a:ext>
                  </a:extLst>
                </a:gridCol>
                <a:gridCol w="2608976">
                  <a:extLst>
                    <a:ext uri="{9D8B030D-6E8A-4147-A177-3AD203B41FA5}">
                      <a16:colId xmlns:a16="http://schemas.microsoft.com/office/drawing/2014/main" val="147214322"/>
                    </a:ext>
                  </a:extLst>
                </a:gridCol>
              </a:tblGrid>
              <a:tr h="370840">
                <a:tc>
                  <a:txBody>
                    <a:bodyPr/>
                    <a:lstStyle/>
                    <a:p>
                      <a:pPr algn="ctr"/>
                      <a:r>
                        <a:rPr lang="en-US" dirty="0"/>
                        <a:t>Item</a:t>
                      </a:r>
                    </a:p>
                  </a:txBody>
                  <a:tcPr/>
                </a:tc>
                <a:tc>
                  <a:txBody>
                    <a:bodyPr/>
                    <a:lstStyle/>
                    <a:p>
                      <a:pPr algn="ctr"/>
                      <a:r>
                        <a:rPr lang="en-US" dirty="0"/>
                        <a:t>Command</a:t>
                      </a:r>
                    </a:p>
                  </a:txBody>
                  <a:tcPr/>
                </a:tc>
                <a:extLst>
                  <a:ext uri="{0D108BD9-81ED-4DB2-BD59-A6C34878D82A}">
                    <a16:rowId xmlns:a16="http://schemas.microsoft.com/office/drawing/2014/main" val="1017508756"/>
                  </a:ext>
                </a:extLst>
              </a:tr>
              <a:tr h="370840">
                <a:tc>
                  <a:txBody>
                    <a:bodyPr/>
                    <a:lstStyle/>
                    <a:p>
                      <a:r>
                        <a:rPr lang="en-US" sz="1800" b="0" i="0" kern="1200" dirty="0">
                          <a:solidFill>
                            <a:schemeClr val="dk1"/>
                          </a:solidFill>
                          <a:effectLst/>
                          <a:latin typeface="+mn-lt"/>
                          <a:ea typeface="+mn-ea"/>
                          <a:cs typeface="+mn-cs"/>
                        </a:rPr>
                        <a:t>Component:</a:t>
                      </a:r>
                      <a:endParaRPr lang="en-US" dirty="0"/>
                    </a:p>
                  </a:txBody>
                  <a:tcPr/>
                </a:tc>
                <a:tc>
                  <a:txBody>
                    <a:bodyPr/>
                    <a:lstStyle/>
                    <a:p>
                      <a:r>
                        <a:rPr lang="en-US" dirty="0"/>
                        <a:t>ng g component [name]</a:t>
                      </a:r>
                    </a:p>
                  </a:txBody>
                  <a:tcPr/>
                </a:tc>
                <a:extLst>
                  <a:ext uri="{0D108BD9-81ED-4DB2-BD59-A6C34878D82A}">
                    <a16:rowId xmlns:a16="http://schemas.microsoft.com/office/drawing/2014/main" val="1078828133"/>
                  </a:ext>
                </a:extLst>
              </a:tr>
              <a:tr h="370840">
                <a:tc>
                  <a:txBody>
                    <a:bodyPr/>
                    <a:lstStyle/>
                    <a:p>
                      <a:r>
                        <a:rPr lang="en-US" dirty="0"/>
                        <a:t>Directive:	</a:t>
                      </a:r>
                    </a:p>
                  </a:txBody>
                  <a:tcPr/>
                </a:tc>
                <a:tc>
                  <a:txBody>
                    <a:bodyPr/>
                    <a:lstStyle/>
                    <a:p>
                      <a:r>
                        <a:rPr lang="en-US" dirty="0"/>
                        <a:t>ng g directive [name]</a:t>
                      </a:r>
                    </a:p>
                  </a:txBody>
                  <a:tcPr/>
                </a:tc>
                <a:extLst>
                  <a:ext uri="{0D108BD9-81ED-4DB2-BD59-A6C34878D82A}">
                    <a16:rowId xmlns:a16="http://schemas.microsoft.com/office/drawing/2014/main" val="1471847031"/>
                  </a:ext>
                </a:extLst>
              </a:tr>
              <a:tr h="370840">
                <a:tc>
                  <a:txBody>
                    <a:bodyPr/>
                    <a:lstStyle/>
                    <a:p>
                      <a:r>
                        <a:rPr lang="en-US" dirty="0"/>
                        <a:t>Pipe:</a:t>
                      </a:r>
                    </a:p>
                  </a:txBody>
                  <a:tcPr/>
                </a:tc>
                <a:tc>
                  <a:txBody>
                    <a:bodyPr/>
                    <a:lstStyle/>
                    <a:p>
                      <a:r>
                        <a:rPr lang="en-US" dirty="0"/>
                        <a:t>ng g pipe [name]</a:t>
                      </a:r>
                    </a:p>
                  </a:txBody>
                  <a:tcPr/>
                </a:tc>
                <a:extLst>
                  <a:ext uri="{0D108BD9-81ED-4DB2-BD59-A6C34878D82A}">
                    <a16:rowId xmlns:a16="http://schemas.microsoft.com/office/drawing/2014/main" val="4092888154"/>
                  </a:ext>
                </a:extLst>
              </a:tr>
              <a:tr h="370840">
                <a:tc>
                  <a:txBody>
                    <a:bodyPr/>
                    <a:lstStyle/>
                    <a:p>
                      <a:r>
                        <a:rPr lang="en-US" dirty="0"/>
                        <a:t>Service:</a:t>
                      </a:r>
                    </a:p>
                  </a:txBody>
                  <a:tcPr/>
                </a:tc>
                <a:tc>
                  <a:txBody>
                    <a:bodyPr/>
                    <a:lstStyle/>
                    <a:p>
                      <a:r>
                        <a:rPr lang="en-US" dirty="0"/>
                        <a:t>ng g service [name]</a:t>
                      </a:r>
                    </a:p>
                  </a:txBody>
                  <a:tcPr/>
                </a:tc>
                <a:extLst>
                  <a:ext uri="{0D108BD9-81ED-4DB2-BD59-A6C34878D82A}">
                    <a16:rowId xmlns:a16="http://schemas.microsoft.com/office/drawing/2014/main" val="1198897433"/>
                  </a:ext>
                </a:extLst>
              </a:tr>
              <a:tr h="370840">
                <a:tc>
                  <a:txBody>
                    <a:bodyPr/>
                    <a:lstStyle/>
                    <a:p>
                      <a:r>
                        <a:rPr lang="en-US" dirty="0"/>
                        <a:t>Class:</a:t>
                      </a:r>
                    </a:p>
                  </a:txBody>
                  <a:tcPr/>
                </a:tc>
                <a:tc>
                  <a:txBody>
                    <a:bodyPr/>
                    <a:lstStyle/>
                    <a:p>
                      <a:r>
                        <a:rPr lang="en-US" dirty="0"/>
                        <a:t>ng g class [name]</a:t>
                      </a:r>
                    </a:p>
                  </a:txBody>
                  <a:tcPr/>
                </a:tc>
                <a:extLst>
                  <a:ext uri="{0D108BD9-81ED-4DB2-BD59-A6C34878D82A}">
                    <a16:rowId xmlns:a16="http://schemas.microsoft.com/office/drawing/2014/main" val="1753196898"/>
                  </a:ext>
                </a:extLst>
              </a:tr>
              <a:tr h="370840">
                <a:tc>
                  <a:txBody>
                    <a:bodyPr/>
                    <a:lstStyle/>
                    <a:p>
                      <a:r>
                        <a:rPr lang="en-US" dirty="0"/>
                        <a:t>Route:</a:t>
                      </a:r>
                    </a:p>
                  </a:txBody>
                  <a:tcPr/>
                </a:tc>
                <a:tc>
                  <a:txBody>
                    <a:bodyPr/>
                    <a:lstStyle/>
                    <a:p>
                      <a:r>
                        <a:rPr lang="en-US" dirty="0"/>
                        <a:t>ng g route [name]</a:t>
                      </a:r>
                    </a:p>
                  </a:txBody>
                  <a:tcPr/>
                </a:tc>
                <a:extLst>
                  <a:ext uri="{0D108BD9-81ED-4DB2-BD59-A6C34878D82A}">
                    <a16:rowId xmlns:a16="http://schemas.microsoft.com/office/drawing/2014/main" val="3523260246"/>
                  </a:ext>
                </a:extLst>
              </a:tr>
            </a:tbl>
          </a:graphicData>
        </a:graphic>
      </p:graphicFrame>
    </p:spTree>
    <p:extLst>
      <p:ext uri="{BB962C8B-B14F-4D97-AF65-F5344CB8AC3E}">
        <p14:creationId xmlns:p14="http://schemas.microsoft.com/office/powerpoint/2010/main" val="3540302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A41A-9726-4FA9-9FF7-7BC5222C1E39}"/>
              </a:ext>
            </a:extLst>
          </p:cNvPr>
          <p:cNvSpPr>
            <a:spLocks noGrp="1"/>
          </p:cNvSpPr>
          <p:nvPr>
            <p:ph type="title"/>
          </p:nvPr>
        </p:nvSpPr>
        <p:spPr/>
        <p:txBody>
          <a:bodyPr/>
          <a:lstStyle/>
          <a:p>
            <a:r>
              <a:rPr lang="en-US" dirty="0"/>
              <a:t>Angular CLI - Linting</a:t>
            </a:r>
          </a:p>
        </p:txBody>
      </p:sp>
      <p:sp>
        <p:nvSpPr>
          <p:cNvPr id="6" name="Rectangle 5">
            <a:extLst>
              <a:ext uri="{FF2B5EF4-FFF2-40B4-BE49-F238E27FC236}">
                <a16:creationId xmlns:a16="http://schemas.microsoft.com/office/drawing/2014/main" id="{E5693F9E-8710-43FC-AB25-09D4F642C969}"/>
              </a:ext>
            </a:extLst>
          </p:cNvPr>
          <p:cNvSpPr/>
          <p:nvPr/>
        </p:nvSpPr>
        <p:spPr>
          <a:xfrm>
            <a:off x="1039886" y="1624123"/>
            <a:ext cx="10112229" cy="923330"/>
          </a:xfrm>
          <a:prstGeom prst="rect">
            <a:avLst/>
          </a:prstGeom>
        </p:spPr>
        <p:txBody>
          <a:bodyPr wrap="square">
            <a:spAutoFit/>
          </a:bodyPr>
          <a:lstStyle/>
          <a:p>
            <a:pPr marL="285750" indent="-285750" algn="just">
              <a:buFont typeface="Wingdings" panose="05000000000000000000" pitchFamily="2" charset="2"/>
              <a:buChar char="q"/>
            </a:pPr>
            <a:r>
              <a:rPr lang="en-US" dirty="0"/>
              <a:t>To encourage coding best practices Angular CLI provides built-in linting. By default the app will look at the project's </a:t>
            </a:r>
            <a:r>
              <a:rPr lang="en-US" dirty="0" err="1"/>
              <a:t>tslint.json</a:t>
            </a:r>
            <a:r>
              <a:rPr lang="en-US" dirty="0"/>
              <a:t> for configuration. Linting can be executed by running the command ng lint.</a:t>
            </a:r>
          </a:p>
          <a:p>
            <a:pPr marL="742950" lvl="1" indent="-285750" algn="just">
              <a:buFont typeface="Wingdings" panose="05000000000000000000" pitchFamily="2" charset="2"/>
              <a:buChar char="ü"/>
            </a:pPr>
            <a:r>
              <a:rPr lang="en-US" dirty="0"/>
              <a:t>For a reference of </a:t>
            </a:r>
            <a:r>
              <a:rPr lang="en-US" dirty="0" err="1"/>
              <a:t>tslint</a:t>
            </a:r>
            <a:r>
              <a:rPr lang="en-US" dirty="0"/>
              <a:t> rules have a look at: </a:t>
            </a:r>
            <a:r>
              <a:rPr lang="en-US" dirty="0">
                <a:hlinkClick r:id="rId2"/>
              </a:rPr>
              <a:t>https://palantir.github.io/tslint/rules/</a:t>
            </a:r>
            <a:r>
              <a:rPr lang="en-US" dirty="0"/>
              <a:t>.</a:t>
            </a:r>
          </a:p>
        </p:txBody>
      </p:sp>
    </p:spTree>
    <p:extLst>
      <p:ext uri="{BB962C8B-B14F-4D97-AF65-F5344CB8AC3E}">
        <p14:creationId xmlns:p14="http://schemas.microsoft.com/office/powerpoint/2010/main" val="40060918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A41A-9726-4FA9-9FF7-7BC5222C1E39}"/>
              </a:ext>
            </a:extLst>
          </p:cNvPr>
          <p:cNvSpPr>
            <a:spLocks noGrp="1"/>
          </p:cNvSpPr>
          <p:nvPr>
            <p:ph type="title"/>
          </p:nvPr>
        </p:nvSpPr>
        <p:spPr/>
        <p:txBody>
          <a:bodyPr/>
          <a:lstStyle/>
          <a:p>
            <a:r>
              <a:rPr lang="en-US" dirty="0"/>
              <a:t>Angular CLI - Adding Third Party Libraries</a:t>
            </a:r>
          </a:p>
        </p:txBody>
      </p:sp>
      <p:sp>
        <p:nvSpPr>
          <p:cNvPr id="6" name="Rectangle 5">
            <a:extLst>
              <a:ext uri="{FF2B5EF4-FFF2-40B4-BE49-F238E27FC236}">
                <a16:creationId xmlns:a16="http://schemas.microsoft.com/office/drawing/2014/main" id="{E5693F9E-8710-43FC-AB25-09D4F642C969}"/>
              </a:ext>
            </a:extLst>
          </p:cNvPr>
          <p:cNvSpPr/>
          <p:nvPr/>
        </p:nvSpPr>
        <p:spPr>
          <a:xfrm>
            <a:off x="1039886" y="1624123"/>
            <a:ext cx="10112229" cy="1477328"/>
          </a:xfrm>
          <a:prstGeom prst="rect">
            <a:avLst/>
          </a:prstGeom>
        </p:spPr>
        <p:txBody>
          <a:bodyPr wrap="square">
            <a:spAutoFit/>
          </a:bodyPr>
          <a:lstStyle/>
          <a:p>
            <a:pPr marL="285750" indent="-285750" algn="just">
              <a:buFont typeface="Wingdings" panose="05000000000000000000" pitchFamily="2" charset="2"/>
              <a:buChar char="q"/>
            </a:pPr>
            <a:r>
              <a:rPr lang="en-US" dirty="0"/>
              <a:t>The CLI generates development automation code which has the ability to integrate third party libraries into the application. Packages are installed using npm and the development environment is setup to check the installed libraries mentioned in </a:t>
            </a:r>
            <a:r>
              <a:rPr lang="en-US" dirty="0" err="1"/>
              <a:t>package.json</a:t>
            </a:r>
            <a:r>
              <a:rPr lang="en-US" dirty="0"/>
              <a:t> and bundle these third party libraries within the application. For more information see </a:t>
            </a:r>
          </a:p>
          <a:p>
            <a:pPr marL="742950" lvl="1" indent="-285750" algn="just">
              <a:buFont typeface="Wingdings" panose="05000000000000000000" pitchFamily="2" charset="2"/>
              <a:buChar char="ü"/>
            </a:pPr>
            <a:r>
              <a:rPr lang="en-US" dirty="0">
                <a:hlinkClick r:id="rId2"/>
              </a:rPr>
              <a:t>https://github.com/angular/angular-cli#3rd-party-library-installation</a:t>
            </a:r>
            <a:endParaRPr lang="en-US" dirty="0"/>
          </a:p>
        </p:txBody>
      </p:sp>
    </p:spTree>
    <p:extLst>
      <p:ext uri="{BB962C8B-B14F-4D97-AF65-F5344CB8AC3E}">
        <p14:creationId xmlns:p14="http://schemas.microsoft.com/office/powerpoint/2010/main" val="2056801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717</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Angular CLI</vt:lpstr>
      <vt:lpstr>Angular CLI - Creating a New App</vt:lpstr>
      <vt:lpstr>Angular CLI - Serving the App</vt:lpstr>
      <vt:lpstr>Angular CLI - Creating Components</vt:lpstr>
      <vt:lpstr>Angular CLI - Creating Other Things</vt:lpstr>
      <vt:lpstr>Angular CLI - Linting</vt:lpstr>
      <vt:lpstr>Angular CLI - Adding Third Party Libraries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Vamsee Kalyan</dc:creator>
  <cp:lastModifiedBy>Vamsee Kalyan</cp:lastModifiedBy>
  <cp:revision>17</cp:revision>
  <dcterms:created xsi:type="dcterms:W3CDTF">2019-07-01T09:16:48Z</dcterms:created>
  <dcterms:modified xsi:type="dcterms:W3CDTF">2019-07-01T10:18:56Z</dcterms:modified>
</cp:coreProperties>
</file>