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C2D9-4B2C-4EA2-A845-17B17C4965FA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463E-B08E-4543-8997-C3BDE161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6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C2D9-4B2C-4EA2-A845-17B17C4965FA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463E-B08E-4543-8997-C3BDE161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7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C2D9-4B2C-4EA2-A845-17B17C4965FA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463E-B08E-4543-8997-C3BDE161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5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C2D9-4B2C-4EA2-A845-17B17C4965FA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463E-B08E-4543-8997-C3BDE161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4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C2D9-4B2C-4EA2-A845-17B17C4965FA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463E-B08E-4543-8997-C3BDE161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C2D9-4B2C-4EA2-A845-17B17C4965FA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463E-B08E-4543-8997-C3BDE161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C2D9-4B2C-4EA2-A845-17B17C4965FA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463E-B08E-4543-8997-C3BDE161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6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C2D9-4B2C-4EA2-A845-17B17C4965FA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463E-B08E-4543-8997-C3BDE161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C2D9-4B2C-4EA2-A845-17B17C4965FA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463E-B08E-4543-8997-C3BDE161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3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C2D9-4B2C-4EA2-A845-17B17C4965FA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463E-B08E-4543-8997-C3BDE161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0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C2D9-4B2C-4EA2-A845-17B17C4965FA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463E-B08E-4543-8997-C3BDE161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6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5C2D9-4B2C-4EA2-A845-17B17C4965FA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8463E-B08E-4543-8997-C3BDE161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3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15142" y="554273"/>
            <a:ext cx="2335876" cy="1474033"/>
            <a:chOff x="3125586" y="1934186"/>
            <a:chExt cx="2335876" cy="1474033"/>
          </a:xfrm>
        </p:grpSpPr>
        <p:grpSp>
          <p:nvGrpSpPr>
            <p:cNvPr id="10" name="Group 9"/>
            <p:cNvGrpSpPr/>
            <p:nvPr/>
          </p:nvGrpSpPr>
          <p:grpSpPr>
            <a:xfrm>
              <a:off x="3125586" y="1953491"/>
              <a:ext cx="2335876" cy="1454728"/>
              <a:chOff x="3125586" y="1953491"/>
              <a:chExt cx="2335876" cy="145472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125586" y="1953491"/>
                <a:ext cx="2335876" cy="145472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3125586" y="2211185"/>
                <a:ext cx="2335876" cy="0"/>
              </a:xfrm>
              <a:prstGeom prst="lin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125586" y="3186545"/>
                <a:ext cx="2335876" cy="0"/>
              </a:xfrm>
              <a:prstGeom prst="lin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3968756" y="1934186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65000"/>
                    </a:schemeClr>
                  </a:solidFill>
                </a:rPr>
                <a:t>Header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92256" y="3131220"/>
              <a:ext cx="602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65000"/>
                    </a:schemeClr>
                  </a:solidFill>
                </a:rPr>
                <a:t>Footer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381841" y="573578"/>
            <a:ext cx="2335876" cy="1474033"/>
            <a:chOff x="3381841" y="573578"/>
            <a:chExt cx="2335876" cy="1474033"/>
          </a:xfrm>
        </p:grpSpPr>
        <p:sp>
          <p:nvSpPr>
            <p:cNvPr id="40" name="Rectangle 39"/>
            <p:cNvSpPr/>
            <p:nvPr/>
          </p:nvSpPr>
          <p:spPr>
            <a:xfrm>
              <a:off x="3381841" y="592883"/>
              <a:ext cx="2335876" cy="14547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381841" y="850577"/>
              <a:ext cx="2335876" cy="0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381841" y="1825937"/>
              <a:ext cx="2335876" cy="0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225011" y="573578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65000"/>
                    </a:schemeClr>
                  </a:solidFill>
                </a:rPr>
                <a:t>Header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48511" y="1770612"/>
              <a:ext cx="602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65000"/>
                    </a:schemeClr>
                  </a:solidFill>
                </a:rPr>
                <a:t>Footer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3273263" y="1230499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65000"/>
                    </a:schemeClr>
                  </a:solidFill>
                </a:rPr>
                <a:t>Left NAV</a:t>
              </a:r>
              <a:endParaRPr lang="en-US" sz="9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3775310" y="850577"/>
              <a:ext cx="0" cy="975360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6167417" y="573578"/>
            <a:ext cx="2335876" cy="1474033"/>
            <a:chOff x="6167417" y="573578"/>
            <a:chExt cx="2335876" cy="1474033"/>
          </a:xfrm>
        </p:grpSpPr>
        <p:sp>
          <p:nvSpPr>
            <p:cNvPr id="31" name="Rectangle 30"/>
            <p:cNvSpPr/>
            <p:nvPr/>
          </p:nvSpPr>
          <p:spPr>
            <a:xfrm>
              <a:off x="6167417" y="592883"/>
              <a:ext cx="2335876" cy="14547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167417" y="850577"/>
              <a:ext cx="2335876" cy="0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67417" y="1825937"/>
              <a:ext cx="2335876" cy="0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010587" y="573578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65000"/>
                    </a:schemeClr>
                  </a:solidFill>
                </a:rPr>
                <a:t>Header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34087" y="1770612"/>
              <a:ext cx="602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65000"/>
                    </a:schemeClr>
                  </a:solidFill>
                </a:rPr>
                <a:t>Footer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6058839" y="1230499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65000"/>
                    </a:schemeClr>
                  </a:solidFill>
                </a:rPr>
                <a:t>Left NAV</a:t>
              </a:r>
              <a:endParaRPr lang="en-US" sz="9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560886" y="850577"/>
              <a:ext cx="1548938" cy="975360"/>
              <a:chOff x="6538719" y="850577"/>
              <a:chExt cx="1548938" cy="97536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6538719" y="850577"/>
                <a:ext cx="0" cy="975360"/>
              </a:xfrm>
              <a:prstGeom prst="lin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087657" y="850577"/>
                <a:ext cx="0" cy="975360"/>
              </a:xfrm>
              <a:prstGeom prst="lin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 rot="16200000">
              <a:off x="7982482" y="1222841"/>
              <a:ext cx="6767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65000"/>
                    </a:schemeClr>
                  </a:solidFill>
                </a:rPr>
                <a:t>Right NAV</a:t>
              </a:r>
              <a:endParaRPr lang="en-US" sz="9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10380" y="2324610"/>
            <a:ext cx="2335876" cy="1474033"/>
            <a:chOff x="610380" y="2324610"/>
            <a:chExt cx="2335876" cy="1474033"/>
          </a:xfrm>
        </p:grpSpPr>
        <p:sp>
          <p:nvSpPr>
            <p:cNvPr id="50" name="Rectangle 49"/>
            <p:cNvSpPr/>
            <p:nvPr/>
          </p:nvSpPr>
          <p:spPr>
            <a:xfrm>
              <a:off x="610380" y="2343915"/>
              <a:ext cx="2335876" cy="14547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10380" y="2601609"/>
              <a:ext cx="2335876" cy="0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453550" y="2324610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65000"/>
                    </a:schemeClr>
                  </a:solidFill>
                </a:rPr>
                <a:t>Header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381841" y="2305305"/>
            <a:ext cx="2335876" cy="1474033"/>
            <a:chOff x="3381841" y="2305305"/>
            <a:chExt cx="2335876" cy="1474033"/>
          </a:xfrm>
        </p:grpSpPr>
        <p:sp>
          <p:nvSpPr>
            <p:cNvPr id="63" name="Rectangle 62"/>
            <p:cNvSpPr/>
            <p:nvPr/>
          </p:nvSpPr>
          <p:spPr>
            <a:xfrm>
              <a:off x="3381841" y="2324610"/>
              <a:ext cx="2335876" cy="14547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3381841" y="2582304"/>
              <a:ext cx="2335876" cy="0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225011" y="2305305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65000"/>
                    </a:schemeClr>
                  </a:solidFill>
                </a:rPr>
                <a:t>Header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3273263" y="2962226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65000"/>
                    </a:schemeClr>
                  </a:solidFill>
                </a:rPr>
                <a:t>Left NAV</a:t>
              </a:r>
              <a:endParaRPr lang="en-US" sz="9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3775310" y="2582304"/>
              <a:ext cx="1548938" cy="1197034"/>
              <a:chOff x="6538719" y="850577"/>
              <a:chExt cx="1548938" cy="97536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6538719" y="850577"/>
                <a:ext cx="0" cy="975360"/>
              </a:xfrm>
              <a:prstGeom prst="lin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8087657" y="850577"/>
                <a:ext cx="0" cy="975360"/>
              </a:xfrm>
              <a:prstGeom prst="lin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 rot="16200000">
              <a:off x="5196906" y="2954568"/>
              <a:ext cx="6767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65000"/>
                    </a:schemeClr>
                  </a:solidFill>
                </a:rPr>
                <a:t>Right NAV</a:t>
              </a:r>
              <a:endParaRPr lang="en-US" sz="9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175730" y="2324610"/>
            <a:ext cx="2335876" cy="1474033"/>
            <a:chOff x="6175730" y="2324610"/>
            <a:chExt cx="2335876" cy="1474033"/>
          </a:xfrm>
        </p:grpSpPr>
        <p:sp>
          <p:nvSpPr>
            <p:cNvPr id="73" name="Rectangle 72"/>
            <p:cNvSpPr/>
            <p:nvPr/>
          </p:nvSpPr>
          <p:spPr>
            <a:xfrm>
              <a:off x="6175730" y="2343915"/>
              <a:ext cx="2335876" cy="14547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6175730" y="2601609"/>
              <a:ext cx="2335876" cy="0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018900" y="2324610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65000"/>
                    </a:schemeClr>
                  </a:solidFill>
                </a:rPr>
                <a:t>Header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 rot="16200000">
              <a:off x="6067152" y="2981531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65000"/>
                    </a:schemeClr>
                  </a:solidFill>
                </a:rPr>
                <a:t>Left NAV</a:t>
              </a:r>
              <a:endParaRPr lang="en-US" sz="9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6569199" y="2601609"/>
              <a:ext cx="0" cy="1197034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3487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Vamsi kalyan</dc:creator>
  <cp:lastModifiedBy>Vamsi kalyan</cp:lastModifiedBy>
  <cp:revision>1</cp:revision>
  <dcterms:created xsi:type="dcterms:W3CDTF">2020-11-08T01:48:48Z</dcterms:created>
  <dcterms:modified xsi:type="dcterms:W3CDTF">2020-11-08T01:57:36Z</dcterms:modified>
</cp:coreProperties>
</file>