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
      <p:font typeface="Trebuchet MS" panose="020B0603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Cyber Crew</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a:t>
            </a:r>
            <a:r>
              <a:rPr lang="en" sz="1600" i="0" u="none" strike="noStrike" cap="none" dirty="0">
                <a:solidFill>
                  <a:schemeClr val="lt1"/>
                </a:solidFill>
                <a:latin typeface="Trebuchet MS"/>
                <a:ea typeface="Trebuchet MS"/>
                <a:cs typeface="Trebuchet MS"/>
                <a:sym typeface="Trebuchet MS"/>
              </a:rPr>
              <a:t>shamim as AI&amp;ML dev, Abisheik as Hardware dev, Vamsethaar as Software dev, Godwin as Data research analysist</a:t>
            </a:r>
            <a:endParaRPr sz="16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:20-09-2022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There are so much of call centers and that has a ability to enhance the customer experience, but still there are some con’s in that call centers. That’s why we came up with solution using AI and ML developed software for increasing the level of call centers.</a:t>
            </a:r>
          </a:p>
          <a:p>
            <a:pPr marL="0" marR="0" lvl="0" indent="0" algn="l" rtl="0">
              <a:lnSpc>
                <a:spcPct val="100000"/>
              </a:lnSpc>
              <a:spcBef>
                <a:spcPts val="0"/>
              </a:spcBef>
              <a:spcAft>
                <a:spcPts val="0"/>
              </a:spcAft>
              <a:buClr>
                <a:srgbClr val="000000"/>
              </a:buClr>
              <a:buSzPts val="1400"/>
              <a:buFont typeface="Arial"/>
              <a:buNone/>
            </a:pPr>
            <a:endParaRPr lang="en-IN"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r>
              <a:rPr lang="en-IN" sz="1200" b="0" i="0" u="none" strike="noStrike" cap="none" dirty="0">
                <a:solidFill>
                  <a:srgbClr val="000000"/>
                </a:solidFill>
                <a:latin typeface="Lato"/>
                <a:ea typeface="Lato"/>
                <a:cs typeface="Lato"/>
                <a:sym typeface="Lato"/>
              </a:rPr>
              <a:t>Obviously call centres will be early adopter of our product. This proposing system would be fully based on the call centres to enhance the user experience better to the customer’s.</a:t>
            </a: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just" rtl="0">
              <a:buClr>
                <a:srgbClr val="000000"/>
              </a:buClr>
              <a:buSzPts val="1400"/>
              <a:buFont typeface="Arial"/>
              <a:buNone/>
            </a:pPr>
            <a:r>
              <a:rPr lang="en" sz="1200" dirty="0">
                <a:highlight>
                  <a:srgbClr val="FFFFFF"/>
                </a:highlight>
                <a:latin typeface="Lato"/>
                <a:ea typeface="Lato"/>
                <a:cs typeface="Lato"/>
                <a:sym typeface="Lato"/>
              </a:rPr>
              <a:t>There are none of the products which is alternative or competitive product which we are solving. But </a:t>
            </a:r>
            <a:r>
              <a:rPr lang="en-IN" sz="1200" dirty="0">
                <a:highlight>
                  <a:srgbClr val="FFFFFF"/>
                </a:highlight>
                <a:latin typeface="Lato"/>
                <a:ea typeface="Lato"/>
                <a:cs typeface="Lato"/>
                <a:sym typeface="Lato"/>
              </a:rPr>
              <a:t>V</a:t>
            </a:r>
            <a:r>
              <a:rPr lang="en" sz="1200" dirty="0">
                <a:highlight>
                  <a:srgbClr val="FFFFFF"/>
                </a:highlight>
                <a:latin typeface="Lato"/>
                <a:ea typeface="Lato"/>
                <a:cs typeface="Lato"/>
                <a:sym typeface="Lato"/>
              </a:rPr>
              <a:t>irtual assistants are slightly similar to this product but it does not the full version of this product.</a:t>
            </a:r>
          </a:p>
          <a:p>
            <a:pPr marL="0" marR="0" lvl="0" indent="0" algn="l" rtl="0">
              <a:lnSpc>
                <a:spcPct val="115000"/>
              </a:lnSpc>
              <a:spcBef>
                <a:spcPts val="1000"/>
              </a:spcBef>
              <a:spcAft>
                <a:spcPts val="100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tools or resources which are likely to be used by you for the prototype, if your idea gets selected</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Azure Machine Learning would be liked to develop the project.</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Actually the call centers using this method for contacting call centers like (Press 1 for English, Press 3 for knowing the information and more).</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q"/>
            </a:pPr>
            <a:r>
              <a:rPr lang="en" dirty="0">
                <a:solidFill>
                  <a:srgbClr val="222222"/>
                </a:solidFill>
                <a:highlight>
                  <a:srgbClr val="FFFFFF"/>
                </a:highlight>
                <a:latin typeface="Lato"/>
                <a:ea typeface="Lato"/>
                <a:cs typeface="Lato"/>
                <a:sym typeface="Lato"/>
              </a:rPr>
              <a:t>The proposing system will remove these disturbance first.</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q"/>
            </a:pPr>
            <a:r>
              <a:rPr lang="en" sz="1400" b="0" i="0" u="none" strike="noStrike" cap="none" dirty="0">
                <a:solidFill>
                  <a:srgbClr val="222222"/>
                </a:solidFill>
                <a:highlight>
                  <a:srgbClr val="FFFFFF"/>
                </a:highlight>
                <a:latin typeface="Lato"/>
                <a:ea typeface="Lato"/>
                <a:cs typeface="Lato"/>
                <a:sym typeface="Lato"/>
              </a:rPr>
              <a:t>The customer can talk to the assistant like a person is answering to the customer.</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q"/>
            </a:pPr>
            <a:r>
              <a:rPr lang="en" dirty="0">
                <a:solidFill>
                  <a:srgbClr val="222222"/>
                </a:solidFill>
                <a:highlight>
                  <a:srgbClr val="FFFFFF"/>
                </a:highlight>
                <a:latin typeface="Lato"/>
                <a:ea typeface="Lato"/>
                <a:cs typeface="Lato"/>
                <a:sym typeface="Lato"/>
              </a:rPr>
              <a:t>The customer will be satisfied because the assistant will speak in customer’s language.</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q"/>
            </a:pPr>
            <a:r>
              <a:rPr lang="en" dirty="0">
                <a:solidFill>
                  <a:srgbClr val="222222"/>
                </a:solidFill>
                <a:highlight>
                  <a:srgbClr val="FFFFFF"/>
                </a:highlight>
                <a:latin typeface="Lato"/>
                <a:ea typeface="Lato"/>
                <a:cs typeface="Lato"/>
                <a:sym typeface="Lato"/>
              </a:rPr>
              <a:t>The needed information only will be provided by the assistant. </a:t>
            </a: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Most of the virtual assistants which is used in the call centre doesn’t meets the customer level satisfaction. </a:t>
            </a:r>
            <a:r>
              <a:rPr lang="en-IN" sz="1400" b="0" i="0" u="none" strike="noStrike" cap="none" dirty="0">
                <a:solidFill>
                  <a:srgbClr val="222222"/>
                </a:solidFill>
                <a:highlight>
                  <a:srgbClr val="FFFFFF"/>
                </a:highlight>
                <a:latin typeface="Lato"/>
                <a:ea typeface="Lato"/>
                <a:cs typeface="Lato"/>
                <a:sym typeface="Lato"/>
              </a:rPr>
              <a:t>W</a:t>
            </a:r>
            <a:r>
              <a:rPr lang="en" sz="1400" b="0" i="0" u="none" strike="noStrike" cap="none" dirty="0">
                <a:solidFill>
                  <a:srgbClr val="222222"/>
                </a:solidFill>
                <a:highlight>
                  <a:srgbClr val="FFFFFF"/>
                </a:highlight>
                <a:latin typeface="Lato"/>
                <a:ea typeface="Lato"/>
                <a:cs typeface="Lato"/>
                <a:sym typeface="Lato"/>
              </a:rPr>
              <a:t>e have an idea to develop the project for:</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q"/>
            </a:pPr>
            <a:r>
              <a:rPr lang="en-IN" dirty="0">
                <a:solidFill>
                  <a:srgbClr val="222222"/>
                </a:solidFill>
                <a:highlight>
                  <a:srgbClr val="FFFFFF"/>
                </a:highlight>
                <a:latin typeface="Lato"/>
                <a:ea typeface="Lato"/>
                <a:cs typeface="Lato"/>
                <a:sym typeface="Lato"/>
              </a:rPr>
              <a:t>C</a:t>
            </a:r>
            <a:r>
              <a:rPr lang="en" dirty="0">
                <a:solidFill>
                  <a:srgbClr val="222222"/>
                </a:solidFill>
                <a:highlight>
                  <a:srgbClr val="FFFFFF"/>
                </a:highlight>
                <a:latin typeface="Lato"/>
                <a:ea typeface="Lato"/>
                <a:cs typeface="Lato"/>
                <a:sym typeface="Lato"/>
              </a:rPr>
              <a:t>lear cut voice delivery.</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q"/>
            </a:pPr>
            <a:r>
              <a:rPr lang="en" sz="1400" b="0" i="0" u="none" strike="noStrike" cap="none" dirty="0">
                <a:solidFill>
                  <a:srgbClr val="222222"/>
                </a:solidFill>
                <a:highlight>
                  <a:srgbClr val="FFFFFF"/>
                </a:highlight>
                <a:latin typeface="Lato"/>
                <a:ea typeface="Lato"/>
                <a:cs typeface="Lato"/>
                <a:sym typeface="Lato"/>
              </a:rPr>
              <a:t>Pro</a:t>
            </a:r>
            <a:r>
              <a:rPr lang="en" dirty="0">
                <a:solidFill>
                  <a:srgbClr val="222222"/>
                </a:solidFill>
                <a:highlight>
                  <a:srgbClr val="FFFFFF"/>
                </a:highlight>
                <a:latin typeface="Lato"/>
                <a:ea typeface="Lato"/>
                <a:cs typeface="Lato"/>
                <a:sym typeface="Lato"/>
              </a:rPr>
              <a:t>viding the correct information which is needed by the customer</a:t>
            </a:r>
            <a:r>
              <a:rPr lang="en" dirty="0">
                <a:highlight>
                  <a:srgbClr val="FFFFFF"/>
                </a:highlight>
                <a:latin typeface="Lato"/>
                <a:ea typeface="Lato"/>
                <a:cs typeface="Lato"/>
                <a:sym typeface="Lato"/>
              </a:rPr>
              <a:t>.</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q"/>
            </a:pPr>
            <a:r>
              <a:rPr lang="en" dirty="0">
                <a:highlight>
                  <a:srgbClr val="FFFFFF"/>
                </a:highlight>
                <a:latin typeface="Lato"/>
                <a:ea typeface="Lato"/>
                <a:cs typeface="Lato"/>
                <a:sym typeface="Lato"/>
              </a:rPr>
              <a:t>Centralized Dashboard for monitoring and commanding these functions.</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q"/>
            </a:pPr>
            <a:r>
              <a:rPr lang="en" dirty="0">
                <a:highlight>
                  <a:srgbClr val="FFFFFF"/>
                </a:highlight>
                <a:latin typeface="Lato"/>
                <a:ea typeface="Lato"/>
                <a:cs typeface="Lato"/>
                <a:sym typeface="Lato"/>
              </a:rPr>
              <a:t>Removing the steps for contacting the call center like press 1 for English etc…..</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far it can go?</a:t>
            </a: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p>
          <a:p>
            <a:pPr marL="0" lvl="0" indent="0" algn="l" rtl="0">
              <a:lnSpc>
                <a:spcPct val="100000"/>
              </a:lnSpc>
              <a:spcBef>
                <a:spcPts val="0"/>
              </a:spcBef>
              <a:spcAft>
                <a:spcPts val="1600"/>
              </a:spcAft>
              <a:buSzPts val="1800"/>
              <a:buNone/>
            </a:pPr>
            <a:r>
              <a:rPr lang="en" sz="1500" dirty="0"/>
              <a:t>K Shamim Salaudin</a:t>
            </a:r>
          </a:p>
          <a:p>
            <a:pPr marL="0" lvl="0" indent="0" algn="l" rtl="0">
              <a:lnSpc>
                <a:spcPct val="100000"/>
              </a:lnSpc>
              <a:spcBef>
                <a:spcPts val="0"/>
              </a:spcBef>
              <a:spcAft>
                <a:spcPts val="1600"/>
              </a:spcAft>
              <a:buSzPts val="1800"/>
              <a:buNone/>
            </a:pPr>
            <a:r>
              <a:rPr lang="en" sz="1500" dirty="0"/>
              <a:t>MK Vamsethaar</a:t>
            </a:r>
          </a:p>
          <a:p>
            <a:pPr marL="0" lvl="0" indent="0" algn="l" rtl="0">
              <a:lnSpc>
                <a:spcPct val="100000"/>
              </a:lnSpc>
              <a:spcBef>
                <a:spcPts val="0"/>
              </a:spcBef>
              <a:spcAft>
                <a:spcPts val="1600"/>
              </a:spcAft>
              <a:buSzPts val="1800"/>
              <a:buNone/>
            </a:pPr>
            <a:r>
              <a:rPr lang="en" sz="1500" dirty="0"/>
              <a:t>M Mohamed Abisheik</a:t>
            </a:r>
          </a:p>
          <a:p>
            <a:pPr marL="0" lvl="0" indent="0" algn="l" rtl="0">
              <a:lnSpc>
                <a:spcPct val="100000"/>
              </a:lnSpc>
              <a:spcBef>
                <a:spcPts val="0"/>
              </a:spcBef>
              <a:spcAft>
                <a:spcPts val="1600"/>
              </a:spcAft>
              <a:buSzPts val="1800"/>
              <a:buNone/>
            </a:pPr>
            <a:r>
              <a:rPr lang="en" sz="1500" dirty="0"/>
              <a:t>Godwin Vimal</a:t>
            </a: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465</Words>
  <Application>Microsoft Office PowerPoint</Application>
  <PresentationFormat>On-screen Show (16:9)</PresentationFormat>
  <Paragraphs>43</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Lato</vt:lpstr>
      <vt:lpstr>Wingdings</vt:lpstr>
      <vt:lpstr>Trebuchet MS</vt:lpstr>
      <vt:lpstr>Arial</vt:lpstr>
      <vt:lpstr>Lato Black</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vamsethaar vijay</cp:lastModifiedBy>
  <cp:revision>1</cp:revision>
  <dcterms:modified xsi:type="dcterms:W3CDTF">2022-09-20T16:56:13Z</dcterms:modified>
</cp:coreProperties>
</file>