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8" r:id="rId6"/>
    <p:sldId id="260" r:id="rId7"/>
    <p:sldId id="269" r:id="rId8"/>
    <p:sldId id="270" r:id="rId9"/>
    <p:sldId id="261" r:id="rId10"/>
    <p:sldId id="263" r:id="rId11"/>
    <p:sldId id="264"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ee Teja" userId="480fa56f79a3a61d" providerId="LiveId" clId="{11DDC5F2-16F5-4AB5-8CA4-634767962CE1}"/>
    <pc:docChg chg="custSel addSld modSld">
      <pc:chgData name="Vamshee Teja" userId="480fa56f79a3a61d" providerId="LiveId" clId="{11DDC5F2-16F5-4AB5-8CA4-634767962CE1}" dt="2021-03-22T05:20:04.772" v="306" actId="1035"/>
      <pc:docMkLst>
        <pc:docMk/>
      </pc:docMkLst>
      <pc:sldChg chg="modSp mod">
        <pc:chgData name="Vamshee Teja" userId="480fa56f79a3a61d" providerId="LiveId" clId="{11DDC5F2-16F5-4AB5-8CA4-634767962CE1}" dt="2021-03-13T08:51:55.172" v="66" actId="27636"/>
        <pc:sldMkLst>
          <pc:docMk/>
          <pc:sldMk cId="1178954185" sldId="256"/>
        </pc:sldMkLst>
        <pc:spChg chg="mod">
          <ac:chgData name="Vamshee Teja" userId="480fa56f79a3a61d" providerId="LiveId" clId="{11DDC5F2-16F5-4AB5-8CA4-634767962CE1}" dt="2021-03-13T08:51:55.172" v="66" actId="27636"/>
          <ac:spMkLst>
            <pc:docMk/>
            <pc:sldMk cId="1178954185" sldId="256"/>
            <ac:spMk id="2" creationId="{E9CA2338-1369-40E0-8080-054A472C1FBF}"/>
          </ac:spMkLst>
        </pc:spChg>
        <pc:spChg chg="mod">
          <ac:chgData name="Vamshee Teja" userId="480fa56f79a3a61d" providerId="LiveId" clId="{11DDC5F2-16F5-4AB5-8CA4-634767962CE1}" dt="2021-03-13T08:51:37.829" v="57" actId="20577"/>
          <ac:spMkLst>
            <pc:docMk/>
            <pc:sldMk cId="1178954185" sldId="256"/>
            <ac:spMk id="3" creationId="{EF1EA4F7-F1EF-42AA-A4C9-8555D157E37B}"/>
          </ac:spMkLst>
        </pc:spChg>
      </pc:sldChg>
      <pc:sldChg chg="modSp mod">
        <pc:chgData name="Vamshee Teja" userId="480fa56f79a3a61d" providerId="LiveId" clId="{11DDC5F2-16F5-4AB5-8CA4-634767962CE1}" dt="2021-03-16T15:30:10.997" v="67" actId="1076"/>
        <pc:sldMkLst>
          <pc:docMk/>
          <pc:sldMk cId="1126042186" sldId="258"/>
        </pc:sldMkLst>
        <pc:spChg chg="mod">
          <ac:chgData name="Vamshee Teja" userId="480fa56f79a3a61d" providerId="LiveId" clId="{11DDC5F2-16F5-4AB5-8CA4-634767962CE1}" dt="2021-03-16T15:30:10.997" v="67" actId="1076"/>
          <ac:spMkLst>
            <pc:docMk/>
            <pc:sldMk cId="1126042186" sldId="258"/>
            <ac:spMk id="2" creationId="{923E3141-0219-40B9-9846-A6A76E21CEBA}"/>
          </ac:spMkLst>
        </pc:spChg>
      </pc:sldChg>
      <pc:sldChg chg="modSp mod">
        <pc:chgData name="Vamshee Teja" userId="480fa56f79a3a61d" providerId="LiveId" clId="{11DDC5F2-16F5-4AB5-8CA4-634767962CE1}" dt="2021-03-16T17:50:24.052" v="74" actId="1076"/>
        <pc:sldMkLst>
          <pc:docMk/>
          <pc:sldMk cId="360947532" sldId="263"/>
        </pc:sldMkLst>
        <pc:picChg chg="mod">
          <ac:chgData name="Vamshee Teja" userId="480fa56f79a3a61d" providerId="LiveId" clId="{11DDC5F2-16F5-4AB5-8CA4-634767962CE1}" dt="2021-03-16T17:50:24.052" v="74" actId="1076"/>
          <ac:picMkLst>
            <pc:docMk/>
            <pc:sldMk cId="360947532" sldId="263"/>
            <ac:picMk id="5" creationId="{1CA280F6-3649-42D3-B125-DE98413F7A7B}"/>
          </ac:picMkLst>
        </pc:picChg>
      </pc:sldChg>
      <pc:sldChg chg="modSp mod">
        <pc:chgData name="Vamshee Teja" userId="480fa56f79a3a61d" providerId="LiveId" clId="{11DDC5F2-16F5-4AB5-8CA4-634767962CE1}" dt="2021-03-22T05:20:04.772" v="306" actId="1035"/>
        <pc:sldMkLst>
          <pc:docMk/>
          <pc:sldMk cId="4150589706" sldId="266"/>
        </pc:sldMkLst>
        <pc:spChg chg="mod">
          <ac:chgData name="Vamshee Teja" userId="480fa56f79a3a61d" providerId="LiveId" clId="{11DDC5F2-16F5-4AB5-8CA4-634767962CE1}" dt="2021-03-22T05:17:18.467" v="301" actId="1076"/>
          <ac:spMkLst>
            <pc:docMk/>
            <pc:sldMk cId="4150589706" sldId="266"/>
            <ac:spMk id="2" creationId="{712CC70F-92F1-4A2A-BFE2-1ABFB077A9AA}"/>
          </ac:spMkLst>
        </pc:spChg>
        <pc:picChg chg="mod">
          <ac:chgData name="Vamshee Teja" userId="480fa56f79a3a61d" providerId="LiveId" clId="{11DDC5F2-16F5-4AB5-8CA4-634767962CE1}" dt="2021-03-22T05:20:04.772" v="306" actId="1035"/>
          <ac:picMkLst>
            <pc:docMk/>
            <pc:sldMk cId="4150589706" sldId="266"/>
            <ac:picMk id="5" creationId="{52EF90AD-5454-4C92-92C6-889703429672}"/>
          </ac:picMkLst>
        </pc:picChg>
      </pc:sldChg>
      <pc:sldChg chg="delSp modSp new mod">
        <pc:chgData name="Vamshee Teja" userId="480fa56f79a3a61d" providerId="LiveId" clId="{11DDC5F2-16F5-4AB5-8CA4-634767962CE1}" dt="2021-03-22T03:53:34.151" v="300" actId="20577"/>
        <pc:sldMkLst>
          <pc:docMk/>
          <pc:sldMk cId="2347020379" sldId="268"/>
        </pc:sldMkLst>
        <pc:spChg chg="mod">
          <ac:chgData name="Vamshee Teja" userId="480fa56f79a3a61d" providerId="LiveId" clId="{11DDC5F2-16F5-4AB5-8CA4-634767962CE1}" dt="2021-03-22T03:45:38.145" v="105" actId="1076"/>
          <ac:spMkLst>
            <pc:docMk/>
            <pc:sldMk cId="2347020379" sldId="268"/>
            <ac:spMk id="2" creationId="{109DA362-195A-4206-B1D4-940EE1D3C6A6}"/>
          </ac:spMkLst>
        </pc:spChg>
        <pc:spChg chg="mod">
          <ac:chgData name="Vamshee Teja" userId="480fa56f79a3a61d" providerId="LiveId" clId="{11DDC5F2-16F5-4AB5-8CA4-634767962CE1}" dt="2021-03-22T03:53:34.151" v="300" actId="20577"/>
          <ac:spMkLst>
            <pc:docMk/>
            <pc:sldMk cId="2347020379" sldId="268"/>
            <ac:spMk id="3" creationId="{22FB762F-86EE-422E-BE78-96EBF3741E39}"/>
          </ac:spMkLst>
        </pc:spChg>
        <pc:spChg chg="del mod">
          <ac:chgData name="Vamshee Teja" userId="480fa56f79a3a61d" providerId="LiveId" clId="{11DDC5F2-16F5-4AB5-8CA4-634767962CE1}" dt="2021-03-22T03:50:50.960" v="247" actId="478"/>
          <ac:spMkLst>
            <pc:docMk/>
            <pc:sldMk cId="2347020379" sldId="268"/>
            <ac:spMk id="4" creationId="{93FB569B-A947-4728-982E-0B92ADFAAA52}"/>
          </ac:spMkLst>
        </pc:spChg>
      </pc:sldChg>
    </pc:docChg>
  </pc:docChgLst>
  <pc:docChgLst>
    <pc:chgData name="Vamshee Teja" userId="480fa56f79a3a61d" providerId="LiveId" clId="{35B2269D-7114-4124-A0C3-EE6C1130732E}"/>
    <pc:docChg chg="custSel addSld delSld modSld">
      <pc:chgData name="Vamshee Teja" userId="480fa56f79a3a61d" providerId="LiveId" clId="{35B2269D-7114-4124-A0C3-EE6C1130732E}" dt="2022-03-02T10:40:42.040" v="109" actId="2696"/>
      <pc:docMkLst>
        <pc:docMk/>
      </pc:docMkLst>
      <pc:sldChg chg="modSp mod">
        <pc:chgData name="Vamshee Teja" userId="480fa56f79a3a61d" providerId="LiveId" clId="{35B2269D-7114-4124-A0C3-EE6C1130732E}" dt="2022-03-02T10:37:36.592" v="29" actId="207"/>
        <pc:sldMkLst>
          <pc:docMk/>
          <pc:sldMk cId="1178954185" sldId="256"/>
        </pc:sldMkLst>
        <pc:spChg chg="mod">
          <ac:chgData name="Vamshee Teja" userId="480fa56f79a3a61d" providerId="LiveId" clId="{35B2269D-7114-4124-A0C3-EE6C1130732E}" dt="2022-03-02T10:37:00.865" v="6" actId="20577"/>
          <ac:spMkLst>
            <pc:docMk/>
            <pc:sldMk cId="1178954185" sldId="256"/>
            <ac:spMk id="2" creationId="{E9CA2338-1369-40E0-8080-054A472C1FBF}"/>
          </ac:spMkLst>
        </pc:spChg>
        <pc:spChg chg="mod">
          <ac:chgData name="Vamshee Teja" userId="480fa56f79a3a61d" providerId="LiveId" clId="{35B2269D-7114-4124-A0C3-EE6C1130732E}" dt="2022-03-02T10:37:36.592" v="29" actId="207"/>
          <ac:spMkLst>
            <pc:docMk/>
            <pc:sldMk cId="1178954185" sldId="256"/>
            <ac:spMk id="3" creationId="{EF1EA4F7-F1EF-42AA-A4C9-8555D157E37B}"/>
          </ac:spMkLst>
        </pc:spChg>
      </pc:sldChg>
      <pc:sldChg chg="modSp mod">
        <pc:chgData name="Vamshee Teja" userId="480fa56f79a3a61d" providerId="LiveId" clId="{35B2269D-7114-4124-A0C3-EE6C1130732E}" dt="2022-03-02T10:38:31.659" v="73" actId="20577"/>
        <pc:sldMkLst>
          <pc:docMk/>
          <pc:sldMk cId="2269418709" sldId="257"/>
        </pc:sldMkLst>
        <pc:spChg chg="mod">
          <ac:chgData name="Vamshee Teja" userId="480fa56f79a3a61d" providerId="LiveId" clId="{35B2269D-7114-4124-A0C3-EE6C1130732E}" dt="2022-03-02T10:38:31.659" v="73" actId="20577"/>
          <ac:spMkLst>
            <pc:docMk/>
            <pc:sldMk cId="2269418709" sldId="257"/>
            <ac:spMk id="3" creationId="{A43D8623-7D58-4A8D-AAB4-A7DB5DF552BB}"/>
          </ac:spMkLst>
        </pc:spChg>
      </pc:sldChg>
      <pc:sldChg chg="modSp mod">
        <pc:chgData name="Vamshee Teja" userId="480fa56f79a3a61d" providerId="LiveId" clId="{35B2269D-7114-4124-A0C3-EE6C1130732E}" dt="2022-03-02T10:39:18.190" v="97" actId="207"/>
        <pc:sldMkLst>
          <pc:docMk/>
          <pc:sldMk cId="4172235817" sldId="260"/>
        </pc:sldMkLst>
        <pc:spChg chg="mod">
          <ac:chgData name="Vamshee Teja" userId="480fa56f79a3a61d" providerId="LiveId" clId="{35B2269D-7114-4124-A0C3-EE6C1130732E}" dt="2022-03-02T10:39:18.190" v="97" actId="207"/>
          <ac:spMkLst>
            <pc:docMk/>
            <pc:sldMk cId="4172235817" sldId="260"/>
            <ac:spMk id="3" creationId="{A65E7094-81C3-4EFA-8D49-3039012164BA}"/>
          </ac:spMkLst>
        </pc:spChg>
      </pc:sldChg>
      <pc:sldChg chg="modSp mod">
        <pc:chgData name="Vamshee Teja" userId="480fa56f79a3a61d" providerId="LiveId" clId="{35B2269D-7114-4124-A0C3-EE6C1130732E}" dt="2022-03-02T10:39:42.915" v="105" actId="20577"/>
        <pc:sldMkLst>
          <pc:docMk/>
          <pc:sldMk cId="1535631310" sldId="267"/>
        </pc:sldMkLst>
        <pc:spChg chg="mod">
          <ac:chgData name="Vamshee Teja" userId="480fa56f79a3a61d" providerId="LiveId" clId="{35B2269D-7114-4124-A0C3-EE6C1130732E}" dt="2022-03-02T10:39:42.915" v="105" actId="20577"/>
          <ac:spMkLst>
            <pc:docMk/>
            <pc:sldMk cId="1535631310" sldId="267"/>
            <ac:spMk id="3" creationId="{6A506CEF-D76A-46F9-B1E4-2EA18EB58AB6}"/>
          </ac:spMkLst>
        </pc:spChg>
      </pc:sldChg>
      <pc:sldChg chg="modSp mod">
        <pc:chgData name="Vamshee Teja" userId="480fa56f79a3a61d" providerId="LiveId" clId="{35B2269D-7114-4124-A0C3-EE6C1130732E}" dt="2022-03-02T10:39:01.046" v="96" actId="20577"/>
        <pc:sldMkLst>
          <pc:docMk/>
          <pc:sldMk cId="2347020379" sldId="268"/>
        </pc:sldMkLst>
        <pc:spChg chg="mod">
          <ac:chgData name="Vamshee Teja" userId="480fa56f79a3a61d" providerId="LiveId" clId="{35B2269D-7114-4124-A0C3-EE6C1130732E}" dt="2022-03-02T10:39:01.046" v="96" actId="20577"/>
          <ac:spMkLst>
            <pc:docMk/>
            <pc:sldMk cId="2347020379" sldId="268"/>
            <ac:spMk id="3" creationId="{22FB762F-86EE-422E-BE78-96EBF3741E39}"/>
          </ac:spMkLst>
        </pc:spChg>
      </pc:sldChg>
      <pc:sldChg chg="new del">
        <pc:chgData name="Vamshee Teja" userId="480fa56f79a3a61d" providerId="LiveId" clId="{35B2269D-7114-4124-A0C3-EE6C1130732E}" dt="2022-03-02T10:40:42.040" v="109" actId="2696"/>
        <pc:sldMkLst>
          <pc:docMk/>
          <pc:sldMk cId="3345792034" sldId="269"/>
        </pc:sldMkLst>
      </pc:sldChg>
      <pc:sldChg chg="new del">
        <pc:chgData name="Vamshee Teja" userId="480fa56f79a3a61d" providerId="LiveId" clId="{35B2269D-7114-4124-A0C3-EE6C1130732E}" dt="2022-03-02T10:40:23.593" v="108" actId="2696"/>
        <pc:sldMkLst>
          <pc:docMk/>
          <pc:sldMk cId="1187998624" sldId="270"/>
        </pc:sldMkLst>
      </pc:sldChg>
    </pc:docChg>
  </pc:docChgLst>
  <pc:docChgLst>
    <pc:chgData name="Vamshee Teja" userId="480fa56f79a3a61d" providerId="LiveId" clId="{6DAEC223-C8BD-4C4B-810F-6024B3DC3EB3}"/>
    <pc:docChg chg="undo custSel addSld modSld">
      <pc:chgData name="Vamshee Teja" userId="480fa56f79a3a61d" providerId="LiveId" clId="{6DAEC223-C8BD-4C4B-810F-6024B3DC3EB3}" dt="2021-02-13T18:47:21.155" v="2483"/>
      <pc:docMkLst>
        <pc:docMk/>
      </pc:docMkLst>
      <pc:sldChg chg="modSp mod">
        <pc:chgData name="Vamshee Teja" userId="480fa56f79a3a61d" providerId="LiveId" clId="{6DAEC223-C8BD-4C4B-810F-6024B3DC3EB3}" dt="2021-02-13T18:33:44.109" v="1807" actId="1076"/>
        <pc:sldMkLst>
          <pc:docMk/>
          <pc:sldMk cId="1178954185" sldId="256"/>
        </pc:sldMkLst>
        <pc:spChg chg="mod">
          <ac:chgData name="Vamshee Teja" userId="480fa56f79a3a61d" providerId="LiveId" clId="{6DAEC223-C8BD-4C4B-810F-6024B3DC3EB3}" dt="2021-02-13T18:33:16.376" v="1802" actId="1076"/>
          <ac:spMkLst>
            <pc:docMk/>
            <pc:sldMk cId="1178954185" sldId="256"/>
            <ac:spMk id="2" creationId="{E9CA2338-1369-40E0-8080-054A472C1FBF}"/>
          </ac:spMkLst>
        </pc:spChg>
        <pc:spChg chg="mod">
          <ac:chgData name="Vamshee Teja" userId="480fa56f79a3a61d" providerId="LiveId" clId="{6DAEC223-C8BD-4C4B-810F-6024B3DC3EB3}" dt="2021-02-13T16:27:32.896" v="26" actId="20577"/>
          <ac:spMkLst>
            <pc:docMk/>
            <pc:sldMk cId="1178954185" sldId="256"/>
            <ac:spMk id="3" creationId="{EF1EA4F7-F1EF-42AA-A4C9-8555D157E37B}"/>
          </ac:spMkLst>
        </pc:spChg>
        <pc:picChg chg="mod">
          <ac:chgData name="Vamshee Teja" userId="480fa56f79a3a61d" providerId="LiveId" clId="{6DAEC223-C8BD-4C4B-810F-6024B3DC3EB3}" dt="2021-02-13T18:33:44.109" v="1807" actId="1076"/>
          <ac:picMkLst>
            <pc:docMk/>
            <pc:sldMk cId="1178954185" sldId="256"/>
            <ac:picMk id="5" creationId="{A92617C3-D92E-43FC-B29F-DCDAB83D81FD}"/>
          </ac:picMkLst>
        </pc:picChg>
      </pc:sldChg>
      <pc:sldChg chg="addSp modSp mod">
        <pc:chgData name="Vamshee Teja" userId="480fa56f79a3a61d" providerId="LiveId" clId="{6DAEC223-C8BD-4C4B-810F-6024B3DC3EB3}" dt="2021-02-13T18:43:29.832" v="2482" actId="1076"/>
        <pc:sldMkLst>
          <pc:docMk/>
          <pc:sldMk cId="2269418709" sldId="257"/>
        </pc:sldMkLst>
        <pc:spChg chg="mod">
          <ac:chgData name="Vamshee Teja" userId="480fa56f79a3a61d" providerId="LiveId" clId="{6DAEC223-C8BD-4C4B-810F-6024B3DC3EB3}" dt="2021-02-13T18:43:29.832" v="2482" actId="1076"/>
          <ac:spMkLst>
            <pc:docMk/>
            <pc:sldMk cId="2269418709" sldId="257"/>
            <ac:spMk id="2" creationId="{9FE8F4D1-7ADA-45A0-BDB7-7C7F4F935B92}"/>
          </ac:spMkLst>
        </pc:spChg>
        <pc:spChg chg="mod">
          <ac:chgData name="Vamshee Teja" userId="480fa56f79a3a61d" providerId="LiveId" clId="{6DAEC223-C8BD-4C4B-810F-6024B3DC3EB3}" dt="2021-02-13T17:07:32.946" v="1136" actId="14"/>
          <ac:spMkLst>
            <pc:docMk/>
            <pc:sldMk cId="2269418709" sldId="257"/>
            <ac:spMk id="3" creationId="{A43D8623-7D58-4A8D-AAB4-A7DB5DF552BB}"/>
          </ac:spMkLst>
        </pc:spChg>
        <pc:picChg chg="add mod">
          <ac:chgData name="Vamshee Teja" userId="480fa56f79a3a61d" providerId="LiveId" clId="{6DAEC223-C8BD-4C4B-810F-6024B3DC3EB3}" dt="2021-02-13T16:47:01.852" v="535" actId="14100"/>
          <ac:picMkLst>
            <pc:docMk/>
            <pc:sldMk cId="2269418709" sldId="257"/>
            <ac:picMk id="5" creationId="{665E98DC-31E9-442A-BFA8-1D7B4F17A67F}"/>
          </ac:picMkLst>
        </pc:picChg>
      </pc:sldChg>
      <pc:sldChg chg="addSp delSp modSp new mod modClrScheme chgLayout">
        <pc:chgData name="Vamshee Teja" userId="480fa56f79a3a61d" providerId="LiveId" clId="{6DAEC223-C8BD-4C4B-810F-6024B3DC3EB3}" dt="2021-02-13T18:34:15.241" v="1808" actId="1076"/>
        <pc:sldMkLst>
          <pc:docMk/>
          <pc:sldMk cId="1126042186" sldId="258"/>
        </pc:sldMkLst>
        <pc:spChg chg="mod ord">
          <ac:chgData name="Vamshee Teja" userId="480fa56f79a3a61d" providerId="LiveId" clId="{6DAEC223-C8BD-4C4B-810F-6024B3DC3EB3}" dt="2021-02-13T18:34:15.241" v="1808" actId="1076"/>
          <ac:spMkLst>
            <pc:docMk/>
            <pc:sldMk cId="1126042186" sldId="258"/>
            <ac:spMk id="2" creationId="{923E3141-0219-40B9-9846-A6A76E21CEBA}"/>
          </ac:spMkLst>
        </pc:spChg>
        <pc:spChg chg="add del mod">
          <ac:chgData name="Vamshee Teja" userId="480fa56f79a3a61d" providerId="LiveId" clId="{6DAEC223-C8BD-4C4B-810F-6024B3DC3EB3}" dt="2021-02-13T16:58:38.654" v="753"/>
          <ac:spMkLst>
            <pc:docMk/>
            <pc:sldMk cId="1126042186" sldId="258"/>
            <ac:spMk id="3" creationId="{DE56FE0C-6B3C-4FF1-A954-4158925CA286}"/>
          </ac:spMkLst>
        </pc:spChg>
        <pc:spChg chg="add mod ord">
          <ac:chgData name="Vamshee Teja" userId="480fa56f79a3a61d" providerId="LiveId" clId="{6DAEC223-C8BD-4C4B-810F-6024B3DC3EB3}" dt="2021-02-13T17:31:27.871" v="1631" actId="404"/>
          <ac:spMkLst>
            <pc:docMk/>
            <pc:sldMk cId="1126042186" sldId="258"/>
            <ac:spMk id="10" creationId="{444FADA3-967A-4FB6-8CCC-BA3ED4892448}"/>
          </ac:spMkLst>
        </pc:spChg>
        <pc:picChg chg="add del mod">
          <ac:chgData name="Vamshee Teja" userId="480fa56f79a3a61d" providerId="LiveId" clId="{6DAEC223-C8BD-4C4B-810F-6024B3DC3EB3}" dt="2021-02-13T16:58:19.218" v="749"/>
          <ac:picMkLst>
            <pc:docMk/>
            <pc:sldMk cId="1126042186" sldId="258"/>
            <ac:picMk id="5" creationId="{C6925C11-A635-4568-A5AB-C66DBA8C20E2}"/>
          </ac:picMkLst>
        </pc:picChg>
        <pc:picChg chg="add del mod">
          <ac:chgData name="Vamshee Teja" userId="480fa56f79a3a61d" providerId="LiveId" clId="{6DAEC223-C8BD-4C4B-810F-6024B3DC3EB3}" dt="2021-02-13T16:58:26.127" v="751"/>
          <ac:picMkLst>
            <pc:docMk/>
            <pc:sldMk cId="1126042186" sldId="258"/>
            <ac:picMk id="7" creationId="{64CEA5F8-C288-447E-ABF5-7B8556B621C8}"/>
          </ac:picMkLst>
        </pc:picChg>
        <pc:picChg chg="add mod ord">
          <ac:chgData name="Vamshee Teja" userId="480fa56f79a3a61d" providerId="LiveId" clId="{6DAEC223-C8BD-4C4B-810F-6024B3DC3EB3}" dt="2021-02-13T17:08:55.707" v="1150" actId="14100"/>
          <ac:picMkLst>
            <pc:docMk/>
            <pc:sldMk cId="1126042186" sldId="258"/>
            <ac:picMk id="9" creationId="{142DB9D5-332C-4C69-8B7E-1082D2183311}"/>
          </ac:picMkLst>
        </pc:picChg>
      </pc:sldChg>
      <pc:sldChg chg="addSp delSp modSp new mod chgLayout">
        <pc:chgData name="Vamshee Teja" userId="480fa56f79a3a61d" providerId="LiveId" clId="{6DAEC223-C8BD-4C4B-810F-6024B3DC3EB3}" dt="2021-02-13T18:42:41.980" v="2477" actId="20577"/>
        <pc:sldMkLst>
          <pc:docMk/>
          <pc:sldMk cId="2907495297" sldId="259"/>
        </pc:sldMkLst>
        <pc:spChg chg="mod ord">
          <ac:chgData name="Vamshee Teja" userId="480fa56f79a3a61d" providerId="LiveId" clId="{6DAEC223-C8BD-4C4B-810F-6024B3DC3EB3}" dt="2021-02-13T18:33:03.380" v="1801" actId="1076"/>
          <ac:spMkLst>
            <pc:docMk/>
            <pc:sldMk cId="2907495297" sldId="259"/>
            <ac:spMk id="2" creationId="{1372A558-73AB-41CF-955B-45290961DBAA}"/>
          </ac:spMkLst>
        </pc:spChg>
        <pc:spChg chg="mod ord">
          <ac:chgData name="Vamshee Teja" userId="480fa56f79a3a61d" providerId="LiveId" clId="{6DAEC223-C8BD-4C4B-810F-6024B3DC3EB3}" dt="2021-02-13T18:42:41.980" v="2477" actId="20577"/>
          <ac:spMkLst>
            <pc:docMk/>
            <pc:sldMk cId="2907495297" sldId="259"/>
            <ac:spMk id="3" creationId="{D747DBC1-EBB8-4283-B5F6-50CAC689B10C}"/>
          </ac:spMkLst>
        </pc:spChg>
        <pc:spChg chg="del">
          <ac:chgData name="Vamshee Teja" userId="480fa56f79a3a61d" providerId="LiveId" clId="{6DAEC223-C8BD-4C4B-810F-6024B3DC3EB3}" dt="2021-02-13T18:27:19.933" v="1673"/>
          <ac:spMkLst>
            <pc:docMk/>
            <pc:sldMk cId="2907495297" sldId="259"/>
            <ac:spMk id="4" creationId="{AB2FB5E6-945B-42BF-96A6-244ECB1212CD}"/>
          </ac:spMkLst>
        </pc:spChg>
        <pc:spChg chg="add del mod">
          <ac:chgData name="Vamshee Teja" userId="480fa56f79a3a61d" providerId="LiveId" clId="{6DAEC223-C8BD-4C4B-810F-6024B3DC3EB3}" dt="2021-02-13T18:34:36.975" v="1811"/>
          <ac:spMkLst>
            <pc:docMk/>
            <pc:sldMk cId="2907495297" sldId="259"/>
            <ac:spMk id="8" creationId="{2DB57EA3-76AF-4AAE-BC30-578E86A9B4DC}"/>
          </ac:spMkLst>
        </pc:spChg>
        <pc:picChg chg="add del mod ord">
          <ac:chgData name="Vamshee Teja" userId="480fa56f79a3a61d" providerId="LiveId" clId="{6DAEC223-C8BD-4C4B-810F-6024B3DC3EB3}" dt="2021-02-13T18:31:28.239" v="1799" actId="21"/>
          <ac:picMkLst>
            <pc:docMk/>
            <pc:sldMk cId="2907495297" sldId="259"/>
            <ac:picMk id="6" creationId="{DC1B522F-DE43-411D-91DC-B48A043F2080}"/>
          </ac:picMkLst>
        </pc:picChg>
        <pc:picChg chg="add mod">
          <ac:chgData name="Vamshee Teja" userId="480fa56f79a3a61d" providerId="LiveId" clId="{6DAEC223-C8BD-4C4B-810F-6024B3DC3EB3}" dt="2021-02-13T18:35:15.425" v="1818" actId="14100"/>
          <ac:picMkLst>
            <pc:docMk/>
            <pc:sldMk cId="2907495297" sldId="259"/>
            <ac:picMk id="10" creationId="{A5F878CC-2F45-4BED-AB7B-D2FCA07A3F4A}"/>
          </ac:picMkLst>
        </pc:picChg>
      </pc:sldChg>
      <pc:sldChg chg="modSp new mod">
        <pc:chgData name="Vamshee Teja" userId="480fa56f79a3a61d" providerId="LiveId" clId="{6DAEC223-C8BD-4C4B-810F-6024B3DC3EB3}" dt="2021-02-13T18:47:21.155" v="2483"/>
        <pc:sldMkLst>
          <pc:docMk/>
          <pc:sldMk cId="4172235817" sldId="260"/>
        </pc:sldMkLst>
        <pc:spChg chg="mod">
          <ac:chgData name="Vamshee Teja" userId="480fa56f79a3a61d" providerId="LiveId" clId="{6DAEC223-C8BD-4C4B-810F-6024B3DC3EB3}" dt="2021-02-13T18:47:21.155" v="2483"/>
          <ac:spMkLst>
            <pc:docMk/>
            <pc:sldMk cId="4172235817" sldId="260"/>
            <ac:spMk id="3" creationId="{A65E7094-81C3-4EFA-8D49-3039012164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2338-1369-40E0-8080-054A472C1FBF}"/>
              </a:ext>
            </a:extLst>
          </p:cNvPr>
          <p:cNvSpPr>
            <a:spLocks noGrp="1"/>
          </p:cNvSpPr>
          <p:nvPr>
            <p:ph type="ctrTitle"/>
          </p:nvPr>
        </p:nvSpPr>
        <p:spPr>
          <a:xfrm>
            <a:off x="1600200" y="84338"/>
            <a:ext cx="8991600" cy="1645920"/>
          </a:xfrm>
        </p:spPr>
        <p:txBody>
          <a:bodyPr>
            <a:normAutofit fontScale="90000"/>
          </a:bodyPr>
          <a:lstStyle/>
          <a:p>
            <a:br>
              <a:rPr lang="en-IN" dirty="0"/>
            </a:br>
            <a:r>
              <a:rPr lang="en-IN" dirty="0"/>
              <a:t>Bank TRANSACTION SYSTEM</a:t>
            </a:r>
            <a:br>
              <a:rPr lang="en-IN" dirty="0"/>
            </a:br>
            <a:endParaRPr lang="en-IN" dirty="0"/>
          </a:p>
        </p:txBody>
      </p:sp>
      <p:sp>
        <p:nvSpPr>
          <p:cNvPr id="3" name="Subtitle 2">
            <a:extLst>
              <a:ext uri="{FF2B5EF4-FFF2-40B4-BE49-F238E27FC236}">
                <a16:creationId xmlns:a16="http://schemas.microsoft.com/office/drawing/2014/main" id="{EF1EA4F7-F1EF-42AA-A4C9-8555D157E37B}"/>
              </a:ext>
            </a:extLst>
          </p:cNvPr>
          <p:cNvSpPr>
            <a:spLocks noGrp="1"/>
          </p:cNvSpPr>
          <p:nvPr>
            <p:ph type="subTitle" idx="1"/>
          </p:nvPr>
        </p:nvSpPr>
        <p:spPr>
          <a:xfrm>
            <a:off x="0" y="2476870"/>
            <a:ext cx="3861786" cy="4296792"/>
          </a:xfrm>
        </p:spPr>
        <p:txBody>
          <a:bodyPr>
            <a:normAutofit/>
          </a:bodyPr>
          <a:lstStyle/>
          <a:p>
            <a:pPr algn="l"/>
            <a:r>
              <a:rPr lang="en-IN" dirty="0">
                <a:solidFill>
                  <a:schemeClr val="bg1"/>
                </a:solidFill>
              </a:rPr>
              <a:t>Supervisor: </a:t>
            </a:r>
          </a:p>
          <a:p>
            <a:pPr algn="l"/>
            <a:r>
              <a:rPr lang="en-IN" dirty="0">
                <a:solidFill>
                  <a:schemeClr val="bg1"/>
                </a:solidFill>
              </a:rPr>
              <a:t>	Mrs. Vijaya Madhavi</a:t>
            </a:r>
          </a:p>
          <a:p>
            <a:pPr algn="l"/>
            <a:r>
              <a:rPr lang="en-IN" dirty="0">
                <a:solidFill>
                  <a:schemeClr val="bg1"/>
                </a:solidFill>
              </a:rPr>
              <a:t>Team: </a:t>
            </a:r>
            <a:r>
              <a:rPr lang="en-IN" dirty="0">
                <a:solidFill>
                  <a:srgbClr val="FF0000"/>
                </a:solidFill>
              </a:rPr>
              <a:t>Spartans</a:t>
            </a:r>
          </a:p>
          <a:p>
            <a:pPr lvl="1" algn="l"/>
            <a:r>
              <a:rPr lang="en-IN" dirty="0">
                <a:solidFill>
                  <a:schemeClr val="bg1"/>
                </a:solidFill>
              </a:rPr>
              <a:t>1) N Vamshee Teja </a:t>
            </a:r>
          </a:p>
          <a:p>
            <a:pPr lvl="1" algn="l"/>
            <a:r>
              <a:rPr lang="en-IN" dirty="0">
                <a:solidFill>
                  <a:schemeClr val="bg1"/>
                </a:solidFill>
              </a:rPr>
              <a:t>(2453-18-733-164)</a:t>
            </a:r>
          </a:p>
          <a:p>
            <a:pPr lvl="1" algn="l"/>
            <a:r>
              <a:rPr lang="en-IN" dirty="0">
                <a:solidFill>
                  <a:schemeClr val="bg1"/>
                </a:solidFill>
              </a:rPr>
              <a:t>2) B Anupama</a:t>
            </a:r>
          </a:p>
          <a:p>
            <a:pPr lvl="1" algn="l"/>
            <a:r>
              <a:rPr lang="en-IN" dirty="0">
                <a:solidFill>
                  <a:schemeClr val="bg1"/>
                </a:solidFill>
              </a:rPr>
              <a:t>(2453-18-733-128)</a:t>
            </a:r>
          </a:p>
          <a:p>
            <a:pPr lvl="1" algn="l"/>
            <a:r>
              <a:rPr lang="en-IN" dirty="0">
                <a:solidFill>
                  <a:schemeClr val="bg1"/>
                </a:solidFill>
              </a:rPr>
              <a:t>3) P </a:t>
            </a:r>
            <a:r>
              <a:rPr lang="en-IN" dirty="0" err="1">
                <a:solidFill>
                  <a:schemeClr val="bg1"/>
                </a:solidFill>
              </a:rPr>
              <a:t>Jashwanth</a:t>
            </a:r>
            <a:endParaRPr lang="en-IN" dirty="0">
              <a:solidFill>
                <a:schemeClr val="bg1"/>
              </a:solidFill>
            </a:endParaRPr>
          </a:p>
          <a:p>
            <a:pPr lvl="1" algn="l"/>
            <a:r>
              <a:rPr lang="en-IN" dirty="0">
                <a:solidFill>
                  <a:schemeClr val="bg1"/>
                </a:solidFill>
              </a:rPr>
              <a:t>(2453-18-733-167)</a:t>
            </a:r>
          </a:p>
          <a:p>
            <a:pPr marL="457200" indent="-457200" algn="l">
              <a:buAutoNum type="arabicParenR"/>
            </a:pPr>
            <a:endParaRPr lang="en-IN" dirty="0">
              <a:solidFill>
                <a:schemeClr val="bg1"/>
              </a:solidFill>
            </a:endParaRPr>
          </a:p>
        </p:txBody>
      </p:sp>
      <p:pic>
        <p:nvPicPr>
          <p:cNvPr id="5" name="Picture 4">
            <a:extLst>
              <a:ext uri="{FF2B5EF4-FFF2-40B4-BE49-F238E27FC236}">
                <a16:creationId xmlns:a16="http://schemas.microsoft.com/office/drawing/2014/main" id="{A92617C3-D92E-43FC-B29F-DCDAB83D81FD}"/>
              </a:ext>
            </a:extLst>
          </p:cNvPr>
          <p:cNvPicPr>
            <a:picLocks noChangeAspect="1"/>
          </p:cNvPicPr>
          <p:nvPr/>
        </p:nvPicPr>
        <p:blipFill>
          <a:blip r:embed="rId2"/>
          <a:stretch>
            <a:fillRect/>
          </a:stretch>
        </p:blipFill>
        <p:spPr>
          <a:xfrm>
            <a:off x="3642804" y="1814596"/>
            <a:ext cx="6948996" cy="5043404"/>
          </a:xfrm>
          <a:prstGeom prst="rect">
            <a:avLst/>
          </a:prstGeom>
        </p:spPr>
      </p:pic>
    </p:spTree>
    <p:extLst>
      <p:ext uri="{BB962C8B-B14F-4D97-AF65-F5344CB8AC3E}">
        <p14:creationId xmlns:p14="http://schemas.microsoft.com/office/powerpoint/2010/main" val="117895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44D4-1751-4976-9286-B17802D4EA8B}"/>
              </a:ext>
            </a:extLst>
          </p:cNvPr>
          <p:cNvSpPr>
            <a:spLocks noGrp="1"/>
          </p:cNvSpPr>
          <p:nvPr>
            <p:ph type="title"/>
          </p:nvPr>
        </p:nvSpPr>
        <p:spPr>
          <a:xfrm>
            <a:off x="2231135" y="168676"/>
            <a:ext cx="7729728" cy="665825"/>
          </a:xfrm>
        </p:spPr>
        <p:txBody>
          <a:bodyPr>
            <a:normAutofit fontScale="90000"/>
          </a:bodyPr>
          <a:lstStyle/>
          <a:p>
            <a:br>
              <a:rPr lang="en-US" dirty="0"/>
            </a:br>
            <a:r>
              <a:rPr lang="en-US" dirty="0"/>
              <a:t>Use case diagram</a:t>
            </a:r>
            <a:br>
              <a:rPr lang="en-US" dirty="0"/>
            </a:br>
            <a:endParaRPr lang="en-IN" dirty="0"/>
          </a:p>
        </p:txBody>
      </p:sp>
      <p:pic>
        <p:nvPicPr>
          <p:cNvPr id="5" name="Content Placeholder 4">
            <a:extLst>
              <a:ext uri="{FF2B5EF4-FFF2-40B4-BE49-F238E27FC236}">
                <a16:creationId xmlns:a16="http://schemas.microsoft.com/office/drawing/2014/main" id="{1CA280F6-3649-42D3-B125-DE98413F7A7B}"/>
              </a:ext>
            </a:extLst>
          </p:cNvPr>
          <p:cNvPicPr>
            <a:picLocks noGrp="1" noChangeAspect="1"/>
          </p:cNvPicPr>
          <p:nvPr>
            <p:ph idx="1"/>
          </p:nvPr>
        </p:nvPicPr>
        <p:blipFill>
          <a:blip r:embed="rId2"/>
          <a:stretch>
            <a:fillRect/>
          </a:stretch>
        </p:blipFill>
        <p:spPr>
          <a:xfrm>
            <a:off x="973583" y="905523"/>
            <a:ext cx="10244831" cy="5632881"/>
          </a:xfrm>
        </p:spPr>
      </p:pic>
    </p:spTree>
    <p:extLst>
      <p:ext uri="{BB962C8B-B14F-4D97-AF65-F5344CB8AC3E}">
        <p14:creationId xmlns:p14="http://schemas.microsoft.com/office/powerpoint/2010/main" val="36094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93B0-20B3-472E-B4C1-6BF2181B67F3}"/>
              </a:ext>
            </a:extLst>
          </p:cNvPr>
          <p:cNvSpPr>
            <a:spLocks noGrp="1"/>
          </p:cNvSpPr>
          <p:nvPr>
            <p:ph type="title"/>
          </p:nvPr>
        </p:nvSpPr>
        <p:spPr>
          <a:xfrm>
            <a:off x="1927815" y="139068"/>
            <a:ext cx="7729728" cy="1188720"/>
          </a:xfrm>
        </p:spPr>
        <p:txBody>
          <a:bodyPr>
            <a:normAutofit/>
          </a:bodyPr>
          <a:lstStyle/>
          <a:p>
            <a:r>
              <a:rPr lang="en-IN" dirty="0"/>
              <a:t>Class Diagram</a:t>
            </a:r>
          </a:p>
        </p:txBody>
      </p:sp>
      <p:pic>
        <p:nvPicPr>
          <p:cNvPr id="5" name="Content Placeholder 4">
            <a:extLst>
              <a:ext uri="{FF2B5EF4-FFF2-40B4-BE49-F238E27FC236}">
                <a16:creationId xmlns:a16="http://schemas.microsoft.com/office/drawing/2014/main" id="{E6764BE7-5C1E-4592-9D66-604E31172F17}"/>
              </a:ext>
            </a:extLst>
          </p:cNvPr>
          <p:cNvPicPr>
            <a:picLocks noGrp="1" noChangeAspect="1"/>
          </p:cNvPicPr>
          <p:nvPr>
            <p:ph idx="1"/>
          </p:nvPr>
        </p:nvPicPr>
        <p:blipFill rotWithShape="1">
          <a:blip r:embed="rId2"/>
          <a:srcRect l="31863" t="20263" r="31916" b="17633"/>
          <a:stretch/>
        </p:blipFill>
        <p:spPr>
          <a:xfrm>
            <a:off x="1162974" y="1509203"/>
            <a:ext cx="9259409" cy="4856085"/>
          </a:xfrm>
        </p:spPr>
      </p:pic>
    </p:spTree>
    <p:extLst>
      <p:ext uri="{BB962C8B-B14F-4D97-AF65-F5344CB8AC3E}">
        <p14:creationId xmlns:p14="http://schemas.microsoft.com/office/powerpoint/2010/main" val="53211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0F-92F1-4A2A-BFE2-1ABFB077A9AA}"/>
              </a:ext>
            </a:extLst>
          </p:cNvPr>
          <p:cNvSpPr>
            <a:spLocks noGrp="1"/>
          </p:cNvSpPr>
          <p:nvPr>
            <p:ph type="title"/>
          </p:nvPr>
        </p:nvSpPr>
        <p:spPr>
          <a:xfrm>
            <a:off x="2231136" y="177552"/>
            <a:ext cx="7729728" cy="843379"/>
          </a:xfrm>
        </p:spPr>
        <p:txBody>
          <a:bodyPr>
            <a:normAutofit fontScale="90000"/>
          </a:bodyPr>
          <a:lstStyle/>
          <a:p>
            <a:br>
              <a:rPr lang="en-IN" dirty="0"/>
            </a:br>
            <a:r>
              <a:rPr lang="en-IN" dirty="0"/>
              <a:t>Activity diagram</a:t>
            </a:r>
            <a:br>
              <a:rPr lang="en-IN" dirty="0"/>
            </a:br>
            <a:endParaRPr lang="en-IN" dirty="0"/>
          </a:p>
        </p:txBody>
      </p:sp>
      <p:pic>
        <p:nvPicPr>
          <p:cNvPr id="5" name="Content Placeholder 4">
            <a:extLst>
              <a:ext uri="{FF2B5EF4-FFF2-40B4-BE49-F238E27FC236}">
                <a16:creationId xmlns:a16="http://schemas.microsoft.com/office/drawing/2014/main" id="{52EF90AD-5454-4C92-92C6-889703429672}"/>
              </a:ext>
            </a:extLst>
          </p:cNvPr>
          <p:cNvPicPr>
            <a:picLocks noGrp="1" noChangeAspect="1"/>
          </p:cNvPicPr>
          <p:nvPr>
            <p:ph idx="1"/>
          </p:nvPr>
        </p:nvPicPr>
        <p:blipFill rotWithShape="1">
          <a:blip r:embed="rId2"/>
          <a:srcRect l="33476" t="20263" r="34299" b="17919"/>
          <a:stretch/>
        </p:blipFill>
        <p:spPr>
          <a:xfrm>
            <a:off x="1626093" y="1384917"/>
            <a:ext cx="8939813" cy="4882718"/>
          </a:xfrm>
        </p:spPr>
      </p:pic>
    </p:spTree>
    <p:extLst>
      <p:ext uri="{BB962C8B-B14F-4D97-AF65-F5344CB8AC3E}">
        <p14:creationId xmlns:p14="http://schemas.microsoft.com/office/powerpoint/2010/main" val="415058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A2E9-6FF4-4732-B86F-1A896C1DD508}"/>
              </a:ext>
            </a:extLst>
          </p:cNvPr>
          <p:cNvSpPr>
            <a:spLocks noGrp="1"/>
          </p:cNvSpPr>
          <p:nvPr>
            <p:ph type="title"/>
          </p:nvPr>
        </p:nvSpPr>
        <p:spPr>
          <a:xfrm>
            <a:off x="2231136" y="192335"/>
            <a:ext cx="7729728" cy="1188720"/>
          </a:xfrm>
        </p:spPr>
        <p:txBody>
          <a:bodyPr/>
          <a:lstStyle/>
          <a:p>
            <a:r>
              <a:rPr lang="en-IN" dirty="0"/>
              <a:t>CONCLUSION</a:t>
            </a:r>
          </a:p>
        </p:txBody>
      </p:sp>
      <p:sp>
        <p:nvSpPr>
          <p:cNvPr id="3" name="Content Placeholder 2">
            <a:extLst>
              <a:ext uri="{FF2B5EF4-FFF2-40B4-BE49-F238E27FC236}">
                <a16:creationId xmlns:a16="http://schemas.microsoft.com/office/drawing/2014/main" id="{6A506CEF-D76A-46F9-B1E4-2EA18EB58AB6}"/>
              </a:ext>
            </a:extLst>
          </p:cNvPr>
          <p:cNvSpPr>
            <a:spLocks noGrp="1"/>
          </p:cNvSpPr>
          <p:nvPr>
            <p:ph idx="1"/>
          </p:nvPr>
        </p:nvSpPr>
        <p:spPr>
          <a:xfrm>
            <a:off x="2168992" y="2220793"/>
            <a:ext cx="7729728" cy="3101983"/>
          </a:xfrm>
        </p:spPr>
        <p:txBody>
          <a:bodyPr/>
          <a:lstStyle/>
          <a:p>
            <a:r>
              <a:rPr lang="en-IN" dirty="0"/>
              <a:t>So by collaborating we could conclude that there is more to add for securing the ATM transactions Virtually to be hidden from the Hackers and people who are doing frauds stealing the personal information for illegal purposes etc.</a:t>
            </a:r>
          </a:p>
        </p:txBody>
      </p:sp>
    </p:spTree>
    <p:extLst>
      <p:ext uri="{BB962C8B-B14F-4D97-AF65-F5344CB8AC3E}">
        <p14:creationId xmlns:p14="http://schemas.microsoft.com/office/powerpoint/2010/main" val="153563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4D1-7ADA-45A0-BDB7-7C7F4F935B92}"/>
              </a:ext>
            </a:extLst>
          </p:cNvPr>
          <p:cNvSpPr>
            <a:spLocks noGrp="1"/>
          </p:cNvSpPr>
          <p:nvPr>
            <p:ph type="title"/>
          </p:nvPr>
        </p:nvSpPr>
        <p:spPr>
          <a:xfrm>
            <a:off x="2231136" y="103559"/>
            <a:ext cx="7729728" cy="1188720"/>
          </a:xfrm>
        </p:spPr>
        <p:txBody>
          <a:bodyPr/>
          <a:lstStyle/>
          <a:p>
            <a:r>
              <a:rPr lang="en-IN" dirty="0"/>
              <a:t>What and why is an </a:t>
            </a:r>
            <a:r>
              <a:rPr lang="en-IN" dirty="0" err="1"/>
              <a:t>atm</a:t>
            </a:r>
            <a:r>
              <a:rPr lang="en-IN" dirty="0"/>
              <a:t>? </a:t>
            </a:r>
          </a:p>
        </p:txBody>
      </p:sp>
      <p:sp>
        <p:nvSpPr>
          <p:cNvPr id="3" name="Content Placeholder 2">
            <a:extLst>
              <a:ext uri="{FF2B5EF4-FFF2-40B4-BE49-F238E27FC236}">
                <a16:creationId xmlns:a16="http://schemas.microsoft.com/office/drawing/2014/main" id="{A43D8623-7D58-4A8D-AAB4-A7DB5DF552BB}"/>
              </a:ext>
            </a:extLst>
          </p:cNvPr>
          <p:cNvSpPr>
            <a:spLocks noGrp="1"/>
          </p:cNvSpPr>
          <p:nvPr>
            <p:ph idx="1"/>
          </p:nvPr>
        </p:nvSpPr>
        <p:spPr>
          <a:xfrm>
            <a:off x="0" y="1878008"/>
            <a:ext cx="7729728" cy="3022466"/>
          </a:xfrm>
        </p:spPr>
        <p:txBody>
          <a:bodyPr/>
          <a:lstStyle/>
          <a:p>
            <a:r>
              <a:rPr lang="en-IN" sz="2400" dirty="0"/>
              <a:t>An Automatic Teller Machine (ATM) is a </a:t>
            </a:r>
            <a:r>
              <a:rPr lang="en-IN" sz="2400" dirty="0">
                <a:solidFill>
                  <a:srgbClr val="00B050"/>
                </a:solidFill>
              </a:rPr>
              <a:t>Specialized Computer</a:t>
            </a:r>
            <a:r>
              <a:rPr lang="en-IN" sz="2400" dirty="0"/>
              <a:t> that allows bank account holders to: </a:t>
            </a:r>
          </a:p>
          <a:p>
            <a:pPr lvl="1"/>
            <a:r>
              <a:rPr lang="en-IN" sz="2000" dirty="0"/>
              <a:t>check their account balances</a:t>
            </a:r>
          </a:p>
          <a:p>
            <a:pPr lvl="1"/>
            <a:r>
              <a:rPr lang="en-IN" sz="2000" dirty="0"/>
              <a:t>withdraw or deposit money</a:t>
            </a:r>
          </a:p>
          <a:p>
            <a:pPr lvl="1"/>
            <a:r>
              <a:rPr lang="en-IN" sz="2000" dirty="0"/>
              <a:t>print a statement of bank transactions </a:t>
            </a:r>
          </a:p>
          <a:p>
            <a:endParaRPr lang="en-IN" dirty="0"/>
          </a:p>
          <a:p>
            <a:pPr lvl="1"/>
            <a:endParaRPr lang="en-IN" dirty="0"/>
          </a:p>
          <a:p>
            <a:pPr marL="228600" lvl="1" indent="0">
              <a:buNone/>
            </a:pPr>
            <a:endParaRPr lang="en-IN" dirty="0"/>
          </a:p>
          <a:p>
            <a:pPr lvl="1"/>
            <a:endParaRPr lang="en-IN" dirty="0"/>
          </a:p>
          <a:p>
            <a:pPr marL="228600" lvl="1" indent="0">
              <a:buNone/>
            </a:pPr>
            <a:endParaRPr lang="en-IN" dirty="0"/>
          </a:p>
        </p:txBody>
      </p:sp>
      <p:pic>
        <p:nvPicPr>
          <p:cNvPr id="5" name="Picture 4">
            <a:extLst>
              <a:ext uri="{FF2B5EF4-FFF2-40B4-BE49-F238E27FC236}">
                <a16:creationId xmlns:a16="http://schemas.microsoft.com/office/drawing/2014/main" id="{665E98DC-31E9-442A-BFA8-1D7B4F17A67F}"/>
              </a:ext>
            </a:extLst>
          </p:cNvPr>
          <p:cNvPicPr>
            <a:picLocks noChangeAspect="1"/>
          </p:cNvPicPr>
          <p:nvPr/>
        </p:nvPicPr>
        <p:blipFill>
          <a:blip r:embed="rId2"/>
          <a:stretch>
            <a:fillRect/>
          </a:stretch>
        </p:blipFill>
        <p:spPr>
          <a:xfrm>
            <a:off x="7430610" y="1878008"/>
            <a:ext cx="4761390" cy="4979992"/>
          </a:xfrm>
          <a:prstGeom prst="rect">
            <a:avLst/>
          </a:prstGeom>
        </p:spPr>
      </p:pic>
    </p:spTree>
    <p:extLst>
      <p:ext uri="{BB962C8B-B14F-4D97-AF65-F5344CB8AC3E}">
        <p14:creationId xmlns:p14="http://schemas.microsoft.com/office/powerpoint/2010/main" val="226941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3141-0219-40B9-9846-A6A76E21CEBA}"/>
              </a:ext>
            </a:extLst>
          </p:cNvPr>
          <p:cNvSpPr>
            <a:spLocks noGrp="1"/>
          </p:cNvSpPr>
          <p:nvPr>
            <p:ph type="title"/>
          </p:nvPr>
        </p:nvSpPr>
        <p:spPr>
          <a:xfrm>
            <a:off x="2278713" y="103559"/>
            <a:ext cx="7729728" cy="1188720"/>
          </a:xfrm>
        </p:spPr>
        <p:txBody>
          <a:bodyPr/>
          <a:lstStyle/>
          <a:p>
            <a:r>
              <a:rPr lang="en-IN" dirty="0" err="1"/>
              <a:t>Atm</a:t>
            </a:r>
            <a:r>
              <a:rPr lang="en-IN" dirty="0"/>
              <a:t> evolution</a:t>
            </a:r>
          </a:p>
        </p:txBody>
      </p:sp>
      <p:pic>
        <p:nvPicPr>
          <p:cNvPr id="9" name="Content Placeholder 8">
            <a:extLst>
              <a:ext uri="{FF2B5EF4-FFF2-40B4-BE49-F238E27FC236}">
                <a16:creationId xmlns:a16="http://schemas.microsoft.com/office/drawing/2014/main" id="{142DB9D5-332C-4C69-8B7E-1082D2183311}"/>
              </a:ext>
            </a:extLst>
          </p:cNvPr>
          <p:cNvPicPr>
            <a:picLocks noGrp="1" noChangeAspect="1"/>
          </p:cNvPicPr>
          <p:nvPr>
            <p:ph sz="half" idx="1"/>
          </p:nvPr>
        </p:nvPicPr>
        <p:blipFill>
          <a:blip r:embed="rId2"/>
          <a:stretch>
            <a:fillRect/>
          </a:stretch>
        </p:blipFill>
        <p:spPr>
          <a:xfrm>
            <a:off x="7824882" y="1918304"/>
            <a:ext cx="4367118" cy="4482496"/>
          </a:xfrm>
        </p:spPr>
      </p:pic>
      <p:sp>
        <p:nvSpPr>
          <p:cNvPr id="10" name="Content Placeholder 9">
            <a:extLst>
              <a:ext uri="{FF2B5EF4-FFF2-40B4-BE49-F238E27FC236}">
                <a16:creationId xmlns:a16="http://schemas.microsoft.com/office/drawing/2014/main" id="{444FADA3-967A-4FB6-8CCC-BA3ED4892448}"/>
              </a:ext>
            </a:extLst>
          </p:cNvPr>
          <p:cNvSpPr>
            <a:spLocks noGrp="1"/>
          </p:cNvSpPr>
          <p:nvPr>
            <p:ph sz="half" idx="2"/>
          </p:nvPr>
        </p:nvSpPr>
        <p:spPr>
          <a:xfrm>
            <a:off x="-1" y="1918304"/>
            <a:ext cx="8043169" cy="4939696"/>
          </a:xfrm>
        </p:spPr>
        <p:txBody>
          <a:bodyPr>
            <a:normAutofit/>
          </a:bodyPr>
          <a:lstStyle/>
          <a:p>
            <a:r>
              <a:rPr lang="en-IN" sz="2400" dirty="0"/>
              <a:t>1960 </a:t>
            </a:r>
            <a:endParaRPr lang="en-IN" sz="2800" dirty="0"/>
          </a:p>
          <a:p>
            <a:pPr lvl="1"/>
            <a:r>
              <a:rPr lang="en-IN" sz="2000" dirty="0"/>
              <a:t>Luther George </a:t>
            </a:r>
            <a:r>
              <a:rPr lang="en-IN" sz="2000" dirty="0" err="1"/>
              <a:t>Simjian</a:t>
            </a:r>
            <a:r>
              <a:rPr lang="en-IN" sz="2000" dirty="0"/>
              <a:t> (America) invented the </a:t>
            </a:r>
            <a:r>
              <a:rPr lang="en-IN" sz="2000" dirty="0" err="1"/>
              <a:t>Bankograph</a:t>
            </a:r>
            <a:r>
              <a:rPr lang="en-IN" sz="2000" dirty="0"/>
              <a:t> (a machine that allowed customers to deposit cash and cheques into it)</a:t>
            </a:r>
          </a:p>
          <a:p>
            <a:r>
              <a:rPr lang="en-IN" sz="2400" dirty="0"/>
              <a:t>1967 (Worlds First ATM was set up)</a:t>
            </a:r>
          </a:p>
          <a:p>
            <a:pPr lvl="1"/>
            <a:r>
              <a:rPr lang="en-IN" sz="2000" dirty="0"/>
              <a:t>First ATM was set up in June 1967 on a street in Enfield, London.</a:t>
            </a:r>
          </a:p>
          <a:p>
            <a:pPr lvl="1"/>
            <a:r>
              <a:rPr lang="en-IN" sz="2000" dirty="0"/>
              <a:t>John Shepherd Barron (British) is credited with its invention.</a:t>
            </a:r>
          </a:p>
          <a:p>
            <a:r>
              <a:rPr lang="en-IN" sz="2400" dirty="0"/>
              <a:t>By 1984 </a:t>
            </a:r>
          </a:p>
          <a:p>
            <a:pPr lvl="1"/>
            <a:r>
              <a:rPr lang="en-IN" sz="2000" dirty="0"/>
              <a:t>ATM installed worldwide were 1,000,000 (1 million).</a:t>
            </a:r>
          </a:p>
          <a:p>
            <a:r>
              <a:rPr lang="en-IN" sz="2400" dirty="0"/>
              <a:t>As of 2018</a:t>
            </a:r>
          </a:p>
          <a:p>
            <a:pPr lvl="1"/>
            <a:r>
              <a:rPr lang="en-IN" sz="2000" dirty="0"/>
              <a:t>ATM installed worldwide were more than 3 million.</a:t>
            </a:r>
          </a:p>
          <a:p>
            <a:pPr marL="228600" lvl="1" indent="0">
              <a:buNone/>
            </a:pPr>
            <a:endParaRPr lang="en-IN" sz="2200" dirty="0"/>
          </a:p>
          <a:p>
            <a:endParaRPr lang="en-IN" sz="2400" dirty="0"/>
          </a:p>
          <a:p>
            <a:endParaRPr lang="en-IN" sz="2400" dirty="0"/>
          </a:p>
          <a:p>
            <a:pPr marL="228600" lvl="1" indent="0">
              <a:buNone/>
            </a:pPr>
            <a:endParaRPr lang="en-IN" sz="2000" dirty="0"/>
          </a:p>
          <a:p>
            <a:pPr lvl="1"/>
            <a:endParaRPr lang="en-IN" sz="2000" dirty="0"/>
          </a:p>
        </p:txBody>
      </p:sp>
    </p:spTree>
    <p:extLst>
      <p:ext uri="{BB962C8B-B14F-4D97-AF65-F5344CB8AC3E}">
        <p14:creationId xmlns:p14="http://schemas.microsoft.com/office/powerpoint/2010/main" val="112604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A558-73AB-41CF-955B-45290961DBAA}"/>
              </a:ext>
            </a:extLst>
          </p:cNvPr>
          <p:cNvSpPr>
            <a:spLocks noGrp="1"/>
          </p:cNvSpPr>
          <p:nvPr>
            <p:ph type="title"/>
          </p:nvPr>
        </p:nvSpPr>
        <p:spPr>
          <a:xfrm>
            <a:off x="2231136" y="103558"/>
            <a:ext cx="7729728" cy="1188720"/>
          </a:xfrm>
        </p:spPr>
        <p:txBody>
          <a:bodyPr/>
          <a:lstStyle/>
          <a:p>
            <a:r>
              <a:rPr lang="en-IN" dirty="0"/>
              <a:t>Importance of </a:t>
            </a:r>
            <a:r>
              <a:rPr lang="en-IN" dirty="0" err="1"/>
              <a:t>atm</a:t>
            </a:r>
            <a:r>
              <a:rPr lang="en-IN" dirty="0"/>
              <a:t> Banking system</a:t>
            </a:r>
          </a:p>
        </p:txBody>
      </p:sp>
      <p:sp>
        <p:nvSpPr>
          <p:cNvPr id="3" name="Content Placeholder 2">
            <a:extLst>
              <a:ext uri="{FF2B5EF4-FFF2-40B4-BE49-F238E27FC236}">
                <a16:creationId xmlns:a16="http://schemas.microsoft.com/office/drawing/2014/main" id="{D747DBC1-EBB8-4283-B5F6-50CAC689B10C}"/>
              </a:ext>
            </a:extLst>
          </p:cNvPr>
          <p:cNvSpPr>
            <a:spLocks noGrp="1"/>
          </p:cNvSpPr>
          <p:nvPr>
            <p:ph sz="half" idx="1"/>
          </p:nvPr>
        </p:nvSpPr>
        <p:spPr>
          <a:xfrm>
            <a:off x="0" y="1873188"/>
            <a:ext cx="7838983" cy="3710866"/>
          </a:xfrm>
        </p:spPr>
        <p:txBody>
          <a:bodyPr>
            <a:normAutofit/>
          </a:bodyPr>
          <a:lstStyle/>
          <a:p>
            <a:r>
              <a:rPr lang="en-IN" sz="2400" dirty="0"/>
              <a:t>Even though Digital payment services are gaining popularity in the 21</a:t>
            </a:r>
            <a:r>
              <a:rPr lang="en-IN" sz="2400" baseline="30000" dirty="0"/>
              <a:t>st</a:t>
            </a:r>
            <a:r>
              <a:rPr lang="en-IN" sz="2400" dirty="0"/>
              <a:t> century, CASH is still preferred in most of the parts of the world for transactions.</a:t>
            </a:r>
          </a:p>
          <a:p>
            <a:r>
              <a:rPr lang="en-IN" sz="2400" dirty="0"/>
              <a:t>Everyone may be using the digital payment services, but the same people tend to keep a few amount of cash in their wallet while going out, because we don’t know at what time we need money.</a:t>
            </a:r>
          </a:p>
        </p:txBody>
      </p:sp>
      <p:pic>
        <p:nvPicPr>
          <p:cNvPr id="10" name="Content Placeholder 9">
            <a:extLst>
              <a:ext uri="{FF2B5EF4-FFF2-40B4-BE49-F238E27FC236}">
                <a16:creationId xmlns:a16="http://schemas.microsoft.com/office/drawing/2014/main" id="{A5F878CC-2F45-4BED-AB7B-D2FCA07A3F4A}"/>
              </a:ext>
            </a:extLst>
          </p:cNvPr>
          <p:cNvPicPr>
            <a:picLocks noGrp="1" noChangeAspect="1"/>
          </p:cNvPicPr>
          <p:nvPr>
            <p:ph sz="half" idx="2"/>
          </p:nvPr>
        </p:nvPicPr>
        <p:blipFill>
          <a:blip r:embed="rId2"/>
          <a:stretch>
            <a:fillRect/>
          </a:stretch>
        </p:blipFill>
        <p:spPr>
          <a:xfrm>
            <a:off x="7838983" y="1873188"/>
            <a:ext cx="4353017" cy="4181383"/>
          </a:xfrm>
        </p:spPr>
      </p:pic>
    </p:spTree>
    <p:extLst>
      <p:ext uri="{BB962C8B-B14F-4D97-AF65-F5344CB8AC3E}">
        <p14:creationId xmlns:p14="http://schemas.microsoft.com/office/powerpoint/2010/main" val="290749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A362-195A-4206-B1D4-940EE1D3C6A6}"/>
              </a:ext>
            </a:extLst>
          </p:cNvPr>
          <p:cNvSpPr>
            <a:spLocks noGrp="1"/>
          </p:cNvSpPr>
          <p:nvPr>
            <p:ph type="title"/>
          </p:nvPr>
        </p:nvSpPr>
        <p:spPr>
          <a:xfrm>
            <a:off x="2231136" y="112436"/>
            <a:ext cx="7729728" cy="1188720"/>
          </a:xfrm>
        </p:spPr>
        <p:txBody>
          <a:bodyPr/>
          <a:lstStyle/>
          <a:p>
            <a:r>
              <a:rPr lang="en-IN" dirty="0"/>
              <a:t>Tools and technologies</a:t>
            </a:r>
          </a:p>
        </p:txBody>
      </p:sp>
      <p:sp>
        <p:nvSpPr>
          <p:cNvPr id="3" name="Content Placeholder 2">
            <a:extLst>
              <a:ext uri="{FF2B5EF4-FFF2-40B4-BE49-F238E27FC236}">
                <a16:creationId xmlns:a16="http://schemas.microsoft.com/office/drawing/2014/main" id="{22FB762F-86EE-422E-BE78-96EBF3741E39}"/>
              </a:ext>
            </a:extLst>
          </p:cNvPr>
          <p:cNvSpPr>
            <a:spLocks noGrp="1"/>
          </p:cNvSpPr>
          <p:nvPr>
            <p:ph sz="half" idx="1"/>
          </p:nvPr>
        </p:nvSpPr>
        <p:spPr>
          <a:xfrm>
            <a:off x="1581912" y="2638044"/>
            <a:ext cx="8298935" cy="3101982"/>
          </a:xfrm>
        </p:spPr>
        <p:txBody>
          <a:bodyPr/>
          <a:lstStyle/>
          <a:p>
            <a:r>
              <a:rPr lang="en-IN" dirty="0"/>
              <a:t>Programming Language: Python</a:t>
            </a:r>
          </a:p>
          <a:p>
            <a:r>
              <a:rPr lang="en-IN" dirty="0"/>
              <a:t>User Interface: Python </a:t>
            </a:r>
            <a:r>
              <a:rPr lang="en-IN" dirty="0" err="1"/>
              <a:t>tkinter</a:t>
            </a:r>
            <a:r>
              <a:rPr lang="en-IN" dirty="0"/>
              <a:t> module</a:t>
            </a:r>
          </a:p>
          <a:p>
            <a:r>
              <a:rPr lang="en-IN" dirty="0"/>
              <a:t>OTP Verification: Twilio API</a:t>
            </a:r>
          </a:p>
          <a:p>
            <a:r>
              <a:rPr lang="en-IN" dirty="0"/>
              <a:t>Database: DB browser Sqlite3 database</a:t>
            </a:r>
          </a:p>
          <a:p>
            <a:pPr algn="ctr"/>
            <a:endParaRPr lang="en-IN" dirty="0"/>
          </a:p>
          <a:p>
            <a:endParaRPr lang="en-IN" dirty="0"/>
          </a:p>
        </p:txBody>
      </p:sp>
    </p:spTree>
    <p:extLst>
      <p:ext uri="{BB962C8B-B14F-4D97-AF65-F5344CB8AC3E}">
        <p14:creationId xmlns:p14="http://schemas.microsoft.com/office/powerpoint/2010/main" val="234702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69EA-56E6-4BFE-985F-B4453AAFEB8C}"/>
              </a:ext>
            </a:extLst>
          </p:cNvPr>
          <p:cNvSpPr>
            <a:spLocks noGrp="1"/>
          </p:cNvSpPr>
          <p:nvPr>
            <p:ph type="title"/>
          </p:nvPr>
        </p:nvSpPr>
        <p:spPr>
          <a:xfrm>
            <a:off x="2231136" y="130191"/>
            <a:ext cx="7729728" cy="1188720"/>
          </a:xfrm>
        </p:spPr>
        <p:txBody>
          <a:bodyPr/>
          <a:lstStyle/>
          <a:p>
            <a:r>
              <a:rPr lang="en-US" dirty="0"/>
              <a:t>ATM FRAUDS</a:t>
            </a:r>
            <a:endParaRPr lang="en-IN" dirty="0"/>
          </a:p>
        </p:txBody>
      </p:sp>
      <p:sp>
        <p:nvSpPr>
          <p:cNvPr id="3" name="Content Placeholder 2">
            <a:extLst>
              <a:ext uri="{FF2B5EF4-FFF2-40B4-BE49-F238E27FC236}">
                <a16:creationId xmlns:a16="http://schemas.microsoft.com/office/drawing/2014/main" id="{A65E7094-81C3-4EFA-8D49-3039012164BA}"/>
              </a:ext>
            </a:extLst>
          </p:cNvPr>
          <p:cNvSpPr>
            <a:spLocks noGrp="1"/>
          </p:cNvSpPr>
          <p:nvPr>
            <p:ph idx="1"/>
          </p:nvPr>
        </p:nvSpPr>
        <p:spPr/>
        <p:txBody>
          <a:bodyPr/>
          <a:lstStyle/>
          <a:p>
            <a:r>
              <a:rPr lang="en-US" b="0" i="0" dirty="0">
                <a:solidFill>
                  <a:schemeClr val="tx1"/>
                </a:solidFill>
                <a:effectLst/>
                <a:latin typeface="Open Sans"/>
              </a:rPr>
              <a:t>The first decade of the 21</a:t>
            </a:r>
            <a:r>
              <a:rPr lang="en-US" b="0" i="0" baseline="30000" dirty="0">
                <a:solidFill>
                  <a:schemeClr val="tx1"/>
                </a:solidFill>
                <a:effectLst/>
                <a:latin typeface="Open Sans"/>
              </a:rPr>
              <a:t>st</a:t>
            </a:r>
            <a:r>
              <a:rPr lang="en-US" b="0" i="0" dirty="0">
                <a:solidFill>
                  <a:schemeClr val="tx1"/>
                </a:solidFill>
                <a:effectLst/>
                <a:latin typeface="Open Sans"/>
              </a:rPr>
              <a:t> century saw a rise in the number of ATM frauds via sophisticated malware or technologies, such as skimming devices. To stay one step ahead, banks developed software that could detect anomalies in transactional data that hint towards illegal activity.</a:t>
            </a:r>
            <a:endParaRPr lang="en-IN" dirty="0">
              <a:solidFill>
                <a:schemeClr val="tx1"/>
              </a:solidFill>
            </a:endParaRPr>
          </a:p>
        </p:txBody>
      </p:sp>
    </p:spTree>
    <p:extLst>
      <p:ext uri="{BB962C8B-B14F-4D97-AF65-F5344CB8AC3E}">
        <p14:creationId xmlns:p14="http://schemas.microsoft.com/office/powerpoint/2010/main" val="41722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B5CA-FEE7-436E-B87D-84CABC1B8F23}"/>
              </a:ext>
            </a:extLst>
          </p:cNvPr>
          <p:cNvSpPr>
            <a:spLocks noGrp="1"/>
          </p:cNvSpPr>
          <p:nvPr>
            <p:ph type="title"/>
          </p:nvPr>
        </p:nvSpPr>
        <p:spPr>
          <a:xfrm>
            <a:off x="2417567" y="130191"/>
            <a:ext cx="7729728" cy="1188720"/>
          </a:xfrm>
        </p:spPr>
        <p:txBody>
          <a:bodyPr/>
          <a:lstStyle/>
          <a:p>
            <a:r>
              <a:rPr lang="en-US" dirty="0"/>
              <a:t>Drawbacks of existing system</a:t>
            </a:r>
            <a:endParaRPr lang="en-IN" dirty="0"/>
          </a:p>
        </p:txBody>
      </p:sp>
      <p:sp>
        <p:nvSpPr>
          <p:cNvPr id="3" name="Content Placeholder 2">
            <a:extLst>
              <a:ext uri="{FF2B5EF4-FFF2-40B4-BE49-F238E27FC236}">
                <a16:creationId xmlns:a16="http://schemas.microsoft.com/office/drawing/2014/main" id="{7584D0AA-4E5E-4089-9454-D45CBADEC409}"/>
              </a:ext>
            </a:extLst>
          </p:cNvPr>
          <p:cNvSpPr>
            <a:spLocks noGrp="1"/>
          </p:cNvSpPr>
          <p:nvPr>
            <p:ph idx="1"/>
          </p:nvPr>
        </p:nvSpPr>
        <p:spPr>
          <a:xfrm>
            <a:off x="2497466" y="2451613"/>
            <a:ext cx="7729728" cy="3101983"/>
          </a:xfrm>
        </p:spPr>
        <p:txBody>
          <a:bodyPr/>
          <a:lstStyle/>
          <a:p>
            <a:pPr algn="ctr"/>
            <a:r>
              <a:rPr lang="en-US" sz="2400" dirty="0"/>
              <a:t>Not safe for customers. for their transaction.</a:t>
            </a:r>
          </a:p>
          <a:p>
            <a:pPr algn="ctr"/>
            <a:r>
              <a:rPr lang="en-US" sz="2400" dirty="0"/>
              <a:t>If card pin is leaked, the card can be misused</a:t>
            </a:r>
          </a:p>
          <a:p>
            <a:pPr algn="ctr"/>
            <a:endParaRPr lang="en-US" sz="2400" dirty="0"/>
          </a:p>
          <a:p>
            <a:pPr lvl="2"/>
            <a:endParaRPr lang="en-IN" dirty="0"/>
          </a:p>
        </p:txBody>
      </p:sp>
    </p:spTree>
    <p:extLst>
      <p:ext uri="{BB962C8B-B14F-4D97-AF65-F5344CB8AC3E}">
        <p14:creationId xmlns:p14="http://schemas.microsoft.com/office/powerpoint/2010/main" val="115278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C8CE-9C48-4BC1-BD6F-CED9C54CEEC4}"/>
              </a:ext>
            </a:extLst>
          </p:cNvPr>
          <p:cNvSpPr>
            <a:spLocks noGrp="1"/>
          </p:cNvSpPr>
          <p:nvPr>
            <p:ph type="title"/>
          </p:nvPr>
        </p:nvSpPr>
        <p:spPr>
          <a:xfrm>
            <a:off x="2231136" y="79899"/>
            <a:ext cx="7729728" cy="1212379"/>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0650BA9C-B0CD-4263-A27B-06908F4C47B2}"/>
              </a:ext>
            </a:extLst>
          </p:cNvPr>
          <p:cNvSpPr>
            <a:spLocks noGrp="1"/>
          </p:cNvSpPr>
          <p:nvPr>
            <p:ph idx="1"/>
          </p:nvPr>
        </p:nvSpPr>
        <p:spPr/>
        <p:txBody>
          <a:bodyPr/>
          <a:lstStyle/>
          <a:p>
            <a:r>
              <a:rPr lang="en-US" dirty="0"/>
              <a:t>An OTP (One Time Password) will be sent to the registered mobile number linked with account every-time when a customer makes a transaction.</a:t>
            </a:r>
          </a:p>
          <a:p>
            <a:r>
              <a:rPr lang="en-US" dirty="0"/>
              <a:t>Transaction will only be committed </a:t>
            </a:r>
            <a:r>
              <a:rPr lang="en-US" dirty="0" err="1"/>
              <a:t>iff</a:t>
            </a:r>
            <a:r>
              <a:rPr lang="en-US" dirty="0"/>
              <a:t>, the OTP will be matched.</a:t>
            </a:r>
          </a:p>
          <a:p>
            <a:r>
              <a:rPr lang="en-US" dirty="0"/>
              <a:t>Else the transaction cant be performed.</a:t>
            </a:r>
          </a:p>
          <a:p>
            <a:endParaRPr lang="en-IN" dirty="0"/>
          </a:p>
        </p:txBody>
      </p:sp>
    </p:spTree>
    <p:extLst>
      <p:ext uri="{BB962C8B-B14F-4D97-AF65-F5344CB8AC3E}">
        <p14:creationId xmlns:p14="http://schemas.microsoft.com/office/powerpoint/2010/main" val="240626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FCB846-DBEA-436E-A2E9-6B7FA3C27B7E}"/>
              </a:ext>
            </a:extLst>
          </p:cNvPr>
          <p:cNvSpPr>
            <a:spLocks noGrp="1"/>
          </p:cNvSpPr>
          <p:nvPr>
            <p:ph type="title"/>
          </p:nvPr>
        </p:nvSpPr>
        <p:spPr>
          <a:xfrm>
            <a:off x="1973684" y="174579"/>
            <a:ext cx="7729728" cy="1188720"/>
          </a:xfrm>
        </p:spPr>
        <p:txBody>
          <a:bodyPr/>
          <a:lstStyle/>
          <a:p>
            <a:r>
              <a:rPr lang="en-US" dirty="0"/>
              <a:t>SYSTEM DESIGN</a:t>
            </a:r>
            <a:endParaRPr lang="en-IN" dirty="0"/>
          </a:p>
        </p:txBody>
      </p:sp>
      <p:sp>
        <p:nvSpPr>
          <p:cNvPr id="6" name="Content Placeholder 5">
            <a:extLst>
              <a:ext uri="{FF2B5EF4-FFF2-40B4-BE49-F238E27FC236}">
                <a16:creationId xmlns:a16="http://schemas.microsoft.com/office/drawing/2014/main" id="{A441FC9B-8D6A-4CD3-8F46-A4A92C3405E9}"/>
              </a:ext>
            </a:extLst>
          </p:cNvPr>
          <p:cNvSpPr>
            <a:spLocks noGrp="1"/>
          </p:cNvSpPr>
          <p:nvPr>
            <p:ph idx="1"/>
          </p:nvPr>
        </p:nvSpPr>
        <p:spPr>
          <a:xfrm>
            <a:off x="1384917" y="1793290"/>
            <a:ext cx="8575947" cy="4492100"/>
          </a:xfrm>
        </p:spPr>
        <p:txBody>
          <a:bodyPr>
            <a:normAutofit/>
          </a:bodyPr>
          <a:lstStyle/>
          <a:p>
            <a:pPr marL="0" indent="0">
              <a:buNone/>
            </a:pPr>
            <a:r>
              <a:rPr lang="en-US" sz="2800" dirty="0"/>
              <a:t>GENERAL FLOW OF ATM PROCESS</a:t>
            </a:r>
          </a:p>
          <a:p>
            <a:pPr marL="0" indent="0">
              <a:buNone/>
            </a:pPr>
            <a:endParaRPr lang="en-US" sz="2800" dirty="0"/>
          </a:p>
          <a:p>
            <a:pPr marL="0" indent="0">
              <a:buNone/>
            </a:pPr>
            <a:endParaRPr lang="en-IN" sz="2800" dirty="0"/>
          </a:p>
        </p:txBody>
      </p:sp>
      <p:pic>
        <p:nvPicPr>
          <p:cNvPr id="3" name="Picture 2">
            <a:extLst>
              <a:ext uri="{FF2B5EF4-FFF2-40B4-BE49-F238E27FC236}">
                <a16:creationId xmlns:a16="http://schemas.microsoft.com/office/drawing/2014/main" id="{385AEDA9-06AE-4DC2-941B-32606663CE35}"/>
              </a:ext>
            </a:extLst>
          </p:cNvPr>
          <p:cNvPicPr>
            <a:picLocks noChangeAspect="1"/>
          </p:cNvPicPr>
          <p:nvPr/>
        </p:nvPicPr>
        <p:blipFill rotWithShape="1">
          <a:blip r:embed="rId2"/>
          <a:srcRect l="18171" t="6727" r="22854" b="9000"/>
          <a:stretch/>
        </p:blipFill>
        <p:spPr>
          <a:xfrm>
            <a:off x="2618912" y="2503503"/>
            <a:ext cx="4696288" cy="3781887"/>
          </a:xfrm>
          <a:prstGeom prst="rect">
            <a:avLst/>
          </a:prstGeom>
        </p:spPr>
      </p:pic>
    </p:spTree>
    <p:extLst>
      <p:ext uri="{BB962C8B-B14F-4D97-AF65-F5344CB8AC3E}">
        <p14:creationId xmlns:p14="http://schemas.microsoft.com/office/powerpoint/2010/main" val="169730395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752</TotalTime>
  <Words>439</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Open Sans</vt:lpstr>
      <vt:lpstr>Parcel</vt:lpstr>
      <vt:lpstr> Bank TRANSACTION SYSTEM </vt:lpstr>
      <vt:lpstr>What and why is an atm? </vt:lpstr>
      <vt:lpstr>Atm evolution</vt:lpstr>
      <vt:lpstr>Importance of atm Banking system</vt:lpstr>
      <vt:lpstr>Tools and technologies</vt:lpstr>
      <vt:lpstr>ATM FRAUDS</vt:lpstr>
      <vt:lpstr>Drawbacks of existing system</vt:lpstr>
      <vt:lpstr>Proposed system</vt:lpstr>
      <vt:lpstr>SYSTEM DESIGN</vt:lpstr>
      <vt:lpstr> Use case diagram </vt:lpstr>
      <vt:lpstr>Class Diagram</vt:lpstr>
      <vt:lpstr> Activity diagram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TELLER MACHINE</dc:title>
  <dc:creator>Vamshee Teja</dc:creator>
  <cp:lastModifiedBy>Vamshee Teja</cp:lastModifiedBy>
  <cp:revision>29</cp:revision>
  <dcterms:created xsi:type="dcterms:W3CDTF">2021-02-13T16:10:01Z</dcterms:created>
  <dcterms:modified xsi:type="dcterms:W3CDTF">2022-03-03T05:24:07Z</dcterms:modified>
</cp:coreProperties>
</file>