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Analysis: Total Orders and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Query: SELECT COUNT(*) AS total_orders, SUM(total_amount) AS total_revenue FROM orders;</a:t>
            </a:r>
          </a:p>
          <a:p/>
          <a:p>
            <a:r>
              <a:t>Output: 1,250 orders | $245,000 total revenue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Customers by Spend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Query joins customers and orders to show highest spenders.</a:t>
            </a:r>
          </a:p>
          <a:p/>
          <a:p>
            <a:r>
              <a:t>Customer A - $12,500</a:t>
            </a:r>
          </a:p>
          <a:p>
            <a:r>
              <a:t>Customer B - $11,200</a:t>
            </a:r>
          </a:p>
          <a:p>
            <a:r>
              <a:t>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Electronics - $90,000</a:t>
            </a:r>
          </a:p>
          <a:p>
            <a:r>
              <a:t>Furniture - $75,000</a:t>
            </a:r>
          </a:p>
          <a:p>
            <a:r>
              <a:t>Clothing - $50,000</a:t>
            </a:r>
          </a:p>
          <a:p/>
          <a:p>
            <a:r>
              <a:t>Query uses JOIN and GROUP BY to summarize 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 mock: Revenue by month</a:t>
            </a:r>
          </a:p>
          <a:p/>
          <a:p>
            <a:r>
              <a:t>Jan: $20k, Feb: $18k, Mar: $25k...</a:t>
            </a:r>
          </a:p>
          <a:p/>
          <a:p>
            <a:r>
              <a:t>Query uses strftime and GROUP BY month.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Inactive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name FROM customers WHERE customer_id NOT IN (...)</a:t>
            </a:r>
          </a:p>
          <a:p/>
          <a:p>
            <a:r>
              <a:t>Identifies customers who placed no orders.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View: Customer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View created: customer_summary</a:t>
            </a:r>
          </a:p>
          <a:p/>
          <a:p>
            <a:r>
              <a:t>Contains name, total orders, and total spend per customer.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