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68" r:id="rId6"/>
    <p:sldId id="261" r:id="rId7"/>
    <p:sldId id="267" r:id="rId8"/>
    <p:sldId id="264" r:id="rId9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3" userDrawn="1">
          <p15:clr>
            <a:srgbClr val="A4A3A4"/>
          </p15:clr>
        </p15:guide>
        <p15:guide id="2" pos="39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hmitha K" initials="SK" lastIdx="1" clrIdx="0">
    <p:extLst>
      <p:ext uri="{19B8F6BF-5375-455C-9EA6-DF929625EA0E}">
        <p15:presenceInfo xmlns:p15="http://schemas.microsoft.com/office/powerpoint/2012/main" userId="ff439864ce3951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48"/>
      </p:cViewPr>
      <p:guideLst>
        <p:guide orient="horz" pos="2083"/>
        <p:guide pos="3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4T12:07:03.29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F9C5-CF48-42D5-BF8F-5CB530C0FDCD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DC8D6-0ABD-4A49-AAAA-E6497B8384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5BC-08B9-4A9B-AC09-FD4B500CD7CD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8992-3EE0-42B8-A9E0-1CC1C2F280A7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B6AF-8227-49BB-804A-541240E9A6FF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9AC2-CDC1-4593-858D-1C7502BA24CA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18A4-1DA3-482B-AEAF-80FBCEBB8421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C8CC-71B1-4C5B-AF42-C18A88BB2E40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DDBB-E706-434F-99C6-C50D24DFF6D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0175-DD77-4CFF-9B4C-6B14975CB176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06BB-133B-4180-9142-CB24861E8037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3753-5B93-4AB8-98CD-87D8F6CA1BB1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223B-152A-4172-9A47-D3601AE477D4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Major project abstract presentation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1FBD-ED11-4ABC-B74C-B39B6FEE912C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Major project abstract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2801-A764-4FC5-B7F2-AF24494022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Google Shape;24580;p1"/>
          <p:cNvSpPr txBox="1">
            <a:spLocks noGrp="1"/>
          </p:cNvSpPr>
          <p:nvPr>
            <p:ph type="ctrTitle"/>
          </p:nvPr>
        </p:nvSpPr>
        <p:spPr>
          <a:xfrm>
            <a:off x="631204" y="2488102"/>
            <a:ext cx="10929589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 panose="02020603050405020304"/>
              <a:buNone/>
            </a:pP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FREELANCER  MARKETPLACE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Google Shape;24582;p1"/>
          <p:cNvSpPr/>
          <p:nvPr/>
        </p:nvSpPr>
        <p:spPr>
          <a:xfrm>
            <a:off x="1524001" y="4393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583" name="Google Shape;24583;p1"/>
          <p:cNvSpPr/>
          <p:nvPr/>
        </p:nvSpPr>
        <p:spPr>
          <a:xfrm>
            <a:off x="1415480" y="42860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</a:t>
            </a:r>
            <a:r>
              <a:rPr lang="en-US" sz="1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84" name="Google Shape;24584;p1"/>
          <p:cNvSpPr/>
          <p:nvPr/>
        </p:nvSpPr>
        <p:spPr>
          <a:xfrm>
            <a:off x="6424001" y="928671"/>
            <a:ext cx="25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000" u="sng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585" name="Google Shape;24585;p1"/>
          <p:cNvSpPr/>
          <p:nvPr/>
        </p:nvSpPr>
        <p:spPr>
          <a:xfrm>
            <a:off x="1524001" y="4393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86" name="Google Shape;24586;p1"/>
          <p:cNvSpPr/>
          <p:nvPr/>
        </p:nvSpPr>
        <p:spPr>
          <a:xfrm>
            <a:off x="1113441" y="4503011"/>
            <a:ext cx="372126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Guide: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23F4F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MR.KRISHNANAND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Google Shape;24587;p1"/>
          <p:cNvSpPr/>
          <p:nvPr/>
        </p:nvSpPr>
        <p:spPr>
          <a:xfrm>
            <a:off x="7758260" y="4237509"/>
            <a:ext cx="4023866" cy="221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Presented by 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B. VAMSHI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(21AG1A6908)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K. SUSHMITH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      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(21AG1A6935)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P. MANI GAYATHRI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(21AG1A6949)</a:t>
            </a:r>
          </a:p>
        </p:txBody>
      </p:sp>
      <p:sp>
        <p:nvSpPr>
          <p:cNvPr id="24588" name="Google Shape;24588;p1"/>
          <p:cNvSpPr/>
          <p:nvPr/>
        </p:nvSpPr>
        <p:spPr>
          <a:xfrm>
            <a:off x="1764544" y="144274"/>
            <a:ext cx="9321473" cy="108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ACE ENGINEERING, GATHKESAR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(An Autonomous Institute under JNTU, Hyderabad)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DEPARTMENT OF COMPUTER SCIENCE ENGINEERING(IOT)</a:t>
            </a:r>
          </a:p>
        </p:txBody>
      </p:sp>
      <p:sp>
        <p:nvSpPr>
          <p:cNvPr id="24589" name="Google Shape;24589;p1"/>
          <p:cNvSpPr txBox="1"/>
          <p:nvPr/>
        </p:nvSpPr>
        <p:spPr>
          <a:xfrm>
            <a:off x="2373449" y="1443469"/>
            <a:ext cx="74451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EBOX:  PROJECT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 panose="020B0604020202020204" pitchFamily="34" charset="0"/>
              <a:ea typeface="Times New Roman" panose="02020603050405020304"/>
              <a:cs typeface="Arial" panose="020B0604020202020204" pitchFamily="34" charset="0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  Presentation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Times New Roman" panose="02020603050405020304"/>
                <a:cs typeface="Arial" panose="020B0604020202020204" pitchFamily="34" charset="0"/>
                <a:sym typeface="Times New Roman" panose="02020603050405020304"/>
              </a:rPr>
              <a:t>on</a:t>
            </a: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247650"/>
            <a:ext cx="1806575" cy="1335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C85F06-9749-FE7D-4742-E496400FCCB7}"/>
              </a:ext>
            </a:extLst>
          </p:cNvPr>
          <p:cNvSpPr txBox="1"/>
          <p:nvPr/>
        </p:nvSpPr>
        <p:spPr>
          <a:xfrm>
            <a:off x="3978111" y="3299984"/>
            <a:ext cx="4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Connecting Clients and Freelancers Globally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1632" y="318268"/>
            <a:ext cx="3001623" cy="7067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970" y="1183005"/>
            <a:ext cx="9340215" cy="629539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marL="457200" indent="-457200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</a:t>
            </a:r>
          </a:p>
          <a:p>
            <a:pPr marL="457200" indent="-457200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Workflow Overview</a:t>
            </a:r>
            <a:endParaRPr lang="en-I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Functional Requirement</a:t>
            </a:r>
            <a:endParaRPr lang="en-I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IN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</a:t>
            </a:r>
          </a:p>
          <a:p>
            <a:pPr marL="342900" indent="-342900">
              <a:spcAft>
                <a:spcPts val="1200"/>
              </a:spcAft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Challenges and solutions</a:t>
            </a:r>
          </a:p>
          <a:p>
            <a:pPr marL="342900" indent="-342900">
              <a:spcAft>
                <a:spcPts val="1200"/>
              </a:spcAft>
              <a:buClr>
                <a:schemeClr val="tx1"/>
              </a:buClr>
              <a:buFont typeface="Arial" panose="020B0604020202020204"/>
              <a:buChar char="•"/>
            </a:pPr>
            <a:endParaRPr lang="en-IN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>
                <a:solidFill>
                  <a:srgbClr val="002060"/>
                </a:solidFill>
              </a:rPr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99748" y="0"/>
            <a:ext cx="10161003" cy="10311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alt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 </a:t>
            </a:r>
            <a:endParaRPr lang="en-IN" altLang="en-US" sz="2800" b="1" cap="all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99749" y="958788"/>
            <a:ext cx="10041456" cy="539756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2060"/>
                </a:solidFill>
                <a:cs typeface="Arial" panose="020B0604020202020204" pitchFamily="34" charset="0"/>
              </a:rPr>
              <a:t>What is a Freelancer Marketplace</a:t>
            </a: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connecting clients with freelancers.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Facilitates project posting, proposal submission, contract formation, and reviews.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freelancer is an independent professional who offers specialized services to clients on a project-by-project basis rather than being employed by a single organization.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>
                <a:solidFill>
                  <a:srgbClr val="002060"/>
                </a:solidFill>
              </a:rPr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1F81-C19C-AE60-4F09-FB62B3B1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23" y="365126"/>
            <a:ext cx="10712777" cy="74723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Workflow Overview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F6AF-EDA8-FCC5-C1A9-B44093EA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901799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Project Posting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Client posts a project.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Proposal Submission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Freelancers submit proposals.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Proposal Review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Client reviews and selects a proposal.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Contract Formation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Contract is established.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Project Execution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Freelancer works on the project.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Payment &amp; Completion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Payment is released upon completion.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Review &amp; Rating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Both parties leave reviews.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98FF-A276-361F-A72D-D071764C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Major project abstract presentation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AC9B6-2387-9B0C-C231-3E414864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F03-0516-F087-A0A2-F0CEC13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8" y="365126"/>
            <a:ext cx="10703351" cy="43615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Functional Requirements for Freelancer Marketplace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404E-1BE1-06D2-887C-D340D92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253330"/>
            <a:ext cx="10618509" cy="523954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Project Management</a:t>
            </a:r>
            <a:r>
              <a:rPr lang="en-IN" dirty="0"/>
              <a:t>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Post projects: Title, description, budget, timeline.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Proposal Management: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   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Submit proposals: Bid amount, approach.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     Review and select proposals.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Contract Management: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   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Form contracts: Project details, payment terms.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Track contract status.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Communication Tools: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    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Built-in messaging.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      File attachments and notifications.</a:t>
            </a:r>
          </a:p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E470D-BB7B-6150-CB50-F4138594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Major project abstract presentation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31589-A647-7E63-027E-5D4FFC28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1410" y="365126"/>
            <a:ext cx="10212389" cy="87769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3600" b="1" cap="smal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>
                <a:solidFill>
                  <a:srgbClr val="002060"/>
                </a:solidFill>
              </a:rPr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449D1-898A-33FF-EA83-8B008F9A64A1}"/>
              </a:ext>
            </a:extLst>
          </p:cNvPr>
          <p:cNvSpPr/>
          <p:nvPr/>
        </p:nvSpPr>
        <p:spPr>
          <a:xfrm>
            <a:off x="4741684" y="736226"/>
            <a:ext cx="1640264" cy="5263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FREELANCER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BD8A3-8C37-D17D-9B61-CF41743737AA}"/>
              </a:ext>
            </a:extLst>
          </p:cNvPr>
          <p:cNvSpPr/>
          <p:nvPr/>
        </p:nvSpPr>
        <p:spPr>
          <a:xfrm>
            <a:off x="669304" y="1563332"/>
            <a:ext cx="1121789" cy="377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930FA-9299-02F7-BCCB-B824585634C5}"/>
              </a:ext>
            </a:extLst>
          </p:cNvPr>
          <p:cNvSpPr/>
          <p:nvPr/>
        </p:nvSpPr>
        <p:spPr>
          <a:xfrm>
            <a:off x="9417377" y="1533886"/>
            <a:ext cx="1376313" cy="377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CF740-BFC6-614E-5876-7550F8C8C385}"/>
              </a:ext>
            </a:extLst>
          </p:cNvPr>
          <p:cNvSpPr/>
          <p:nvPr/>
        </p:nvSpPr>
        <p:spPr>
          <a:xfrm>
            <a:off x="1621721" y="2867056"/>
            <a:ext cx="1414020" cy="439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PROPOSAL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2B8BEB-9AE6-E97F-1E04-C38788C305BD}"/>
              </a:ext>
            </a:extLst>
          </p:cNvPr>
          <p:cNvSpPr/>
          <p:nvPr/>
        </p:nvSpPr>
        <p:spPr>
          <a:xfrm>
            <a:off x="5206842" y="4849738"/>
            <a:ext cx="1725105" cy="5263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C0351-0FE1-A06B-1E1C-2EDA91EF1E66}"/>
              </a:ext>
            </a:extLst>
          </p:cNvPr>
          <p:cNvSpPr/>
          <p:nvPr/>
        </p:nvSpPr>
        <p:spPr>
          <a:xfrm>
            <a:off x="9061991" y="2884020"/>
            <a:ext cx="1527142" cy="43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29B741-911D-1BC9-3B93-C83ECB0500A2}"/>
              </a:ext>
            </a:extLst>
          </p:cNvPr>
          <p:cNvSpPr/>
          <p:nvPr/>
        </p:nvSpPr>
        <p:spPr>
          <a:xfrm>
            <a:off x="1611983" y="4343497"/>
            <a:ext cx="1096154" cy="4019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SKILL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7B155-E18E-2B6E-6FD4-6D9895588B0E}"/>
              </a:ext>
            </a:extLst>
          </p:cNvPr>
          <p:cNvSpPr/>
          <p:nvPr/>
        </p:nvSpPr>
        <p:spPr>
          <a:xfrm>
            <a:off x="8444345" y="5250025"/>
            <a:ext cx="1626624" cy="439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91B94-7514-8A9A-AFD9-22232C93E3F0}"/>
              </a:ext>
            </a:extLst>
          </p:cNvPr>
          <p:cNvSpPr/>
          <p:nvPr/>
        </p:nvSpPr>
        <p:spPr>
          <a:xfrm>
            <a:off x="9116218" y="4106892"/>
            <a:ext cx="1527142" cy="518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MESSAGING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DAD4B4-3E2D-3DB8-0A99-97F0FB2DACB2}"/>
              </a:ext>
            </a:extLst>
          </p:cNvPr>
          <p:cNvSpPr/>
          <p:nvPr/>
        </p:nvSpPr>
        <p:spPr>
          <a:xfrm>
            <a:off x="2121031" y="5252005"/>
            <a:ext cx="1656262" cy="439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PORTOFOLIO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40924C-8EF7-8B8D-A1FF-E8333D63D26B}"/>
              </a:ext>
            </a:extLst>
          </p:cNvPr>
          <p:cNvSpPr/>
          <p:nvPr/>
        </p:nvSpPr>
        <p:spPr>
          <a:xfrm>
            <a:off x="6570482" y="74060"/>
            <a:ext cx="1018094" cy="2450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F_id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76D008-720E-2DDA-BB77-4C60C2A1F280}"/>
              </a:ext>
            </a:extLst>
          </p:cNvPr>
          <p:cNvSpPr/>
          <p:nvPr/>
        </p:nvSpPr>
        <p:spPr>
          <a:xfrm>
            <a:off x="4996206" y="0"/>
            <a:ext cx="1385742" cy="3453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f_name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797196-6048-A171-FC92-173AB4CB062E}"/>
              </a:ext>
            </a:extLst>
          </p:cNvPr>
          <p:cNvSpPr/>
          <p:nvPr/>
        </p:nvSpPr>
        <p:spPr>
          <a:xfrm>
            <a:off x="6975833" y="491129"/>
            <a:ext cx="1376313" cy="2450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F_email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F6BB4A-0885-6DFC-7814-3EDF8AA3087E}"/>
              </a:ext>
            </a:extLst>
          </p:cNvPr>
          <p:cNvSpPr/>
          <p:nvPr/>
        </p:nvSpPr>
        <p:spPr>
          <a:xfrm>
            <a:off x="3459639" y="36509"/>
            <a:ext cx="1348033" cy="2510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F_skills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5F03AE-9907-7F1F-BA5E-5E90AFBDF4CE}"/>
              </a:ext>
            </a:extLst>
          </p:cNvPr>
          <p:cNvSpPr/>
          <p:nvPr/>
        </p:nvSpPr>
        <p:spPr>
          <a:xfrm>
            <a:off x="2389695" y="491129"/>
            <a:ext cx="1833518" cy="2450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Portfolio_id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73D4D8-AA83-7F8B-8915-7B88EBC70932}"/>
              </a:ext>
            </a:extLst>
          </p:cNvPr>
          <p:cNvCxnSpPr>
            <a:stCxn id="22" idx="5"/>
            <a:endCxn id="8" idx="1"/>
          </p:cNvCxnSpPr>
          <p:nvPr/>
        </p:nvCxnSpPr>
        <p:spPr>
          <a:xfrm>
            <a:off x="3954701" y="700332"/>
            <a:ext cx="786983" cy="299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7ED7AA-AAA4-0F1B-70CD-8B6E21811BC5}"/>
              </a:ext>
            </a:extLst>
          </p:cNvPr>
          <p:cNvCxnSpPr>
            <a:stCxn id="21" idx="5"/>
          </p:cNvCxnSpPr>
          <p:nvPr/>
        </p:nvCxnSpPr>
        <p:spPr>
          <a:xfrm>
            <a:off x="4610257" y="250810"/>
            <a:ext cx="385949" cy="48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1C4FE-964E-54EB-9B2C-F7A64CCADED0}"/>
              </a:ext>
            </a:extLst>
          </p:cNvPr>
          <p:cNvCxnSpPr>
            <a:stCxn id="19" idx="4"/>
          </p:cNvCxnSpPr>
          <p:nvPr/>
        </p:nvCxnSpPr>
        <p:spPr>
          <a:xfrm>
            <a:off x="5689077" y="345337"/>
            <a:ext cx="0" cy="39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26E5D6-1151-6C65-E76D-7541802C46FE}"/>
              </a:ext>
            </a:extLst>
          </p:cNvPr>
          <p:cNvCxnSpPr>
            <a:cxnSpLocks/>
          </p:cNvCxnSpPr>
          <p:nvPr/>
        </p:nvCxnSpPr>
        <p:spPr>
          <a:xfrm flipH="1">
            <a:off x="6277388" y="227155"/>
            <a:ext cx="471974" cy="52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4DBD06-E4D4-E5AC-46C1-98645D291047}"/>
              </a:ext>
            </a:extLst>
          </p:cNvPr>
          <p:cNvCxnSpPr>
            <a:cxnSpLocks/>
            <a:stCxn id="20" idx="2"/>
            <a:endCxn id="8" idx="3"/>
          </p:cNvCxnSpPr>
          <p:nvPr/>
        </p:nvCxnSpPr>
        <p:spPr>
          <a:xfrm flipH="1">
            <a:off x="6381948" y="613678"/>
            <a:ext cx="593885" cy="3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F5B3B9-4D73-FE4B-3144-4D12770005E6}"/>
              </a:ext>
            </a:extLst>
          </p:cNvPr>
          <p:cNvSpPr/>
          <p:nvPr/>
        </p:nvSpPr>
        <p:spPr>
          <a:xfrm>
            <a:off x="131975" y="172668"/>
            <a:ext cx="952665" cy="2510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C_id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A0B48-CF49-B062-6265-FDF681D99029}"/>
              </a:ext>
            </a:extLst>
          </p:cNvPr>
          <p:cNvSpPr/>
          <p:nvPr/>
        </p:nvSpPr>
        <p:spPr>
          <a:xfrm>
            <a:off x="735970" y="467616"/>
            <a:ext cx="1625340" cy="291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C_name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0ED278-FE77-64E8-1A0E-EB27ED08FA39}"/>
              </a:ext>
            </a:extLst>
          </p:cNvPr>
          <p:cNvSpPr/>
          <p:nvPr/>
        </p:nvSpPr>
        <p:spPr>
          <a:xfrm>
            <a:off x="1758885" y="906316"/>
            <a:ext cx="1342534" cy="29908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C_email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AA1C3E-42B2-2DEB-7649-58429AF0636D}"/>
              </a:ext>
            </a:extLst>
          </p:cNvPr>
          <p:cNvCxnSpPr>
            <a:stCxn id="34" idx="3"/>
          </p:cNvCxnSpPr>
          <p:nvPr/>
        </p:nvCxnSpPr>
        <p:spPr>
          <a:xfrm>
            <a:off x="271490" y="386969"/>
            <a:ext cx="397814" cy="117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2BECC9-3405-C67E-B137-E57788CA7881}"/>
              </a:ext>
            </a:extLst>
          </p:cNvPr>
          <p:cNvCxnSpPr>
            <a:stCxn id="35" idx="3"/>
          </p:cNvCxnSpPr>
          <p:nvPr/>
        </p:nvCxnSpPr>
        <p:spPr>
          <a:xfrm flipH="1">
            <a:off x="952107" y="716056"/>
            <a:ext cx="21889" cy="84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8A0A8F-C126-525F-4BF8-ABDED75256CD}"/>
              </a:ext>
            </a:extLst>
          </p:cNvPr>
          <p:cNvCxnSpPr>
            <a:stCxn id="36" idx="2"/>
            <a:endCxn id="9" idx="0"/>
          </p:cNvCxnSpPr>
          <p:nvPr/>
        </p:nvCxnSpPr>
        <p:spPr>
          <a:xfrm flipH="1">
            <a:off x="1230199" y="1055859"/>
            <a:ext cx="528686" cy="50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B838988-E7FB-A1F7-716C-806EDAA1A935}"/>
              </a:ext>
            </a:extLst>
          </p:cNvPr>
          <p:cNvSpPr/>
          <p:nvPr/>
        </p:nvSpPr>
        <p:spPr>
          <a:xfrm>
            <a:off x="11038787" y="490600"/>
            <a:ext cx="1153213" cy="2450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Pro_id</a:t>
            </a:r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3DD674-E0BA-840B-79FB-CB0137408E13}"/>
              </a:ext>
            </a:extLst>
          </p:cNvPr>
          <p:cNvSpPr/>
          <p:nvPr/>
        </p:nvSpPr>
        <p:spPr>
          <a:xfrm>
            <a:off x="7531793" y="975880"/>
            <a:ext cx="1521870" cy="4049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Pro_title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C1988FF-577A-0705-4E52-060A88FF948C}"/>
              </a:ext>
            </a:extLst>
          </p:cNvPr>
          <p:cNvSpPr/>
          <p:nvPr/>
        </p:nvSpPr>
        <p:spPr>
          <a:xfrm>
            <a:off x="8441476" y="488445"/>
            <a:ext cx="1521870" cy="29452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Pro_desc</a:t>
            </a:r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8C44BC-1A98-8E81-A687-855628DF3A09}"/>
              </a:ext>
            </a:extLst>
          </p:cNvPr>
          <p:cNvSpPr/>
          <p:nvPr/>
        </p:nvSpPr>
        <p:spPr>
          <a:xfrm>
            <a:off x="9202411" y="39494"/>
            <a:ext cx="2011052" cy="2450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Pro_deadline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BBD702-CF21-5095-AB59-0E7E26788C25}"/>
              </a:ext>
            </a:extLst>
          </p:cNvPr>
          <p:cNvCxnSpPr>
            <a:cxnSpLocks/>
            <a:stCxn id="44" idx="5"/>
            <a:endCxn id="10" idx="1"/>
          </p:cNvCxnSpPr>
          <p:nvPr/>
        </p:nvCxnSpPr>
        <p:spPr>
          <a:xfrm>
            <a:off x="8830790" y="1321493"/>
            <a:ext cx="586587" cy="400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D37C1-F609-820C-8B14-5407F73E71FC}"/>
              </a:ext>
            </a:extLst>
          </p:cNvPr>
          <p:cNvCxnSpPr>
            <a:stCxn id="45" idx="4"/>
          </p:cNvCxnSpPr>
          <p:nvPr/>
        </p:nvCxnSpPr>
        <p:spPr>
          <a:xfrm>
            <a:off x="9202411" y="782966"/>
            <a:ext cx="431783" cy="699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7834D4-B176-3173-1C54-64F90829A1D9}"/>
              </a:ext>
            </a:extLst>
          </p:cNvPr>
          <p:cNvCxnSpPr>
            <a:stCxn id="46" idx="4"/>
            <a:endCxn id="10" idx="0"/>
          </p:cNvCxnSpPr>
          <p:nvPr/>
        </p:nvCxnSpPr>
        <p:spPr>
          <a:xfrm flipH="1">
            <a:off x="10105534" y="284591"/>
            <a:ext cx="102403" cy="124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04B417-27F7-604F-877B-9786C1C28DB1}"/>
              </a:ext>
            </a:extLst>
          </p:cNvPr>
          <p:cNvCxnSpPr>
            <a:stCxn id="43" idx="3"/>
          </p:cNvCxnSpPr>
          <p:nvPr/>
        </p:nvCxnSpPr>
        <p:spPr>
          <a:xfrm flipH="1">
            <a:off x="10633435" y="699803"/>
            <a:ext cx="574236" cy="86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03D92A0-AF6A-6B56-9B0C-7A3157747176}"/>
              </a:ext>
            </a:extLst>
          </p:cNvPr>
          <p:cNvSpPr/>
          <p:nvPr/>
        </p:nvSpPr>
        <p:spPr>
          <a:xfrm>
            <a:off x="131975" y="2168165"/>
            <a:ext cx="1626910" cy="25106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prop_id</a:t>
            </a:r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F3CEF9-9FEE-985D-135D-0EAA4D058458}"/>
              </a:ext>
            </a:extLst>
          </p:cNvPr>
          <p:cNvSpPr/>
          <p:nvPr/>
        </p:nvSpPr>
        <p:spPr>
          <a:xfrm>
            <a:off x="197963" y="2564091"/>
            <a:ext cx="1414020" cy="339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amount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4669E2-4D39-557B-600E-128CA5854827}"/>
              </a:ext>
            </a:extLst>
          </p:cNvPr>
          <p:cNvSpPr/>
          <p:nvPr/>
        </p:nvSpPr>
        <p:spPr>
          <a:xfrm>
            <a:off x="271490" y="3090474"/>
            <a:ext cx="1123677" cy="3385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9221FB-706A-FBC4-718C-74965DB8F9F6}"/>
              </a:ext>
            </a:extLst>
          </p:cNvPr>
          <p:cNvCxnSpPr>
            <a:stCxn id="55" idx="5"/>
          </p:cNvCxnSpPr>
          <p:nvPr/>
        </p:nvCxnSpPr>
        <p:spPr>
          <a:xfrm>
            <a:off x="1520630" y="2382466"/>
            <a:ext cx="496706" cy="718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8A24E5-7FAD-9F56-0358-A369E2A1C633}"/>
              </a:ext>
            </a:extLst>
          </p:cNvPr>
          <p:cNvCxnSpPr>
            <a:stCxn id="56" idx="5"/>
          </p:cNvCxnSpPr>
          <p:nvPr/>
        </p:nvCxnSpPr>
        <p:spPr>
          <a:xfrm>
            <a:off x="1404905" y="2853757"/>
            <a:ext cx="207078" cy="23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FF93750-AA2B-1ACA-68A0-3E2500FD403B}"/>
              </a:ext>
            </a:extLst>
          </p:cNvPr>
          <p:cNvCxnSpPr>
            <a:stCxn id="57" idx="6"/>
            <a:endCxn id="11" idx="1"/>
          </p:cNvCxnSpPr>
          <p:nvPr/>
        </p:nvCxnSpPr>
        <p:spPr>
          <a:xfrm flipV="1">
            <a:off x="1395167" y="3086938"/>
            <a:ext cx="226554" cy="17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A88A621-108B-75CF-0ACD-D7B5F89657C5}"/>
              </a:ext>
            </a:extLst>
          </p:cNvPr>
          <p:cNvSpPr/>
          <p:nvPr/>
        </p:nvSpPr>
        <p:spPr>
          <a:xfrm>
            <a:off x="10633435" y="2102178"/>
            <a:ext cx="1300899" cy="2214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Rev_id</a:t>
            </a:r>
            <a:endParaRPr lang="en-IN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C062A3A-F591-DD40-918D-999CCB0375FE}"/>
              </a:ext>
            </a:extLst>
          </p:cNvPr>
          <p:cNvSpPr/>
          <p:nvPr/>
        </p:nvSpPr>
        <p:spPr>
          <a:xfrm>
            <a:off x="10891100" y="2564091"/>
            <a:ext cx="1153213" cy="2896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rating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75EC8EA-90F3-9B2E-4020-979BB47222D8}"/>
              </a:ext>
            </a:extLst>
          </p:cNvPr>
          <p:cNvSpPr/>
          <p:nvPr/>
        </p:nvSpPr>
        <p:spPr>
          <a:xfrm>
            <a:off x="10702565" y="3137188"/>
            <a:ext cx="1527141" cy="2450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comment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E9A362-6E7F-86B8-10CE-B64271FFFD8F}"/>
              </a:ext>
            </a:extLst>
          </p:cNvPr>
          <p:cNvCxnSpPr>
            <a:stCxn id="66" idx="2"/>
            <a:endCxn id="13" idx="0"/>
          </p:cNvCxnSpPr>
          <p:nvPr/>
        </p:nvCxnSpPr>
        <p:spPr>
          <a:xfrm flipH="1">
            <a:off x="9825562" y="2212889"/>
            <a:ext cx="807873" cy="67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4FD3AF-F69B-D80F-4CEB-0F4A0D666254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10517017" y="2708924"/>
            <a:ext cx="374083" cy="19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59299-D26F-636C-0263-B5042A7B3807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0482606" y="3259737"/>
            <a:ext cx="219959" cy="8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D5E8B2A-0072-143A-2183-69AE7CE83BFE}"/>
              </a:ext>
            </a:extLst>
          </p:cNvPr>
          <p:cNvSpPr/>
          <p:nvPr/>
        </p:nvSpPr>
        <p:spPr>
          <a:xfrm>
            <a:off x="253581" y="4477422"/>
            <a:ext cx="958709" cy="25062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S_id</a:t>
            </a:r>
            <a:endParaRPr lang="en-IN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FF4E49-A920-6648-9B79-B46CCF7DE57C}"/>
              </a:ext>
            </a:extLst>
          </p:cNvPr>
          <p:cNvSpPr/>
          <p:nvPr/>
        </p:nvSpPr>
        <p:spPr>
          <a:xfrm>
            <a:off x="153187" y="3851269"/>
            <a:ext cx="1458796" cy="3385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S_name</a:t>
            </a:r>
            <a:endParaRPr lang="en-IN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A462F0-C59B-73AD-B9AF-9735B3ECB55E}"/>
              </a:ext>
            </a:extLst>
          </p:cNvPr>
          <p:cNvCxnSpPr>
            <a:stCxn id="76" idx="4"/>
          </p:cNvCxnSpPr>
          <p:nvPr/>
        </p:nvCxnSpPr>
        <p:spPr>
          <a:xfrm>
            <a:off x="882585" y="4189795"/>
            <a:ext cx="625859" cy="18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4AC85B-ED44-9863-A6AC-F040E04D6336}"/>
              </a:ext>
            </a:extLst>
          </p:cNvPr>
          <p:cNvCxnSpPr>
            <a:cxnSpLocks/>
            <a:stCxn id="75" idx="5"/>
            <a:endCxn id="14" idx="1"/>
          </p:cNvCxnSpPr>
          <p:nvPr/>
        </p:nvCxnSpPr>
        <p:spPr>
          <a:xfrm flipV="1">
            <a:off x="1071890" y="4544454"/>
            <a:ext cx="540093" cy="14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0830EFA-327D-B0C2-ACF4-228E77C15D61}"/>
              </a:ext>
            </a:extLst>
          </p:cNvPr>
          <p:cNvSpPr/>
          <p:nvPr/>
        </p:nvSpPr>
        <p:spPr>
          <a:xfrm>
            <a:off x="480767" y="4977353"/>
            <a:ext cx="1013775" cy="3577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Po_id</a:t>
            </a:r>
            <a:endParaRPr lang="en-IN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968F549-B2CE-99DA-38BC-24AD14BB8B06}"/>
              </a:ext>
            </a:extLst>
          </p:cNvPr>
          <p:cNvSpPr/>
          <p:nvPr/>
        </p:nvSpPr>
        <p:spPr>
          <a:xfrm>
            <a:off x="153186" y="5448693"/>
            <a:ext cx="1458795" cy="3534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Po_title</a:t>
            </a:r>
            <a:endParaRPr lang="en-IN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4722209-94C6-B5C0-5AA4-02F22444A128}"/>
              </a:ext>
            </a:extLst>
          </p:cNvPr>
          <p:cNvSpPr/>
          <p:nvPr/>
        </p:nvSpPr>
        <p:spPr>
          <a:xfrm>
            <a:off x="253581" y="6042581"/>
            <a:ext cx="1358400" cy="4158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url</a:t>
            </a:r>
            <a:endParaRPr lang="en-IN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A539A50-987F-021A-E384-C61A1672615E}"/>
              </a:ext>
            </a:extLst>
          </p:cNvPr>
          <p:cNvCxnSpPr>
            <a:stCxn id="83" idx="6"/>
            <a:endCxn id="17" idx="1"/>
          </p:cNvCxnSpPr>
          <p:nvPr/>
        </p:nvCxnSpPr>
        <p:spPr>
          <a:xfrm>
            <a:off x="1494542" y="5156240"/>
            <a:ext cx="626489" cy="315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5A8801-E43E-82EA-63CD-DA6643BF6D72}"/>
              </a:ext>
            </a:extLst>
          </p:cNvPr>
          <p:cNvCxnSpPr>
            <a:stCxn id="84" idx="6"/>
            <a:endCxn id="17" idx="1"/>
          </p:cNvCxnSpPr>
          <p:nvPr/>
        </p:nvCxnSpPr>
        <p:spPr>
          <a:xfrm flipV="1">
            <a:off x="1611981" y="5471887"/>
            <a:ext cx="509050" cy="15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074DC9-70F3-2E21-3E17-2D10A43A07AA}"/>
              </a:ext>
            </a:extLst>
          </p:cNvPr>
          <p:cNvCxnSpPr>
            <a:stCxn id="85" idx="6"/>
          </p:cNvCxnSpPr>
          <p:nvPr/>
        </p:nvCxnSpPr>
        <p:spPr>
          <a:xfrm flipV="1">
            <a:off x="1611981" y="5691768"/>
            <a:ext cx="641025" cy="55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9AF6C62-A4D8-3EE6-B857-E099D6400D1C}"/>
              </a:ext>
            </a:extLst>
          </p:cNvPr>
          <p:cNvSpPr/>
          <p:nvPr/>
        </p:nvSpPr>
        <p:spPr>
          <a:xfrm>
            <a:off x="10533381" y="5739364"/>
            <a:ext cx="1400953" cy="372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Cat_id</a:t>
            </a:r>
            <a:endParaRPr lang="en-IN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68D38DC-24AE-52F7-8F06-515D280221D5}"/>
              </a:ext>
            </a:extLst>
          </p:cNvPr>
          <p:cNvSpPr/>
          <p:nvPr/>
        </p:nvSpPr>
        <p:spPr>
          <a:xfrm>
            <a:off x="10388051" y="6306774"/>
            <a:ext cx="1656262" cy="372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Cat_name</a:t>
            </a:r>
            <a:endParaRPr lang="en-IN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D36A5F-7CF7-11D5-46E6-9FAC4C76FA83}"/>
              </a:ext>
            </a:extLst>
          </p:cNvPr>
          <p:cNvCxnSpPr>
            <a:cxnSpLocks/>
            <a:stCxn id="15" idx="3"/>
            <a:endCxn id="92" idx="2"/>
          </p:cNvCxnSpPr>
          <p:nvPr/>
        </p:nvCxnSpPr>
        <p:spPr>
          <a:xfrm>
            <a:off x="10070969" y="5469907"/>
            <a:ext cx="462412" cy="45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D7D2AA7-E9D7-A9CC-A227-F484649187F3}"/>
              </a:ext>
            </a:extLst>
          </p:cNvPr>
          <p:cNvCxnSpPr>
            <a:cxnSpLocks/>
            <a:stCxn id="15" idx="3"/>
            <a:endCxn id="93" idx="2"/>
          </p:cNvCxnSpPr>
          <p:nvPr/>
        </p:nvCxnSpPr>
        <p:spPr>
          <a:xfrm>
            <a:off x="10070969" y="5469907"/>
            <a:ext cx="317082" cy="102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437D6F1-0994-27A1-3BC3-475CA2FD20A9}"/>
              </a:ext>
            </a:extLst>
          </p:cNvPr>
          <p:cNvSpPr/>
          <p:nvPr/>
        </p:nvSpPr>
        <p:spPr>
          <a:xfrm>
            <a:off x="7814821" y="6042582"/>
            <a:ext cx="1238842" cy="3242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Pmt_id</a:t>
            </a:r>
            <a:endParaRPr lang="en-IN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07CF21B-A0A4-FAFC-51D6-C81E999853EB}"/>
              </a:ext>
            </a:extLst>
          </p:cNvPr>
          <p:cNvSpPr/>
          <p:nvPr/>
        </p:nvSpPr>
        <p:spPr>
          <a:xfrm>
            <a:off x="6381948" y="6108569"/>
            <a:ext cx="1358400" cy="258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Pmt_dt</a:t>
            </a:r>
            <a:endParaRPr lang="en-IN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8EFDB4-0173-21FB-5727-3C8A4E9BB144}"/>
              </a:ext>
            </a:extLst>
          </p:cNvPr>
          <p:cNvSpPr/>
          <p:nvPr/>
        </p:nvSpPr>
        <p:spPr>
          <a:xfrm>
            <a:off x="2797402" y="6016946"/>
            <a:ext cx="1828798" cy="21496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Pmt_status</a:t>
            </a:r>
            <a:endParaRPr lang="en-IN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B1C24DA-201A-CEBE-6600-CD2282EF41D3}"/>
              </a:ext>
            </a:extLst>
          </p:cNvPr>
          <p:cNvSpPr/>
          <p:nvPr/>
        </p:nvSpPr>
        <p:spPr>
          <a:xfrm>
            <a:off x="4730064" y="6121774"/>
            <a:ext cx="1529319" cy="2637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Pmt_amt</a:t>
            </a:r>
            <a:endParaRPr lang="en-IN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DC9DFC9-53E3-EBC2-D266-9FC78FD5073D}"/>
              </a:ext>
            </a:extLst>
          </p:cNvPr>
          <p:cNvCxnSpPr>
            <a:stCxn id="12" idx="1"/>
            <a:endCxn id="100" idx="0"/>
          </p:cNvCxnSpPr>
          <p:nvPr/>
        </p:nvCxnSpPr>
        <p:spPr>
          <a:xfrm flipH="1">
            <a:off x="3711801" y="5112930"/>
            <a:ext cx="1495041" cy="90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AF3C09-F114-FEC5-6E40-32B82FF8692A}"/>
              </a:ext>
            </a:extLst>
          </p:cNvPr>
          <p:cNvCxnSpPr>
            <a:stCxn id="12" idx="2"/>
          </p:cNvCxnSpPr>
          <p:nvPr/>
        </p:nvCxnSpPr>
        <p:spPr>
          <a:xfrm flipH="1">
            <a:off x="5689077" y="5376121"/>
            <a:ext cx="380318" cy="7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B74389-4836-CE31-121C-F4A6CFE7B383}"/>
              </a:ext>
            </a:extLst>
          </p:cNvPr>
          <p:cNvCxnSpPr>
            <a:endCxn id="99" idx="0"/>
          </p:cNvCxnSpPr>
          <p:nvPr/>
        </p:nvCxnSpPr>
        <p:spPr>
          <a:xfrm>
            <a:off x="6466788" y="5335127"/>
            <a:ext cx="594360" cy="77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157666-4D1B-2BE2-2C50-16575BD9EB79}"/>
              </a:ext>
            </a:extLst>
          </p:cNvPr>
          <p:cNvCxnSpPr>
            <a:stCxn id="12" idx="3"/>
            <a:endCxn id="98" idx="0"/>
          </p:cNvCxnSpPr>
          <p:nvPr/>
        </p:nvCxnSpPr>
        <p:spPr>
          <a:xfrm>
            <a:off x="6931947" y="5112930"/>
            <a:ext cx="1502295" cy="92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3E5E21AB-77BC-9398-F0F8-139B91063671}"/>
              </a:ext>
            </a:extLst>
          </p:cNvPr>
          <p:cNvSpPr/>
          <p:nvPr/>
        </p:nvSpPr>
        <p:spPr>
          <a:xfrm>
            <a:off x="10587556" y="5024298"/>
            <a:ext cx="1123677" cy="19892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M_id</a:t>
            </a:r>
            <a:endParaRPr lang="en-IN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EE36C06-BF9E-6CFE-CC01-7758622C6CD0}"/>
              </a:ext>
            </a:extLst>
          </p:cNvPr>
          <p:cNvSpPr/>
          <p:nvPr/>
        </p:nvSpPr>
        <p:spPr>
          <a:xfrm>
            <a:off x="10382552" y="3610466"/>
            <a:ext cx="1656261" cy="372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Sender_id</a:t>
            </a:r>
            <a:endParaRPr lang="en-IN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B827A8E-A26A-E6C7-E299-03192D53517D}"/>
              </a:ext>
            </a:extLst>
          </p:cNvPr>
          <p:cNvSpPr/>
          <p:nvPr/>
        </p:nvSpPr>
        <p:spPr>
          <a:xfrm>
            <a:off x="10891100" y="4106892"/>
            <a:ext cx="1300900" cy="270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Rec_id</a:t>
            </a:r>
            <a:endParaRPr lang="en-IN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D1358B4-962B-D398-2A01-0FFC54EFF6F4}"/>
              </a:ext>
            </a:extLst>
          </p:cNvPr>
          <p:cNvSpPr/>
          <p:nvPr/>
        </p:nvSpPr>
        <p:spPr>
          <a:xfrm>
            <a:off x="10928808" y="4523378"/>
            <a:ext cx="1300898" cy="2802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msg</a:t>
            </a:r>
            <a:endParaRPr lang="en-IN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452CF19-EC06-6993-D264-F7306F44D465}"/>
              </a:ext>
            </a:extLst>
          </p:cNvPr>
          <p:cNvCxnSpPr>
            <a:stCxn id="123" idx="2"/>
            <a:endCxn id="16" idx="0"/>
          </p:cNvCxnSpPr>
          <p:nvPr/>
        </p:nvCxnSpPr>
        <p:spPr>
          <a:xfrm flipH="1">
            <a:off x="9879789" y="3796566"/>
            <a:ext cx="502763" cy="31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74B557-9DD1-43E8-6912-D33D69A7721E}"/>
              </a:ext>
            </a:extLst>
          </p:cNvPr>
          <p:cNvCxnSpPr>
            <a:stCxn id="124" idx="2"/>
            <a:endCxn id="16" idx="3"/>
          </p:cNvCxnSpPr>
          <p:nvPr/>
        </p:nvCxnSpPr>
        <p:spPr>
          <a:xfrm flipH="1">
            <a:off x="10643360" y="4242272"/>
            <a:ext cx="247740" cy="12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2159FF2-2577-7E11-548C-D88AB21A0C4A}"/>
              </a:ext>
            </a:extLst>
          </p:cNvPr>
          <p:cNvCxnSpPr>
            <a:stCxn id="125" idx="2"/>
          </p:cNvCxnSpPr>
          <p:nvPr/>
        </p:nvCxnSpPr>
        <p:spPr>
          <a:xfrm flipH="1" flipV="1">
            <a:off x="10643360" y="4617898"/>
            <a:ext cx="285448" cy="4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340FC3C-28BD-1722-01F8-6E52FF7F9924}"/>
              </a:ext>
            </a:extLst>
          </p:cNvPr>
          <p:cNvCxnSpPr>
            <a:stCxn id="122" idx="2"/>
            <a:endCxn id="16" idx="2"/>
          </p:cNvCxnSpPr>
          <p:nvPr/>
        </p:nvCxnSpPr>
        <p:spPr>
          <a:xfrm flipH="1" flipV="1">
            <a:off x="9879789" y="4625366"/>
            <a:ext cx="707767" cy="49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34A375E2-A7D2-06D9-AE26-FF8FB6DED9B8}"/>
              </a:ext>
            </a:extLst>
          </p:cNvPr>
          <p:cNvSpPr/>
          <p:nvPr/>
        </p:nvSpPr>
        <p:spPr>
          <a:xfrm>
            <a:off x="3035741" y="1380791"/>
            <a:ext cx="1474920" cy="72862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workwith</a:t>
            </a:r>
            <a:endParaRPr lang="en-IN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84FA88-50C9-7E9B-AAEF-A4A0A02B340E}"/>
              </a:ext>
            </a:extLst>
          </p:cNvPr>
          <p:cNvCxnSpPr>
            <a:stCxn id="8" idx="2"/>
          </p:cNvCxnSpPr>
          <p:nvPr/>
        </p:nvCxnSpPr>
        <p:spPr>
          <a:xfrm flipH="1">
            <a:off x="4223213" y="1262609"/>
            <a:ext cx="1338603" cy="300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9AC7F1A-FC6B-304E-FF29-FF153CB936A0}"/>
              </a:ext>
            </a:extLst>
          </p:cNvPr>
          <p:cNvCxnSpPr>
            <a:stCxn id="9" idx="3"/>
            <a:endCxn id="134" idx="1"/>
          </p:cNvCxnSpPr>
          <p:nvPr/>
        </p:nvCxnSpPr>
        <p:spPr>
          <a:xfrm flipV="1">
            <a:off x="1791093" y="1745105"/>
            <a:ext cx="1244648" cy="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4E2522-C5F8-1E64-CFFF-D872983AF48C}"/>
              </a:ext>
            </a:extLst>
          </p:cNvPr>
          <p:cNvSpPr txBox="1"/>
          <p:nvPr/>
        </p:nvSpPr>
        <p:spPr>
          <a:xfrm>
            <a:off x="1998203" y="1480466"/>
            <a:ext cx="3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DF3D3F0-D886-D1F0-EAEE-742F3015133A}"/>
              </a:ext>
            </a:extLst>
          </p:cNvPr>
          <p:cNvSpPr txBox="1"/>
          <p:nvPr/>
        </p:nvSpPr>
        <p:spPr>
          <a:xfrm>
            <a:off x="4477232" y="1208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9320B829-69E7-0B59-4E3E-5B109CAB09E3}"/>
              </a:ext>
            </a:extLst>
          </p:cNvPr>
          <p:cNvSpPr/>
          <p:nvPr/>
        </p:nvSpPr>
        <p:spPr>
          <a:xfrm>
            <a:off x="7003307" y="1480466"/>
            <a:ext cx="1075467" cy="511079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BF18E9-0439-7CB8-535C-37D03889A259}"/>
              </a:ext>
            </a:extLst>
          </p:cNvPr>
          <p:cNvCxnSpPr>
            <a:stCxn id="8" idx="2"/>
          </p:cNvCxnSpPr>
          <p:nvPr/>
        </p:nvCxnSpPr>
        <p:spPr>
          <a:xfrm>
            <a:off x="5561816" y="1262609"/>
            <a:ext cx="1725104" cy="31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4A175CD-82C0-651E-3F35-2A3CF98FDA61}"/>
              </a:ext>
            </a:extLst>
          </p:cNvPr>
          <p:cNvCxnSpPr>
            <a:stCxn id="141" idx="3"/>
            <a:endCxn id="10" idx="1"/>
          </p:cNvCxnSpPr>
          <p:nvPr/>
        </p:nvCxnSpPr>
        <p:spPr>
          <a:xfrm flipV="1">
            <a:off x="8078774" y="1722422"/>
            <a:ext cx="1338603" cy="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28D0B0D-AF4A-816C-E3E3-69E662546E97}"/>
              </a:ext>
            </a:extLst>
          </p:cNvPr>
          <p:cNvSpPr txBox="1"/>
          <p:nvPr/>
        </p:nvSpPr>
        <p:spPr>
          <a:xfrm>
            <a:off x="6725933" y="1246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7A9F4-44B5-D4AE-64BD-75463E4DB3C1}"/>
              </a:ext>
            </a:extLst>
          </p:cNvPr>
          <p:cNvSpPr txBox="1"/>
          <p:nvPr/>
        </p:nvSpPr>
        <p:spPr>
          <a:xfrm>
            <a:off x="8755072" y="14715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48" name="Diamond 147">
            <a:extLst>
              <a:ext uri="{FF2B5EF4-FFF2-40B4-BE49-F238E27FC236}">
                <a16:creationId xmlns:a16="http://schemas.microsoft.com/office/drawing/2014/main" id="{EC60CDEA-9F17-F901-DD56-E6E87DB0A6BE}"/>
              </a:ext>
            </a:extLst>
          </p:cNvPr>
          <p:cNvSpPr/>
          <p:nvPr/>
        </p:nvSpPr>
        <p:spPr>
          <a:xfrm>
            <a:off x="4881591" y="2039019"/>
            <a:ext cx="1874837" cy="61815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belongs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B50C1BB-DC96-1A18-F274-0CB1D509B7C6}"/>
              </a:ext>
            </a:extLst>
          </p:cNvPr>
          <p:cNvCxnSpPr>
            <a:stCxn id="9" idx="3"/>
            <a:endCxn id="148" idx="1"/>
          </p:cNvCxnSpPr>
          <p:nvPr/>
        </p:nvCxnSpPr>
        <p:spPr>
          <a:xfrm>
            <a:off x="1791093" y="1751868"/>
            <a:ext cx="3090498" cy="596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ACFE3E4-CDC3-ACDD-5B8E-0392737C4615}"/>
              </a:ext>
            </a:extLst>
          </p:cNvPr>
          <p:cNvCxnSpPr>
            <a:stCxn id="148" idx="3"/>
            <a:endCxn id="10" idx="1"/>
          </p:cNvCxnSpPr>
          <p:nvPr/>
        </p:nvCxnSpPr>
        <p:spPr>
          <a:xfrm flipV="1">
            <a:off x="6756428" y="1722422"/>
            <a:ext cx="2660949" cy="62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AF4FD36-882C-7E15-4541-AC41C2E9D86A}"/>
              </a:ext>
            </a:extLst>
          </p:cNvPr>
          <p:cNvSpPr txBox="1"/>
          <p:nvPr/>
        </p:nvSpPr>
        <p:spPr>
          <a:xfrm>
            <a:off x="2610616" y="1692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AC476E-A470-8BEE-CE94-809353522448}"/>
              </a:ext>
            </a:extLst>
          </p:cNvPr>
          <p:cNvSpPr txBox="1"/>
          <p:nvPr/>
        </p:nvSpPr>
        <p:spPr>
          <a:xfrm>
            <a:off x="8213412" y="169248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55" name="Diamond 154">
            <a:extLst>
              <a:ext uri="{FF2B5EF4-FFF2-40B4-BE49-F238E27FC236}">
                <a16:creationId xmlns:a16="http://schemas.microsoft.com/office/drawing/2014/main" id="{9B9F7D60-0CA3-86C0-E6B5-811EF9A6F63A}"/>
              </a:ext>
            </a:extLst>
          </p:cNvPr>
          <p:cNvSpPr/>
          <p:nvPr/>
        </p:nvSpPr>
        <p:spPr>
          <a:xfrm>
            <a:off x="3000639" y="2293699"/>
            <a:ext cx="1807034" cy="468529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accept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1BA6E61-0DBD-CFF1-307D-DACE44586170}"/>
              </a:ext>
            </a:extLst>
          </p:cNvPr>
          <p:cNvCxnSpPr>
            <a:stCxn id="8" idx="2"/>
            <a:endCxn id="155" idx="0"/>
          </p:cNvCxnSpPr>
          <p:nvPr/>
        </p:nvCxnSpPr>
        <p:spPr>
          <a:xfrm flipH="1">
            <a:off x="3904156" y="1262609"/>
            <a:ext cx="1657660" cy="103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A4AE5E0-A177-8ADC-EA1E-FC74486C8722}"/>
              </a:ext>
            </a:extLst>
          </p:cNvPr>
          <p:cNvCxnSpPr>
            <a:stCxn id="155" idx="1"/>
            <a:endCxn id="11" idx="0"/>
          </p:cNvCxnSpPr>
          <p:nvPr/>
        </p:nvCxnSpPr>
        <p:spPr>
          <a:xfrm flipH="1">
            <a:off x="2328731" y="2527964"/>
            <a:ext cx="671908" cy="33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760BE2B-DA4E-D7BB-1F59-D22F51A55CE0}"/>
              </a:ext>
            </a:extLst>
          </p:cNvPr>
          <p:cNvSpPr txBox="1"/>
          <p:nvPr/>
        </p:nvSpPr>
        <p:spPr>
          <a:xfrm>
            <a:off x="4807418" y="133729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1AD5A0-09EF-366F-F89C-EA4E7E89690A}"/>
              </a:ext>
            </a:extLst>
          </p:cNvPr>
          <p:cNvSpPr txBox="1"/>
          <p:nvPr/>
        </p:nvSpPr>
        <p:spPr>
          <a:xfrm>
            <a:off x="2552051" y="2393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9FEB5E79-C9AB-FB67-00BC-5EFE0AE2981E}"/>
              </a:ext>
            </a:extLst>
          </p:cNvPr>
          <p:cNvSpPr/>
          <p:nvPr/>
        </p:nvSpPr>
        <p:spPr>
          <a:xfrm>
            <a:off x="4459321" y="3429000"/>
            <a:ext cx="1102495" cy="50002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03C301E-3E5C-C442-B055-157342444B68}"/>
              </a:ext>
            </a:extLst>
          </p:cNvPr>
          <p:cNvCxnSpPr>
            <a:stCxn id="9" idx="2"/>
            <a:endCxn id="162" idx="1"/>
          </p:cNvCxnSpPr>
          <p:nvPr/>
        </p:nvCxnSpPr>
        <p:spPr>
          <a:xfrm>
            <a:off x="1230199" y="1940404"/>
            <a:ext cx="3229122" cy="173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0FD6446-F6D7-53E6-7402-1287FBBBE3BD}"/>
              </a:ext>
            </a:extLst>
          </p:cNvPr>
          <p:cNvCxnSpPr>
            <a:stCxn id="162" idx="3"/>
            <a:endCxn id="12" idx="0"/>
          </p:cNvCxnSpPr>
          <p:nvPr/>
        </p:nvCxnSpPr>
        <p:spPr>
          <a:xfrm>
            <a:off x="5561816" y="3679014"/>
            <a:ext cx="507579" cy="117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EBA6F9F-EA6C-74FE-BEE0-228F97260834}"/>
              </a:ext>
            </a:extLst>
          </p:cNvPr>
          <p:cNvSpPr txBox="1"/>
          <p:nvPr/>
        </p:nvSpPr>
        <p:spPr>
          <a:xfrm>
            <a:off x="1791093" y="2109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98A9700-62A6-69E7-6216-A6FEF214EBB4}"/>
              </a:ext>
            </a:extLst>
          </p:cNvPr>
          <p:cNvSpPr txBox="1"/>
          <p:nvPr/>
        </p:nvSpPr>
        <p:spPr>
          <a:xfrm>
            <a:off x="4223213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7A60CBDA-8AD6-588C-175B-541CC306714D}"/>
              </a:ext>
            </a:extLst>
          </p:cNvPr>
          <p:cNvSpPr/>
          <p:nvPr/>
        </p:nvSpPr>
        <p:spPr>
          <a:xfrm>
            <a:off x="6870673" y="4356127"/>
            <a:ext cx="1894017" cy="35968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through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EEA390-EB5A-C7CC-DA88-0218CD543368}"/>
              </a:ext>
            </a:extLst>
          </p:cNvPr>
          <p:cNvCxnSpPr>
            <a:stCxn id="169" idx="1"/>
            <a:endCxn id="12" idx="0"/>
          </p:cNvCxnSpPr>
          <p:nvPr/>
        </p:nvCxnSpPr>
        <p:spPr>
          <a:xfrm flipH="1">
            <a:off x="6069395" y="4535970"/>
            <a:ext cx="801278" cy="31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221B65F-7258-BFD8-D8C0-CF061F663FBA}"/>
              </a:ext>
            </a:extLst>
          </p:cNvPr>
          <p:cNvCxnSpPr>
            <a:stCxn id="169" idx="2"/>
            <a:endCxn id="15" idx="0"/>
          </p:cNvCxnSpPr>
          <p:nvPr/>
        </p:nvCxnSpPr>
        <p:spPr>
          <a:xfrm>
            <a:off x="7817682" y="4715812"/>
            <a:ext cx="1439975" cy="53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365B2C2-27BB-C6BB-6BBB-AAD6975EFF36}"/>
              </a:ext>
            </a:extLst>
          </p:cNvPr>
          <p:cNvSpPr txBox="1"/>
          <p:nvPr/>
        </p:nvSpPr>
        <p:spPr>
          <a:xfrm>
            <a:off x="8599709" y="479268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70A872E-B901-5F61-B2C1-95C41D6E640D}"/>
              </a:ext>
            </a:extLst>
          </p:cNvPr>
          <p:cNvSpPr txBox="1"/>
          <p:nvPr/>
        </p:nvSpPr>
        <p:spPr>
          <a:xfrm>
            <a:off x="6507713" y="434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76" name="Diamond 175">
            <a:extLst>
              <a:ext uri="{FF2B5EF4-FFF2-40B4-BE49-F238E27FC236}">
                <a16:creationId xmlns:a16="http://schemas.microsoft.com/office/drawing/2014/main" id="{EDA1F1C2-1A5C-7892-D6C3-FFD9E53C44B6}"/>
              </a:ext>
            </a:extLst>
          </p:cNvPr>
          <p:cNvSpPr/>
          <p:nvPr/>
        </p:nvSpPr>
        <p:spPr>
          <a:xfrm>
            <a:off x="3254997" y="3982665"/>
            <a:ext cx="1255664" cy="688871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4B2C0EF-7EC4-64BB-46AD-DE2A28DC9D5F}"/>
              </a:ext>
            </a:extLst>
          </p:cNvPr>
          <p:cNvCxnSpPr>
            <a:stCxn id="8" idx="2"/>
            <a:endCxn id="176" idx="0"/>
          </p:cNvCxnSpPr>
          <p:nvPr/>
        </p:nvCxnSpPr>
        <p:spPr>
          <a:xfrm flipH="1">
            <a:off x="3882829" y="1262609"/>
            <a:ext cx="1678987" cy="272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AE2441A-0D24-87D6-B425-285CAE912C10}"/>
              </a:ext>
            </a:extLst>
          </p:cNvPr>
          <p:cNvCxnSpPr>
            <a:stCxn id="176" idx="2"/>
            <a:endCxn id="17" idx="0"/>
          </p:cNvCxnSpPr>
          <p:nvPr/>
        </p:nvCxnSpPr>
        <p:spPr>
          <a:xfrm flipH="1">
            <a:off x="2949162" y="4671536"/>
            <a:ext cx="933667" cy="58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63F1C45-8A19-49A1-80AE-69393F6E9E88}"/>
              </a:ext>
            </a:extLst>
          </p:cNvPr>
          <p:cNvSpPr txBox="1"/>
          <p:nvPr/>
        </p:nvSpPr>
        <p:spPr>
          <a:xfrm>
            <a:off x="5105064" y="150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F3C035-C759-D136-6F32-8D720E32B4C4}"/>
              </a:ext>
            </a:extLst>
          </p:cNvPr>
          <p:cNvSpPr txBox="1"/>
          <p:nvPr/>
        </p:nvSpPr>
        <p:spPr>
          <a:xfrm>
            <a:off x="3306454" y="4745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3" name="Diamond 182">
            <a:extLst>
              <a:ext uri="{FF2B5EF4-FFF2-40B4-BE49-F238E27FC236}">
                <a16:creationId xmlns:a16="http://schemas.microsoft.com/office/drawing/2014/main" id="{4AC6A440-1549-45F2-3C9C-7273535197EB}"/>
              </a:ext>
            </a:extLst>
          </p:cNvPr>
          <p:cNvSpPr/>
          <p:nvPr/>
        </p:nvSpPr>
        <p:spPr>
          <a:xfrm>
            <a:off x="8295593" y="2168164"/>
            <a:ext cx="1338602" cy="51830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348EA-8266-71EC-04BD-C7B6EB398CEE}"/>
              </a:ext>
            </a:extLst>
          </p:cNvPr>
          <p:cNvCxnSpPr>
            <a:stCxn id="10" idx="2"/>
            <a:endCxn id="183" idx="0"/>
          </p:cNvCxnSpPr>
          <p:nvPr/>
        </p:nvCxnSpPr>
        <p:spPr>
          <a:xfrm flipH="1">
            <a:off x="8964894" y="1910958"/>
            <a:ext cx="1140640" cy="25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E016885-CCB4-FDE2-BE4B-3CCA1E690B04}"/>
              </a:ext>
            </a:extLst>
          </p:cNvPr>
          <p:cNvCxnSpPr>
            <a:stCxn id="183" idx="2"/>
            <a:endCxn id="13" idx="0"/>
          </p:cNvCxnSpPr>
          <p:nvPr/>
        </p:nvCxnSpPr>
        <p:spPr>
          <a:xfrm>
            <a:off x="8964894" y="2686471"/>
            <a:ext cx="860668" cy="19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73DF17F-4A22-F689-0C87-10C12EBBE552}"/>
              </a:ext>
            </a:extLst>
          </p:cNvPr>
          <p:cNvSpPr txBox="1"/>
          <p:nvPr/>
        </p:nvSpPr>
        <p:spPr>
          <a:xfrm>
            <a:off x="9284987" y="256435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2E494F1-CCF7-E3AD-B8B4-2DA0504CDB6E}"/>
              </a:ext>
            </a:extLst>
          </p:cNvPr>
          <p:cNvSpPr txBox="1"/>
          <p:nvPr/>
        </p:nvSpPr>
        <p:spPr>
          <a:xfrm>
            <a:off x="9395228" y="1875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0" name="Diamond 189">
            <a:extLst>
              <a:ext uri="{FF2B5EF4-FFF2-40B4-BE49-F238E27FC236}">
                <a16:creationId xmlns:a16="http://schemas.microsoft.com/office/drawing/2014/main" id="{E5C34059-65E2-9044-4DA4-10E05622C343}"/>
              </a:ext>
            </a:extLst>
          </p:cNvPr>
          <p:cNvSpPr/>
          <p:nvPr/>
        </p:nvSpPr>
        <p:spPr>
          <a:xfrm>
            <a:off x="6069394" y="2933689"/>
            <a:ext cx="1279504" cy="703709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6D3B922-003B-0D2E-4152-141992B45A29}"/>
              </a:ext>
            </a:extLst>
          </p:cNvPr>
          <p:cNvCxnSpPr>
            <a:stCxn id="9" idx="2"/>
            <a:endCxn id="190" idx="2"/>
          </p:cNvCxnSpPr>
          <p:nvPr/>
        </p:nvCxnSpPr>
        <p:spPr>
          <a:xfrm>
            <a:off x="1230199" y="1940404"/>
            <a:ext cx="5478947" cy="169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B8D41B-A40E-B7F9-4ACD-5B510EA84C57}"/>
              </a:ext>
            </a:extLst>
          </p:cNvPr>
          <p:cNvCxnSpPr>
            <a:stCxn id="190" idx="3"/>
            <a:endCxn id="16" idx="1"/>
          </p:cNvCxnSpPr>
          <p:nvPr/>
        </p:nvCxnSpPr>
        <p:spPr>
          <a:xfrm>
            <a:off x="7348898" y="3285544"/>
            <a:ext cx="1767320" cy="108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B4DD331-E1AE-D3AA-9D1B-E7EFDAA83E82}"/>
              </a:ext>
            </a:extLst>
          </p:cNvPr>
          <p:cNvSpPr txBox="1"/>
          <p:nvPr/>
        </p:nvSpPr>
        <p:spPr>
          <a:xfrm>
            <a:off x="1994453" y="20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87DA727-C749-9161-4F1D-E37BE736E788}"/>
              </a:ext>
            </a:extLst>
          </p:cNvPr>
          <p:cNvSpPr txBox="1"/>
          <p:nvPr/>
        </p:nvSpPr>
        <p:spPr>
          <a:xfrm>
            <a:off x="8830790" y="398266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88AF9009-F0A2-8D17-F3A4-682B2CD04D79}"/>
              </a:ext>
            </a:extLst>
          </p:cNvPr>
          <p:cNvSpPr/>
          <p:nvPr/>
        </p:nvSpPr>
        <p:spPr>
          <a:xfrm>
            <a:off x="2436132" y="3525626"/>
            <a:ext cx="1299796" cy="39546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FA883A8-6D7F-3491-1D69-021E5ECEBD6E}"/>
              </a:ext>
            </a:extLst>
          </p:cNvPr>
          <p:cNvCxnSpPr>
            <a:stCxn id="14" idx="0"/>
            <a:endCxn id="197" idx="2"/>
          </p:cNvCxnSpPr>
          <p:nvPr/>
        </p:nvCxnSpPr>
        <p:spPr>
          <a:xfrm flipV="1">
            <a:off x="2160060" y="3921086"/>
            <a:ext cx="925970" cy="42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597408C-217F-22AC-D6AD-497F0547C513}"/>
              </a:ext>
            </a:extLst>
          </p:cNvPr>
          <p:cNvCxnSpPr>
            <a:stCxn id="197" idx="0"/>
            <a:endCxn id="8" idx="2"/>
          </p:cNvCxnSpPr>
          <p:nvPr/>
        </p:nvCxnSpPr>
        <p:spPr>
          <a:xfrm flipV="1">
            <a:off x="3086030" y="1262609"/>
            <a:ext cx="2475786" cy="226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EE2394A-1FD3-7AAB-C6F6-6854BE627048}"/>
              </a:ext>
            </a:extLst>
          </p:cNvPr>
          <p:cNvSpPr txBox="1"/>
          <p:nvPr/>
        </p:nvSpPr>
        <p:spPr>
          <a:xfrm>
            <a:off x="2441244" y="408749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3481E8E-48B8-D5E5-5124-C11E468B4996}"/>
              </a:ext>
            </a:extLst>
          </p:cNvPr>
          <p:cNvSpPr txBox="1"/>
          <p:nvPr/>
        </p:nvSpPr>
        <p:spPr>
          <a:xfrm>
            <a:off x="3254997" y="31371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DEF4-23B7-A681-D955-21AD14E2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Challenges and Solutions</a:t>
            </a:r>
            <a:b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CA71-AA2B-A898-D173-A6F76B3E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Challenges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Miscommunication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payment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quality assurance.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Solutions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Clear contracts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milestone payments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review systems.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E584E-584C-A835-7459-669D47F7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Major project abstract presentation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84883-200A-6DF0-5547-F4310C78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1150" y="2217420"/>
            <a:ext cx="636347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alt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2801-A764-4FC5-B7F2-AF24494022B4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452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ui-sans-serif</vt:lpstr>
      <vt:lpstr>Wingdings</vt:lpstr>
      <vt:lpstr>Office Theme</vt:lpstr>
      <vt:lpstr>        FREELANCER  MARKETPLACE</vt:lpstr>
      <vt:lpstr>PowerPoint Presentation</vt:lpstr>
      <vt:lpstr>INTRODUCTION </vt:lpstr>
      <vt:lpstr>Workflow Overview </vt:lpstr>
      <vt:lpstr>Functional Requirements for Freelancer Marketplace</vt:lpstr>
      <vt:lpstr>PowerPoint Presentation</vt:lpstr>
      <vt:lpstr>Challenges and Solutions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 for short-term offshore wind power forecasting</dc:title>
  <dc:creator>Sushmitha K</dc:creator>
  <cp:lastModifiedBy>Sushmitha K</cp:lastModifiedBy>
  <cp:revision>14</cp:revision>
  <dcterms:created xsi:type="dcterms:W3CDTF">2023-08-15T05:00:00Z</dcterms:created>
  <dcterms:modified xsi:type="dcterms:W3CDTF">2024-05-24T07:47:46Z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222DD41E38674CA9948E639C852AD612_12</vt:lpwstr>
  </property>
  <property fmtid="{D5CDD505-2E9C-101B-9397-08002B2CF9AE}" pid="3" name="KSOProductBuildVer">
    <vt:lpwstr>1033-12.2.0.16909</vt:lpwstr>
  </property>
</Properties>
</file>