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2" r:id="rId1"/>
  </p:sldMasterIdLst>
  <p:notesMasterIdLst>
    <p:notesMasterId r:id="rId32"/>
  </p:notesMasterIdLst>
  <p:sldIdLst>
    <p:sldId id="256" r:id="rId2"/>
    <p:sldId id="257" r:id="rId3"/>
    <p:sldId id="258" r:id="rId4"/>
    <p:sldId id="268" r:id="rId5"/>
    <p:sldId id="280" r:id="rId6"/>
    <p:sldId id="270" r:id="rId7"/>
    <p:sldId id="271" r:id="rId8"/>
    <p:sldId id="272" r:id="rId9"/>
    <p:sldId id="260" r:id="rId10"/>
    <p:sldId id="261" r:id="rId11"/>
    <p:sldId id="262" r:id="rId12"/>
    <p:sldId id="273" r:id="rId13"/>
    <p:sldId id="276" r:id="rId14"/>
    <p:sldId id="289" r:id="rId15"/>
    <p:sldId id="274" r:id="rId16"/>
    <p:sldId id="279" r:id="rId17"/>
    <p:sldId id="264" r:id="rId18"/>
    <p:sldId id="265" r:id="rId19"/>
    <p:sldId id="266" r:id="rId20"/>
    <p:sldId id="283" r:id="rId21"/>
    <p:sldId id="281" r:id="rId22"/>
    <p:sldId id="275" r:id="rId23"/>
    <p:sldId id="287" r:id="rId24"/>
    <p:sldId id="263" r:id="rId25"/>
    <p:sldId id="290" r:id="rId26"/>
    <p:sldId id="288" r:id="rId27"/>
    <p:sldId id="286" r:id="rId28"/>
    <p:sldId id="284" r:id="rId29"/>
    <p:sldId id="278"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57" d="100"/>
          <a:sy n="57" d="100"/>
        </p:scale>
        <p:origin x="9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C0B875-9AEF-429A-A2BF-F58572A201A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65B9D8-3798-4A5E-9653-8BF6F2A72AB8}">
      <dgm:prSet/>
      <dgm:spPr/>
      <dgm:t>
        <a:bodyPr/>
        <a:lstStyle/>
        <a:p>
          <a:r>
            <a:rPr lang="en-IN" b="1"/>
            <a:t>Objectives:</a:t>
          </a:r>
          <a:endParaRPr lang="en-US"/>
        </a:p>
      </dgm:t>
    </dgm:pt>
    <dgm:pt modelId="{1CD08BD9-A097-4AAB-8BE8-4BBA23761436}" type="parTrans" cxnId="{DA78C52D-E352-4AF4-ACC5-0E8B3BF1C47C}">
      <dgm:prSet/>
      <dgm:spPr/>
      <dgm:t>
        <a:bodyPr/>
        <a:lstStyle/>
        <a:p>
          <a:endParaRPr lang="en-US"/>
        </a:p>
      </dgm:t>
    </dgm:pt>
    <dgm:pt modelId="{C24CC22C-84FC-4281-90D2-90BF861477BB}" type="sibTrans" cxnId="{DA78C52D-E352-4AF4-ACC5-0E8B3BF1C47C}">
      <dgm:prSet/>
      <dgm:spPr/>
      <dgm:t>
        <a:bodyPr/>
        <a:lstStyle/>
        <a:p>
          <a:endParaRPr lang="en-US"/>
        </a:p>
      </dgm:t>
    </dgm:pt>
    <dgm:pt modelId="{997131F8-ECA6-4E27-AED0-BAE5F6D9CE7E}">
      <dgm:prSet/>
      <dgm:spPr/>
      <dgm:t>
        <a:bodyPr/>
        <a:lstStyle/>
        <a:p>
          <a:r>
            <a:rPr lang="en-US"/>
            <a:t>Determining which animation is liked by most of the users.</a:t>
          </a:r>
        </a:p>
      </dgm:t>
    </dgm:pt>
    <dgm:pt modelId="{30D91610-1133-4F0E-9283-C61CA2DA1B8D}" type="parTrans" cxnId="{F9763B38-74F0-46CB-B213-4C4D9403A6F2}">
      <dgm:prSet/>
      <dgm:spPr/>
      <dgm:t>
        <a:bodyPr/>
        <a:lstStyle/>
        <a:p>
          <a:endParaRPr lang="en-US"/>
        </a:p>
      </dgm:t>
    </dgm:pt>
    <dgm:pt modelId="{2F5EBF2D-3B71-499A-8A02-4CA76F43C596}" type="sibTrans" cxnId="{F9763B38-74F0-46CB-B213-4C4D9403A6F2}">
      <dgm:prSet/>
      <dgm:spPr/>
      <dgm:t>
        <a:bodyPr/>
        <a:lstStyle/>
        <a:p>
          <a:endParaRPr lang="en-US"/>
        </a:p>
      </dgm:t>
    </dgm:pt>
    <dgm:pt modelId="{E601DFC3-FC7B-4D9A-91C5-DDCD8103BD88}">
      <dgm:prSet/>
      <dgm:spPr/>
      <dgm:t>
        <a:bodyPr/>
        <a:lstStyle/>
        <a:p>
          <a:r>
            <a:rPr lang="en-US" dirty="0"/>
            <a:t>Which genre is liked by the users. </a:t>
          </a:r>
        </a:p>
      </dgm:t>
    </dgm:pt>
    <dgm:pt modelId="{BF8C98D2-8D52-4801-B4FD-A2B4B0D15A47}" type="parTrans" cxnId="{A679D56D-6F78-43C1-8E5B-FE10FD07D787}">
      <dgm:prSet/>
      <dgm:spPr/>
      <dgm:t>
        <a:bodyPr/>
        <a:lstStyle/>
        <a:p>
          <a:endParaRPr lang="en-US"/>
        </a:p>
      </dgm:t>
    </dgm:pt>
    <dgm:pt modelId="{BBFA859E-DEDE-4679-932C-154C3AD13B6E}" type="sibTrans" cxnId="{A679D56D-6F78-43C1-8E5B-FE10FD07D787}">
      <dgm:prSet/>
      <dgm:spPr/>
      <dgm:t>
        <a:bodyPr/>
        <a:lstStyle/>
        <a:p>
          <a:endParaRPr lang="en-US"/>
        </a:p>
      </dgm:t>
    </dgm:pt>
    <dgm:pt modelId="{8A159FC5-60DA-47B9-8826-34A4826005EA}">
      <dgm:prSet/>
      <dgm:spPr/>
      <dgm:t>
        <a:bodyPr/>
        <a:lstStyle/>
        <a:p>
          <a:r>
            <a:rPr lang="en-US" dirty="0"/>
            <a:t>Recommending the animations based on same genre and type</a:t>
          </a:r>
        </a:p>
      </dgm:t>
    </dgm:pt>
    <dgm:pt modelId="{2712B096-F89B-49E8-9761-7B67148188BF}" type="parTrans" cxnId="{1742E99B-DEC2-4FF3-9CA7-BDC8B6C4E90F}">
      <dgm:prSet/>
      <dgm:spPr/>
      <dgm:t>
        <a:bodyPr/>
        <a:lstStyle/>
        <a:p>
          <a:endParaRPr lang="en-US"/>
        </a:p>
      </dgm:t>
    </dgm:pt>
    <dgm:pt modelId="{5B7BD27F-43EC-4397-A771-424898455D57}" type="sibTrans" cxnId="{1742E99B-DEC2-4FF3-9CA7-BDC8B6C4E90F}">
      <dgm:prSet/>
      <dgm:spPr/>
      <dgm:t>
        <a:bodyPr/>
        <a:lstStyle/>
        <a:p>
          <a:endParaRPr lang="en-US"/>
        </a:p>
      </dgm:t>
    </dgm:pt>
    <dgm:pt modelId="{3F48A5AE-5D89-4FD3-856D-B78C9073D3FB}">
      <dgm:prSet/>
      <dgm:spPr/>
      <dgm:t>
        <a:bodyPr/>
        <a:lstStyle/>
        <a:p>
          <a:r>
            <a:rPr lang="en-US"/>
            <a:t>Using clustering techniques for unsupervised learning of data.</a:t>
          </a:r>
        </a:p>
      </dgm:t>
    </dgm:pt>
    <dgm:pt modelId="{88054C3E-EE34-4A55-9B18-5FB314DEF7DA}" type="parTrans" cxnId="{606B9C67-54BC-4604-AB93-A4D6EE5BAFCC}">
      <dgm:prSet/>
      <dgm:spPr/>
      <dgm:t>
        <a:bodyPr/>
        <a:lstStyle/>
        <a:p>
          <a:endParaRPr lang="en-US"/>
        </a:p>
      </dgm:t>
    </dgm:pt>
    <dgm:pt modelId="{741FAB46-F8F4-4B31-8BAC-1CE175D260C7}" type="sibTrans" cxnId="{606B9C67-54BC-4604-AB93-A4D6EE5BAFCC}">
      <dgm:prSet/>
      <dgm:spPr/>
      <dgm:t>
        <a:bodyPr/>
        <a:lstStyle/>
        <a:p>
          <a:endParaRPr lang="en-US"/>
        </a:p>
      </dgm:t>
    </dgm:pt>
    <dgm:pt modelId="{0F6F215C-31B4-48E9-A3E6-805BCA451335}" type="pres">
      <dgm:prSet presAssocID="{81C0B875-9AEF-429A-A2BF-F58572A201A5}" presName="hierChild1" presStyleCnt="0">
        <dgm:presLayoutVars>
          <dgm:chPref val="1"/>
          <dgm:dir/>
          <dgm:animOne val="branch"/>
          <dgm:animLvl val="lvl"/>
          <dgm:resizeHandles/>
        </dgm:presLayoutVars>
      </dgm:prSet>
      <dgm:spPr/>
    </dgm:pt>
    <dgm:pt modelId="{746DEAE3-4EFF-42C4-8E21-7D3D7C7218C8}" type="pres">
      <dgm:prSet presAssocID="{6865B9D8-3798-4A5E-9653-8BF6F2A72AB8}" presName="hierRoot1" presStyleCnt="0"/>
      <dgm:spPr/>
    </dgm:pt>
    <dgm:pt modelId="{89842F48-C447-4973-823C-3C1BE2CBC863}" type="pres">
      <dgm:prSet presAssocID="{6865B9D8-3798-4A5E-9653-8BF6F2A72AB8}" presName="composite" presStyleCnt="0"/>
      <dgm:spPr/>
    </dgm:pt>
    <dgm:pt modelId="{F8BA7967-38D9-4B45-87C8-23A7A0965DDC}" type="pres">
      <dgm:prSet presAssocID="{6865B9D8-3798-4A5E-9653-8BF6F2A72AB8}" presName="background" presStyleLbl="node0" presStyleIdx="0" presStyleCnt="1"/>
      <dgm:spPr/>
    </dgm:pt>
    <dgm:pt modelId="{5AB6F18F-F7F1-497F-AAFF-EEBA025B45F2}" type="pres">
      <dgm:prSet presAssocID="{6865B9D8-3798-4A5E-9653-8BF6F2A72AB8}" presName="text" presStyleLbl="fgAcc0" presStyleIdx="0" presStyleCnt="1">
        <dgm:presLayoutVars>
          <dgm:chPref val="3"/>
        </dgm:presLayoutVars>
      </dgm:prSet>
      <dgm:spPr/>
    </dgm:pt>
    <dgm:pt modelId="{B6A149EE-8D04-425E-BB9C-4856F3A8790A}" type="pres">
      <dgm:prSet presAssocID="{6865B9D8-3798-4A5E-9653-8BF6F2A72AB8}" presName="hierChild2" presStyleCnt="0"/>
      <dgm:spPr/>
    </dgm:pt>
    <dgm:pt modelId="{65B07FDA-FA04-4A61-B39E-D70103B2C20D}" type="pres">
      <dgm:prSet presAssocID="{30D91610-1133-4F0E-9283-C61CA2DA1B8D}" presName="Name10" presStyleLbl="parChTrans1D2" presStyleIdx="0" presStyleCnt="4"/>
      <dgm:spPr/>
    </dgm:pt>
    <dgm:pt modelId="{185A29BB-994E-45A5-AB69-B0AA4C68017A}" type="pres">
      <dgm:prSet presAssocID="{997131F8-ECA6-4E27-AED0-BAE5F6D9CE7E}" presName="hierRoot2" presStyleCnt="0"/>
      <dgm:spPr/>
    </dgm:pt>
    <dgm:pt modelId="{8D576BC2-4FA8-43B3-8EFF-6ABA928D671F}" type="pres">
      <dgm:prSet presAssocID="{997131F8-ECA6-4E27-AED0-BAE5F6D9CE7E}" presName="composite2" presStyleCnt="0"/>
      <dgm:spPr/>
    </dgm:pt>
    <dgm:pt modelId="{6D927A11-A420-4F21-8216-72F1922E553D}" type="pres">
      <dgm:prSet presAssocID="{997131F8-ECA6-4E27-AED0-BAE5F6D9CE7E}" presName="background2" presStyleLbl="node2" presStyleIdx="0" presStyleCnt="4"/>
      <dgm:spPr/>
    </dgm:pt>
    <dgm:pt modelId="{1B7937AC-E852-477E-B097-0DEBBD153470}" type="pres">
      <dgm:prSet presAssocID="{997131F8-ECA6-4E27-AED0-BAE5F6D9CE7E}" presName="text2" presStyleLbl="fgAcc2" presStyleIdx="0" presStyleCnt="4">
        <dgm:presLayoutVars>
          <dgm:chPref val="3"/>
        </dgm:presLayoutVars>
      </dgm:prSet>
      <dgm:spPr/>
    </dgm:pt>
    <dgm:pt modelId="{02F0B69B-3A01-4E3C-9B68-26F42A5B1FED}" type="pres">
      <dgm:prSet presAssocID="{997131F8-ECA6-4E27-AED0-BAE5F6D9CE7E}" presName="hierChild3" presStyleCnt="0"/>
      <dgm:spPr/>
    </dgm:pt>
    <dgm:pt modelId="{F6CBFAAF-9DAB-432B-AFBF-8E3806E0D95C}" type="pres">
      <dgm:prSet presAssocID="{BF8C98D2-8D52-4801-B4FD-A2B4B0D15A47}" presName="Name10" presStyleLbl="parChTrans1D2" presStyleIdx="1" presStyleCnt="4"/>
      <dgm:spPr/>
    </dgm:pt>
    <dgm:pt modelId="{A643824C-86F0-4448-84E9-36164570D870}" type="pres">
      <dgm:prSet presAssocID="{E601DFC3-FC7B-4D9A-91C5-DDCD8103BD88}" presName="hierRoot2" presStyleCnt="0"/>
      <dgm:spPr/>
    </dgm:pt>
    <dgm:pt modelId="{46B7BD41-8B63-4544-802D-70F473BFDDD8}" type="pres">
      <dgm:prSet presAssocID="{E601DFC3-FC7B-4D9A-91C5-DDCD8103BD88}" presName="composite2" presStyleCnt="0"/>
      <dgm:spPr/>
    </dgm:pt>
    <dgm:pt modelId="{68D8D021-1A54-41A2-A507-67983996768B}" type="pres">
      <dgm:prSet presAssocID="{E601DFC3-FC7B-4D9A-91C5-DDCD8103BD88}" presName="background2" presStyleLbl="node2" presStyleIdx="1" presStyleCnt="4"/>
      <dgm:spPr/>
    </dgm:pt>
    <dgm:pt modelId="{C24BCCD3-7676-43CD-8058-92898EB88A65}" type="pres">
      <dgm:prSet presAssocID="{E601DFC3-FC7B-4D9A-91C5-DDCD8103BD88}" presName="text2" presStyleLbl="fgAcc2" presStyleIdx="1" presStyleCnt="4">
        <dgm:presLayoutVars>
          <dgm:chPref val="3"/>
        </dgm:presLayoutVars>
      </dgm:prSet>
      <dgm:spPr/>
    </dgm:pt>
    <dgm:pt modelId="{0A6FE0E7-681B-4764-BBDA-A2126EA50BF7}" type="pres">
      <dgm:prSet presAssocID="{E601DFC3-FC7B-4D9A-91C5-DDCD8103BD88}" presName="hierChild3" presStyleCnt="0"/>
      <dgm:spPr/>
    </dgm:pt>
    <dgm:pt modelId="{B94786B0-3C4A-4886-89D5-CA9B0B6D947B}" type="pres">
      <dgm:prSet presAssocID="{2712B096-F89B-49E8-9761-7B67148188BF}" presName="Name10" presStyleLbl="parChTrans1D2" presStyleIdx="2" presStyleCnt="4"/>
      <dgm:spPr/>
    </dgm:pt>
    <dgm:pt modelId="{600C0DAB-BE77-4F94-B7ED-13CC88211AAF}" type="pres">
      <dgm:prSet presAssocID="{8A159FC5-60DA-47B9-8826-34A4826005EA}" presName="hierRoot2" presStyleCnt="0"/>
      <dgm:spPr/>
    </dgm:pt>
    <dgm:pt modelId="{53D3D383-3A1D-4F1E-A706-5E99D8A7F297}" type="pres">
      <dgm:prSet presAssocID="{8A159FC5-60DA-47B9-8826-34A4826005EA}" presName="composite2" presStyleCnt="0"/>
      <dgm:spPr/>
    </dgm:pt>
    <dgm:pt modelId="{FBFC6ED4-3C84-41E0-B22D-1B07C6206215}" type="pres">
      <dgm:prSet presAssocID="{8A159FC5-60DA-47B9-8826-34A4826005EA}" presName="background2" presStyleLbl="node2" presStyleIdx="2" presStyleCnt="4"/>
      <dgm:spPr/>
    </dgm:pt>
    <dgm:pt modelId="{FCE04389-DE96-4DEE-A5A0-9F8045233332}" type="pres">
      <dgm:prSet presAssocID="{8A159FC5-60DA-47B9-8826-34A4826005EA}" presName="text2" presStyleLbl="fgAcc2" presStyleIdx="2" presStyleCnt="4" custLinFactNeighborY="-979">
        <dgm:presLayoutVars>
          <dgm:chPref val="3"/>
        </dgm:presLayoutVars>
      </dgm:prSet>
      <dgm:spPr/>
    </dgm:pt>
    <dgm:pt modelId="{CD5A31BC-9A21-4032-BF77-815E6FEC3F6D}" type="pres">
      <dgm:prSet presAssocID="{8A159FC5-60DA-47B9-8826-34A4826005EA}" presName="hierChild3" presStyleCnt="0"/>
      <dgm:spPr/>
    </dgm:pt>
    <dgm:pt modelId="{F1FD43CE-4443-4CF8-B7A8-B2085C294C90}" type="pres">
      <dgm:prSet presAssocID="{88054C3E-EE34-4A55-9B18-5FB314DEF7DA}" presName="Name10" presStyleLbl="parChTrans1D2" presStyleIdx="3" presStyleCnt="4"/>
      <dgm:spPr/>
    </dgm:pt>
    <dgm:pt modelId="{258CE6DB-1E0B-4239-B4E8-0B94CA355D02}" type="pres">
      <dgm:prSet presAssocID="{3F48A5AE-5D89-4FD3-856D-B78C9073D3FB}" presName="hierRoot2" presStyleCnt="0"/>
      <dgm:spPr/>
    </dgm:pt>
    <dgm:pt modelId="{6D62A5D5-BFB4-4365-B3F5-97FA8DFA8795}" type="pres">
      <dgm:prSet presAssocID="{3F48A5AE-5D89-4FD3-856D-B78C9073D3FB}" presName="composite2" presStyleCnt="0"/>
      <dgm:spPr/>
    </dgm:pt>
    <dgm:pt modelId="{7979B36B-2BC1-49B1-A2EC-DC1033EBAA5E}" type="pres">
      <dgm:prSet presAssocID="{3F48A5AE-5D89-4FD3-856D-B78C9073D3FB}" presName="background2" presStyleLbl="node2" presStyleIdx="3" presStyleCnt="4"/>
      <dgm:spPr/>
    </dgm:pt>
    <dgm:pt modelId="{D64804AA-8E19-4498-97A4-3288A50C00BE}" type="pres">
      <dgm:prSet presAssocID="{3F48A5AE-5D89-4FD3-856D-B78C9073D3FB}" presName="text2" presStyleLbl="fgAcc2" presStyleIdx="3" presStyleCnt="4">
        <dgm:presLayoutVars>
          <dgm:chPref val="3"/>
        </dgm:presLayoutVars>
      </dgm:prSet>
      <dgm:spPr/>
    </dgm:pt>
    <dgm:pt modelId="{A79F9586-BBCC-4C81-91C1-C97918A4E220}" type="pres">
      <dgm:prSet presAssocID="{3F48A5AE-5D89-4FD3-856D-B78C9073D3FB}" presName="hierChild3" presStyleCnt="0"/>
      <dgm:spPr/>
    </dgm:pt>
  </dgm:ptLst>
  <dgm:cxnLst>
    <dgm:cxn modelId="{9FC3B627-3C95-456E-9454-EDB01BE5A23E}" type="presOf" srcId="{BF8C98D2-8D52-4801-B4FD-A2B4B0D15A47}" destId="{F6CBFAAF-9DAB-432B-AFBF-8E3806E0D95C}" srcOrd="0" destOrd="0" presId="urn:microsoft.com/office/officeart/2005/8/layout/hierarchy1"/>
    <dgm:cxn modelId="{DA78C52D-E352-4AF4-ACC5-0E8B3BF1C47C}" srcId="{81C0B875-9AEF-429A-A2BF-F58572A201A5}" destId="{6865B9D8-3798-4A5E-9653-8BF6F2A72AB8}" srcOrd="0" destOrd="0" parTransId="{1CD08BD9-A097-4AAB-8BE8-4BBA23761436}" sibTransId="{C24CC22C-84FC-4281-90D2-90BF861477BB}"/>
    <dgm:cxn modelId="{22546A30-54A0-4F14-959D-68A1CA850C6A}" type="presOf" srcId="{88054C3E-EE34-4A55-9B18-5FB314DEF7DA}" destId="{F1FD43CE-4443-4CF8-B7A8-B2085C294C90}" srcOrd="0" destOrd="0" presId="urn:microsoft.com/office/officeart/2005/8/layout/hierarchy1"/>
    <dgm:cxn modelId="{F9763B38-74F0-46CB-B213-4C4D9403A6F2}" srcId="{6865B9D8-3798-4A5E-9653-8BF6F2A72AB8}" destId="{997131F8-ECA6-4E27-AED0-BAE5F6D9CE7E}" srcOrd="0" destOrd="0" parTransId="{30D91610-1133-4F0E-9283-C61CA2DA1B8D}" sibTransId="{2F5EBF2D-3B71-499A-8A02-4CA76F43C596}"/>
    <dgm:cxn modelId="{88AF7741-4C1C-418D-818E-60B3D744F035}" type="presOf" srcId="{8A159FC5-60DA-47B9-8826-34A4826005EA}" destId="{FCE04389-DE96-4DEE-A5A0-9F8045233332}" srcOrd="0" destOrd="0" presId="urn:microsoft.com/office/officeart/2005/8/layout/hierarchy1"/>
    <dgm:cxn modelId="{606B9C67-54BC-4604-AB93-A4D6EE5BAFCC}" srcId="{6865B9D8-3798-4A5E-9653-8BF6F2A72AB8}" destId="{3F48A5AE-5D89-4FD3-856D-B78C9073D3FB}" srcOrd="3" destOrd="0" parTransId="{88054C3E-EE34-4A55-9B18-5FB314DEF7DA}" sibTransId="{741FAB46-F8F4-4B31-8BAC-1CE175D260C7}"/>
    <dgm:cxn modelId="{71B6FA6C-602B-4A1F-A355-27289D46FE04}" type="presOf" srcId="{2712B096-F89B-49E8-9761-7B67148188BF}" destId="{B94786B0-3C4A-4886-89D5-CA9B0B6D947B}" srcOrd="0" destOrd="0" presId="urn:microsoft.com/office/officeart/2005/8/layout/hierarchy1"/>
    <dgm:cxn modelId="{FB251C6D-DFF8-4244-BDDC-6457FB513D3C}" type="presOf" srcId="{3F48A5AE-5D89-4FD3-856D-B78C9073D3FB}" destId="{D64804AA-8E19-4498-97A4-3288A50C00BE}" srcOrd="0" destOrd="0" presId="urn:microsoft.com/office/officeart/2005/8/layout/hierarchy1"/>
    <dgm:cxn modelId="{A679D56D-6F78-43C1-8E5B-FE10FD07D787}" srcId="{6865B9D8-3798-4A5E-9653-8BF6F2A72AB8}" destId="{E601DFC3-FC7B-4D9A-91C5-DDCD8103BD88}" srcOrd="1" destOrd="0" parTransId="{BF8C98D2-8D52-4801-B4FD-A2B4B0D15A47}" sibTransId="{BBFA859E-DEDE-4679-932C-154C3AD13B6E}"/>
    <dgm:cxn modelId="{08950377-F548-4E89-954A-A3C49DE4B14C}" type="presOf" srcId="{997131F8-ECA6-4E27-AED0-BAE5F6D9CE7E}" destId="{1B7937AC-E852-477E-B097-0DEBBD153470}" srcOrd="0" destOrd="0" presId="urn:microsoft.com/office/officeart/2005/8/layout/hierarchy1"/>
    <dgm:cxn modelId="{755ADE80-61EE-4D49-A7B4-61B6CAF3724F}" type="presOf" srcId="{81C0B875-9AEF-429A-A2BF-F58572A201A5}" destId="{0F6F215C-31B4-48E9-A3E6-805BCA451335}" srcOrd="0" destOrd="0" presId="urn:microsoft.com/office/officeart/2005/8/layout/hierarchy1"/>
    <dgm:cxn modelId="{1742E99B-DEC2-4FF3-9CA7-BDC8B6C4E90F}" srcId="{6865B9D8-3798-4A5E-9653-8BF6F2A72AB8}" destId="{8A159FC5-60DA-47B9-8826-34A4826005EA}" srcOrd="2" destOrd="0" parTransId="{2712B096-F89B-49E8-9761-7B67148188BF}" sibTransId="{5B7BD27F-43EC-4397-A771-424898455D57}"/>
    <dgm:cxn modelId="{A1A27EC9-6868-4A8B-A9C0-25C406EE1AB8}" type="presOf" srcId="{30D91610-1133-4F0E-9283-C61CA2DA1B8D}" destId="{65B07FDA-FA04-4A61-B39E-D70103B2C20D}" srcOrd="0" destOrd="0" presId="urn:microsoft.com/office/officeart/2005/8/layout/hierarchy1"/>
    <dgm:cxn modelId="{157295E3-D28F-46CF-A1A5-6DEEA1E3E68E}" type="presOf" srcId="{6865B9D8-3798-4A5E-9653-8BF6F2A72AB8}" destId="{5AB6F18F-F7F1-497F-AAFF-EEBA025B45F2}" srcOrd="0" destOrd="0" presId="urn:microsoft.com/office/officeart/2005/8/layout/hierarchy1"/>
    <dgm:cxn modelId="{7328E8E7-36C3-4ABA-836B-9BFD39E1C1CF}" type="presOf" srcId="{E601DFC3-FC7B-4D9A-91C5-DDCD8103BD88}" destId="{C24BCCD3-7676-43CD-8058-92898EB88A65}" srcOrd="0" destOrd="0" presId="urn:microsoft.com/office/officeart/2005/8/layout/hierarchy1"/>
    <dgm:cxn modelId="{614A4F30-0EDC-4E9F-98AE-645D4F2A611A}" type="presParOf" srcId="{0F6F215C-31B4-48E9-A3E6-805BCA451335}" destId="{746DEAE3-4EFF-42C4-8E21-7D3D7C7218C8}" srcOrd="0" destOrd="0" presId="urn:microsoft.com/office/officeart/2005/8/layout/hierarchy1"/>
    <dgm:cxn modelId="{C4637EEA-C85A-4135-A354-9203669CD557}" type="presParOf" srcId="{746DEAE3-4EFF-42C4-8E21-7D3D7C7218C8}" destId="{89842F48-C447-4973-823C-3C1BE2CBC863}" srcOrd="0" destOrd="0" presId="urn:microsoft.com/office/officeart/2005/8/layout/hierarchy1"/>
    <dgm:cxn modelId="{405B201F-162B-4B1B-B875-C0F68928931B}" type="presParOf" srcId="{89842F48-C447-4973-823C-3C1BE2CBC863}" destId="{F8BA7967-38D9-4B45-87C8-23A7A0965DDC}" srcOrd="0" destOrd="0" presId="urn:microsoft.com/office/officeart/2005/8/layout/hierarchy1"/>
    <dgm:cxn modelId="{B46C0910-53A2-45E1-B0C5-A8135ABFA130}" type="presParOf" srcId="{89842F48-C447-4973-823C-3C1BE2CBC863}" destId="{5AB6F18F-F7F1-497F-AAFF-EEBA025B45F2}" srcOrd="1" destOrd="0" presId="urn:microsoft.com/office/officeart/2005/8/layout/hierarchy1"/>
    <dgm:cxn modelId="{B4DE5125-88B4-49CB-9525-667215A39081}" type="presParOf" srcId="{746DEAE3-4EFF-42C4-8E21-7D3D7C7218C8}" destId="{B6A149EE-8D04-425E-BB9C-4856F3A8790A}" srcOrd="1" destOrd="0" presId="urn:microsoft.com/office/officeart/2005/8/layout/hierarchy1"/>
    <dgm:cxn modelId="{799FC3F0-7EE1-468C-BFA5-88A51B1F3B30}" type="presParOf" srcId="{B6A149EE-8D04-425E-BB9C-4856F3A8790A}" destId="{65B07FDA-FA04-4A61-B39E-D70103B2C20D}" srcOrd="0" destOrd="0" presId="urn:microsoft.com/office/officeart/2005/8/layout/hierarchy1"/>
    <dgm:cxn modelId="{BD5E456A-2D5E-4147-8141-203A907DB5A5}" type="presParOf" srcId="{B6A149EE-8D04-425E-BB9C-4856F3A8790A}" destId="{185A29BB-994E-45A5-AB69-B0AA4C68017A}" srcOrd="1" destOrd="0" presId="urn:microsoft.com/office/officeart/2005/8/layout/hierarchy1"/>
    <dgm:cxn modelId="{6B76D7B8-339C-43AD-A97F-5CFC0E42A356}" type="presParOf" srcId="{185A29BB-994E-45A5-AB69-B0AA4C68017A}" destId="{8D576BC2-4FA8-43B3-8EFF-6ABA928D671F}" srcOrd="0" destOrd="0" presId="urn:microsoft.com/office/officeart/2005/8/layout/hierarchy1"/>
    <dgm:cxn modelId="{706A9410-49CB-4249-854C-396AE283CD88}" type="presParOf" srcId="{8D576BC2-4FA8-43B3-8EFF-6ABA928D671F}" destId="{6D927A11-A420-4F21-8216-72F1922E553D}" srcOrd="0" destOrd="0" presId="urn:microsoft.com/office/officeart/2005/8/layout/hierarchy1"/>
    <dgm:cxn modelId="{CCE8682F-FC73-4E5B-9342-F0C90F835B17}" type="presParOf" srcId="{8D576BC2-4FA8-43B3-8EFF-6ABA928D671F}" destId="{1B7937AC-E852-477E-B097-0DEBBD153470}" srcOrd="1" destOrd="0" presId="urn:microsoft.com/office/officeart/2005/8/layout/hierarchy1"/>
    <dgm:cxn modelId="{64664424-32AF-4EBD-B2CA-F9EA309600C3}" type="presParOf" srcId="{185A29BB-994E-45A5-AB69-B0AA4C68017A}" destId="{02F0B69B-3A01-4E3C-9B68-26F42A5B1FED}" srcOrd="1" destOrd="0" presId="urn:microsoft.com/office/officeart/2005/8/layout/hierarchy1"/>
    <dgm:cxn modelId="{0339AD27-AC5F-40EE-8DDF-FD5CEE8ADBAA}" type="presParOf" srcId="{B6A149EE-8D04-425E-BB9C-4856F3A8790A}" destId="{F6CBFAAF-9DAB-432B-AFBF-8E3806E0D95C}" srcOrd="2" destOrd="0" presId="urn:microsoft.com/office/officeart/2005/8/layout/hierarchy1"/>
    <dgm:cxn modelId="{8E9386C7-8A2A-4712-B96F-E9C159126BC6}" type="presParOf" srcId="{B6A149EE-8D04-425E-BB9C-4856F3A8790A}" destId="{A643824C-86F0-4448-84E9-36164570D870}" srcOrd="3" destOrd="0" presId="urn:microsoft.com/office/officeart/2005/8/layout/hierarchy1"/>
    <dgm:cxn modelId="{F313AD42-DA4B-46B6-9513-92A4C0E870DA}" type="presParOf" srcId="{A643824C-86F0-4448-84E9-36164570D870}" destId="{46B7BD41-8B63-4544-802D-70F473BFDDD8}" srcOrd="0" destOrd="0" presId="urn:microsoft.com/office/officeart/2005/8/layout/hierarchy1"/>
    <dgm:cxn modelId="{CE8FD9E3-6EEA-49EF-9C90-98FF92362C62}" type="presParOf" srcId="{46B7BD41-8B63-4544-802D-70F473BFDDD8}" destId="{68D8D021-1A54-41A2-A507-67983996768B}" srcOrd="0" destOrd="0" presId="urn:microsoft.com/office/officeart/2005/8/layout/hierarchy1"/>
    <dgm:cxn modelId="{9FD288F3-B026-44CA-B8F1-F61E5CFEDEE1}" type="presParOf" srcId="{46B7BD41-8B63-4544-802D-70F473BFDDD8}" destId="{C24BCCD3-7676-43CD-8058-92898EB88A65}" srcOrd="1" destOrd="0" presId="urn:microsoft.com/office/officeart/2005/8/layout/hierarchy1"/>
    <dgm:cxn modelId="{253F8CEC-6068-4220-8D1F-232C4E8DFA58}" type="presParOf" srcId="{A643824C-86F0-4448-84E9-36164570D870}" destId="{0A6FE0E7-681B-4764-BBDA-A2126EA50BF7}" srcOrd="1" destOrd="0" presId="urn:microsoft.com/office/officeart/2005/8/layout/hierarchy1"/>
    <dgm:cxn modelId="{3F70C343-B0E2-4CEE-A2B4-D4B1C8D0C8C1}" type="presParOf" srcId="{B6A149EE-8D04-425E-BB9C-4856F3A8790A}" destId="{B94786B0-3C4A-4886-89D5-CA9B0B6D947B}" srcOrd="4" destOrd="0" presId="urn:microsoft.com/office/officeart/2005/8/layout/hierarchy1"/>
    <dgm:cxn modelId="{94767AFF-E345-47EE-8478-A70EBE004899}" type="presParOf" srcId="{B6A149EE-8D04-425E-BB9C-4856F3A8790A}" destId="{600C0DAB-BE77-4F94-B7ED-13CC88211AAF}" srcOrd="5" destOrd="0" presId="urn:microsoft.com/office/officeart/2005/8/layout/hierarchy1"/>
    <dgm:cxn modelId="{A2DB93DD-B27C-4ADD-BE40-9E5847952D63}" type="presParOf" srcId="{600C0DAB-BE77-4F94-B7ED-13CC88211AAF}" destId="{53D3D383-3A1D-4F1E-A706-5E99D8A7F297}" srcOrd="0" destOrd="0" presId="urn:microsoft.com/office/officeart/2005/8/layout/hierarchy1"/>
    <dgm:cxn modelId="{CEC80139-302D-4193-8ED3-C8DC314A5513}" type="presParOf" srcId="{53D3D383-3A1D-4F1E-A706-5E99D8A7F297}" destId="{FBFC6ED4-3C84-41E0-B22D-1B07C6206215}" srcOrd="0" destOrd="0" presId="urn:microsoft.com/office/officeart/2005/8/layout/hierarchy1"/>
    <dgm:cxn modelId="{0124D67F-442A-4C2C-ADD9-2D65AB1D8FE5}" type="presParOf" srcId="{53D3D383-3A1D-4F1E-A706-5E99D8A7F297}" destId="{FCE04389-DE96-4DEE-A5A0-9F8045233332}" srcOrd="1" destOrd="0" presId="urn:microsoft.com/office/officeart/2005/8/layout/hierarchy1"/>
    <dgm:cxn modelId="{A587E874-B4D9-4965-9103-D430F8B17C5B}" type="presParOf" srcId="{600C0DAB-BE77-4F94-B7ED-13CC88211AAF}" destId="{CD5A31BC-9A21-4032-BF77-815E6FEC3F6D}" srcOrd="1" destOrd="0" presId="urn:microsoft.com/office/officeart/2005/8/layout/hierarchy1"/>
    <dgm:cxn modelId="{4C532F0E-0312-4CCD-9BC2-BB8A52D7F5F0}" type="presParOf" srcId="{B6A149EE-8D04-425E-BB9C-4856F3A8790A}" destId="{F1FD43CE-4443-4CF8-B7A8-B2085C294C90}" srcOrd="6" destOrd="0" presId="urn:microsoft.com/office/officeart/2005/8/layout/hierarchy1"/>
    <dgm:cxn modelId="{43261752-F60E-4209-A07F-EF4C0122259B}" type="presParOf" srcId="{B6A149EE-8D04-425E-BB9C-4856F3A8790A}" destId="{258CE6DB-1E0B-4239-B4E8-0B94CA355D02}" srcOrd="7" destOrd="0" presId="urn:microsoft.com/office/officeart/2005/8/layout/hierarchy1"/>
    <dgm:cxn modelId="{9783FE2E-A73B-4376-BCA9-A3B43AA74034}" type="presParOf" srcId="{258CE6DB-1E0B-4239-B4E8-0B94CA355D02}" destId="{6D62A5D5-BFB4-4365-B3F5-97FA8DFA8795}" srcOrd="0" destOrd="0" presId="urn:microsoft.com/office/officeart/2005/8/layout/hierarchy1"/>
    <dgm:cxn modelId="{2A3A822A-49AE-4B55-96DB-6D32C44CC289}" type="presParOf" srcId="{6D62A5D5-BFB4-4365-B3F5-97FA8DFA8795}" destId="{7979B36B-2BC1-49B1-A2EC-DC1033EBAA5E}" srcOrd="0" destOrd="0" presId="urn:microsoft.com/office/officeart/2005/8/layout/hierarchy1"/>
    <dgm:cxn modelId="{2ED610B9-AF02-4AC1-9ADA-3689B684E56F}" type="presParOf" srcId="{6D62A5D5-BFB4-4365-B3F5-97FA8DFA8795}" destId="{D64804AA-8E19-4498-97A4-3288A50C00BE}" srcOrd="1" destOrd="0" presId="urn:microsoft.com/office/officeart/2005/8/layout/hierarchy1"/>
    <dgm:cxn modelId="{FB91D72E-5ADB-4ADD-B52B-8DA9B60652CD}" type="presParOf" srcId="{258CE6DB-1E0B-4239-B4E8-0B94CA355D02}" destId="{A79F9586-BBCC-4C81-91C1-C97918A4E22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6E8666-1346-445E-B1B5-4FBEF2023C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39EF43-1C2B-49ED-B404-B1D8479C6FA2}">
      <dgm:prSet/>
      <dgm:spPr/>
      <dgm:t>
        <a:bodyPr/>
        <a:lstStyle/>
        <a:p>
          <a:pPr>
            <a:lnSpc>
              <a:spcPct val="100000"/>
            </a:lnSpc>
            <a:defRPr b="1"/>
          </a:pPr>
          <a:r>
            <a:rPr lang="en-US"/>
            <a:t>Imputing the Null / Missing values with various centralized measures. </a:t>
          </a:r>
        </a:p>
      </dgm:t>
    </dgm:pt>
    <dgm:pt modelId="{969D70AC-E5BA-413F-AE8A-C3E3BDA369EB}" type="parTrans" cxnId="{2319454D-FE92-49B1-98D8-6365D7738A1B}">
      <dgm:prSet/>
      <dgm:spPr/>
      <dgm:t>
        <a:bodyPr/>
        <a:lstStyle/>
        <a:p>
          <a:endParaRPr lang="en-US"/>
        </a:p>
      </dgm:t>
    </dgm:pt>
    <dgm:pt modelId="{F786B4C4-C949-4E4C-AABF-22ABDDFFA5C9}" type="sibTrans" cxnId="{2319454D-FE92-49B1-98D8-6365D7738A1B}">
      <dgm:prSet/>
      <dgm:spPr/>
      <dgm:t>
        <a:bodyPr/>
        <a:lstStyle/>
        <a:p>
          <a:endParaRPr lang="en-US"/>
        </a:p>
      </dgm:t>
    </dgm:pt>
    <dgm:pt modelId="{67E565A3-2C7A-48E4-A71A-0D057374C79B}">
      <dgm:prSet/>
      <dgm:spPr/>
      <dgm:t>
        <a:bodyPr/>
        <a:lstStyle/>
        <a:p>
          <a:pPr>
            <a:lnSpc>
              <a:spcPct val="100000"/>
            </a:lnSpc>
            <a:defRPr b="1"/>
          </a:pPr>
          <a:r>
            <a:rPr lang="en-US"/>
            <a:t>Deleting the inappropriate Symbols or mis-matched datatype words from the dataset.</a:t>
          </a:r>
        </a:p>
      </dgm:t>
    </dgm:pt>
    <dgm:pt modelId="{0A303447-D51A-41C8-B5C9-E973AB333E69}" type="parTrans" cxnId="{68C2AD90-135D-4BD0-8767-10D64A5A0522}">
      <dgm:prSet/>
      <dgm:spPr/>
      <dgm:t>
        <a:bodyPr/>
        <a:lstStyle/>
        <a:p>
          <a:endParaRPr lang="en-US"/>
        </a:p>
      </dgm:t>
    </dgm:pt>
    <dgm:pt modelId="{180D4EE7-3D77-4EA6-B984-1F9C06AA4B9A}" type="sibTrans" cxnId="{68C2AD90-135D-4BD0-8767-10D64A5A0522}">
      <dgm:prSet/>
      <dgm:spPr/>
      <dgm:t>
        <a:bodyPr/>
        <a:lstStyle/>
        <a:p>
          <a:endParaRPr lang="en-US"/>
        </a:p>
      </dgm:t>
    </dgm:pt>
    <dgm:pt modelId="{33133F43-C1D1-4DFA-BC1A-5D5FAAB37556}">
      <dgm:prSet/>
      <dgm:spPr/>
      <dgm:t>
        <a:bodyPr/>
        <a:lstStyle/>
        <a:p>
          <a:pPr>
            <a:lnSpc>
              <a:spcPct val="100000"/>
            </a:lnSpc>
            <a:defRPr b="1"/>
          </a:pPr>
          <a:r>
            <a:rPr lang="en-US"/>
            <a:t>Deleting the null values which doesn’t play a vital role in the analysis or the columns which are significant but having null values. </a:t>
          </a:r>
        </a:p>
      </dgm:t>
    </dgm:pt>
    <dgm:pt modelId="{01905910-64A7-4D43-A9D6-3C304B3201AA}" type="parTrans" cxnId="{BB55E0D0-8568-4396-A83D-FF31A055EF3E}">
      <dgm:prSet/>
      <dgm:spPr/>
      <dgm:t>
        <a:bodyPr/>
        <a:lstStyle/>
        <a:p>
          <a:endParaRPr lang="en-US"/>
        </a:p>
      </dgm:t>
    </dgm:pt>
    <dgm:pt modelId="{6EC43FA4-7B10-4502-91AF-9D2FDD4CAF34}" type="sibTrans" cxnId="{BB55E0D0-8568-4396-A83D-FF31A055EF3E}">
      <dgm:prSet/>
      <dgm:spPr/>
      <dgm:t>
        <a:bodyPr/>
        <a:lstStyle/>
        <a:p>
          <a:endParaRPr lang="en-US"/>
        </a:p>
      </dgm:t>
    </dgm:pt>
    <dgm:pt modelId="{21BD5E39-8DC3-466A-ABDD-F586280459EE}">
      <dgm:prSet/>
      <dgm:spPr/>
      <dgm:t>
        <a:bodyPr/>
        <a:lstStyle/>
        <a:p>
          <a:pPr>
            <a:lnSpc>
              <a:spcPct val="100000"/>
            </a:lnSpc>
            <a:defRPr b="1"/>
          </a:pPr>
          <a:r>
            <a:rPr lang="en-US"/>
            <a:t>Various Imputing methods like replacing the null values with the group by category and replacing them with the values based on the correlation between the values like type and episodes.</a:t>
          </a:r>
        </a:p>
      </dgm:t>
    </dgm:pt>
    <dgm:pt modelId="{88733D8E-98F7-4C72-BB6E-6E09A65707A8}" type="parTrans" cxnId="{41AE7F31-FA13-4069-AD73-E8B331EC0DAF}">
      <dgm:prSet/>
      <dgm:spPr/>
      <dgm:t>
        <a:bodyPr/>
        <a:lstStyle/>
        <a:p>
          <a:endParaRPr lang="en-US"/>
        </a:p>
      </dgm:t>
    </dgm:pt>
    <dgm:pt modelId="{FBF687B6-6B1F-4C7B-B867-5C0C590F1107}" type="sibTrans" cxnId="{41AE7F31-FA13-4069-AD73-E8B331EC0DAF}">
      <dgm:prSet/>
      <dgm:spPr/>
      <dgm:t>
        <a:bodyPr/>
        <a:lstStyle/>
        <a:p>
          <a:endParaRPr lang="en-US"/>
        </a:p>
      </dgm:t>
    </dgm:pt>
    <dgm:pt modelId="{87E6C1CA-1422-41F5-A2E6-307C914EC8A4}" type="pres">
      <dgm:prSet presAssocID="{B46E8666-1346-445E-B1B5-4FBEF2023CD6}" presName="root" presStyleCnt="0">
        <dgm:presLayoutVars>
          <dgm:dir/>
          <dgm:resizeHandles val="exact"/>
        </dgm:presLayoutVars>
      </dgm:prSet>
      <dgm:spPr/>
    </dgm:pt>
    <dgm:pt modelId="{85AE853F-7A55-4630-8F18-E8EE57CBDFA9}" type="pres">
      <dgm:prSet presAssocID="{5139EF43-1C2B-49ED-B404-B1D8479C6FA2}" presName="compNode" presStyleCnt="0"/>
      <dgm:spPr/>
    </dgm:pt>
    <dgm:pt modelId="{F76824A2-B511-44BE-A7B8-C2B6244CF29A}" type="pres">
      <dgm:prSet presAssocID="{5139EF43-1C2B-49ED-B404-B1D8479C6FA2}"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525B9D7-0913-43C9-B309-44B8EA12FB23}" type="pres">
      <dgm:prSet presAssocID="{5139EF43-1C2B-49ED-B404-B1D8479C6FA2}" presName="iconSpace" presStyleCnt="0"/>
      <dgm:spPr/>
    </dgm:pt>
    <dgm:pt modelId="{B453C83A-A654-4C0E-9381-B533393946F9}" type="pres">
      <dgm:prSet presAssocID="{5139EF43-1C2B-49ED-B404-B1D8479C6FA2}" presName="parTx" presStyleLbl="revTx" presStyleIdx="0" presStyleCnt="8">
        <dgm:presLayoutVars>
          <dgm:chMax val="0"/>
          <dgm:chPref val="0"/>
        </dgm:presLayoutVars>
      </dgm:prSet>
      <dgm:spPr/>
    </dgm:pt>
    <dgm:pt modelId="{A9D89AA9-D884-4210-8AC5-BD453360E550}" type="pres">
      <dgm:prSet presAssocID="{5139EF43-1C2B-49ED-B404-B1D8479C6FA2}" presName="txSpace" presStyleCnt="0"/>
      <dgm:spPr/>
    </dgm:pt>
    <dgm:pt modelId="{3B401025-1862-4DEA-9407-A84F630CE61A}" type="pres">
      <dgm:prSet presAssocID="{5139EF43-1C2B-49ED-B404-B1D8479C6FA2}" presName="desTx" presStyleLbl="revTx" presStyleIdx="1" presStyleCnt="8">
        <dgm:presLayoutVars/>
      </dgm:prSet>
      <dgm:spPr/>
    </dgm:pt>
    <dgm:pt modelId="{379E5345-5A2B-48B3-B955-CE1DE833E2C8}" type="pres">
      <dgm:prSet presAssocID="{F786B4C4-C949-4E4C-AABF-22ABDDFFA5C9}" presName="sibTrans" presStyleCnt="0"/>
      <dgm:spPr/>
    </dgm:pt>
    <dgm:pt modelId="{ECCFEB31-D7AD-4754-AC6B-5358CA587D7F}" type="pres">
      <dgm:prSet presAssocID="{67E565A3-2C7A-48E4-A71A-0D057374C79B}" presName="compNode" presStyleCnt="0"/>
      <dgm:spPr/>
    </dgm:pt>
    <dgm:pt modelId="{D974311F-BC78-45D6-B0A7-598651826161}" type="pres">
      <dgm:prSet presAssocID="{67E565A3-2C7A-48E4-A71A-0D057374C79B}"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5D71E93-72B3-4E21-B2CF-E48E3D518022}" type="pres">
      <dgm:prSet presAssocID="{67E565A3-2C7A-48E4-A71A-0D057374C79B}" presName="iconSpace" presStyleCnt="0"/>
      <dgm:spPr/>
    </dgm:pt>
    <dgm:pt modelId="{DB554BC4-AEA5-471D-B7D3-70056069B678}" type="pres">
      <dgm:prSet presAssocID="{67E565A3-2C7A-48E4-A71A-0D057374C79B}" presName="parTx" presStyleLbl="revTx" presStyleIdx="2" presStyleCnt="8">
        <dgm:presLayoutVars>
          <dgm:chMax val="0"/>
          <dgm:chPref val="0"/>
        </dgm:presLayoutVars>
      </dgm:prSet>
      <dgm:spPr/>
    </dgm:pt>
    <dgm:pt modelId="{9EFE005B-D718-46A2-889B-2DD270A8017B}" type="pres">
      <dgm:prSet presAssocID="{67E565A3-2C7A-48E4-A71A-0D057374C79B}" presName="txSpace" presStyleCnt="0"/>
      <dgm:spPr/>
    </dgm:pt>
    <dgm:pt modelId="{731BDBF8-D283-4451-BB6F-8C617F83D448}" type="pres">
      <dgm:prSet presAssocID="{67E565A3-2C7A-48E4-A71A-0D057374C79B}" presName="desTx" presStyleLbl="revTx" presStyleIdx="3" presStyleCnt="8">
        <dgm:presLayoutVars/>
      </dgm:prSet>
      <dgm:spPr/>
    </dgm:pt>
    <dgm:pt modelId="{2B1D677D-2F56-40D0-8182-4B932634C2DB}" type="pres">
      <dgm:prSet presAssocID="{180D4EE7-3D77-4EA6-B984-1F9C06AA4B9A}" presName="sibTrans" presStyleCnt="0"/>
      <dgm:spPr/>
    </dgm:pt>
    <dgm:pt modelId="{311A8637-6605-45A8-9176-015B0BBBEC7C}" type="pres">
      <dgm:prSet presAssocID="{33133F43-C1D1-4DFA-BC1A-5D5FAAB37556}" presName="compNode" presStyleCnt="0"/>
      <dgm:spPr/>
    </dgm:pt>
    <dgm:pt modelId="{1D7398B6-55D3-426C-929D-A1575B0F94A9}" type="pres">
      <dgm:prSet presAssocID="{33133F43-C1D1-4DFA-BC1A-5D5FAAB37556}"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2E38374B-364B-41BA-9ACD-153E31C2F2EE}" type="pres">
      <dgm:prSet presAssocID="{33133F43-C1D1-4DFA-BC1A-5D5FAAB37556}" presName="iconSpace" presStyleCnt="0"/>
      <dgm:spPr/>
    </dgm:pt>
    <dgm:pt modelId="{A557AF83-EE82-48DE-BAC7-9B40AAAF3615}" type="pres">
      <dgm:prSet presAssocID="{33133F43-C1D1-4DFA-BC1A-5D5FAAB37556}" presName="parTx" presStyleLbl="revTx" presStyleIdx="4" presStyleCnt="8">
        <dgm:presLayoutVars>
          <dgm:chMax val="0"/>
          <dgm:chPref val="0"/>
        </dgm:presLayoutVars>
      </dgm:prSet>
      <dgm:spPr/>
    </dgm:pt>
    <dgm:pt modelId="{167E0F8C-7620-4308-ADCD-35B5176C3F00}" type="pres">
      <dgm:prSet presAssocID="{33133F43-C1D1-4DFA-BC1A-5D5FAAB37556}" presName="txSpace" presStyleCnt="0"/>
      <dgm:spPr/>
    </dgm:pt>
    <dgm:pt modelId="{8745F43F-F222-4557-AA4E-E759FD43EE56}" type="pres">
      <dgm:prSet presAssocID="{33133F43-C1D1-4DFA-BC1A-5D5FAAB37556}" presName="desTx" presStyleLbl="revTx" presStyleIdx="5" presStyleCnt="8">
        <dgm:presLayoutVars/>
      </dgm:prSet>
      <dgm:spPr/>
    </dgm:pt>
    <dgm:pt modelId="{A9707B3E-3858-40F6-BDA0-DBD643FFE972}" type="pres">
      <dgm:prSet presAssocID="{6EC43FA4-7B10-4502-91AF-9D2FDD4CAF34}" presName="sibTrans" presStyleCnt="0"/>
      <dgm:spPr/>
    </dgm:pt>
    <dgm:pt modelId="{FFB8A137-3BFF-463E-BD58-C40BB9DB49A6}" type="pres">
      <dgm:prSet presAssocID="{21BD5E39-8DC3-466A-ABDD-F586280459EE}" presName="compNode" presStyleCnt="0"/>
      <dgm:spPr/>
    </dgm:pt>
    <dgm:pt modelId="{225B6C90-612C-404D-879A-77BE227BB458}" type="pres">
      <dgm:prSet presAssocID="{21BD5E39-8DC3-466A-ABDD-F586280459EE}"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F8083FDD-B506-4D52-8C12-4AD443410AFF}" type="pres">
      <dgm:prSet presAssocID="{21BD5E39-8DC3-466A-ABDD-F586280459EE}" presName="iconSpace" presStyleCnt="0"/>
      <dgm:spPr/>
    </dgm:pt>
    <dgm:pt modelId="{92D59974-8362-4AE5-BDAE-6290FD18FC03}" type="pres">
      <dgm:prSet presAssocID="{21BD5E39-8DC3-466A-ABDD-F586280459EE}" presName="parTx" presStyleLbl="revTx" presStyleIdx="6" presStyleCnt="8">
        <dgm:presLayoutVars>
          <dgm:chMax val="0"/>
          <dgm:chPref val="0"/>
        </dgm:presLayoutVars>
      </dgm:prSet>
      <dgm:spPr/>
    </dgm:pt>
    <dgm:pt modelId="{052F83C0-4C7F-419E-B92C-73B6BFE5CF6F}" type="pres">
      <dgm:prSet presAssocID="{21BD5E39-8DC3-466A-ABDD-F586280459EE}" presName="txSpace" presStyleCnt="0"/>
      <dgm:spPr/>
    </dgm:pt>
    <dgm:pt modelId="{CD1B66B7-0A3D-4C7A-AB72-166E227C2682}" type="pres">
      <dgm:prSet presAssocID="{21BD5E39-8DC3-466A-ABDD-F586280459EE}" presName="desTx" presStyleLbl="revTx" presStyleIdx="7" presStyleCnt="8" custAng="0" custLinFactX="-51394" custLinFactNeighborX="-100000" custLinFactNeighborY="21136">
        <dgm:presLayoutVars/>
      </dgm:prSet>
      <dgm:spPr/>
    </dgm:pt>
  </dgm:ptLst>
  <dgm:cxnLst>
    <dgm:cxn modelId="{7608A001-08E6-4CEA-8553-C492F497FD44}" type="presOf" srcId="{33133F43-C1D1-4DFA-BC1A-5D5FAAB37556}" destId="{A557AF83-EE82-48DE-BAC7-9B40AAAF3615}" srcOrd="0" destOrd="0" presId="urn:microsoft.com/office/officeart/2018/5/layout/CenteredIconLabelDescriptionList"/>
    <dgm:cxn modelId="{41AE7F31-FA13-4069-AD73-E8B331EC0DAF}" srcId="{B46E8666-1346-445E-B1B5-4FBEF2023CD6}" destId="{21BD5E39-8DC3-466A-ABDD-F586280459EE}" srcOrd="3" destOrd="0" parTransId="{88733D8E-98F7-4C72-BB6E-6E09A65707A8}" sibTransId="{FBF687B6-6B1F-4C7B-B867-5C0C590F1107}"/>
    <dgm:cxn modelId="{2319454D-FE92-49B1-98D8-6365D7738A1B}" srcId="{B46E8666-1346-445E-B1B5-4FBEF2023CD6}" destId="{5139EF43-1C2B-49ED-B404-B1D8479C6FA2}" srcOrd="0" destOrd="0" parTransId="{969D70AC-E5BA-413F-AE8A-C3E3BDA369EB}" sibTransId="{F786B4C4-C949-4E4C-AABF-22ABDDFFA5C9}"/>
    <dgm:cxn modelId="{68C2AD90-135D-4BD0-8767-10D64A5A0522}" srcId="{B46E8666-1346-445E-B1B5-4FBEF2023CD6}" destId="{67E565A3-2C7A-48E4-A71A-0D057374C79B}" srcOrd="1" destOrd="0" parTransId="{0A303447-D51A-41C8-B5C9-E973AB333E69}" sibTransId="{180D4EE7-3D77-4EA6-B984-1F9C06AA4B9A}"/>
    <dgm:cxn modelId="{DD049F9D-B24C-44F5-A135-5FBB456DAF1C}" type="presOf" srcId="{B46E8666-1346-445E-B1B5-4FBEF2023CD6}" destId="{87E6C1CA-1422-41F5-A2E6-307C914EC8A4}" srcOrd="0" destOrd="0" presId="urn:microsoft.com/office/officeart/2018/5/layout/CenteredIconLabelDescriptionList"/>
    <dgm:cxn modelId="{B26C37CA-F94C-491A-AF83-26684AA5D7A5}" type="presOf" srcId="{21BD5E39-8DC3-466A-ABDD-F586280459EE}" destId="{92D59974-8362-4AE5-BDAE-6290FD18FC03}" srcOrd="0" destOrd="0" presId="urn:microsoft.com/office/officeart/2018/5/layout/CenteredIconLabelDescriptionList"/>
    <dgm:cxn modelId="{B9719DCA-01FA-48D9-8CA4-5785B2586093}" type="presOf" srcId="{67E565A3-2C7A-48E4-A71A-0D057374C79B}" destId="{DB554BC4-AEA5-471D-B7D3-70056069B678}" srcOrd="0" destOrd="0" presId="urn:microsoft.com/office/officeart/2018/5/layout/CenteredIconLabelDescriptionList"/>
    <dgm:cxn modelId="{E63A4CCF-F892-48A0-AD10-5782DB86AC78}" type="presOf" srcId="{5139EF43-1C2B-49ED-B404-B1D8479C6FA2}" destId="{B453C83A-A654-4C0E-9381-B533393946F9}" srcOrd="0" destOrd="0" presId="urn:microsoft.com/office/officeart/2018/5/layout/CenteredIconLabelDescriptionList"/>
    <dgm:cxn modelId="{BB55E0D0-8568-4396-A83D-FF31A055EF3E}" srcId="{B46E8666-1346-445E-B1B5-4FBEF2023CD6}" destId="{33133F43-C1D1-4DFA-BC1A-5D5FAAB37556}" srcOrd="2" destOrd="0" parTransId="{01905910-64A7-4D43-A9D6-3C304B3201AA}" sibTransId="{6EC43FA4-7B10-4502-91AF-9D2FDD4CAF34}"/>
    <dgm:cxn modelId="{3F212EA1-6BA5-418C-A635-A792477E50CD}" type="presParOf" srcId="{87E6C1CA-1422-41F5-A2E6-307C914EC8A4}" destId="{85AE853F-7A55-4630-8F18-E8EE57CBDFA9}" srcOrd="0" destOrd="0" presId="urn:microsoft.com/office/officeart/2018/5/layout/CenteredIconLabelDescriptionList"/>
    <dgm:cxn modelId="{2782CCF8-86F4-433C-B9D8-70D1DAA2D0D9}" type="presParOf" srcId="{85AE853F-7A55-4630-8F18-E8EE57CBDFA9}" destId="{F76824A2-B511-44BE-A7B8-C2B6244CF29A}" srcOrd="0" destOrd="0" presId="urn:microsoft.com/office/officeart/2018/5/layout/CenteredIconLabelDescriptionList"/>
    <dgm:cxn modelId="{CA0CE4CC-D10F-4AC4-9FF7-AC9377BCF7E7}" type="presParOf" srcId="{85AE853F-7A55-4630-8F18-E8EE57CBDFA9}" destId="{6525B9D7-0913-43C9-B309-44B8EA12FB23}" srcOrd="1" destOrd="0" presId="urn:microsoft.com/office/officeart/2018/5/layout/CenteredIconLabelDescriptionList"/>
    <dgm:cxn modelId="{72AF9C8C-8A21-4F5D-8D76-28EA23E15382}" type="presParOf" srcId="{85AE853F-7A55-4630-8F18-E8EE57CBDFA9}" destId="{B453C83A-A654-4C0E-9381-B533393946F9}" srcOrd="2" destOrd="0" presId="urn:microsoft.com/office/officeart/2018/5/layout/CenteredIconLabelDescriptionList"/>
    <dgm:cxn modelId="{CF9FD81F-8BE1-44DE-A79B-A86F2FF9BC69}" type="presParOf" srcId="{85AE853F-7A55-4630-8F18-E8EE57CBDFA9}" destId="{A9D89AA9-D884-4210-8AC5-BD453360E550}" srcOrd="3" destOrd="0" presId="urn:microsoft.com/office/officeart/2018/5/layout/CenteredIconLabelDescriptionList"/>
    <dgm:cxn modelId="{8DF8A980-2A19-4CF7-AEC0-FF493375769D}" type="presParOf" srcId="{85AE853F-7A55-4630-8F18-E8EE57CBDFA9}" destId="{3B401025-1862-4DEA-9407-A84F630CE61A}" srcOrd="4" destOrd="0" presId="urn:microsoft.com/office/officeart/2018/5/layout/CenteredIconLabelDescriptionList"/>
    <dgm:cxn modelId="{727DEA5D-F9BC-474B-AD5D-0763080B4BAE}" type="presParOf" srcId="{87E6C1CA-1422-41F5-A2E6-307C914EC8A4}" destId="{379E5345-5A2B-48B3-B955-CE1DE833E2C8}" srcOrd="1" destOrd="0" presId="urn:microsoft.com/office/officeart/2018/5/layout/CenteredIconLabelDescriptionList"/>
    <dgm:cxn modelId="{27431D78-CBCA-4D9E-ADA7-63CC16113203}" type="presParOf" srcId="{87E6C1CA-1422-41F5-A2E6-307C914EC8A4}" destId="{ECCFEB31-D7AD-4754-AC6B-5358CA587D7F}" srcOrd="2" destOrd="0" presId="urn:microsoft.com/office/officeart/2018/5/layout/CenteredIconLabelDescriptionList"/>
    <dgm:cxn modelId="{039B7255-A092-4F6F-A3AF-37D0DBA62EE0}" type="presParOf" srcId="{ECCFEB31-D7AD-4754-AC6B-5358CA587D7F}" destId="{D974311F-BC78-45D6-B0A7-598651826161}" srcOrd="0" destOrd="0" presId="urn:microsoft.com/office/officeart/2018/5/layout/CenteredIconLabelDescriptionList"/>
    <dgm:cxn modelId="{58DCDB65-4B9F-4AC1-9247-BC764105C850}" type="presParOf" srcId="{ECCFEB31-D7AD-4754-AC6B-5358CA587D7F}" destId="{A5D71E93-72B3-4E21-B2CF-E48E3D518022}" srcOrd="1" destOrd="0" presId="urn:microsoft.com/office/officeart/2018/5/layout/CenteredIconLabelDescriptionList"/>
    <dgm:cxn modelId="{560D974A-1C40-40CB-BFB8-80E8A038CF42}" type="presParOf" srcId="{ECCFEB31-D7AD-4754-AC6B-5358CA587D7F}" destId="{DB554BC4-AEA5-471D-B7D3-70056069B678}" srcOrd="2" destOrd="0" presId="urn:microsoft.com/office/officeart/2018/5/layout/CenteredIconLabelDescriptionList"/>
    <dgm:cxn modelId="{4C4B93D8-6FCF-4DD8-84AB-F787EC20DD6B}" type="presParOf" srcId="{ECCFEB31-D7AD-4754-AC6B-5358CA587D7F}" destId="{9EFE005B-D718-46A2-889B-2DD270A8017B}" srcOrd="3" destOrd="0" presId="urn:microsoft.com/office/officeart/2018/5/layout/CenteredIconLabelDescriptionList"/>
    <dgm:cxn modelId="{40ABF4D0-C362-4D11-B014-AA4B4CB6766D}" type="presParOf" srcId="{ECCFEB31-D7AD-4754-AC6B-5358CA587D7F}" destId="{731BDBF8-D283-4451-BB6F-8C617F83D448}" srcOrd="4" destOrd="0" presId="urn:microsoft.com/office/officeart/2018/5/layout/CenteredIconLabelDescriptionList"/>
    <dgm:cxn modelId="{60D92BA0-8E65-4442-AE9B-DDA4F116E666}" type="presParOf" srcId="{87E6C1CA-1422-41F5-A2E6-307C914EC8A4}" destId="{2B1D677D-2F56-40D0-8182-4B932634C2DB}" srcOrd="3" destOrd="0" presId="urn:microsoft.com/office/officeart/2018/5/layout/CenteredIconLabelDescriptionList"/>
    <dgm:cxn modelId="{1244D549-94E0-4BB8-89C4-3590D7E85080}" type="presParOf" srcId="{87E6C1CA-1422-41F5-A2E6-307C914EC8A4}" destId="{311A8637-6605-45A8-9176-015B0BBBEC7C}" srcOrd="4" destOrd="0" presId="urn:microsoft.com/office/officeart/2018/5/layout/CenteredIconLabelDescriptionList"/>
    <dgm:cxn modelId="{2D81F4B1-129C-4333-935E-33F222753DCB}" type="presParOf" srcId="{311A8637-6605-45A8-9176-015B0BBBEC7C}" destId="{1D7398B6-55D3-426C-929D-A1575B0F94A9}" srcOrd="0" destOrd="0" presId="urn:microsoft.com/office/officeart/2018/5/layout/CenteredIconLabelDescriptionList"/>
    <dgm:cxn modelId="{3E423298-FA4B-4C63-A851-2CD36EEF1FEE}" type="presParOf" srcId="{311A8637-6605-45A8-9176-015B0BBBEC7C}" destId="{2E38374B-364B-41BA-9ACD-153E31C2F2EE}" srcOrd="1" destOrd="0" presId="urn:microsoft.com/office/officeart/2018/5/layout/CenteredIconLabelDescriptionList"/>
    <dgm:cxn modelId="{2EB67D81-8B8F-4BD8-89C9-EAC4DFF7BABD}" type="presParOf" srcId="{311A8637-6605-45A8-9176-015B0BBBEC7C}" destId="{A557AF83-EE82-48DE-BAC7-9B40AAAF3615}" srcOrd="2" destOrd="0" presId="urn:microsoft.com/office/officeart/2018/5/layout/CenteredIconLabelDescriptionList"/>
    <dgm:cxn modelId="{D3D7CBC1-868F-40DD-BEFC-FFCBE13A5D2A}" type="presParOf" srcId="{311A8637-6605-45A8-9176-015B0BBBEC7C}" destId="{167E0F8C-7620-4308-ADCD-35B5176C3F00}" srcOrd="3" destOrd="0" presId="urn:microsoft.com/office/officeart/2018/5/layout/CenteredIconLabelDescriptionList"/>
    <dgm:cxn modelId="{7B7E766B-C691-4810-9F13-56C97EDAE25B}" type="presParOf" srcId="{311A8637-6605-45A8-9176-015B0BBBEC7C}" destId="{8745F43F-F222-4557-AA4E-E759FD43EE56}" srcOrd="4" destOrd="0" presId="urn:microsoft.com/office/officeart/2018/5/layout/CenteredIconLabelDescriptionList"/>
    <dgm:cxn modelId="{DDB3228A-4E60-4257-9368-1A4FDFACBACE}" type="presParOf" srcId="{87E6C1CA-1422-41F5-A2E6-307C914EC8A4}" destId="{A9707B3E-3858-40F6-BDA0-DBD643FFE972}" srcOrd="5" destOrd="0" presId="urn:microsoft.com/office/officeart/2018/5/layout/CenteredIconLabelDescriptionList"/>
    <dgm:cxn modelId="{90B08F7E-DECB-4196-83AD-F9A7D55C9BD9}" type="presParOf" srcId="{87E6C1CA-1422-41F5-A2E6-307C914EC8A4}" destId="{FFB8A137-3BFF-463E-BD58-C40BB9DB49A6}" srcOrd="6" destOrd="0" presId="urn:microsoft.com/office/officeart/2018/5/layout/CenteredIconLabelDescriptionList"/>
    <dgm:cxn modelId="{EDFA689C-044F-4670-B5BC-C37E77E4252A}" type="presParOf" srcId="{FFB8A137-3BFF-463E-BD58-C40BB9DB49A6}" destId="{225B6C90-612C-404D-879A-77BE227BB458}" srcOrd="0" destOrd="0" presId="urn:microsoft.com/office/officeart/2018/5/layout/CenteredIconLabelDescriptionList"/>
    <dgm:cxn modelId="{9F1AB939-0313-42AF-9362-F38EA9DC4C1E}" type="presParOf" srcId="{FFB8A137-3BFF-463E-BD58-C40BB9DB49A6}" destId="{F8083FDD-B506-4D52-8C12-4AD443410AFF}" srcOrd="1" destOrd="0" presId="urn:microsoft.com/office/officeart/2018/5/layout/CenteredIconLabelDescriptionList"/>
    <dgm:cxn modelId="{DCBC3464-E5E4-4967-976A-6D2827E2D909}" type="presParOf" srcId="{FFB8A137-3BFF-463E-BD58-C40BB9DB49A6}" destId="{92D59974-8362-4AE5-BDAE-6290FD18FC03}" srcOrd="2" destOrd="0" presId="urn:microsoft.com/office/officeart/2018/5/layout/CenteredIconLabelDescriptionList"/>
    <dgm:cxn modelId="{D948590C-076A-47F2-8248-127CB09AE723}" type="presParOf" srcId="{FFB8A137-3BFF-463E-BD58-C40BB9DB49A6}" destId="{052F83C0-4C7F-419E-B92C-73B6BFE5CF6F}" srcOrd="3" destOrd="0" presId="urn:microsoft.com/office/officeart/2018/5/layout/CenteredIconLabelDescriptionList"/>
    <dgm:cxn modelId="{69C143EF-431A-4975-987D-8E4961FE2D4F}" type="presParOf" srcId="{FFB8A137-3BFF-463E-BD58-C40BB9DB49A6}" destId="{CD1B66B7-0A3D-4C7A-AB72-166E227C268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D43CE-4443-4CF8-B7A8-B2085C294C90}">
      <dsp:nvSpPr>
        <dsp:cNvPr id="0" name=""/>
        <dsp:cNvSpPr/>
      </dsp:nvSpPr>
      <dsp:spPr>
        <a:xfrm>
          <a:off x="5343628" y="1252656"/>
          <a:ext cx="3611322" cy="572887"/>
        </a:xfrm>
        <a:custGeom>
          <a:avLst/>
          <a:gdLst/>
          <a:ahLst/>
          <a:cxnLst/>
          <a:rect l="0" t="0" r="0" b="0"/>
          <a:pathLst>
            <a:path>
              <a:moveTo>
                <a:pt x="0" y="0"/>
              </a:moveTo>
              <a:lnTo>
                <a:pt x="0" y="390405"/>
              </a:lnTo>
              <a:lnTo>
                <a:pt x="3611322" y="390405"/>
              </a:lnTo>
              <a:lnTo>
                <a:pt x="3611322" y="572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786B0-3C4A-4886-89D5-CA9B0B6D947B}">
      <dsp:nvSpPr>
        <dsp:cNvPr id="0" name=""/>
        <dsp:cNvSpPr/>
      </dsp:nvSpPr>
      <dsp:spPr>
        <a:xfrm>
          <a:off x="5343628" y="1252656"/>
          <a:ext cx="1203774" cy="560641"/>
        </a:xfrm>
        <a:custGeom>
          <a:avLst/>
          <a:gdLst/>
          <a:ahLst/>
          <a:cxnLst/>
          <a:rect l="0" t="0" r="0" b="0"/>
          <a:pathLst>
            <a:path>
              <a:moveTo>
                <a:pt x="0" y="0"/>
              </a:moveTo>
              <a:lnTo>
                <a:pt x="0" y="378160"/>
              </a:lnTo>
              <a:lnTo>
                <a:pt x="1203774" y="378160"/>
              </a:lnTo>
              <a:lnTo>
                <a:pt x="1203774" y="5606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BFAAF-9DAB-432B-AFBF-8E3806E0D95C}">
      <dsp:nvSpPr>
        <dsp:cNvPr id="0" name=""/>
        <dsp:cNvSpPr/>
      </dsp:nvSpPr>
      <dsp:spPr>
        <a:xfrm>
          <a:off x="4139854" y="1252656"/>
          <a:ext cx="1203774" cy="572887"/>
        </a:xfrm>
        <a:custGeom>
          <a:avLst/>
          <a:gdLst/>
          <a:ahLst/>
          <a:cxnLst/>
          <a:rect l="0" t="0" r="0" b="0"/>
          <a:pathLst>
            <a:path>
              <a:moveTo>
                <a:pt x="1203774" y="0"/>
              </a:moveTo>
              <a:lnTo>
                <a:pt x="1203774" y="390405"/>
              </a:lnTo>
              <a:lnTo>
                <a:pt x="0" y="390405"/>
              </a:lnTo>
              <a:lnTo>
                <a:pt x="0" y="572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B07FDA-FA04-4A61-B39E-D70103B2C20D}">
      <dsp:nvSpPr>
        <dsp:cNvPr id="0" name=""/>
        <dsp:cNvSpPr/>
      </dsp:nvSpPr>
      <dsp:spPr>
        <a:xfrm>
          <a:off x="1732305" y="1252656"/>
          <a:ext cx="3611322" cy="572887"/>
        </a:xfrm>
        <a:custGeom>
          <a:avLst/>
          <a:gdLst/>
          <a:ahLst/>
          <a:cxnLst/>
          <a:rect l="0" t="0" r="0" b="0"/>
          <a:pathLst>
            <a:path>
              <a:moveTo>
                <a:pt x="3611322" y="0"/>
              </a:moveTo>
              <a:lnTo>
                <a:pt x="3611322" y="390405"/>
              </a:lnTo>
              <a:lnTo>
                <a:pt x="0" y="390405"/>
              </a:lnTo>
              <a:lnTo>
                <a:pt x="0" y="5728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A7967-38D9-4B45-87C8-23A7A0965DDC}">
      <dsp:nvSpPr>
        <dsp:cNvPr id="0" name=""/>
        <dsp:cNvSpPr/>
      </dsp:nvSpPr>
      <dsp:spPr>
        <a:xfrm>
          <a:off x="4358722" y="1825"/>
          <a:ext cx="1969812" cy="1250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6F18F-F7F1-497F-AAFF-EEBA025B45F2}">
      <dsp:nvSpPr>
        <dsp:cNvPr id="0" name=""/>
        <dsp:cNvSpPr/>
      </dsp:nvSpPr>
      <dsp:spPr>
        <a:xfrm>
          <a:off x="4577590" y="209750"/>
          <a:ext cx="1969812" cy="1250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t>Objectives:</a:t>
          </a:r>
          <a:endParaRPr lang="en-US" sz="2000" kern="1200"/>
        </a:p>
      </dsp:txBody>
      <dsp:txXfrm>
        <a:off x="4614226" y="246386"/>
        <a:ext cx="1896540" cy="1177558"/>
      </dsp:txXfrm>
    </dsp:sp>
    <dsp:sp modelId="{6D927A11-A420-4F21-8216-72F1922E553D}">
      <dsp:nvSpPr>
        <dsp:cNvPr id="0" name=""/>
        <dsp:cNvSpPr/>
      </dsp:nvSpPr>
      <dsp:spPr>
        <a:xfrm>
          <a:off x="747399" y="1825543"/>
          <a:ext cx="1969812" cy="1250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7937AC-E852-477E-B097-0DEBBD153470}">
      <dsp:nvSpPr>
        <dsp:cNvPr id="0" name=""/>
        <dsp:cNvSpPr/>
      </dsp:nvSpPr>
      <dsp:spPr>
        <a:xfrm>
          <a:off x="966267" y="2033468"/>
          <a:ext cx="1969812" cy="1250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Determining which animation is liked by most of the users.</a:t>
          </a:r>
        </a:p>
      </dsp:txBody>
      <dsp:txXfrm>
        <a:off x="1002903" y="2070104"/>
        <a:ext cx="1896540" cy="1177558"/>
      </dsp:txXfrm>
    </dsp:sp>
    <dsp:sp modelId="{68D8D021-1A54-41A2-A507-67983996768B}">
      <dsp:nvSpPr>
        <dsp:cNvPr id="0" name=""/>
        <dsp:cNvSpPr/>
      </dsp:nvSpPr>
      <dsp:spPr>
        <a:xfrm>
          <a:off x="3154948" y="1825543"/>
          <a:ext cx="1969812" cy="1250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4BCCD3-7676-43CD-8058-92898EB88A65}">
      <dsp:nvSpPr>
        <dsp:cNvPr id="0" name=""/>
        <dsp:cNvSpPr/>
      </dsp:nvSpPr>
      <dsp:spPr>
        <a:xfrm>
          <a:off x="3373816" y="2033468"/>
          <a:ext cx="1969812" cy="1250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Which genre is liked by the users. </a:t>
          </a:r>
        </a:p>
      </dsp:txBody>
      <dsp:txXfrm>
        <a:off x="3410452" y="2070104"/>
        <a:ext cx="1896540" cy="1177558"/>
      </dsp:txXfrm>
    </dsp:sp>
    <dsp:sp modelId="{FBFC6ED4-3C84-41E0-B22D-1B07C6206215}">
      <dsp:nvSpPr>
        <dsp:cNvPr id="0" name=""/>
        <dsp:cNvSpPr/>
      </dsp:nvSpPr>
      <dsp:spPr>
        <a:xfrm>
          <a:off x="5562496" y="1813298"/>
          <a:ext cx="1969812" cy="1250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04389-DE96-4DEE-A5A0-9F8045233332}">
      <dsp:nvSpPr>
        <dsp:cNvPr id="0" name=""/>
        <dsp:cNvSpPr/>
      </dsp:nvSpPr>
      <dsp:spPr>
        <a:xfrm>
          <a:off x="5781364" y="2021222"/>
          <a:ext cx="1969812" cy="1250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Recommending the animations based on same genre and type</a:t>
          </a:r>
        </a:p>
      </dsp:txBody>
      <dsp:txXfrm>
        <a:off x="5818000" y="2057858"/>
        <a:ext cx="1896540" cy="1177558"/>
      </dsp:txXfrm>
    </dsp:sp>
    <dsp:sp modelId="{7979B36B-2BC1-49B1-A2EC-DC1033EBAA5E}">
      <dsp:nvSpPr>
        <dsp:cNvPr id="0" name=""/>
        <dsp:cNvSpPr/>
      </dsp:nvSpPr>
      <dsp:spPr>
        <a:xfrm>
          <a:off x="7970044" y="1825543"/>
          <a:ext cx="1969812" cy="1250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4804AA-8E19-4498-97A4-3288A50C00BE}">
      <dsp:nvSpPr>
        <dsp:cNvPr id="0" name=""/>
        <dsp:cNvSpPr/>
      </dsp:nvSpPr>
      <dsp:spPr>
        <a:xfrm>
          <a:off x="8188912" y="2033468"/>
          <a:ext cx="1969812" cy="1250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Using clustering techniques for unsupervised learning of data.</a:t>
          </a:r>
        </a:p>
      </dsp:txBody>
      <dsp:txXfrm>
        <a:off x="8225548" y="2070104"/>
        <a:ext cx="1896540" cy="1177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824A2-B511-44BE-A7B8-C2B6244CF29A}">
      <dsp:nvSpPr>
        <dsp:cNvPr id="0" name=""/>
        <dsp:cNvSpPr/>
      </dsp:nvSpPr>
      <dsp:spPr>
        <a:xfrm>
          <a:off x="693544" y="722611"/>
          <a:ext cx="743449" cy="7434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53C83A-A654-4C0E-9381-B533393946F9}">
      <dsp:nvSpPr>
        <dsp:cNvPr id="0" name=""/>
        <dsp:cNvSpPr/>
      </dsp:nvSpPr>
      <dsp:spPr>
        <a:xfrm>
          <a:off x="3198" y="1579935"/>
          <a:ext cx="2124140" cy="155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Imputing the Null / Missing values with various centralized measures. </a:t>
          </a:r>
        </a:p>
      </dsp:txBody>
      <dsp:txXfrm>
        <a:off x="3198" y="1579935"/>
        <a:ext cx="2124140" cy="1554820"/>
      </dsp:txXfrm>
    </dsp:sp>
    <dsp:sp modelId="{3B401025-1862-4DEA-9407-A84F630CE61A}">
      <dsp:nvSpPr>
        <dsp:cNvPr id="0" name=""/>
        <dsp:cNvSpPr/>
      </dsp:nvSpPr>
      <dsp:spPr>
        <a:xfrm>
          <a:off x="3198" y="3187721"/>
          <a:ext cx="2124140" cy="183149"/>
        </a:xfrm>
        <a:prstGeom prst="rect">
          <a:avLst/>
        </a:prstGeom>
        <a:noFill/>
        <a:ln>
          <a:noFill/>
        </a:ln>
        <a:effectLst/>
      </dsp:spPr>
      <dsp:style>
        <a:lnRef idx="0">
          <a:scrgbClr r="0" g="0" b="0"/>
        </a:lnRef>
        <a:fillRef idx="0">
          <a:scrgbClr r="0" g="0" b="0"/>
        </a:fillRef>
        <a:effectRef idx="0">
          <a:scrgbClr r="0" g="0" b="0"/>
        </a:effectRef>
        <a:fontRef idx="minor"/>
      </dsp:style>
    </dsp:sp>
    <dsp:sp modelId="{D974311F-BC78-45D6-B0A7-598651826161}">
      <dsp:nvSpPr>
        <dsp:cNvPr id="0" name=""/>
        <dsp:cNvSpPr/>
      </dsp:nvSpPr>
      <dsp:spPr>
        <a:xfrm>
          <a:off x="3189409" y="722611"/>
          <a:ext cx="743449" cy="7434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54BC4-AEA5-471D-B7D3-70056069B678}">
      <dsp:nvSpPr>
        <dsp:cNvPr id="0" name=""/>
        <dsp:cNvSpPr/>
      </dsp:nvSpPr>
      <dsp:spPr>
        <a:xfrm>
          <a:off x="2499063" y="1579935"/>
          <a:ext cx="2124140" cy="155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Deleting the inappropriate Symbols or mis-matched datatype words from the dataset.</a:t>
          </a:r>
        </a:p>
      </dsp:txBody>
      <dsp:txXfrm>
        <a:off x="2499063" y="1579935"/>
        <a:ext cx="2124140" cy="1554820"/>
      </dsp:txXfrm>
    </dsp:sp>
    <dsp:sp modelId="{731BDBF8-D283-4451-BB6F-8C617F83D448}">
      <dsp:nvSpPr>
        <dsp:cNvPr id="0" name=""/>
        <dsp:cNvSpPr/>
      </dsp:nvSpPr>
      <dsp:spPr>
        <a:xfrm>
          <a:off x="2499063" y="3187721"/>
          <a:ext cx="2124140" cy="183149"/>
        </a:xfrm>
        <a:prstGeom prst="rect">
          <a:avLst/>
        </a:prstGeom>
        <a:noFill/>
        <a:ln>
          <a:noFill/>
        </a:ln>
        <a:effectLst/>
      </dsp:spPr>
      <dsp:style>
        <a:lnRef idx="0">
          <a:scrgbClr r="0" g="0" b="0"/>
        </a:lnRef>
        <a:fillRef idx="0">
          <a:scrgbClr r="0" g="0" b="0"/>
        </a:fillRef>
        <a:effectRef idx="0">
          <a:scrgbClr r="0" g="0" b="0"/>
        </a:effectRef>
        <a:fontRef idx="minor"/>
      </dsp:style>
    </dsp:sp>
    <dsp:sp modelId="{1D7398B6-55D3-426C-929D-A1575B0F94A9}">
      <dsp:nvSpPr>
        <dsp:cNvPr id="0" name=""/>
        <dsp:cNvSpPr/>
      </dsp:nvSpPr>
      <dsp:spPr>
        <a:xfrm>
          <a:off x="5685274" y="722611"/>
          <a:ext cx="743449" cy="7434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57AF83-EE82-48DE-BAC7-9B40AAAF3615}">
      <dsp:nvSpPr>
        <dsp:cNvPr id="0" name=""/>
        <dsp:cNvSpPr/>
      </dsp:nvSpPr>
      <dsp:spPr>
        <a:xfrm>
          <a:off x="4994928" y="1579935"/>
          <a:ext cx="2124140" cy="155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Deleting the null values which doesn’t play a vital role in the analysis or the columns which are significant but having null values. </a:t>
          </a:r>
        </a:p>
      </dsp:txBody>
      <dsp:txXfrm>
        <a:off x="4994928" y="1579935"/>
        <a:ext cx="2124140" cy="1554820"/>
      </dsp:txXfrm>
    </dsp:sp>
    <dsp:sp modelId="{8745F43F-F222-4557-AA4E-E759FD43EE56}">
      <dsp:nvSpPr>
        <dsp:cNvPr id="0" name=""/>
        <dsp:cNvSpPr/>
      </dsp:nvSpPr>
      <dsp:spPr>
        <a:xfrm>
          <a:off x="4994928" y="3187721"/>
          <a:ext cx="2124140" cy="183149"/>
        </a:xfrm>
        <a:prstGeom prst="rect">
          <a:avLst/>
        </a:prstGeom>
        <a:noFill/>
        <a:ln>
          <a:noFill/>
        </a:ln>
        <a:effectLst/>
      </dsp:spPr>
      <dsp:style>
        <a:lnRef idx="0">
          <a:scrgbClr r="0" g="0" b="0"/>
        </a:lnRef>
        <a:fillRef idx="0">
          <a:scrgbClr r="0" g="0" b="0"/>
        </a:fillRef>
        <a:effectRef idx="0">
          <a:scrgbClr r="0" g="0" b="0"/>
        </a:effectRef>
        <a:fontRef idx="minor"/>
      </dsp:style>
    </dsp:sp>
    <dsp:sp modelId="{225B6C90-612C-404D-879A-77BE227BB458}">
      <dsp:nvSpPr>
        <dsp:cNvPr id="0" name=""/>
        <dsp:cNvSpPr/>
      </dsp:nvSpPr>
      <dsp:spPr>
        <a:xfrm>
          <a:off x="8181139" y="722611"/>
          <a:ext cx="743449" cy="7434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D59974-8362-4AE5-BDAE-6290FD18FC03}">
      <dsp:nvSpPr>
        <dsp:cNvPr id="0" name=""/>
        <dsp:cNvSpPr/>
      </dsp:nvSpPr>
      <dsp:spPr>
        <a:xfrm>
          <a:off x="7490794" y="1579935"/>
          <a:ext cx="2124140" cy="155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Various Imputing methods like replacing the null values with the group by category and replacing them with the values based on the correlation between the values like type and episodes.</a:t>
          </a:r>
        </a:p>
      </dsp:txBody>
      <dsp:txXfrm>
        <a:off x="7490794" y="1579935"/>
        <a:ext cx="2124140" cy="1554820"/>
      </dsp:txXfrm>
    </dsp:sp>
    <dsp:sp modelId="{CD1B66B7-0A3D-4C7A-AB72-166E227C2682}">
      <dsp:nvSpPr>
        <dsp:cNvPr id="0" name=""/>
        <dsp:cNvSpPr/>
      </dsp:nvSpPr>
      <dsp:spPr>
        <a:xfrm>
          <a:off x="4274972" y="3226431"/>
          <a:ext cx="2124140" cy="1831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F4EC-FE46-4E64-9F19-583DDED6699A}"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B931A-64CF-4C19-B6DB-D8396928DFBF}" type="slidenum">
              <a:rPr lang="en-US" smtClean="0"/>
              <a:t>‹#›</a:t>
            </a:fld>
            <a:endParaRPr lang="en-US"/>
          </a:p>
        </p:txBody>
      </p:sp>
    </p:spTree>
    <p:extLst>
      <p:ext uri="{BB962C8B-B14F-4D97-AF65-F5344CB8AC3E}">
        <p14:creationId xmlns:p14="http://schemas.microsoft.com/office/powerpoint/2010/main" val="41728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19C375-9CA5-4572-BA68-8AFAF978A79D}" type="datetime1">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23221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E9FB1-FE71-4422-A680-D2135366EF1B}"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5264753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E9FB1-FE71-4422-A680-D2135366EF1B}"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2691816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E9FB1-FE71-4422-A680-D2135366EF1B}"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05137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6E9FB1-FE71-4422-A680-D2135366EF1B}"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1690545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6E9FB1-FE71-4422-A680-D2135366EF1B}" type="datetime1">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45912150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6E9FB1-FE71-4422-A680-D2135366EF1B}" type="datetime1">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41323418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FD1C-9487-404E-8548-96B13EA9382F}" type="datetime1">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99300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4076FA-BC57-4830-9C4E-A7F250E62FC9}" type="datetime1">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403529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89F7D-837F-481F-87E5-B9EF75B83153}" type="datetime1">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1551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BAF52-9134-4C22-88CF-C62F5F9A7374}" type="datetime1">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49331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CAEFA6-9BD8-4DBF-9C42-D31859D95D65}"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261573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5605D-ACF6-4DC2-9719-092100A467CC}" type="datetime1">
              <a:rPr lang="en-IN" smtClean="0"/>
              <a:t>10-12-2019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8185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43B62-A1E9-4DF4-8B3C-6F4F1F96C36D}" type="datetime1">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81589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291B500-4D29-424E-8129-7F02ABD7E127}" type="datetime1">
              <a:rPr lang="en-IN" smtClean="0"/>
              <a:t>10-12-2019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12877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AD6CE-89AF-4A09-8013-DFBC2A1EEB12}" type="datetime1">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4361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625368-13A8-42D5-B454-404E6849EE32}" type="datetime1">
              <a:rPr lang="en-IN" smtClean="0"/>
              <a:t>10-12-2019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0CB4DF-C1B0-440A-8DF4-A332AA965247}" type="slidenum">
              <a:rPr lang="en-IN" smtClean="0"/>
              <a:t>‹#›</a:t>
            </a:fld>
            <a:endParaRPr lang="en-IN"/>
          </a:p>
        </p:txBody>
      </p:sp>
    </p:spTree>
    <p:extLst>
      <p:ext uri="{BB962C8B-B14F-4D97-AF65-F5344CB8AC3E}">
        <p14:creationId xmlns:p14="http://schemas.microsoft.com/office/powerpoint/2010/main" val="302444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6E9FB1-FE71-4422-A680-D2135366EF1B}" type="datetime1">
              <a:rPr lang="en-IN" smtClean="0"/>
              <a:t>10-12-2019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0CB4DF-C1B0-440A-8DF4-A332AA965247}" type="slidenum">
              <a:rPr lang="en-IN" smtClean="0"/>
              <a:t>‹#›</a:t>
            </a:fld>
            <a:endParaRPr lang="en-IN"/>
          </a:p>
        </p:txBody>
      </p:sp>
    </p:spTree>
    <p:extLst>
      <p:ext uri="{BB962C8B-B14F-4D97-AF65-F5344CB8AC3E}">
        <p14:creationId xmlns:p14="http://schemas.microsoft.com/office/powerpoint/2010/main" val="154814278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0.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49.png"/><Relationship Id="rId5" Type="http://schemas.openxmlformats.org/officeDocument/2006/relationships/image" Target="../media/image56.png"/><Relationship Id="rId10" Type="http://schemas.openxmlformats.org/officeDocument/2006/relationships/image" Target="../media/image27.png"/><Relationship Id="rId4" Type="http://schemas.openxmlformats.org/officeDocument/2006/relationships/image" Target="../media/image55.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kaggle.com/CooperUnion/anime-recommendations-database" TargetMode="External"/><Relationship Id="rId4" Type="http://schemas.openxmlformats.org/officeDocument/2006/relationships/hyperlink" Target="https://archive.ics.uci.edu/ml/datasets.php?format=&amp;task=&amp;att=&amp;area=&amp;numAtt=&amp;numIns=&amp;type=seq&amp;sort=nameUp&amp;view=tabl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DFFB9-7847-4489-B0BE-6BFB0FD34C87}"/>
              </a:ext>
            </a:extLst>
          </p:cNvPr>
          <p:cNvSpPr txBox="1"/>
          <p:nvPr/>
        </p:nvSpPr>
        <p:spPr>
          <a:xfrm>
            <a:off x="1079500" y="1153551"/>
            <a:ext cx="9690100" cy="5139869"/>
          </a:xfrm>
          <a:prstGeom prst="rect">
            <a:avLst/>
          </a:prstGeom>
          <a:noFill/>
        </p:spPr>
        <p:txBody>
          <a:bodyPr wrap="square" rtlCol="0">
            <a:spAutoFit/>
          </a:bodyPr>
          <a:lstStyle/>
          <a:p>
            <a:pPr algn="ctr"/>
            <a:r>
              <a:rPr lang="en-IN" sz="3200" i="1" dirty="0">
                <a:latin typeface="Times New Roman" panose="02020603050405020304" pitchFamily="18" charset="0"/>
                <a:cs typeface="Times New Roman" panose="02020603050405020304" pitchFamily="18" charset="0"/>
              </a:rPr>
              <a:t>AIT 664</a:t>
            </a:r>
          </a:p>
          <a:p>
            <a:pPr algn="ctr"/>
            <a:endParaRPr lang="en-IN" sz="3200" i="1" dirty="0">
              <a:latin typeface="Times New Roman" panose="02020603050405020304" pitchFamily="18" charset="0"/>
              <a:cs typeface="Times New Roman" panose="02020603050405020304" pitchFamily="18" charset="0"/>
            </a:endParaRPr>
          </a:p>
          <a:p>
            <a:pPr algn="ctr"/>
            <a:r>
              <a:rPr lang="en-IN" sz="3200" i="1" dirty="0">
                <a:latin typeface="Times New Roman" panose="02020603050405020304" pitchFamily="18" charset="0"/>
                <a:cs typeface="Times New Roman" panose="02020603050405020304" pitchFamily="18" charset="0"/>
              </a:rPr>
              <a:t>Project Presentation</a:t>
            </a:r>
          </a:p>
          <a:p>
            <a:pPr algn="ctr"/>
            <a:endParaRPr lang="en-IN" sz="3200" i="1" dirty="0">
              <a:latin typeface="Times New Roman" panose="02020603050405020304" pitchFamily="18" charset="0"/>
              <a:cs typeface="Times New Roman" panose="02020603050405020304" pitchFamily="18" charset="0"/>
            </a:endParaRPr>
          </a:p>
          <a:p>
            <a:pPr algn="ctr"/>
            <a:r>
              <a:rPr lang="en-IN" sz="3200" i="1" dirty="0">
                <a:latin typeface="Times New Roman" panose="02020603050405020304" pitchFamily="18" charset="0"/>
                <a:cs typeface="Times New Roman" panose="02020603050405020304" pitchFamily="18" charset="0"/>
              </a:rPr>
              <a:t>Recommendation System</a:t>
            </a:r>
          </a:p>
          <a:p>
            <a:pPr algn="ctr"/>
            <a:endParaRPr lang="en-IN" sz="3200" i="1" dirty="0">
              <a:latin typeface="Times New Roman" panose="02020603050405020304" pitchFamily="18" charset="0"/>
              <a:cs typeface="Times New Roman" panose="02020603050405020304" pitchFamily="18" charset="0"/>
            </a:endParaRPr>
          </a:p>
          <a:p>
            <a:pPr algn="ctr"/>
            <a:endParaRPr lang="en-IN" sz="3200" i="1" dirty="0">
              <a:latin typeface="Times New Roman" panose="02020603050405020304" pitchFamily="18" charset="0"/>
              <a:cs typeface="Times New Roman" panose="02020603050405020304" pitchFamily="18" charset="0"/>
            </a:endParaRPr>
          </a:p>
          <a:p>
            <a:pPr algn="ctr"/>
            <a:r>
              <a:rPr lang="en-IN" sz="3200" i="1"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Submitted By:</a:t>
            </a:r>
          </a:p>
          <a:p>
            <a:pPr algn="ctr"/>
            <a:r>
              <a:rPr lang="en-IN" i="1" dirty="0">
                <a:latin typeface="Times New Roman" panose="02020603050405020304" pitchFamily="18" charset="0"/>
                <a:cs typeface="Times New Roman" panose="02020603050405020304" pitchFamily="18" charset="0"/>
              </a:rPr>
              <a:t>														(Team of Kubernetes)</a:t>
            </a:r>
          </a:p>
          <a:p>
            <a:pPr algn="ctr"/>
            <a:r>
              <a:rPr lang="en-IN" i="1" dirty="0">
                <a:latin typeface="Times New Roman" panose="02020603050405020304" pitchFamily="18" charset="0"/>
                <a:cs typeface="Times New Roman" panose="02020603050405020304" pitchFamily="18" charset="0"/>
              </a:rPr>
              <a:t>														Tejasri Surapaneni</a:t>
            </a:r>
          </a:p>
          <a:p>
            <a:pPr algn="ctr"/>
            <a:r>
              <a:rPr lang="en-IN" i="1" dirty="0">
                <a:latin typeface="Times New Roman" panose="02020603050405020304" pitchFamily="18" charset="0"/>
                <a:cs typeface="Times New Roman" panose="02020603050405020304" pitchFamily="18" charset="0"/>
              </a:rPr>
              <a:t>												               Vamshidhar Reddy Gunnala</a:t>
            </a:r>
          </a:p>
          <a:p>
            <a:pPr algn="ctr"/>
            <a:r>
              <a:rPr lang="en-IN" i="1" dirty="0">
                <a:latin typeface="Times New Roman" panose="02020603050405020304" pitchFamily="18" charset="0"/>
                <a:cs typeface="Times New Roman" panose="02020603050405020304" pitchFamily="18" charset="0"/>
              </a:rPr>
              <a:t>													Sujan Chava</a:t>
            </a:r>
          </a:p>
        </p:txBody>
      </p:sp>
      <p:sp>
        <p:nvSpPr>
          <p:cNvPr id="4" name="Slide Number Placeholder 3">
            <a:extLst>
              <a:ext uri="{FF2B5EF4-FFF2-40B4-BE49-F238E27FC236}">
                <a16:creationId xmlns:a16="http://schemas.microsoft.com/office/drawing/2014/main" id="{EDC7DD5E-995F-4345-A106-5BD4B422E604}"/>
              </a:ext>
            </a:extLst>
          </p:cNvPr>
          <p:cNvSpPr>
            <a:spLocks noGrp="1"/>
          </p:cNvSpPr>
          <p:nvPr>
            <p:ph type="sldNum" sz="quarter" idx="12"/>
          </p:nvPr>
        </p:nvSpPr>
        <p:spPr>
          <a:xfrm>
            <a:off x="10514011" y="5883275"/>
            <a:ext cx="764215" cy="365125"/>
          </a:xfrm>
        </p:spPr>
        <p:txBody>
          <a:bodyPr/>
          <a:lstStyle/>
          <a:p>
            <a:fld id="{E80CB4DF-C1B0-440A-8DF4-A332AA965247}" type="slidenum">
              <a:rPr lang="en-IN" smtClean="0"/>
              <a:t>1</a:t>
            </a:fld>
            <a:endParaRPr lang="en-IN"/>
          </a:p>
        </p:txBody>
      </p:sp>
    </p:spTree>
    <p:extLst>
      <p:ext uri="{BB962C8B-B14F-4D97-AF65-F5344CB8AC3E}">
        <p14:creationId xmlns:p14="http://schemas.microsoft.com/office/powerpoint/2010/main" val="3703859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FDA029-ACE3-4710-9624-36A728B6A190}"/>
              </a:ext>
            </a:extLst>
          </p:cNvPr>
          <p:cNvPicPr>
            <a:picLocks noChangeAspect="1"/>
          </p:cNvPicPr>
          <p:nvPr/>
        </p:nvPicPr>
        <p:blipFill>
          <a:blip r:embed="rId2"/>
          <a:stretch>
            <a:fillRect/>
          </a:stretch>
        </p:blipFill>
        <p:spPr>
          <a:xfrm>
            <a:off x="370058" y="1350498"/>
            <a:ext cx="5814842" cy="3894602"/>
          </a:xfrm>
          <a:prstGeom prst="rect">
            <a:avLst/>
          </a:prstGeom>
        </p:spPr>
      </p:pic>
      <p:sp>
        <p:nvSpPr>
          <p:cNvPr id="3" name="TextBox 2">
            <a:extLst>
              <a:ext uri="{FF2B5EF4-FFF2-40B4-BE49-F238E27FC236}">
                <a16:creationId xmlns:a16="http://schemas.microsoft.com/office/drawing/2014/main" id="{9044069D-EE2B-438D-8CE0-E128DD6314B5}"/>
              </a:ext>
            </a:extLst>
          </p:cNvPr>
          <p:cNvSpPr txBox="1"/>
          <p:nvPr/>
        </p:nvSpPr>
        <p:spPr>
          <a:xfrm>
            <a:off x="850900" y="704167"/>
            <a:ext cx="10199077" cy="646331"/>
          </a:xfrm>
          <a:prstGeom prst="rect">
            <a:avLst/>
          </a:prstGeom>
          <a:noFill/>
        </p:spPr>
        <p:txBody>
          <a:bodyPr wrap="square" rtlCol="0">
            <a:spAutoFit/>
          </a:bodyPr>
          <a:lstStyle/>
          <a:p>
            <a:pPr algn="ctr"/>
            <a:r>
              <a:rPr lang="en-US" b="1" dirty="0"/>
              <a:t> Graph Showing the predictor rating how normally distributed rather having heavy skewness or kurtosis.</a:t>
            </a:r>
            <a:r>
              <a:rPr lang="en-US" dirty="0"/>
              <a:t> </a:t>
            </a:r>
            <a:endParaRPr lang="en-IN" dirty="0"/>
          </a:p>
        </p:txBody>
      </p:sp>
      <p:sp>
        <p:nvSpPr>
          <p:cNvPr id="5" name="TextBox 4">
            <a:extLst>
              <a:ext uri="{FF2B5EF4-FFF2-40B4-BE49-F238E27FC236}">
                <a16:creationId xmlns:a16="http://schemas.microsoft.com/office/drawing/2014/main" id="{E4090CEB-3404-4D87-8400-F2E2B684A0FD}"/>
              </a:ext>
            </a:extLst>
          </p:cNvPr>
          <p:cNvSpPr txBox="1"/>
          <p:nvPr/>
        </p:nvSpPr>
        <p:spPr>
          <a:xfrm>
            <a:off x="7319303" y="1829583"/>
            <a:ext cx="4600575" cy="369332"/>
          </a:xfrm>
          <a:prstGeom prst="rect">
            <a:avLst/>
          </a:prstGeom>
          <a:noFill/>
        </p:spPr>
        <p:txBody>
          <a:bodyPr wrap="square" rtlCol="0">
            <a:spAutoFit/>
          </a:bodyPr>
          <a:lstStyle/>
          <a:p>
            <a:r>
              <a:rPr lang="en-IN" b="1" dirty="0"/>
              <a:t>Plot showing most liked type of show</a:t>
            </a:r>
            <a:endParaRPr lang="en-IN" dirty="0"/>
          </a:p>
        </p:txBody>
      </p:sp>
      <p:sp>
        <p:nvSpPr>
          <p:cNvPr id="6" name="Slide Number Placeholder 5">
            <a:extLst>
              <a:ext uri="{FF2B5EF4-FFF2-40B4-BE49-F238E27FC236}">
                <a16:creationId xmlns:a16="http://schemas.microsoft.com/office/drawing/2014/main" id="{455334E3-C21C-4C61-B9E2-4ADD1980843B}"/>
              </a:ext>
            </a:extLst>
          </p:cNvPr>
          <p:cNvSpPr>
            <a:spLocks noGrp="1"/>
          </p:cNvSpPr>
          <p:nvPr>
            <p:ph type="sldNum" sz="quarter" idx="12"/>
          </p:nvPr>
        </p:nvSpPr>
        <p:spPr/>
        <p:txBody>
          <a:bodyPr/>
          <a:lstStyle/>
          <a:p>
            <a:fld id="{E80CB4DF-C1B0-440A-8DF4-A332AA965247}" type="slidenum">
              <a:rPr lang="en-IN" smtClean="0"/>
              <a:t>10</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275889"/>
            <a:ext cx="5867400" cy="3972511"/>
          </a:xfrm>
          <a:prstGeom prst="rect">
            <a:avLst/>
          </a:prstGeom>
        </p:spPr>
      </p:pic>
    </p:spTree>
    <p:extLst>
      <p:ext uri="{BB962C8B-B14F-4D97-AF65-F5344CB8AC3E}">
        <p14:creationId xmlns:p14="http://schemas.microsoft.com/office/powerpoint/2010/main" val="170891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B81D8D-7E42-4797-9023-E8A284C55755}"/>
              </a:ext>
            </a:extLst>
          </p:cNvPr>
          <p:cNvPicPr>
            <a:picLocks noChangeAspect="1"/>
          </p:cNvPicPr>
          <p:nvPr/>
        </p:nvPicPr>
        <p:blipFill>
          <a:blip r:embed="rId2"/>
          <a:stretch>
            <a:fillRect/>
          </a:stretch>
        </p:blipFill>
        <p:spPr>
          <a:xfrm>
            <a:off x="198124" y="1572439"/>
            <a:ext cx="4752975" cy="2152650"/>
          </a:xfrm>
          <a:prstGeom prst="rect">
            <a:avLst/>
          </a:prstGeom>
        </p:spPr>
      </p:pic>
      <p:sp>
        <p:nvSpPr>
          <p:cNvPr id="3" name="TextBox 2">
            <a:extLst>
              <a:ext uri="{FF2B5EF4-FFF2-40B4-BE49-F238E27FC236}">
                <a16:creationId xmlns:a16="http://schemas.microsoft.com/office/drawing/2014/main" id="{43BBF990-80E1-461D-9E97-2D7856BEEFC4}"/>
              </a:ext>
            </a:extLst>
          </p:cNvPr>
          <p:cNvSpPr txBox="1"/>
          <p:nvPr/>
        </p:nvSpPr>
        <p:spPr>
          <a:xfrm>
            <a:off x="893445" y="879082"/>
            <a:ext cx="4419287" cy="923330"/>
          </a:xfrm>
          <a:prstGeom prst="rect">
            <a:avLst/>
          </a:prstGeom>
          <a:noFill/>
        </p:spPr>
        <p:txBody>
          <a:bodyPr wrap="square" rtlCol="0">
            <a:spAutoFit/>
          </a:bodyPr>
          <a:lstStyle/>
          <a:p>
            <a:r>
              <a:rPr lang="en-US" b="1" dirty="0"/>
              <a:t>Showing correlation matrix for the variables</a:t>
            </a:r>
          </a:p>
          <a:p>
            <a:r>
              <a:rPr lang="en-US" b="1" dirty="0"/>
              <a:t> in the dataset</a:t>
            </a:r>
            <a:endParaRPr lang="en-IN" dirty="0"/>
          </a:p>
        </p:txBody>
      </p:sp>
      <p:sp>
        <p:nvSpPr>
          <p:cNvPr id="5" name="TextBox 4">
            <a:extLst>
              <a:ext uri="{FF2B5EF4-FFF2-40B4-BE49-F238E27FC236}">
                <a16:creationId xmlns:a16="http://schemas.microsoft.com/office/drawing/2014/main" id="{A98DC89E-D583-4676-8D8A-9CAB1942D470}"/>
              </a:ext>
            </a:extLst>
          </p:cNvPr>
          <p:cNvSpPr txBox="1"/>
          <p:nvPr/>
        </p:nvSpPr>
        <p:spPr>
          <a:xfrm>
            <a:off x="665481" y="5763971"/>
            <a:ext cx="5430519" cy="646331"/>
          </a:xfrm>
          <a:prstGeom prst="rect">
            <a:avLst/>
          </a:prstGeom>
          <a:noFill/>
        </p:spPr>
        <p:txBody>
          <a:bodyPr wrap="square" rtlCol="0">
            <a:spAutoFit/>
          </a:bodyPr>
          <a:lstStyle/>
          <a:p>
            <a:r>
              <a:rPr lang="en-US" b="1" dirty="0"/>
              <a:t>Displaying the categories in genre which identifies the mostly populated genre</a:t>
            </a:r>
            <a:endParaRPr lang="en-IN" dirty="0"/>
          </a:p>
        </p:txBody>
      </p:sp>
      <p:pic>
        <p:nvPicPr>
          <p:cNvPr id="6" name="Picture 5">
            <a:extLst>
              <a:ext uri="{FF2B5EF4-FFF2-40B4-BE49-F238E27FC236}">
                <a16:creationId xmlns:a16="http://schemas.microsoft.com/office/drawing/2014/main" id="{3B6F832A-805A-42BE-BB5C-2B2EED7DF276}"/>
              </a:ext>
            </a:extLst>
          </p:cNvPr>
          <p:cNvPicPr/>
          <p:nvPr/>
        </p:nvPicPr>
        <p:blipFill>
          <a:blip r:embed="rId3"/>
          <a:stretch>
            <a:fillRect/>
          </a:stretch>
        </p:blipFill>
        <p:spPr>
          <a:xfrm>
            <a:off x="198124" y="3725089"/>
            <a:ext cx="5476242" cy="1900555"/>
          </a:xfrm>
          <a:prstGeom prst="rect">
            <a:avLst/>
          </a:prstGeom>
        </p:spPr>
      </p:pic>
      <p:sp>
        <p:nvSpPr>
          <p:cNvPr id="7" name="Slide Number Placeholder 6">
            <a:extLst>
              <a:ext uri="{FF2B5EF4-FFF2-40B4-BE49-F238E27FC236}">
                <a16:creationId xmlns:a16="http://schemas.microsoft.com/office/drawing/2014/main" id="{B076D8CC-C4AF-4374-9623-54EA703CDC0B}"/>
              </a:ext>
            </a:extLst>
          </p:cNvPr>
          <p:cNvSpPr>
            <a:spLocks noGrp="1"/>
          </p:cNvSpPr>
          <p:nvPr>
            <p:ph type="sldNum" sz="quarter" idx="12"/>
          </p:nvPr>
        </p:nvSpPr>
        <p:spPr/>
        <p:txBody>
          <a:bodyPr/>
          <a:lstStyle/>
          <a:p>
            <a:fld id="{E80CB4DF-C1B0-440A-8DF4-A332AA965247}" type="slidenum">
              <a:rPr lang="en-IN" smtClean="0"/>
              <a:t>11</a:t>
            </a:fld>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2400"/>
            <a:ext cx="6065274" cy="6705600"/>
          </a:xfrm>
          <a:prstGeom prst="rect">
            <a:avLst/>
          </a:prstGeom>
        </p:spPr>
      </p:pic>
    </p:spTree>
    <p:extLst>
      <p:ext uri="{BB962C8B-B14F-4D97-AF65-F5344CB8AC3E}">
        <p14:creationId xmlns:p14="http://schemas.microsoft.com/office/powerpoint/2010/main" val="125111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814E-11C4-4C16-B506-D70C5C0BEE4C}"/>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nSpc>
                <a:spcPct val="90000"/>
              </a:lnSpc>
            </a:pPr>
            <a:r>
              <a:rPr lang="en-US" sz="4200" dirty="0"/>
              <a:t>Mostly liked Animation and Genre based on rating and viewers</a:t>
            </a:r>
          </a:p>
        </p:txBody>
      </p:sp>
      <p:sp>
        <p:nvSpPr>
          <p:cNvPr id="3" name="Slide Number Placeholder 2">
            <a:extLst>
              <a:ext uri="{FF2B5EF4-FFF2-40B4-BE49-F238E27FC236}">
                <a16:creationId xmlns:a16="http://schemas.microsoft.com/office/drawing/2014/main" id="{81DA32CA-E358-4778-A5C7-4D4D9A35C9F4}"/>
              </a:ext>
            </a:extLst>
          </p:cNvPr>
          <p:cNvSpPr>
            <a:spLocks noGrp="1"/>
          </p:cNvSpPr>
          <p:nvPr>
            <p:ph type="sldNum" sz="quarter" idx="12"/>
          </p:nvPr>
        </p:nvSpPr>
        <p:spPr/>
        <p:txBody>
          <a:bodyPr/>
          <a:lstStyle/>
          <a:p>
            <a:fld id="{E80CB4DF-C1B0-440A-8DF4-A332AA965247}" type="slidenum">
              <a:rPr lang="en-IN" smtClean="0"/>
              <a:t>12</a:t>
            </a:fld>
            <a:endParaRPr lang="en-IN"/>
          </a:p>
        </p:txBody>
      </p:sp>
      <p:pic>
        <p:nvPicPr>
          <p:cNvPr id="4" name="Picture 3">
            <a:extLst>
              <a:ext uri="{FF2B5EF4-FFF2-40B4-BE49-F238E27FC236}">
                <a16:creationId xmlns:a16="http://schemas.microsoft.com/office/drawing/2014/main" id="{BBB1E4B9-7071-4E9F-ACCC-4A60761424E6}"/>
              </a:ext>
            </a:extLst>
          </p:cNvPr>
          <p:cNvPicPr>
            <a:picLocks noChangeAspect="1"/>
          </p:cNvPicPr>
          <p:nvPr/>
        </p:nvPicPr>
        <p:blipFill rotWithShape="1">
          <a:blip r:embed="rId2"/>
          <a:srcRect r="2" b="7027"/>
          <a:stretch/>
        </p:blipFill>
        <p:spPr>
          <a:xfrm>
            <a:off x="6141719" y="-683"/>
            <a:ext cx="6050280" cy="4092348"/>
          </a:xfrm>
          <a:prstGeom prst="rect">
            <a:avLst/>
          </a:prstGeom>
        </p:spPr>
      </p:pic>
      <p:pic>
        <p:nvPicPr>
          <p:cNvPr id="76" name="Picture 75">
            <a:extLst>
              <a:ext uri="{FF2B5EF4-FFF2-40B4-BE49-F238E27FC236}">
                <a16:creationId xmlns:a16="http://schemas.microsoft.com/office/drawing/2014/main" id="{353705C5-D34B-49D1-9A9C-77FCDC2DC5A9}"/>
              </a:ext>
            </a:extLst>
          </p:cNvPr>
          <p:cNvPicPr>
            <a:picLocks noChangeAspect="1"/>
          </p:cNvPicPr>
          <p:nvPr/>
        </p:nvPicPr>
        <p:blipFill rotWithShape="1">
          <a:blip r:embed="rId3"/>
          <a:srcRect l="1238" r="3556" b="-3"/>
          <a:stretch/>
        </p:blipFill>
        <p:spPr>
          <a:xfrm rot="5400000">
            <a:off x="1025800" y="-522362"/>
            <a:ext cx="4092349" cy="5322017"/>
          </a:xfrm>
          <a:prstGeom prst="rect">
            <a:avLst/>
          </a:prstGeom>
        </p:spPr>
      </p:pic>
    </p:spTree>
    <p:extLst>
      <p:ext uri="{BB962C8B-B14F-4D97-AF65-F5344CB8AC3E}">
        <p14:creationId xmlns:p14="http://schemas.microsoft.com/office/powerpoint/2010/main" val="20757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BB866D-E57C-46E0-AD85-AF4978E9208D}"/>
              </a:ext>
            </a:extLst>
          </p:cNvPr>
          <p:cNvPicPr>
            <a:picLocks noChangeAspect="1"/>
          </p:cNvPicPr>
          <p:nvPr/>
        </p:nvPicPr>
        <p:blipFill rotWithShape="1">
          <a:blip r:embed="rId2"/>
          <a:srcRect r="27514" b="1"/>
          <a:stretch/>
        </p:blipFill>
        <p:spPr>
          <a:xfrm>
            <a:off x="4269854" y="-64294"/>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D1B2B2B-EF1F-4C39-AAFF-1FB01AC9D36C}"/>
              </a:ext>
            </a:extLst>
          </p:cNvPr>
          <p:cNvSpPr>
            <a:spLocks noGrp="1"/>
          </p:cNvSpPr>
          <p:nvPr>
            <p:ph type="title"/>
          </p:nvPr>
        </p:nvSpPr>
        <p:spPr>
          <a:xfrm>
            <a:off x="1528233" y="635000"/>
            <a:ext cx="3851123" cy="1320800"/>
          </a:xfrm>
        </p:spPr>
        <p:txBody>
          <a:bodyPr>
            <a:normAutofit/>
          </a:bodyPr>
          <a:lstStyle/>
          <a:p>
            <a:r>
              <a:rPr lang="en-US" dirty="0"/>
              <a:t>PCA Analysis</a:t>
            </a:r>
          </a:p>
        </p:txBody>
      </p:sp>
      <p:sp>
        <p:nvSpPr>
          <p:cNvPr id="3" name="Content Placeholder 2">
            <a:extLst>
              <a:ext uri="{FF2B5EF4-FFF2-40B4-BE49-F238E27FC236}">
                <a16:creationId xmlns:a16="http://schemas.microsoft.com/office/drawing/2014/main" id="{42CE729A-5FF6-491A-9133-A362FB7F73C7}"/>
              </a:ext>
            </a:extLst>
          </p:cNvPr>
          <p:cNvSpPr>
            <a:spLocks noGrp="1"/>
          </p:cNvSpPr>
          <p:nvPr>
            <p:ph sz="quarter" idx="13"/>
          </p:nvPr>
        </p:nvSpPr>
        <p:spPr>
          <a:xfrm>
            <a:off x="677334" y="2191411"/>
            <a:ext cx="3851122" cy="3880773"/>
          </a:xfrm>
        </p:spPr>
        <p:txBody>
          <a:bodyPr>
            <a:normAutofit fontScale="92500"/>
          </a:bodyPr>
          <a:lstStyle/>
          <a:p>
            <a:r>
              <a:rPr lang="en-US" dirty="0"/>
              <a:t>Identifying which features are important and significant for the analysis.</a:t>
            </a:r>
          </a:p>
          <a:p>
            <a:r>
              <a:rPr lang="en-US" dirty="0"/>
              <a:t>Feature selection and dimensionality reduction process which best helps to identify the features which plays a significant role given the set of all predictor variables of the dataset.</a:t>
            </a:r>
          </a:p>
        </p:txBody>
      </p:sp>
      <p:sp>
        <p:nvSpPr>
          <p:cNvPr id="5" name="Slide Number Placeholder 4">
            <a:extLst>
              <a:ext uri="{FF2B5EF4-FFF2-40B4-BE49-F238E27FC236}">
                <a16:creationId xmlns:a16="http://schemas.microsoft.com/office/drawing/2014/main" id="{A5F62B04-9EB5-4FCB-8175-631F512374FB}"/>
              </a:ext>
            </a:extLst>
          </p:cNvPr>
          <p:cNvSpPr>
            <a:spLocks noGrp="1"/>
          </p:cNvSpPr>
          <p:nvPr>
            <p:ph type="sldNum" sz="quarter" idx="12"/>
          </p:nvPr>
        </p:nvSpPr>
        <p:spPr/>
        <p:txBody>
          <a:bodyPr/>
          <a:lstStyle/>
          <a:p>
            <a:fld id="{E80CB4DF-C1B0-440A-8DF4-A332AA965247}" type="slidenum">
              <a:rPr lang="en-IN" smtClean="0"/>
              <a:t>13</a:t>
            </a:fld>
            <a:endParaRPr lang="en-IN"/>
          </a:p>
        </p:txBody>
      </p:sp>
    </p:spTree>
    <p:extLst>
      <p:ext uri="{BB962C8B-B14F-4D97-AF65-F5344CB8AC3E}">
        <p14:creationId xmlns:p14="http://schemas.microsoft.com/office/powerpoint/2010/main" val="112477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3D77-2167-9C4A-B5B2-D7A2699C5C44}"/>
              </a:ext>
            </a:extLst>
          </p:cNvPr>
          <p:cNvSpPr>
            <a:spLocks noGrp="1"/>
          </p:cNvSpPr>
          <p:nvPr>
            <p:ph type="title"/>
          </p:nvPr>
        </p:nvSpPr>
        <p:spPr/>
        <p:txBody>
          <a:bodyPr>
            <a:normAutofit/>
          </a:bodyPr>
          <a:lstStyle/>
          <a:p>
            <a:pPr algn="l"/>
            <a:r>
              <a:rPr lang="en-US" sz="3200" dirty="0"/>
              <a:t>Final Dataset </a:t>
            </a:r>
          </a:p>
        </p:txBody>
      </p:sp>
      <p:sp>
        <p:nvSpPr>
          <p:cNvPr id="4" name="Slide Number Placeholder 3">
            <a:extLst>
              <a:ext uri="{FF2B5EF4-FFF2-40B4-BE49-F238E27FC236}">
                <a16:creationId xmlns:a16="http://schemas.microsoft.com/office/drawing/2014/main" id="{FD77F720-0338-1B4E-9670-97DA8A907E85}"/>
              </a:ext>
            </a:extLst>
          </p:cNvPr>
          <p:cNvSpPr>
            <a:spLocks noGrp="1"/>
          </p:cNvSpPr>
          <p:nvPr>
            <p:ph type="sldNum" sz="quarter" idx="12"/>
          </p:nvPr>
        </p:nvSpPr>
        <p:spPr/>
        <p:txBody>
          <a:bodyPr/>
          <a:lstStyle/>
          <a:p>
            <a:fld id="{E80CB4DF-C1B0-440A-8DF4-A332AA965247}" type="slidenum">
              <a:rPr lang="en-IN" smtClean="0"/>
              <a:t>14</a:t>
            </a:fld>
            <a:endParaRPr lang="en-IN"/>
          </a:p>
        </p:txBody>
      </p:sp>
      <p:pic>
        <p:nvPicPr>
          <p:cNvPr id="10" name="Content Placeholder 9" descr="A screenshot of a cell phone&#10;&#10;Description automatically generated">
            <a:extLst>
              <a:ext uri="{FF2B5EF4-FFF2-40B4-BE49-F238E27FC236}">
                <a16:creationId xmlns:a16="http://schemas.microsoft.com/office/drawing/2014/main" id="{CA2016A2-3E22-8D4F-A1A6-30FD4AD84F7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01145" y="1865871"/>
            <a:ext cx="10277080" cy="4017404"/>
          </a:xfrm>
        </p:spPr>
      </p:pic>
    </p:spTree>
    <p:extLst>
      <p:ext uri="{BB962C8B-B14F-4D97-AF65-F5344CB8AC3E}">
        <p14:creationId xmlns:p14="http://schemas.microsoft.com/office/powerpoint/2010/main" val="142124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4A28-9AA0-4D6B-B550-0948F98F5D72}"/>
              </a:ext>
            </a:extLst>
          </p:cNvPr>
          <p:cNvSpPr>
            <a:spLocks noGrp="1"/>
          </p:cNvSpPr>
          <p:nvPr>
            <p:ph type="title"/>
          </p:nvPr>
        </p:nvSpPr>
        <p:spPr>
          <a:xfrm>
            <a:off x="2298236" y="1478071"/>
            <a:ext cx="6960759" cy="2849671"/>
          </a:xfrm>
        </p:spPr>
        <p:txBody>
          <a:bodyPr vert="horz" lIns="91440" tIns="45720" rIns="91440" bIns="45720" rtlCol="0" anchor="b">
            <a:normAutofit/>
          </a:bodyPr>
          <a:lstStyle/>
          <a:p>
            <a:r>
              <a:rPr lang="en-US" sz="6000" dirty="0"/>
              <a:t>K – Means Clustering </a:t>
            </a:r>
          </a:p>
        </p:txBody>
      </p:sp>
      <p:sp>
        <p:nvSpPr>
          <p:cNvPr id="3" name="Slide Number Placeholder 2">
            <a:extLst>
              <a:ext uri="{FF2B5EF4-FFF2-40B4-BE49-F238E27FC236}">
                <a16:creationId xmlns:a16="http://schemas.microsoft.com/office/drawing/2014/main" id="{60C349AA-40EA-4F25-817B-9B25396C11A7}"/>
              </a:ext>
            </a:extLst>
          </p:cNvPr>
          <p:cNvSpPr>
            <a:spLocks noGrp="1"/>
          </p:cNvSpPr>
          <p:nvPr>
            <p:ph type="sldNum" sz="quarter" idx="12"/>
          </p:nvPr>
        </p:nvSpPr>
        <p:spPr/>
        <p:txBody>
          <a:bodyPr/>
          <a:lstStyle/>
          <a:p>
            <a:fld id="{E80CB4DF-C1B0-440A-8DF4-A332AA965247}" type="slidenum">
              <a:rPr lang="en-IN" smtClean="0"/>
              <a:t>15</a:t>
            </a:fld>
            <a:endParaRPr lang="en-IN"/>
          </a:p>
        </p:txBody>
      </p:sp>
    </p:spTree>
    <p:extLst>
      <p:ext uri="{BB962C8B-B14F-4D97-AF65-F5344CB8AC3E}">
        <p14:creationId xmlns:p14="http://schemas.microsoft.com/office/powerpoint/2010/main" val="21443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7EAF1-827B-4025-94B3-A1A72B9C7768}"/>
              </a:ext>
            </a:extLst>
          </p:cNvPr>
          <p:cNvPicPr>
            <a:picLocks noChangeAspect="1"/>
          </p:cNvPicPr>
          <p:nvPr/>
        </p:nvPicPr>
        <p:blipFill>
          <a:blip r:embed="rId2"/>
          <a:stretch>
            <a:fillRect/>
          </a:stretch>
        </p:blipFill>
        <p:spPr>
          <a:xfrm>
            <a:off x="0" y="0"/>
            <a:ext cx="5533292" cy="4352925"/>
          </a:xfrm>
          <a:prstGeom prst="rect">
            <a:avLst/>
          </a:prstGeom>
        </p:spPr>
      </p:pic>
      <p:pic>
        <p:nvPicPr>
          <p:cNvPr id="3" name="Picture 2">
            <a:extLst>
              <a:ext uri="{FF2B5EF4-FFF2-40B4-BE49-F238E27FC236}">
                <a16:creationId xmlns:a16="http://schemas.microsoft.com/office/drawing/2014/main" id="{F572691B-C62F-4E9A-808A-F29A6FF3ADBC}"/>
              </a:ext>
            </a:extLst>
          </p:cNvPr>
          <p:cNvPicPr>
            <a:picLocks noChangeAspect="1"/>
          </p:cNvPicPr>
          <p:nvPr/>
        </p:nvPicPr>
        <p:blipFill>
          <a:blip r:embed="rId3"/>
          <a:stretch>
            <a:fillRect/>
          </a:stretch>
        </p:blipFill>
        <p:spPr>
          <a:xfrm>
            <a:off x="6141627" y="1988811"/>
            <a:ext cx="5572125" cy="4314825"/>
          </a:xfrm>
          <a:prstGeom prst="rect">
            <a:avLst/>
          </a:prstGeom>
        </p:spPr>
      </p:pic>
      <p:sp>
        <p:nvSpPr>
          <p:cNvPr id="4" name="Rectangle 3">
            <a:extLst>
              <a:ext uri="{FF2B5EF4-FFF2-40B4-BE49-F238E27FC236}">
                <a16:creationId xmlns:a16="http://schemas.microsoft.com/office/drawing/2014/main" id="{2958DB09-623D-4BFF-9B6D-A9F4B28C7C4C}"/>
              </a:ext>
            </a:extLst>
          </p:cNvPr>
          <p:cNvSpPr/>
          <p:nvPr/>
        </p:nvSpPr>
        <p:spPr>
          <a:xfrm>
            <a:off x="0" y="5657305"/>
            <a:ext cx="6096000" cy="646331"/>
          </a:xfrm>
          <a:prstGeom prst="rect">
            <a:avLst/>
          </a:prstGeom>
        </p:spPr>
        <p:txBody>
          <a:bodyPr>
            <a:spAutoFit/>
          </a:bodyPr>
          <a:lstStyle/>
          <a:p>
            <a:pPr marL="285750" indent="-285750">
              <a:buFont typeface="Wingdings" panose="05000000000000000000" pitchFamily="2" charset="2"/>
              <a:buChar char="Ø"/>
            </a:pPr>
            <a:r>
              <a:rPr lang="en-IN" dirty="0">
                <a:latin typeface="medium-content-serif-font"/>
              </a:rPr>
              <a:t> Inertia tells how far away the points within a cluster are. Therefore, a small of inertia is aimed for. </a:t>
            </a:r>
            <a:endParaRPr lang="en-IN" dirty="0"/>
          </a:p>
        </p:txBody>
      </p:sp>
      <p:sp>
        <p:nvSpPr>
          <p:cNvPr id="5" name="Rectangle 4">
            <a:extLst>
              <a:ext uri="{FF2B5EF4-FFF2-40B4-BE49-F238E27FC236}">
                <a16:creationId xmlns:a16="http://schemas.microsoft.com/office/drawing/2014/main" id="{C7426A1C-4E37-451A-8B93-49E13379F125}"/>
              </a:ext>
            </a:extLst>
          </p:cNvPr>
          <p:cNvSpPr/>
          <p:nvPr/>
        </p:nvSpPr>
        <p:spPr>
          <a:xfrm>
            <a:off x="0" y="4521713"/>
            <a:ext cx="6096000" cy="670440"/>
          </a:xfrm>
          <a:prstGeom prst="rect">
            <a:avLst/>
          </a:prstGeom>
        </p:spPr>
        <p:txBody>
          <a:bodyPr>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cluster count vs. inertia to select the best value of K.</a:t>
            </a:r>
            <a:endParaRPr lang="en-IN" sz="1600" dirty="0">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31019422-058A-4C02-A3BC-F787CA2001FC}"/>
              </a:ext>
            </a:extLst>
          </p:cNvPr>
          <p:cNvSpPr/>
          <p:nvPr/>
        </p:nvSpPr>
        <p:spPr>
          <a:xfrm>
            <a:off x="5879690" y="219144"/>
            <a:ext cx="6096000" cy="670440"/>
          </a:xfrm>
          <a:prstGeom prst="rect">
            <a:avLst/>
          </a:prstGeom>
        </p:spPr>
        <p:txBody>
          <a:bodyPr>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cluster count vs. </a:t>
            </a:r>
            <a:r>
              <a:rPr lang="en-US" b="1" dirty="0" err="1">
                <a:latin typeface="Times New Roman" panose="02020603050405020304" pitchFamily="18" charset="0"/>
                <a:ea typeface="Times New Roman" panose="02020603050405020304" pitchFamily="18" charset="0"/>
              </a:rPr>
              <a:t>Silhoutte</a:t>
            </a:r>
            <a:r>
              <a:rPr lang="en-US" b="1" dirty="0">
                <a:latin typeface="Times New Roman" panose="02020603050405020304" pitchFamily="18" charset="0"/>
                <a:ea typeface="Times New Roman" panose="02020603050405020304" pitchFamily="18" charset="0"/>
              </a:rPr>
              <a:t> score to select the best value of K.</a:t>
            </a:r>
            <a:endParaRPr lang="en-IN" sz="1600" dirty="0">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70EE28A7-221B-442F-BF16-49567BA83236}"/>
              </a:ext>
            </a:extLst>
          </p:cNvPr>
          <p:cNvSpPr/>
          <p:nvPr/>
        </p:nvSpPr>
        <p:spPr>
          <a:xfrm>
            <a:off x="5750488" y="889584"/>
            <a:ext cx="6096000" cy="923330"/>
          </a:xfrm>
          <a:prstGeom prst="rect">
            <a:avLst/>
          </a:prstGeom>
        </p:spPr>
        <p:txBody>
          <a:bodyPr>
            <a:spAutoFit/>
          </a:bodyPr>
          <a:lstStyle/>
          <a:p>
            <a:pPr marL="285750" indent="-285750">
              <a:buFont typeface="Wingdings" panose="05000000000000000000" pitchFamily="2" charset="2"/>
              <a:buChar char="Ø"/>
            </a:pPr>
            <a:r>
              <a:rPr lang="en-IN" dirty="0">
                <a:latin typeface="medium-content-serif-font"/>
              </a:rPr>
              <a:t>Silhouette score tells how far away the datapoints in one cluster are, from the datapoints in another cluster.</a:t>
            </a:r>
          </a:p>
          <a:p>
            <a:pPr marL="285750" indent="-285750">
              <a:buFont typeface="Wingdings" panose="05000000000000000000" pitchFamily="2" charset="2"/>
              <a:buChar char="Ø"/>
            </a:pPr>
            <a:r>
              <a:rPr lang="en-IN" dirty="0">
                <a:latin typeface="medium-content-serif-font"/>
              </a:rPr>
              <a:t> The range of silhouette score is from -1 to 1.</a:t>
            </a:r>
            <a:endParaRPr lang="en-IN" dirty="0"/>
          </a:p>
        </p:txBody>
      </p:sp>
      <p:sp>
        <p:nvSpPr>
          <p:cNvPr id="8" name="Slide Number Placeholder 7">
            <a:extLst>
              <a:ext uri="{FF2B5EF4-FFF2-40B4-BE49-F238E27FC236}">
                <a16:creationId xmlns:a16="http://schemas.microsoft.com/office/drawing/2014/main" id="{2881167D-40F3-4A78-865B-0C4071B2DE93}"/>
              </a:ext>
            </a:extLst>
          </p:cNvPr>
          <p:cNvSpPr>
            <a:spLocks noGrp="1"/>
          </p:cNvSpPr>
          <p:nvPr>
            <p:ph type="sldNum" sz="quarter" idx="12"/>
          </p:nvPr>
        </p:nvSpPr>
        <p:spPr/>
        <p:txBody>
          <a:bodyPr/>
          <a:lstStyle/>
          <a:p>
            <a:fld id="{E80CB4DF-C1B0-440A-8DF4-A332AA965247}" type="slidenum">
              <a:rPr lang="en-IN" smtClean="0"/>
              <a:t>16</a:t>
            </a:fld>
            <a:endParaRPr lang="en-IN"/>
          </a:p>
        </p:txBody>
      </p:sp>
    </p:spTree>
    <p:extLst>
      <p:ext uri="{BB962C8B-B14F-4D97-AF65-F5344CB8AC3E}">
        <p14:creationId xmlns:p14="http://schemas.microsoft.com/office/powerpoint/2010/main" val="100105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54D924-B966-4CFC-AFAC-FDBC0522D826}"/>
              </a:ext>
            </a:extLst>
          </p:cNvPr>
          <p:cNvSpPr txBox="1"/>
          <p:nvPr/>
        </p:nvSpPr>
        <p:spPr>
          <a:xfrm>
            <a:off x="1223889" y="823742"/>
            <a:ext cx="1758462" cy="369332"/>
          </a:xfrm>
          <a:prstGeom prst="rect">
            <a:avLst/>
          </a:prstGeom>
          <a:noFill/>
        </p:spPr>
        <p:txBody>
          <a:bodyPr wrap="square" rtlCol="0">
            <a:spAutoFit/>
          </a:bodyPr>
          <a:lstStyle/>
          <a:p>
            <a:r>
              <a:rPr lang="en-IN" dirty="0"/>
              <a:t>Cluster 1</a:t>
            </a:r>
          </a:p>
        </p:txBody>
      </p:sp>
      <p:sp>
        <p:nvSpPr>
          <p:cNvPr id="10" name="Rectangle 9">
            <a:extLst>
              <a:ext uri="{FF2B5EF4-FFF2-40B4-BE49-F238E27FC236}">
                <a16:creationId xmlns:a16="http://schemas.microsoft.com/office/drawing/2014/main" id="{15164247-C378-491F-BB70-497290B1C2F8}"/>
              </a:ext>
            </a:extLst>
          </p:cNvPr>
          <p:cNvSpPr/>
          <p:nvPr/>
        </p:nvSpPr>
        <p:spPr>
          <a:xfrm>
            <a:off x="6916337" y="2816055"/>
            <a:ext cx="998991" cy="369332"/>
          </a:xfrm>
          <a:prstGeom prst="rect">
            <a:avLst/>
          </a:prstGeom>
        </p:spPr>
        <p:txBody>
          <a:bodyPr wrap="none">
            <a:spAutoFit/>
          </a:bodyPr>
          <a:lstStyle/>
          <a:p>
            <a:r>
              <a:rPr lang="en-IN" dirty="0"/>
              <a:t>Cluster 3</a:t>
            </a:r>
          </a:p>
        </p:txBody>
      </p:sp>
      <p:sp>
        <p:nvSpPr>
          <p:cNvPr id="11" name="Rectangle 10">
            <a:extLst>
              <a:ext uri="{FF2B5EF4-FFF2-40B4-BE49-F238E27FC236}">
                <a16:creationId xmlns:a16="http://schemas.microsoft.com/office/drawing/2014/main" id="{1B387A6F-8756-4E42-8DD8-8E47F5299A38}"/>
              </a:ext>
            </a:extLst>
          </p:cNvPr>
          <p:cNvSpPr/>
          <p:nvPr/>
        </p:nvSpPr>
        <p:spPr>
          <a:xfrm>
            <a:off x="4954187" y="1410040"/>
            <a:ext cx="998991" cy="369332"/>
          </a:xfrm>
          <a:prstGeom prst="rect">
            <a:avLst/>
          </a:prstGeom>
        </p:spPr>
        <p:txBody>
          <a:bodyPr wrap="none">
            <a:spAutoFit/>
          </a:bodyPr>
          <a:lstStyle/>
          <a:p>
            <a:r>
              <a:rPr lang="en-IN" dirty="0"/>
              <a:t>Cluster 2</a:t>
            </a:r>
          </a:p>
        </p:txBody>
      </p:sp>
      <p:sp>
        <p:nvSpPr>
          <p:cNvPr id="12" name="Rectangle 11">
            <a:extLst>
              <a:ext uri="{FF2B5EF4-FFF2-40B4-BE49-F238E27FC236}">
                <a16:creationId xmlns:a16="http://schemas.microsoft.com/office/drawing/2014/main" id="{16F036C6-45AC-460C-A5A3-637DFF08CA3C}"/>
              </a:ext>
            </a:extLst>
          </p:cNvPr>
          <p:cNvSpPr/>
          <p:nvPr/>
        </p:nvSpPr>
        <p:spPr>
          <a:xfrm>
            <a:off x="6692741" y="4585672"/>
            <a:ext cx="998991" cy="369332"/>
          </a:xfrm>
          <a:prstGeom prst="rect">
            <a:avLst/>
          </a:prstGeom>
        </p:spPr>
        <p:txBody>
          <a:bodyPr wrap="none">
            <a:spAutoFit/>
          </a:bodyPr>
          <a:lstStyle/>
          <a:p>
            <a:r>
              <a:rPr lang="en-IN" dirty="0"/>
              <a:t>Cluster 4</a:t>
            </a:r>
          </a:p>
        </p:txBody>
      </p:sp>
      <p:sp>
        <p:nvSpPr>
          <p:cNvPr id="13" name="Rectangle 12">
            <a:extLst>
              <a:ext uri="{FF2B5EF4-FFF2-40B4-BE49-F238E27FC236}">
                <a16:creationId xmlns:a16="http://schemas.microsoft.com/office/drawing/2014/main" id="{FC5B7626-599F-4F03-832B-CA061539CD7C}"/>
              </a:ext>
            </a:extLst>
          </p:cNvPr>
          <p:cNvSpPr/>
          <p:nvPr/>
        </p:nvSpPr>
        <p:spPr>
          <a:xfrm>
            <a:off x="4643732" y="512511"/>
            <a:ext cx="6096000" cy="981423"/>
          </a:xfrm>
          <a:prstGeom prst="rect">
            <a:avLst/>
          </a:prstGeom>
        </p:spPr>
        <p:txBody>
          <a:bodyPr>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results of the recommendation model where it generates the top 6  genres of the animations for each of the cluster.</a:t>
            </a:r>
            <a:endParaRPr lang="en-IN" sz="1600" dirty="0">
              <a:latin typeface="Calibri" panose="020F0502020204030204" pitchFamily="34" charset="0"/>
              <a:ea typeface="Calibri" panose="020F0502020204030204" pitchFamily="34" charset="0"/>
            </a:endParaRPr>
          </a:p>
        </p:txBody>
      </p:sp>
      <p:sp>
        <p:nvSpPr>
          <p:cNvPr id="2" name="Oval 1">
            <a:extLst>
              <a:ext uri="{FF2B5EF4-FFF2-40B4-BE49-F238E27FC236}">
                <a16:creationId xmlns:a16="http://schemas.microsoft.com/office/drawing/2014/main" id="{14F8D174-0E4A-4117-8858-DCE1114E6F8C}"/>
              </a:ext>
            </a:extLst>
          </p:cNvPr>
          <p:cNvSpPr/>
          <p:nvPr/>
        </p:nvSpPr>
        <p:spPr>
          <a:xfrm>
            <a:off x="852755" y="3362571"/>
            <a:ext cx="2753474" cy="146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K-Means</a:t>
            </a:r>
          </a:p>
        </p:txBody>
      </p:sp>
      <p:cxnSp>
        <p:nvCxnSpPr>
          <p:cNvPr id="8" name="Straight Connector 7">
            <a:extLst>
              <a:ext uri="{FF2B5EF4-FFF2-40B4-BE49-F238E27FC236}">
                <a16:creationId xmlns:a16="http://schemas.microsoft.com/office/drawing/2014/main" id="{11AF4D24-16A9-4795-BC79-9E5EB5DB9F77}"/>
              </a:ext>
            </a:extLst>
          </p:cNvPr>
          <p:cNvCxnSpPr>
            <a:cxnSpLocks/>
          </p:cNvCxnSpPr>
          <p:nvPr/>
        </p:nvCxnSpPr>
        <p:spPr>
          <a:xfrm>
            <a:off x="2103120" y="2634039"/>
            <a:ext cx="0" cy="728532"/>
          </a:xfrm>
          <a:prstGeom prst="line">
            <a:avLst/>
          </a:prstGeom>
          <a:ln w="25400">
            <a:solidFill>
              <a:schemeClr val="tx1"/>
            </a:solidFill>
            <a:headEnd type="triangle" w="lg" len="lg"/>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680B5AF-A9C1-47BF-9B2B-DE56F9C9C9D0}"/>
              </a:ext>
            </a:extLst>
          </p:cNvPr>
          <p:cNvCxnSpPr>
            <a:cxnSpLocks/>
            <a:endCxn id="2" idx="7"/>
          </p:cNvCxnSpPr>
          <p:nvPr/>
        </p:nvCxnSpPr>
        <p:spPr>
          <a:xfrm flipH="1">
            <a:off x="3202992" y="2802250"/>
            <a:ext cx="1653602" cy="775388"/>
          </a:xfrm>
          <a:prstGeom prst="line">
            <a:avLst/>
          </a:prstGeom>
          <a:ln w="25400">
            <a:solidFill>
              <a:schemeClr val="tx1"/>
            </a:solidFill>
            <a:headEnd type="triangle" w="lg" len="lg"/>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3CAFBDE-B884-4DC0-95B0-F88C3FA9F0A3}"/>
              </a:ext>
            </a:extLst>
          </p:cNvPr>
          <p:cNvCxnSpPr>
            <a:cxnSpLocks/>
            <a:endCxn id="2" idx="6"/>
          </p:cNvCxnSpPr>
          <p:nvPr/>
        </p:nvCxnSpPr>
        <p:spPr>
          <a:xfrm flipH="1">
            <a:off x="3606229" y="3796916"/>
            <a:ext cx="2879043" cy="299938"/>
          </a:xfrm>
          <a:prstGeom prst="line">
            <a:avLst/>
          </a:prstGeom>
          <a:ln w="25400">
            <a:solidFill>
              <a:schemeClr val="tx1"/>
            </a:solidFill>
            <a:headEnd type="triangle" w="lg" len="lg"/>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0E47C4A-BF63-4001-B766-94E27A60E713}"/>
              </a:ext>
            </a:extLst>
          </p:cNvPr>
          <p:cNvCxnSpPr>
            <a:cxnSpLocks/>
            <a:endCxn id="2" idx="5"/>
          </p:cNvCxnSpPr>
          <p:nvPr/>
        </p:nvCxnSpPr>
        <p:spPr>
          <a:xfrm flipH="1" flipV="1">
            <a:off x="3202992" y="4616070"/>
            <a:ext cx="2880308" cy="736586"/>
          </a:xfrm>
          <a:prstGeom prst="line">
            <a:avLst/>
          </a:prstGeom>
          <a:ln w="25400">
            <a:solidFill>
              <a:schemeClr val="tx1"/>
            </a:solidFill>
            <a:headEnd type="triangle" w="lg" len="lg"/>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E6B9D035-B199-4C88-BA31-4A7BE0A07BA7}"/>
              </a:ext>
            </a:extLst>
          </p:cNvPr>
          <p:cNvSpPr>
            <a:spLocks noGrp="1"/>
          </p:cNvSpPr>
          <p:nvPr>
            <p:ph type="sldNum" sz="quarter" idx="12"/>
          </p:nvPr>
        </p:nvSpPr>
        <p:spPr/>
        <p:txBody>
          <a:bodyPr/>
          <a:lstStyle/>
          <a:p>
            <a:fld id="{E80CB4DF-C1B0-440A-8DF4-A332AA965247}" type="slidenum">
              <a:rPr lang="en-IN" smtClean="0"/>
              <a:t>17</a:t>
            </a:fld>
            <a:endParaRPr lang="en-IN"/>
          </a:p>
        </p:txBody>
      </p:sp>
      <p:pic>
        <p:nvPicPr>
          <p:cNvPr id="14" name="Picture 13"/>
          <p:cNvPicPr>
            <a:picLocks noChangeAspect="1"/>
          </p:cNvPicPr>
          <p:nvPr/>
        </p:nvPicPr>
        <p:blipFill>
          <a:blip r:embed="rId2"/>
          <a:stretch>
            <a:fillRect/>
          </a:stretch>
        </p:blipFill>
        <p:spPr>
          <a:xfrm>
            <a:off x="1334526" y="1302119"/>
            <a:ext cx="1647825" cy="1143000"/>
          </a:xfrm>
          <a:prstGeom prst="rect">
            <a:avLst/>
          </a:prstGeom>
        </p:spPr>
      </p:pic>
      <p:pic>
        <p:nvPicPr>
          <p:cNvPr id="16" name="Picture 15"/>
          <p:cNvPicPr>
            <a:picLocks noChangeAspect="1"/>
          </p:cNvPicPr>
          <p:nvPr/>
        </p:nvPicPr>
        <p:blipFill>
          <a:blip r:embed="rId3"/>
          <a:stretch>
            <a:fillRect/>
          </a:stretch>
        </p:blipFill>
        <p:spPr>
          <a:xfrm>
            <a:off x="4954187" y="1775154"/>
            <a:ext cx="1962150" cy="1009689"/>
          </a:xfrm>
          <a:prstGeom prst="rect">
            <a:avLst/>
          </a:prstGeom>
        </p:spPr>
      </p:pic>
      <p:pic>
        <p:nvPicPr>
          <p:cNvPr id="17" name="Picture 16"/>
          <p:cNvPicPr>
            <a:picLocks noChangeAspect="1"/>
          </p:cNvPicPr>
          <p:nvPr/>
        </p:nvPicPr>
        <p:blipFill>
          <a:blip r:embed="rId4"/>
          <a:stretch>
            <a:fillRect/>
          </a:stretch>
        </p:blipFill>
        <p:spPr>
          <a:xfrm>
            <a:off x="6678166" y="3105551"/>
            <a:ext cx="1990725" cy="1190625"/>
          </a:xfrm>
          <a:prstGeom prst="rect">
            <a:avLst/>
          </a:prstGeom>
        </p:spPr>
      </p:pic>
      <p:pic>
        <p:nvPicPr>
          <p:cNvPr id="19" name="Picture 18"/>
          <p:cNvPicPr>
            <a:picLocks noChangeAspect="1"/>
          </p:cNvPicPr>
          <p:nvPr/>
        </p:nvPicPr>
        <p:blipFill>
          <a:blip r:embed="rId5"/>
          <a:stretch>
            <a:fillRect/>
          </a:stretch>
        </p:blipFill>
        <p:spPr>
          <a:xfrm>
            <a:off x="6182586" y="4939519"/>
            <a:ext cx="2019300" cy="1209675"/>
          </a:xfrm>
          <a:prstGeom prst="rect">
            <a:avLst/>
          </a:prstGeom>
        </p:spPr>
      </p:pic>
    </p:spTree>
    <p:extLst>
      <p:ext uri="{BB962C8B-B14F-4D97-AF65-F5344CB8AC3E}">
        <p14:creationId xmlns:p14="http://schemas.microsoft.com/office/powerpoint/2010/main" val="94684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5828D-38CD-4BE2-BDD9-E918D7199C36}"/>
              </a:ext>
            </a:extLst>
          </p:cNvPr>
          <p:cNvSpPr txBox="1"/>
          <p:nvPr/>
        </p:nvSpPr>
        <p:spPr>
          <a:xfrm>
            <a:off x="2419643" y="281354"/>
            <a:ext cx="1477108" cy="369332"/>
          </a:xfrm>
          <a:prstGeom prst="rect">
            <a:avLst/>
          </a:prstGeom>
          <a:noFill/>
        </p:spPr>
        <p:txBody>
          <a:bodyPr wrap="square" rtlCol="0">
            <a:spAutoFit/>
          </a:bodyPr>
          <a:lstStyle/>
          <a:p>
            <a:r>
              <a:rPr lang="en-IN" dirty="0"/>
              <a:t>Cluster 1</a:t>
            </a:r>
          </a:p>
        </p:txBody>
      </p:sp>
      <p:sp>
        <p:nvSpPr>
          <p:cNvPr id="5" name="Rectangle 4">
            <a:extLst>
              <a:ext uri="{FF2B5EF4-FFF2-40B4-BE49-F238E27FC236}">
                <a16:creationId xmlns:a16="http://schemas.microsoft.com/office/drawing/2014/main" id="{7A883213-4E5B-4D12-B15B-97BA456BF4BE}"/>
              </a:ext>
            </a:extLst>
          </p:cNvPr>
          <p:cNvSpPr/>
          <p:nvPr/>
        </p:nvSpPr>
        <p:spPr>
          <a:xfrm>
            <a:off x="7975712" y="3068433"/>
            <a:ext cx="998991" cy="369332"/>
          </a:xfrm>
          <a:prstGeom prst="rect">
            <a:avLst/>
          </a:prstGeom>
        </p:spPr>
        <p:txBody>
          <a:bodyPr wrap="none">
            <a:spAutoFit/>
          </a:bodyPr>
          <a:lstStyle/>
          <a:p>
            <a:r>
              <a:rPr lang="en-IN" dirty="0"/>
              <a:t>Cluster 2</a:t>
            </a:r>
          </a:p>
        </p:txBody>
      </p:sp>
      <p:sp>
        <p:nvSpPr>
          <p:cNvPr id="6" name="Rectangle 5">
            <a:extLst>
              <a:ext uri="{FF2B5EF4-FFF2-40B4-BE49-F238E27FC236}">
                <a16:creationId xmlns:a16="http://schemas.microsoft.com/office/drawing/2014/main" id="{F8B39174-BFBB-4810-9EF3-7596443C2E13}"/>
              </a:ext>
            </a:extLst>
          </p:cNvPr>
          <p:cNvSpPr/>
          <p:nvPr/>
        </p:nvSpPr>
        <p:spPr>
          <a:xfrm>
            <a:off x="6035708" y="650686"/>
            <a:ext cx="6096000" cy="966803"/>
          </a:xfrm>
          <a:prstGeom prst="rect">
            <a:avLst/>
          </a:prstGeom>
        </p:spPr>
        <p:txBody>
          <a:bodyPr>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results of the recommendation model where it generates word cloud on each cluster to represent the most  dominating genres of the animes for each of the cluster.</a:t>
            </a:r>
            <a:endParaRPr lang="en-IN" sz="1600" dirty="0">
              <a:latin typeface="Calibri" panose="020F0502020204030204" pitchFamily="34" charset="0"/>
              <a:ea typeface="Calibri" panose="020F0502020204030204" pitchFamily="34" charset="0"/>
            </a:endParaRPr>
          </a:p>
        </p:txBody>
      </p:sp>
      <p:sp>
        <p:nvSpPr>
          <p:cNvPr id="7" name="Slide Number Placeholder 6">
            <a:extLst>
              <a:ext uri="{FF2B5EF4-FFF2-40B4-BE49-F238E27FC236}">
                <a16:creationId xmlns:a16="http://schemas.microsoft.com/office/drawing/2014/main" id="{C87B8EF3-9D84-4B0A-B5E9-4A2C147841A3}"/>
              </a:ext>
            </a:extLst>
          </p:cNvPr>
          <p:cNvSpPr>
            <a:spLocks noGrp="1"/>
          </p:cNvSpPr>
          <p:nvPr>
            <p:ph type="sldNum" sz="quarter" idx="12"/>
          </p:nvPr>
        </p:nvSpPr>
        <p:spPr/>
        <p:txBody>
          <a:bodyPr/>
          <a:lstStyle/>
          <a:p>
            <a:fld id="{E80CB4DF-C1B0-440A-8DF4-A332AA965247}" type="slidenum">
              <a:rPr lang="en-IN" smtClean="0"/>
              <a:t>18</a:t>
            </a:fld>
            <a:endParaRPr lang="en-IN"/>
          </a:p>
        </p:txBody>
      </p:sp>
      <p:pic>
        <p:nvPicPr>
          <p:cNvPr id="8" name="Picture 7"/>
          <p:cNvPicPr>
            <a:picLocks noChangeAspect="1"/>
          </p:cNvPicPr>
          <p:nvPr/>
        </p:nvPicPr>
        <p:blipFill>
          <a:blip r:embed="rId2"/>
          <a:stretch>
            <a:fillRect/>
          </a:stretch>
        </p:blipFill>
        <p:spPr>
          <a:xfrm>
            <a:off x="127001" y="770249"/>
            <a:ext cx="5753100" cy="2342579"/>
          </a:xfrm>
          <a:prstGeom prst="rect">
            <a:avLst/>
          </a:prstGeom>
        </p:spPr>
      </p:pic>
      <p:pic>
        <p:nvPicPr>
          <p:cNvPr id="9" name="Picture 8"/>
          <p:cNvPicPr>
            <a:picLocks noChangeAspect="1"/>
          </p:cNvPicPr>
          <p:nvPr/>
        </p:nvPicPr>
        <p:blipFill>
          <a:blip r:embed="rId3"/>
          <a:stretch>
            <a:fillRect/>
          </a:stretch>
        </p:blipFill>
        <p:spPr>
          <a:xfrm>
            <a:off x="5160507" y="3766933"/>
            <a:ext cx="6629400" cy="2476500"/>
          </a:xfrm>
          <a:prstGeom prst="rect">
            <a:avLst/>
          </a:prstGeom>
        </p:spPr>
      </p:pic>
    </p:spTree>
    <p:extLst>
      <p:ext uri="{BB962C8B-B14F-4D97-AF65-F5344CB8AC3E}">
        <p14:creationId xmlns:p14="http://schemas.microsoft.com/office/powerpoint/2010/main" val="28275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7D312D-560D-4F91-B5FF-9E45C4716B96}"/>
              </a:ext>
            </a:extLst>
          </p:cNvPr>
          <p:cNvSpPr/>
          <p:nvPr/>
        </p:nvSpPr>
        <p:spPr>
          <a:xfrm>
            <a:off x="2545583" y="445110"/>
            <a:ext cx="998991" cy="369332"/>
          </a:xfrm>
          <a:prstGeom prst="rect">
            <a:avLst/>
          </a:prstGeom>
        </p:spPr>
        <p:txBody>
          <a:bodyPr wrap="none">
            <a:spAutoFit/>
          </a:bodyPr>
          <a:lstStyle/>
          <a:p>
            <a:r>
              <a:rPr lang="en-IN" dirty="0"/>
              <a:t>Cluster 3</a:t>
            </a:r>
          </a:p>
        </p:txBody>
      </p:sp>
      <p:sp>
        <p:nvSpPr>
          <p:cNvPr id="5" name="Rectangle 4">
            <a:extLst>
              <a:ext uri="{FF2B5EF4-FFF2-40B4-BE49-F238E27FC236}">
                <a16:creationId xmlns:a16="http://schemas.microsoft.com/office/drawing/2014/main" id="{8BC86799-20DD-4C22-B57A-88135CE8D551}"/>
              </a:ext>
            </a:extLst>
          </p:cNvPr>
          <p:cNvSpPr/>
          <p:nvPr/>
        </p:nvSpPr>
        <p:spPr>
          <a:xfrm>
            <a:off x="7806862" y="3300467"/>
            <a:ext cx="998991" cy="369332"/>
          </a:xfrm>
          <a:prstGeom prst="rect">
            <a:avLst/>
          </a:prstGeom>
        </p:spPr>
        <p:txBody>
          <a:bodyPr wrap="none">
            <a:spAutoFit/>
          </a:bodyPr>
          <a:lstStyle/>
          <a:p>
            <a:r>
              <a:rPr lang="en-IN" dirty="0"/>
              <a:t>Cluster 4</a:t>
            </a:r>
          </a:p>
        </p:txBody>
      </p:sp>
      <p:sp>
        <p:nvSpPr>
          <p:cNvPr id="6" name="Rectangle 5">
            <a:extLst>
              <a:ext uri="{FF2B5EF4-FFF2-40B4-BE49-F238E27FC236}">
                <a16:creationId xmlns:a16="http://schemas.microsoft.com/office/drawing/2014/main" id="{5C1FC5A8-2CD9-4437-BBC5-857BB09B7D9C}"/>
              </a:ext>
            </a:extLst>
          </p:cNvPr>
          <p:cNvSpPr/>
          <p:nvPr/>
        </p:nvSpPr>
        <p:spPr>
          <a:xfrm>
            <a:off x="6134658" y="814442"/>
            <a:ext cx="6096000" cy="1442254"/>
          </a:xfrm>
          <a:prstGeom prst="rect">
            <a:avLst/>
          </a:prstGeom>
        </p:spPr>
        <p:txBody>
          <a:bodyPr>
            <a:spAutoFit/>
          </a:bodyPr>
          <a:lstStyle/>
          <a:p>
            <a:pPr algn="just">
              <a:lnSpc>
                <a:spcPct val="107000"/>
              </a:lnSpc>
              <a:spcBef>
                <a:spcPts val="1200"/>
              </a:spcBef>
              <a:spcAft>
                <a:spcPts val="1200"/>
              </a:spcAft>
            </a:pPr>
            <a:r>
              <a:rPr lang="en-US" sz="1600" b="1" dirty="0">
                <a:latin typeface="Times New Roman" panose="02020603050405020304" pitchFamily="18" charset="0"/>
                <a:ea typeface="Times New Roman" panose="02020603050405020304" pitchFamily="18" charset="0"/>
              </a:rPr>
              <a:t>Displaying the results of the recommendation model where it generates word cloud on each cluster to represent the most  dominating genres of the animation for each of the cluster.</a:t>
            </a:r>
            <a:endParaRPr lang="en-IN" sz="1400" dirty="0">
              <a:latin typeface="Calibri" panose="020F0502020204030204" pitchFamily="34" charset="0"/>
              <a:ea typeface="Calibri" panose="020F0502020204030204" pitchFamily="34" charset="0"/>
            </a:endParaRPr>
          </a:p>
          <a:p>
            <a:pPr algn="just">
              <a:lnSpc>
                <a:spcPct val="107000"/>
              </a:lnSpc>
              <a:spcBef>
                <a:spcPts val="1200"/>
              </a:spcBef>
              <a:spcAft>
                <a:spcPts val="1200"/>
              </a:spcAft>
            </a:pPr>
            <a:endParaRPr lang="en-IN" sz="1600" dirty="0">
              <a:latin typeface="Calibri" panose="020F0502020204030204" pitchFamily="34" charset="0"/>
              <a:ea typeface="Calibri" panose="020F0502020204030204" pitchFamily="34" charset="0"/>
            </a:endParaRPr>
          </a:p>
        </p:txBody>
      </p:sp>
      <p:sp>
        <p:nvSpPr>
          <p:cNvPr id="7" name="Slide Number Placeholder 6">
            <a:extLst>
              <a:ext uri="{FF2B5EF4-FFF2-40B4-BE49-F238E27FC236}">
                <a16:creationId xmlns:a16="http://schemas.microsoft.com/office/drawing/2014/main" id="{18B99860-B874-41C2-B09C-5B26A31738AA}"/>
              </a:ext>
            </a:extLst>
          </p:cNvPr>
          <p:cNvSpPr>
            <a:spLocks noGrp="1"/>
          </p:cNvSpPr>
          <p:nvPr>
            <p:ph type="sldNum" sz="quarter" idx="12"/>
          </p:nvPr>
        </p:nvSpPr>
        <p:spPr/>
        <p:txBody>
          <a:bodyPr/>
          <a:lstStyle/>
          <a:p>
            <a:fld id="{E80CB4DF-C1B0-440A-8DF4-A332AA965247}" type="slidenum">
              <a:rPr lang="en-IN" smtClean="0"/>
              <a:t>19</a:t>
            </a:fld>
            <a:endParaRPr lang="en-IN"/>
          </a:p>
        </p:txBody>
      </p:sp>
      <p:pic>
        <p:nvPicPr>
          <p:cNvPr id="8" name="Picture 7"/>
          <p:cNvPicPr>
            <a:picLocks noChangeAspect="1"/>
          </p:cNvPicPr>
          <p:nvPr/>
        </p:nvPicPr>
        <p:blipFill>
          <a:blip r:embed="rId2"/>
          <a:stretch>
            <a:fillRect/>
          </a:stretch>
        </p:blipFill>
        <p:spPr>
          <a:xfrm>
            <a:off x="28549" y="814442"/>
            <a:ext cx="6033058" cy="2486025"/>
          </a:xfrm>
          <a:prstGeom prst="rect">
            <a:avLst/>
          </a:prstGeom>
        </p:spPr>
      </p:pic>
      <p:pic>
        <p:nvPicPr>
          <p:cNvPr id="9" name="Picture 8"/>
          <p:cNvPicPr>
            <a:picLocks noChangeAspect="1"/>
          </p:cNvPicPr>
          <p:nvPr/>
        </p:nvPicPr>
        <p:blipFill>
          <a:blip r:embed="rId3"/>
          <a:stretch>
            <a:fillRect/>
          </a:stretch>
        </p:blipFill>
        <p:spPr>
          <a:xfrm>
            <a:off x="5185307" y="3669799"/>
            <a:ext cx="5993843" cy="2081235"/>
          </a:xfrm>
          <a:prstGeom prst="rect">
            <a:avLst/>
          </a:prstGeom>
        </p:spPr>
      </p:pic>
    </p:spTree>
    <p:extLst>
      <p:ext uri="{BB962C8B-B14F-4D97-AF65-F5344CB8AC3E}">
        <p14:creationId xmlns:p14="http://schemas.microsoft.com/office/powerpoint/2010/main" val="21908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5FEB5093-C74E-4A49-907D-A81C2AF92DA5}"/>
              </a:ext>
            </a:extLst>
          </p:cNvPr>
          <p:cNvGraphicFramePr/>
          <p:nvPr>
            <p:extLst>
              <p:ext uri="{D42A27DB-BD31-4B8C-83A1-F6EECF244321}">
                <p14:modId xmlns:p14="http://schemas.microsoft.com/office/powerpoint/2010/main" val="2341783621"/>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7A49D4C-4987-45A2-A371-74A4859C96A9}"/>
              </a:ext>
            </a:extLst>
          </p:cNvPr>
          <p:cNvSpPr txBox="1"/>
          <p:nvPr/>
        </p:nvSpPr>
        <p:spPr>
          <a:xfrm>
            <a:off x="1872616" y="5199399"/>
            <a:ext cx="9244021"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Major Objectives of this Recommendation system Project</a:t>
            </a:r>
            <a:r>
              <a:rPr lang="en-US" dirty="0"/>
              <a:t> </a:t>
            </a:r>
          </a:p>
        </p:txBody>
      </p:sp>
      <p:sp>
        <p:nvSpPr>
          <p:cNvPr id="2" name="Slide Number Placeholder 1">
            <a:extLst>
              <a:ext uri="{FF2B5EF4-FFF2-40B4-BE49-F238E27FC236}">
                <a16:creationId xmlns:a16="http://schemas.microsoft.com/office/drawing/2014/main" id="{B53C2259-F305-4466-893B-9BB43BACB80C}"/>
              </a:ext>
            </a:extLst>
          </p:cNvPr>
          <p:cNvSpPr>
            <a:spLocks noGrp="1"/>
          </p:cNvSpPr>
          <p:nvPr>
            <p:ph type="sldNum" sz="quarter" idx="12"/>
          </p:nvPr>
        </p:nvSpPr>
        <p:spPr/>
        <p:txBody>
          <a:bodyPr/>
          <a:lstStyle/>
          <a:p>
            <a:fld id="{E80CB4DF-C1B0-440A-8DF4-A332AA965247}" type="slidenum">
              <a:rPr lang="en-IN" smtClean="0"/>
              <a:t>2</a:t>
            </a:fld>
            <a:endParaRPr lang="en-IN"/>
          </a:p>
        </p:txBody>
      </p:sp>
    </p:spTree>
    <p:extLst>
      <p:ext uri="{BB962C8B-B14F-4D97-AF65-F5344CB8AC3E}">
        <p14:creationId xmlns:p14="http://schemas.microsoft.com/office/powerpoint/2010/main" val="40533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0500" y="1358900"/>
            <a:ext cx="5283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Cluster Properties</a:t>
            </a:r>
          </a:p>
        </p:txBody>
      </p:sp>
      <p:sp>
        <p:nvSpPr>
          <p:cNvPr id="5" name="TextBox 4"/>
          <p:cNvSpPr txBox="1"/>
          <p:nvPr/>
        </p:nvSpPr>
        <p:spPr>
          <a:xfrm>
            <a:off x="1676400" y="2095500"/>
            <a:ext cx="2641600" cy="369332"/>
          </a:xfrm>
          <a:prstGeom prst="rect">
            <a:avLst/>
          </a:prstGeom>
          <a:noFill/>
        </p:spPr>
        <p:txBody>
          <a:bodyPr wrap="square" rtlCol="0">
            <a:spAutoFit/>
          </a:bodyPr>
          <a:lstStyle/>
          <a:p>
            <a:r>
              <a:rPr lang="en-US" dirty="0"/>
              <a:t>Cluster 1</a:t>
            </a:r>
          </a:p>
        </p:txBody>
      </p:sp>
      <p:pic>
        <p:nvPicPr>
          <p:cNvPr id="6" name="Picture 5"/>
          <p:cNvPicPr>
            <a:picLocks noChangeAspect="1"/>
          </p:cNvPicPr>
          <p:nvPr/>
        </p:nvPicPr>
        <p:blipFill>
          <a:blip r:embed="rId2"/>
          <a:stretch>
            <a:fillRect/>
          </a:stretch>
        </p:blipFill>
        <p:spPr>
          <a:xfrm>
            <a:off x="1460500" y="2464832"/>
            <a:ext cx="4000500" cy="1047750"/>
          </a:xfrm>
          <a:prstGeom prst="rect">
            <a:avLst/>
          </a:prstGeom>
        </p:spPr>
      </p:pic>
      <p:sp>
        <p:nvSpPr>
          <p:cNvPr id="7" name="TextBox 6"/>
          <p:cNvSpPr txBox="1"/>
          <p:nvPr/>
        </p:nvSpPr>
        <p:spPr>
          <a:xfrm>
            <a:off x="6604000" y="2095500"/>
            <a:ext cx="2641600" cy="369332"/>
          </a:xfrm>
          <a:prstGeom prst="rect">
            <a:avLst/>
          </a:prstGeom>
          <a:noFill/>
        </p:spPr>
        <p:txBody>
          <a:bodyPr wrap="square" rtlCol="0">
            <a:spAutoFit/>
          </a:bodyPr>
          <a:lstStyle/>
          <a:p>
            <a:r>
              <a:rPr lang="en-US" dirty="0"/>
              <a:t>Cluster 2</a:t>
            </a:r>
          </a:p>
        </p:txBody>
      </p:sp>
      <p:pic>
        <p:nvPicPr>
          <p:cNvPr id="8" name="Picture 7"/>
          <p:cNvPicPr>
            <a:picLocks noChangeAspect="1"/>
          </p:cNvPicPr>
          <p:nvPr/>
        </p:nvPicPr>
        <p:blipFill>
          <a:blip r:embed="rId3"/>
          <a:stretch>
            <a:fillRect/>
          </a:stretch>
        </p:blipFill>
        <p:spPr>
          <a:xfrm>
            <a:off x="6403975" y="2517219"/>
            <a:ext cx="3752850" cy="995363"/>
          </a:xfrm>
          <a:prstGeom prst="rect">
            <a:avLst/>
          </a:prstGeom>
        </p:spPr>
      </p:pic>
      <p:sp>
        <p:nvSpPr>
          <p:cNvPr id="9" name="TextBox 8"/>
          <p:cNvSpPr txBox="1"/>
          <p:nvPr/>
        </p:nvSpPr>
        <p:spPr>
          <a:xfrm>
            <a:off x="1460500" y="3879850"/>
            <a:ext cx="2641600" cy="369332"/>
          </a:xfrm>
          <a:prstGeom prst="rect">
            <a:avLst/>
          </a:prstGeom>
          <a:noFill/>
        </p:spPr>
        <p:txBody>
          <a:bodyPr wrap="square" rtlCol="0">
            <a:spAutoFit/>
          </a:bodyPr>
          <a:lstStyle/>
          <a:p>
            <a:r>
              <a:rPr lang="en-US" dirty="0"/>
              <a:t>Cluster 3</a:t>
            </a:r>
          </a:p>
        </p:txBody>
      </p:sp>
      <p:pic>
        <p:nvPicPr>
          <p:cNvPr id="10" name="Picture 9"/>
          <p:cNvPicPr>
            <a:picLocks noChangeAspect="1"/>
          </p:cNvPicPr>
          <p:nvPr/>
        </p:nvPicPr>
        <p:blipFill>
          <a:blip r:embed="rId4"/>
          <a:stretch>
            <a:fillRect/>
          </a:stretch>
        </p:blipFill>
        <p:spPr>
          <a:xfrm>
            <a:off x="1460500" y="4249182"/>
            <a:ext cx="3819525" cy="1000125"/>
          </a:xfrm>
          <a:prstGeom prst="rect">
            <a:avLst/>
          </a:prstGeom>
        </p:spPr>
      </p:pic>
      <p:sp>
        <p:nvSpPr>
          <p:cNvPr id="11" name="TextBox 10"/>
          <p:cNvSpPr txBox="1"/>
          <p:nvPr/>
        </p:nvSpPr>
        <p:spPr>
          <a:xfrm>
            <a:off x="6604000" y="3879850"/>
            <a:ext cx="2641600" cy="369332"/>
          </a:xfrm>
          <a:prstGeom prst="rect">
            <a:avLst/>
          </a:prstGeom>
          <a:noFill/>
        </p:spPr>
        <p:txBody>
          <a:bodyPr wrap="square" rtlCol="0">
            <a:spAutoFit/>
          </a:bodyPr>
          <a:lstStyle/>
          <a:p>
            <a:r>
              <a:rPr lang="en-US" dirty="0"/>
              <a:t>Cluster 4</a:t>
            </a:r>
          </a:p>
        </p:txBody>
      </p:sp>
      <p:pic>
        <p:nvPicPr>
          <p:cNvPr id="12" name="Picture 11"/>
          <p:cNvPicPr>
            <a:picLocks noChangeAspect="1"/>
          </p:cNvPicPr>
          <p:nvPr/>
        </p:nvPicPr>
        <p:blipFill>
          <a:blip r:embed="rId5"/>
          <a:stretch>
            <a:fillRect/>
          </a:stretch>
        </p:blipFill>
        <p:spPr>
          <a:xfrm>
            <a:off x="6403975" y="4299426"/>
            <a:ext cx="3733800" cy="990600"/>
          </a:xfrm>
          <a:prstGeom prst="rect">
            <a:avLst/>
          </a:prstGeom>
        </p:spPr>
      </p:pic>
      <p:pic>
        <p:nvPicPr>
          <p:cNvPr id="2" name="Picture 1"/>
          <p:cNvPicPr>
            <a:picLocks noChangeAspect="1"/>
          </p:cNvPicPr>
          <p:nvPr/>
        </p:nvPicPr>
        <p:blipFill>
          <a:blip r:embed="rId6"/>
          <a:stretch>
            <a:fillRect/>
          </a:stretch>
        </p:blipFill>
        <p:spPr>
          <a:xfrm>
            <a:off x="3949700" y="114300"/>
            <a:ext cx="8051800" cy="1796534"/>
          </a:xfrm>
          <a:prstGeom prst="rect">
            <a:avLst/>
          </a:prstGeom>
        </p:spPr>
      </p:pic>
    </p:spTree>
    <p:extLst>
      <p:ext uri="{BB962C8B-B14F-4D97-AF65-F5344CB8AC3E}">
        <p14:creationId xmlns:p14="http://schemas.microsoft.com/office/powerpoint/2010/main" val="167347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051D7784-7B7B-4D45-ACAF-097F8CDD2F7B}"/>
              </a:ext>
            </a:extLst>
          </p:cNvPr>
          <p:cNvSpPr>
            <a:spLocks noGrp="1"/>
          </p:cNvSpPr>
          <p:nvPr>
            <p:ph type="title"/>
          </p:nvPr>
        </p:nvSpPr>
        <p:spPr>
          <a:xfrm>
            <a:off x="1016562" y="5005754"/>
            <a:ext cx="8497308" cy="1320800"/>
          </a:xfrm>
        </p:spPr>
        <p:txBody>
          <a:bodyPr anchor="ctr">
            <a:normAutofit/>
          </a:bodyPr>
          <a:lstStyle/>
          <a:p>
            <a:r>
              <a:rPr lang="en-US" dirty="0"/>
              <a:t>Predicting animations from the clusters</a:t>
            </a:r>
          </a:p>
        </p:txBody>
      </p:sp>
      <p:sp>
        <p:nvSpPr>
          <p:cNvPr id="3" name="Slide Number Placeholder 2">
            <a:extLst>
              <a:ext uri="{FF2B5EF4-FFF2-40B4-BE49-F238E27FC236}">
                <a16:creationId xmlns:a16="http://schemas.microsoft.com/office/drawing/2014/main" id="{CA894488-93B5-4E9F-80E4-B6EB4886034A}"/>
              </a:ext>
            </a:extLst>
          </p:cNvPr>
          <p:cNvSpPr>
            <a:spLocks noGrp="1"/>
          </p:cNvSpPr>
          <p:nvPr>
            <p:ph type="sldNum" sz="quarter" idx="12"/>
          </p:nvPr>
        </p:nvSpPr>
        <p:spPr/>
        <p:txBody>
          <a:bodyPr/>
          <a:lstStyle/>
          <a:p>
            <a:fld id="{E80CB4DF-C1B0-440A-8DF4-A332AA965247}" type="slidenum">
              <a:rPr lang="en-IN" smtClean="0"/>
              <a:t>21</a:t>
            </a:fld>
            <a:endParaRPr lang="en-IN"/>
          </a:p>
        </p:txBody>
      </p:sp>
      <p:sp>
        <p:nvSpPr>
          <p:cNvPr id="12" name="Isosceles Triangle 11">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09D11334-3DD6-4690-A96B-383C32581614}"/>
              </a:ext>
            </a:extLst>
          </p:cNvPr>
          <p:cNvPicPr>
            <a:picLocks noChangeAspect="1"/>
          </p:cNvPicPr>
          <p:nvPr/>
        </p:nvPicPr>
        <p:blipFill>
          <a:blip r:embed="rId2"/>
          <a:stretch>
            <a:fillRect/>
          </a:stretch>
        </p:blipFill>
        <p:spPr>
          <a:xfrm>
            <a:off x="6096000" y="181204"/>
            <a:ext cx="5191125" cy="413385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EF84F96-7B5C-48F2-8FC3-450A026CC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30" y="181204"/>
            <a:ext cx="5630240" cy="4274049"/>
          </a:xfrm>
          <a:prstGeom prst="rect">
            <a:avLst/>
          </a:prstGeom>
        </p:spPr>
      </p:pic>
    </p:spTree>
    <p:extLst>
      <p:ext uri="{BB962C8B-B14F-4D97-AF65-F5344CB8AC3E}">
        <p14:creationId xmlns:p14="http://schemas.microsoft.com/office/powerpoint/2010/main" val="14109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349F-2518-4A9D-9235-48DA05FD07C7}"/>
              </a:ext>
            </a:extLst>
          </p:cNvPr>
          <p:cNvSpPr>
            <a:spLocks noGrp="1"/>
          </p:cNvSpPr>
          <p:nvPr>
            <p:ph type="ctrTitle"/>
          </p:nvPr>
        </p:nvSpPr>
        <p:spPr/>
        <p:txBody>
          <a:bodyPr>
            <a:normAutofit/>
          </a:bodyPr>
          <a:lstStyle/>
          <a:p>
            <a:pPr>
              <a:lnSpc>
                <a:spcPct val="90000"/>
              </a:lnSpc>
            </a:pPr>
            <a:r>
              <a:rPr lang="en-US" dirty="0"/>
              <a:t>K – Nearest Neighbors</a:t>
            </a:r>
          </a:p>
        </p:txBody>
      </p:sp>
    </p:spTree>
    <p:extLst>
      <p:ext uri="{BB962C8B-B14F-4D97-AF65-F5344CB8AC3E}">
        <p14:creationId xmlns:p14="http://schemas.microsoft.com/office/powerpoint/2010/main" val="1726808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0CB4DF-C1B0-440A-8DF4-A332AA965247}" type="slidenum">
              <a:rPr lang="en-IN" smtClean="0"/>
              <a:t>23</a:t>
            </a:fld>
            <a:endParaRPr lang="en-IN"/>
          </a:p>
        </p:txBody>
      </p:sp>
      <p:sp>
        <p:nvSpPr>
          <p:cNvPr id="7" name="Content Placeholder 6"/>
          <p:cNvSpPr>
            <a:spLocks noGrp="1"/>
          </p:cNvSpPr>
          <p:nvPr>
            <p:ph sz="quarter" idx="13"/>
          </p:nvPr>
        </p:nvSpPr>
        <p:spPr>
          <a:xfrm>
            <a:off x="914400" y="5283200"/>
            <a:ext cx="10363826" cy="1384299"/>
          </a:xfrm>
        </p:spPr>
        <p:txBody>
          <a:bodyPr/>
          <a:lstStyle/>
          <a:p>
            <a:pPr marL="0" indent="0">
              <a:buNone/>
            </a:pPr>
            <a:r>
              <a:rPr lang="en-US" dirty="0"/>
              <a:t>			</a:t>
            </a:r>
            <a:r>
              <a:rPr lang="en-US" sz="2800" dirty="0"/>
              <a:t>Genre Based on user rating</a:t>
            </a:r>
          </a:p>
        </p:txBody>
      </p:sp>
      <p:pic>
        <p:nvPicPr>
          <p:cNvPr id="8" name="Picture 7"/>
          <p:cNvPicPr>
            <a:picLocks noChangeAspect="1"/>
          </p:cNvPicPr>
          <p:nvPr/>
        </p:nvPicPr>
        <p:blipFill>
          <a:blip r:embed="rId2"/>
          <a:stretch>
            <a:fillRect/>
          </a:stretch>
        </p:blipFill>
        <p:spPr>
          <a:xfrm>
            <a:off x="2540000" y="481142"/>
            <a:ext cx="6477000" cy="4535358"/>
          </a:xfrm>
          <a:prstGeom prst="rect">
            <a:avLst/>
          </a:prstGeom>
        </p:spPr>
      </p:pic>
    </p:spTree>
    <p:extLst>
      <p:ext uri="{BB962C8B-B14F-4D97-AF65-F5344CB8AC3E}">
        <p14:creationId xmlns:p14="http://schemas.microsoft.com/office/powerpoint/2010/main" val="360660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5185833-50A1-4075-9C90-F6E7B153AE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48F57D9-4797-4D7F-B4C3-17628994F2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AE1E30F6-6AE7-4446-BEE0-9C043F3E8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0F3DD082-FB03-4B74-A3BC-640E042E9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1852D3-45FD-42FD-8C54-D56D44455EAB}"/>
              </a:ext>
            </a:extLst>
          </p:cNvPr>
          <p:cNvSpPr txBox="1"/>
          <p:nvPr/>
        </p:nvSpPr>
        <p:spPr>
          <a:xfrm>
            <a:off x="7889539" y="3678756"/>
            <a:ext cx="3172899" cy="273049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cap="all" dirty="0">
                <a:latin typeface="+mj-lt"/>
                <a:ea typeface="+mj-ea"/>
                <a:cs typeface="+mj-cs"/>
              </a:rPr>
              <a:t>Results</a:t>
            </a:r>
          </a:p>
        </p:txBody>
      </p:sp>
      <p:pic>
        <p:nvPicPr>
          <p:cNvPr id="2" name="Picture 1">
            <a:extLst>
              <a:ext uri="{FF2B5EF4-FFF2-40B4-BE49-F238E27FC236}">
                <a16:creationId xmlns:a16="http://schemas.microsoft.com/office/drawing/2014/main" id="{F9293842-5D49-4023-9B02-5BE11E09A958}"/>
              </a:ext>
            </a:extLst>
          </p:cNvPr>
          <p:cNvPicPr>
            <a:picLocks noChangeAspect="1"/>
          </p:cNvPicPr>
          <p:nvPr/>
        </p:nvPicPr>
        <p:blipFill rotWithShape="1">
          <a:blip r:embed="rId4"/>
          <a:srcRect r="9651" b="2"/>
          <a:stretch/>
        </p:blipFill>
        <p:spPr>
          <a:xfrm>
            <a:off x="6645" y="10"/>
            <a:ext cx="6924201" cy="3428988"/>
          </a:xfrm>
          <a:prstGeom prst="rect">
            <a:avLst/>
          </a:prstGeom>
        </p:spPr>
      </p:pic>
      <p:pic>
        <p:nvPicPr>
          <p:cNvPr id="3" name="Picture 2">
            <a:extLst>
              <a:ext uri="{FF2B5EF4-FFF2-40B4-BE49-F238E27FC236}">
                <a16:creationId xmlns:a16="http://schemas.microsoft.com/office/drawing/2014/main" id="{BA909523-3654-4079-B4DA-B50D378B694B}"/>
              </a:ext>
            </a:extLst>
          </p:cNvPr>
          <p:cNvPicPr>
            <a:picLocks noChangeAspect="1"/>
          </p:cNvPicPr>
          <p:nvPr/>
        </p:nvPicPr>
        <p:blipFill rotWithShape="1">
          <a:blip r:embed="rId5"/>
          <a:srcRect r="27810"/>
          <a:stretch/>
        </p:blipFill>
        <p:spPr>
          <a:xfrm>
            <a:off x="6645" y="3429000"/>
            <a:ext cx="6924201" cy="3428998"/>
          </a:xfrm>
          <a:prstGeom prst="rect">
            <a:avLst/>
          </a:prstGeom>
        </p:spPr>
      </p:pic>
      <p:cxnSp>
        <p:nvCxnSpPr>
          <p:cNvPr id="20" name="Straight Connector 19">
            <a:extLst>
              <a:ext uri="{FF2B5EF4-FFF2-40B4-BE49-F238E27FC236}">
                <a16:creationId xmlns:a16="http://schemas.microsoft.com/office/drawing/2014/main" id="{41B910EF-CAAD-4AB5-BF50-FE7BE2F758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1"/>
          </p:cNvCxnSpPr>
          <p:nvPr>
            <p:extLst>
              <p:ext uri="{386F3935-93C4-4BCD-93E2-E3B085C9AB24}">
                <p16:designElem xmlns:p16="http://schemas.microsoft.com/office/powerpoint/2015/main" val="1"/>
              </p:ext>
            </p:extLst>
          </p:nvPr>
        </p:nvCxnSpPr>
        <p:spPr>
          <a:xfrm flipV="1">
            <a:off x="58020" y="3428999"/>
            <a:ext cx="6875041"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817FF20-BB02-4829-AEDE-9BC028BCA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A61E02E-DFEB-4F7B-9F98-6154C738F9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7" name="Slide Number Placeholder 6">
            <a:extLst>
              <a:ext uri="{FF2B5EF4-FFF2-40B4-BE49-F238E27FC236}">
                <a16:creationId xmlns:a16="http://schemas.microsoft.com/office/drawing/2014/main" id="{4EAC3EFE-46BB-4687-B7A1-4AF154A26215}"/>
              </a:ext>
            </a:extLst>
          </p:cNvPr>
          <p:cNvSpPr>
            <a:spLocks noGrp="1"/>
          </p:cNvSpPr>
          <p:nvPr>
            <p:ph type="sldNum" sz="quarter" idx="12"/>
          </p:nvPr>
        </p:nvSpPr>
        <p:spPr>
          <a:xfrm>
            <a:off x="10514011" y="5883275"/>
            <a:ext cx="764215" cy="365125"/>
          </a:xfrm>
        </p:spPr>
        <p:txBody>
          <a:bodyPr vert="horz" lIns="91440" tIns="45720" rIns="91440" bIns="45720" rtlCol="0" anchor="ctr">
            <a:normAutofit/>
          </a:bodyPr>
          <a:lstStyle/>
          <a:p>
            <a:pPr>
              <a:spcAft>
                <a:spcPts val="600"/>
              </a:spcAft>
            </a:pPr>
            <a:fld id="{E80CB4DF-C1B0-440A-8DF4-A332AA965247}" type="slidenum">
              <a:rPr lang="en-US" smtClean="0"/>
              <a:pPr>
                <a:spcAft>
                  <a:spcPts val="600"/>
                </a:spcAft>
              </a:pPr>
              <a:t>24</a:t>
            </a:fld>
            <a:endParaRPr lang="en-US"/>
          </a:p>
        </p:txBody>
      </p:sp>
      <p:sp>
        <p:nvSpPr>
          <p:cNvPr id="4" name="Rectangle 3">
            <a:extLst>
              <a:ext uri="{FF2B5EF4-FFF2-40B4-BE49-F238E27FC236}">
                <a16:creationId xmlns:a16="http://schemas.microsoft.com/office/drawing/2014/main" id="{31A0270B-7590-4BC0-9482-061B88D88C0F}"/>
              </a:ext>
            </a:extLst>
          </p:cNvPr>
          <p:cNvSpPr/>
          <p:nvPr/>
        </p:nvSpPr>
        <p:spPr>
          <a:xfrm>
            <a:off x="7161087" y="451338"/>
            <a:ext cx="4408594" cy="1263166"/>
          </a:xfrm>
          <a:prstGeom prst="rect">
            <a:avLst/>
          </a:prstGeom>
        </p:spPr>
        <p:txBody>
          <a:bodyPr wrap="square">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results of the recommendation model where it generates the top 10 nearest neighbors (animations) based on the name of the animation.</a:t>
            </a:r>
            <a:endParaRPr lang="en-IN" sz="1600" dirty="0">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83E52CD4-F76D-49AD-8EFD-7D2D940E2727}"/>
              </a:ext>
            </a:extLst>
          </p:cNvPr>
          <p:cNvSpPr/>
          <p:nvPr/>
        </p:nvSpPr>
        <p:spPr>
          <a:xfrm>
            <a:off x="7161087" y="2898990"/>
            <a:ext cx="4327283" cy="1559529"/>
          </a:xfrm>
          <a:prstGeom prst="rect">
            <a:avLst/>
          </a:prstGeom>
        </p:spPr>
        <p:txBody>
          <a:bodyPr wrap="square">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Displaying the results of the recommendation model where it generates the top 9 nearest neighbors based on the id of the animation given the id of any animation. </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26327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87C1-1149-DF48-AD42-67A8B23575BA}"/>
              </a:ext>
            </a:extLst>
          </p:cNvPr>
          <p:cNvSpPr>
            <a:spLocks noGrp="1"/>
          </p:cNvSpPr>
          <p:nvPr>
            <p:ph type="title"/>
          </p:nvPr>
        </p:nvSpPr>
        <p:spPr/>
        <p:txBody>
          <a:bodyPr>
            <a:normAutofit/>
          </a:bodyPr>
          <a:lstStyle/>
          <a:p>
            <a:pPr algn="l"/>
            <a:r>
              <a:rPr lang="en-US" sz="3200" dirty="0"/>
              <a:t>Semantic analysis - limitation</a:t>
            </a:r>
          </a:p>
        </p:txBody>
      </p:sp>
      <p:sp>
        <p:nvSpPr>
          <p:cNvPr id="3" name="Slide Number Placeholder 2">
            <a:extLst>
              <a:ext uri="{FF2B5EF4-FFF2-40B4-BE49-F238E27FC236}">
                <a16:creationId xmlns:a16="http://schemas.microsoft.com/office/drawing/2014/main" id="{4C8108FE-1EB2-7649-9E92-4DEBE1A463D6}"/>
              </a:ext>
            </a:extLst>
          </p:cNvPr>
          <p:cNvSpPr>
            <a:spLocks noGrp="1"/>
          </p:cNvSpPr>
          <p:nvPr>
            <p:ph type="sldNum" sz="quarter" idx="12"/>
          </p:nvPr>
        </p:nvSpPr>
        <p:spPr/>
        <p:txBody>
          <a:bodyPr/>
          <a:lstStyle/>
          <a:p>
            <a:fld id="{E80CB4DF-C1B0-440A-8DF4-A332AA965247}" type="slidenum">
              <a:rPr lang="en-IN" smtClean="0"/>
              <a:t>25</a:t>
            </a:fld>
            <a:endParaRPr lang="en-IN"/>
          </a:p>
        </p:txBody>
      </p:sp>
      <p:sp>
        <p:nvSpPr>
          <p:cNvPr id="5" name="TextBox 4">
            <a:extLst>
              <a:ext uri="{FF2B5EF4-FFF2-40B4-BE49-F238E27FC236}">
                <a16:creationId xmlns:a16="http://schemas.microsoft.com/office/drawing/2014/main" id="{91C4F067-5AD4-3740-AB67-C0866CB757AC}"/>
              </a:ext>
            </a:extLst>
          </p:cNvPr>
          <p:cNvSpPr txBox="1"/>
          <p:nvPr/>
        </p:nvSpPr>
        <p:spPr>
          <a:xfrm>
            <a:off x="913775" y="1865870"/>
            <a:ext cx="10009598"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done partial semantic analysis for our data where we tried to recommend the shows based on the similarity in the semantics of the names and based on same type, genre.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of semantic analysis is very much useful for extracting and representing the contextual meaning of words by statistical computations applied to a large corpus of text.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limitation is that we need to have data that is being related or having some pattern to identify the relationship which in our scenario it is limited to few of the shows that vary with the other features like genre, type but yet provided some other information like description and the people who casted it etc. can help to develop a model by conducting different analysis.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Semantic analysis is more helpful to recommend the shows based on the names and it is more useful to recommend the shows by mapping with the partition as partial names  and similarity within the names.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15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13">
            <a:extLst>
              <a:ext uri="{FF2B5EF4-FFF2-40B4-BE49-F238E27FC236}">
                <a16:creationId xmlns:a16="http://schemas.microsoft.com/office/drawing/2014/main" id="{A68C6385-AF19-4CB9-BE39-5D655C3B0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6BE4FBEF-7878-4089-B7C3-592ECF84E3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631EF2-B4BA-4826-B836-2AD2E02074B2}"/>
              </a:ext>
            </a:extLst>
          </p:cNvPr>
          <p:cNvSpPr>
            <a:spLocks noGrp="1"/>
          </p:cNvSpPr>
          <p:nvPr>
            <p:ph type="title"/>
          </p:nvPr>
        </p:nvSpPr>
        <p:spPr>
          <a:xfrm>
            <a:off x="476948" y="4458674"/>
            <a:ext cx="10916365" cy="1375345"/>
          </a:xfrm>
        </p:spPr>
        <p:txBody>
          <a:bodyPr vert="horz" lIns="91440" tIns="45720" rIns="91440" bIns="45720" rtlCol="0" anchor="b">
            <a:noAutofit/>
          </a:bodyPr>
          <a:lstStyle/>
          <a:p>
            <a:r>
              <a:rPr lang="en-US" sz="4000" dirty="0"/>
              <a:t>Recommending the shows based on the similarity in the names and based on same type.</a:t>
            </a:r>
          </a:p>
        </p:txBody>
      </p:sp>
      <p:pic>
        <p:nvPicPr>
          <p:cNvPr id="4" name="Picture 3">
            <a:extLst>
              <a:ext uri="{FF2B5EF4-FFF2-40B4-BE49-F238E27FC236}">
                <a16:creationId xmlns:a16="http://schemas.microsoft.com/office/drawing/2014/main" id="{3E99BDC2-EDF8-4CCF-AFE4-719909424EC4}"/>
              </a:ext>
            </a:extLst>
          </p:cNvPr>
          <p:cNvPicPr>
            <a:picLocks noChangeAspect="1"/>
          </p:cNvPicPr>
          <p:nvPr/>
        </p:nvPicPr>
        <p:blipFill>
          <a:blip r:embed="rId4"/>
          <a:stretch>
            <a:fillRect/>
          </a:stretch>
        </p:blipFill>
        <p:spPr>
          <a:xfrm>
            <a:off x="476948" y="1253735"/>
            <a:ext cx="5299920" cy="2504211"/>
          </a:xfrm>
          <a:prstGeom prst="rect">
            <a:avLst/>
          </a:prstGeom>
        </p:spPr>
      </p:pic>
      <p:pic>
        <p:nvPicPr>
          <p:cNvPr id="5" name="Picture 4">
            <a:extLst>
              <a:ext uri="{FF2B5EF4-FFF2-40B4-BE49-F238E27FC236}">
                <a16:creationId xmlns:a16="http://schemas.microsoft.com/office/drawing/2014/main" id="{0EF263C1-25BC-4991-BE8F-D1457206821C}"/>
              </a:ext>
            </a:extLst>
          </p:cNvPr>
          <p:cNvPicPr>
            <a:picLocks noChangeAspect="1"/>
          </p:cNvPicPr>
          <p:nvPr/>
        </p:nvPicPr>
        <p:blipFill>
          <a:blip r:embed="rId5"/>
          <a:stretch>
            <a:fillRect/>
          </a:stretch>
        </p:blipFill>
        <p:spPr>
          <a:xfrm>
            <a:off x="6256867" y="1374494"/>
            <a:ext cx="5299922" cy="1682725"/>
          </a:xfrm>
          <a:prstGeom prst="rect">
            <a:avLst/>
          </a:prstGeom>
        </p:spPr>
      </p:pic>
      <p:pic>
        <p:nvPicPr>
          <p:cNvPr id="28" name="Picture 17">
            <a:extLst>
              <a:ext uri="{FF2B5EF4-FFF2-40B4-BE49-F238E27FC236}">
                <a16:creationId xmlns:a16="http://schemas.microsoft.com/office/drawing/2014/main" id="{AD07B6DE-7663-4467-ABD7-8B76677D9D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8706"/>
          <a:stretch/>
        </p:blipFill>
        <p:spPr>
          <a:xfrm>
            <a:off x="0" y="-1"/>
            <a:ext cx="12192000" cy="2831912"/>
          </a:xfrm>
          <a:prstGeom prst="rect">
            <a:avLst/>
          </a:prstGeom>
        </p:spPr>
      </p:pic>
      <p:pic>
        <p:nvPicPr>
          <p:cNvPr id="29" name="Picture 19">
            <a:extLst>
              <a:ext uri="{FF2B5EF4-FFF2-40B4-BE49-F238E27FC236}">
                <a16:creationId xmlns:a16="http://schemas.microsoft.com/office/drawing/2014/main" id="{7140EF84-918C-4BAE-895D-6EED3719D8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7414" t="45274" b="-1"/>
          <a:stretch/>
        </p:blipFill>
        <p:spPr>
          <a:xfrm>
            <a:off x="8219138" y="3104866"/>
            <a:ext cx="3972862" cy="3753134"/>
          </a:xfrm>
          <a:prstGeom prst="rect">
            <a:avLst/>
          </a:prstGeom>
        </p:spPr>
      </p:pic>
      <p:sp>
        <p:nvSpPr>
          <p:cNvPr id="3" name="Slide Number Placeholder 2">
            <a:extLst>
              <a:ext uri="{FF2B5EF4-FFF2-40B4-BE49-F238E27FC236}">
                <a16:creationId xmlns:a16="http://schemas.microsoft.com/office/drawing/2014/main" id="{000D2C6A-77FF-4F0A-B5F6-BE64441A277F}"/>
              </a:ext>
            </a:extLst>
          </p:cNvPr>
          <p:cNvSpPr>
            <a:spLocks noGrp="1"/>
          </p:cNvSpPr>
          <p:nvPr>
            <p:ph type="sldNum" sz="quarter" idx="12"/>
          </p:nvPr>
        </p:nvSpPr>
        <p:spPr>
          <a:xfrm>
            <a:off x="10514011" y="6354825"/>
            <a:ext cx="764215" cy="365125"/>
          </a:xfrm>
        </p:spPr>
        <p:txBody>
          <a:bodyPr vert="horz" lIns="91440" tIns="45720" rIns="91440" bIns="45720" rtlCol="0" anchor="ctr">
            <a:normAutofit/>
          </a:bodyPr>
          <a:lstStyle/>
          <a:p>
            <a:pPr defTabSz="914400">
              <a:spcAft>
                <a:spcPts val="600"/>
              </a:spcAft>
            </a:pPr>
            <a:fld id="{E80CB4DF-C1B0-440A-8DF4-A332AA965247}" type="slidenum">
              <a:rPr lang="en-US" smtClean="0"/>
              <a:pPr defTabSz="914400">
                <a:spcAft>
                  <a:spcPts val="600"/>
                </a:spcAft>
              </a:pPr>
              <a:t>26</a:t>
            </a:fld>
            <a:endParaRPr lang="en-US"/>
          </a:p>
        </p:txBody>
      </p:sp>
    </p:spTree>
    <p:extLst>
      <p:ext uri="{BB962C8B-B14F-4D97-AF65-F5344CB8AC3E}">
        <p14:creationId xmlns:p14="http://schemas.microsoft.com/office/powerpoint/2010/main" val="343962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68E0B0-E338-4206-B591-8F2C3099EFD7}"/>
              </a:ext>
            </a:extLst>
          </p:cNvPr>
          <p:cNvSpPr>
            <a:spLocks noGrp="1"/>
          </p:cNvSpPr>
          <p:nvPr>
            <p:ph type="sldNum" sz="quarter" idx="12"/>
          </p:nvPr>
        </p:nvSpPr>
        <p:spPr/>
        <p:txBody>
          <a:bodyPr/>
          <a:lstStyle/>
          <a:p>
            <a:fld id="{E80CB4DF-C1B0-440A-8DF4-A332AA965247}" type="slidenum">
              <a:rPr lang="en-IN" smtClean="0"/>
              <a:t>27</a:t>
            </a:fld>
            <a:endParaRPr lang="en-IN"/>
          </a:p>
        </p:txBody>
      </p:sp>
      <p:pic>
        <p:nvPicPr>
          <p:cNvPr id="3" name="Picture 2">
            <a:extLst>
              <a:ext uri="{FF2B5EF4-FFF2-40B4-BE49-F238E27FC236}">
                <a16:creationId xmlns:a16="http://schemas.microsoft.com/office/drawing/2014/main" id="{2BBC0C4C-282D-4C99-82F6-C43C67557EF5}"/>
              </a:ext>
            </a:extLst>
          </p:cNvPr>
          <p:cNvPicPr>
            <a:picLocks noChangeAspect="1"/>
          </p:cNvPicPr>
          <p:nvPr/>
        </p:nvPicPr>
        <p:blipFill>
          <a:blip r:embed="rId2"/>
          <a:stretch>
            <a:fillRect/>
          </a:stretch>
        </p:blipFill>
        <p:spPr>
          <a:xfrm>
            <a:off x="740168" y="304265"/>
            <a:ext cx="1752600" cy="1009650"/>
          </a:xfrm>
          <a:prstGeom prst="rect">
            <a:avLst/>
          </a:prstGeom>
        </p:spPr>
      </p:pic>
      <p:pic>
        <p:nvPicPr>
          <p:cNvPr id="4" name="Picture 3">
            <a:extLst>
              <a:ext uri="{FF2B5EF4-FFF2-40B4-BE49-F238E27FC236}">
                <a16:creationId xmlns:a16="http://schemas.microsoft.com/office/drawing/2014/main" id="{F0D439CD-A6A2-471B-A8C7-1B63D87D5E6C}"/>
              </a:ext>
            </a:extLst>
          </p:cNvPr>
          <p:cNvPicPr>
            <a:picLocks noChangeAspect="1"/>
          </p:cNvPicPr>
          <p:nvPr/>
        </p:nvPicPr>
        <p:blipFill>
          <a:blip r:embed="rId3"/>
          <a:stretch>
            <a:fillRect/>
          </a:stretch>
        </p:blipFill>
        <p:spPr>
          <a:xfrm>
            <a:off x="584236" y="2079768"/>
            <a:ext cx="2228850" cy="933450"/>
          </a:xfrm>
          <a:prstGeom prst="rect">
            <a:avLst/>
          </a:prstGeom>
        </p:spPr>
      </p:pic>
      <p:pic>
        <p:nvPicPr>
          <p:cNvPr id="6" name="Picture 5">
            <a:extLst>
              <a:ext uri="{FF2B5EF4-FFF2-40B4-BE49-F238E27FC236}">
                <a16:creationId xmlns:a16="http://schemas.microsoft.com/office/drawing/2014/main" id="{75033121-DDC6-401C-8C27-0ED6F6AE6645}"/>
              </a:ext>
            </a:extLst>
          </p:cNvPr>
          <p:cNvPicPr>
            <a:picLocks noChangeAspect="1"/>
          </p:cNvPicPr>
          <p:nvPr/>
        </p:nvPicPr>
        <p:blipFill>
          <a:blip r:embed="rId4"/>
          <a:stretch>
            <a:fillRect/>
          </a:stretch>
        </p:blipFill>
        <p:spPr>
          <a:xfrm>
            <a:off x="0" y="3845854"/>
            <a:ext cx="3000375" cy="904875"/>
          </a:xfrm>
          <a:prstGeom prst="rect">
            <a:avLst/>
          </a:prstGeom>
        </p:spPr>
      </p:pic>
      <p:pic>
        <p:nvPicPr>
          <p:cNvPr id="11" name="Picture 10">
            <a:extLst>
              <a:ext uri="{FF2B5EF4-FFF2-40B4-BE49-F238E27FC236}">
                <a16:creationId xmlns:a16="http://schemas.microsoft.com/office/drawing/2014/main" id="{901C5A35-A8D1-40F4-99B6-BD568DDC0E0A}"/>
              </a:ext>
            </a:extLst>
          </p:cNvPr>
          <p:cNvPicPr>
            <a:picLocks noChangeAspect="1"/>
          </p:cNvPicPr>
          <p:nvPr/>
        </p:nvPicPr>
        <p:blipFill>
          <a:blip r:embed="rId5"/>
          <a:stretch>
            <a:fillRect/>
          </a:stretch>
        </p:blipFill>
        <p:spPr>
          <a:xfrm>
            <a:off x="412412" y="5617499"/>
            <a:ext cx="2731802" cy="847725"/>
          </a:xfrm>
          <a:prstGeom prst="rect">
            <a:avLst/>
          </a:prstGeom>
        </p:spPr>
      </p:pic>
      <p:pic>
        <p:nvPicPr>
          <p:cNvPr id="14" name="Picture 13">
            <a:extLst>
              <a:ext uri="{FF2B5EF4-FFF2-40B4-BE49-F238E27FC236}">
                <a16:creationId xmlns:a16="http://schemas.microsoft.com/office/drawing/2014/main" id="{F4994446-AC5C-4BB7-8B35-90B93D41E181}"/>
              </a:ext>
            </a:extLst>
          </p:cNvPr>
          <p:cNvPicPr>
            <a:picLocks noChangeAspect="1"/>
          </p:cNvPicPr>
          <p:nvPr/>
        </p:nvPicPr>
        <p:blipFill>
          <a:blip r:embed="rId6"/>
          <a:stretch>
            <a:fillRect/>
          </a:stretch>
        </p:blipFill>
        <p:spPr>
          <a:xfrm>
            <a:off x="3313813" y="4103029"/>
            <a:ext cx="5276850" cy="647700"/>
          </a:xfrm>
          <a:prstGeom prst="rect">
            <a:avLst/>
          </a:prstGeom>
        </p:spPr>
      </p:pic>
      <p:pic>
        <p:nvPicPr>
          <p:cNvPr id="15" name="Picture 14">
            <a:extLst>
              <a:ext uri="{FF2B5EF4-FFF2-40B4-BE49-F238E27FC236}">
                <a16:creationId xmlns:a16="http://schemas.microsoft.com/office/drawing/2014/main" id="{E62A87BD-BD1F-49B9-8AF4-976A765D3A32}"/>
              </a:ext>
            </a:extLst>
          </p:cNvPr>
          <p:cNvPicPr>
            <a:picLocks noChangeAspect="1"/>
          </p:cNvPicPr>
          <p:nvPr/>
        </p:nvPicPr>
        <p:blipFill>
          <a:blip r:embed="rId7"/>
          <a:stretch>
            <a:fillRect/>
          </a:stretch>
        </p:blipFill>
        <p:spPr>
          <a:xfrm>
            <a:off x="3555233" y="5617499"/>
            <a:ext cx="3971925" cy="781050"/>
          </a:xfrm>
          <a:prstGeom prst="rect">
            <a:avLst/>
          </a:prstGeom>
        </p:spPr>
      </p:pic>
      <p:pic>
        <p:nvPicPr>
          <p:cNvPr id="17" name="Picture 16">
            <a:extLst>
              <a:ext uri="{FF2B5EF4-FFF2-40B4-BE49-F238E27FC236}">
                <a16:creationId xmlns:a16="http://schemas.microsoft.com/office/drawing/2014/main" id="{FB9DD234-319C-47FF-A002-9FCD3A464ECA}"/>
              </a:ext>
            </a:extLst>
          </p:cNvPr>
          <p:cNvPicPr>
            <a:picLocks noChangeAspect="1"/>
          </p:cNvPicPr>
          <p:nvPr/>
        </p:nvPicPr>
        <p:blipFill>
          <a:blip r:embed="rId8"/>
          <a:stretch>
            <a:fillRect/>
          </a:stretch>
        </p:blipFill>
        <p:spPr>
          <a:xfrm>
            <a:off x="2775409" y="1751376"/>
            <a:ext cx="2765786" cy="1661093"/>
          </a:xfrm>
          <a:prstGeom prst="rect">
            <a:avLst/>
          </a:prstGeom>
        </p:spPr>
      </p:pic>
      <p:pic>
        <p:nvPicPr>
          <p:cNvPr id="19" name="Picture 18" descr="A close up of a logo&#10;&#10;Description automatically generated">
            <a:extLst>
              <a:ext uri="{FF2B5EF4-FFF2-40B4-BE49-F238E27FC236}">
                <a16:creationId xmlns:a16="http://schemas.microsoft.com/office/drawing/2014/main" id="{0CCE9058-42A0-4449-86F5-8DEE8E968822}"/>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5720899" y="1580571"/>
            <a:ext cx="2179927" cy="1848429"/>
          </a:xfrm>
          <a:prstGeom prst="rect">
            <a:avLst/>
          </a:prstGeom>
        </p:spPr>
      </p:pic>
      <p:pic>
        <p:nvPicPr>
          <p:cNvPr id="20" name="Picture 19">
            <a:extLst>
              <a:ext uri="{FF2B5EF4-FFF2-40B4-BE49-F238E27FC236}">
                <a16:creationId xmlns:a16="http://schemas.microsoft.com/office/drawing/2014/main" id="{CBAB6D47-A896-4047-AEB7-F7142BF84D6E}"/>
              </a:ext>
            </a:extLst>
          </p:cNvPr>
          <p:cNvPicPr>
            <a:picLocks noChangeAspect="1"/>
          </p:cNvPicPr>
          <p:nvPr/>
        </p:nvPicPr>
        <p:blipFill rotWithShape="1">
          <a:blip r:embed="rId10"/>
          <a:srcRect r="2" b="7027"/>
          <a:stretch/>
        </p:blipFill>
        <p:spPr>
          <a:xfrm>
            <a:off x="8080530" y="1751375"/>
            <a:ext cx="3077205" cy="1754761"/>
          </a:xfrm>
          <a:prstGeom prst="rect">
            <a:avLst/>
          </a:prstGeom>
        </p:spPr>
      </p:pic>
      <p:pic>
        <p:nvPicPr>
          <p:cNvPr id="21" name="Picture 20">
            <a:extLst>
              <a:ext uri="{FF2B5EF4-FFF2-40B4-BE49-F238E27FC236}">
                <a16:creationId xmlns:a16="http://schemas.microsoft.com/office/drawing/2014/main" id="{4D7FA96E-2C2D-4478-B711-64F2191F02B2}"/>
              </a:ext>
            </a:extLst>
          </p:cNvPr>
          <p:cNvPicPr>
            <a:picLocks noChangeAspect="1"/>
          </p:cNvPicPr>
          <p:nvPr/>
        </p:nvPicPr>
        <p:blipFill>
          <a:blip r:embed="rId11"/>
          <a:stretch>
            <a:fillRect/>
          </a:stretch>
        </p:blipFill>
        <p:spPr>
          <a:xfrm>
            <a:off x="2583718" y="40624"/>
            <a:ext cx="3659408" cy="1544831"/>
          </a:xfrm>
          <a:prstGeom prst="rect">
            <a:avLst/>
          </a:prstGeom>
        </p:spPr>
      </p:pic>
      <p:pic>
        <p:nvPicPr>
          <p:cNvPr id="22" name="Picture 21">
            <a:extLst>
              <a:ext uri="{FF2B5EF4-FFF2-40B4-BE49-F238E27FC236}">
                <a16:creationId xmlns:a16="http://schemas.microsoft.com/office/drawing/2014/main" id="{F0E55621-B656-476C-BFF7-F19CAAAAF573}"/>
              </a:ext>
            </a:extLst>
          </p:cNvPr>
          <p:cNvPicPr>
            <a:picLocks noChangeAspect="1"/>
          </p:cNvPicPr>
          <p:nvPr/>
        </p:nvPicPr>
        <p:blipFill>
          <a:blip r:embed="rId12"/>
          <a:stretch>
            <a:fillRect/>
          </a:stretch>
        </p:blipFill>
        <p:spPr>
          <a:xfrm>
            <a:off x="6208426" y="304264"/>
            <a:ext cx="2781462" cy="1030661"/>
          </a:xfrm>
          <a:prstGeom prst="rect">
            <a:avLst/>
          </a:prstGeom>
        </p:spPr>
      </p:pic>
      <p:pic>
        <p:nvPicPr>
          <p:cNvPr id="16" name="Picture 15">
            <a:extLst>
              <a:ext uri="{FF2B5EF4-FFF2-40B4-BE49-F238E27FC236}">
                <a16:creationId xmlns:a16="http://schemas.microsoft.com/office/drawing/2014/main" id="{8DECD311-9D37-42F1-A46C-E6FA696699E8}"/>
              </a:ext>
            </a:extLst>
          </p:cNvPr>
          <p:cNvPicPr>
            <a:picLocks noChangeAspect="1"/>
          </p:cNvPicPr>
          <p:nvPr/>
        </p:nvPicPr>
        <p:blipFill>
          <a:blip r:embed="rId7"/>
          <a:stretch>
            <a:fillRect/>
          </a:stretch>
        </p:blipFill>
        <p:spPr>
          <a:xfrm>
            <a:off x="8590663" y="4103029"/>
            <a:ext cx="3331411" cy="781050"/>
          </a:xfrm>
          <a:prstGeom prst="rect">
            <a:avLst/>
          </a:prstGeom>
        </p:spPr>
      </p:pic>
    </p:spTree>
    <p:extLst>
      <p:ext uri="{BB962C8B-B14F-4D97-AF65-F5344CB8AC3E}">
        <p14:creationId xmlns:p14="http://schemas.microsoft.com/office/powerpoint/2010/main" val="1622330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975" y="2057400"/>
            <a:ext cx="3935688" cy="2023252"/>
          </a:xfrm>
        </p:spPr>
        <p:txBody>
          <a:bodyPr/>
          <a:lstStyle/>
          <a:p>
            <a:r>
              <a:rPr lang="en-US" dirty="0">
                <a:latin typeface="Times New Roman" panose="02020603050405020304" pitchFamily="18" charset="0"/>
                <a:cs typeface="Times New Roman" panose="02020603050405020304" pitchFamily="18" charset="0"/>
              </a:rPr>
              <a:t>Challenges and lessons Learned</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3"/>
          </p:nvPr>
        </p:nvSpPr>
        <p:spPr>
          <a:xfrm>
            <a:off x="4595462" y="1257300"/>
            <a:ext cx="6200163" cy="5181599"/>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Applying different techniques to handle NULL values of each column based upon the correlation of the attributes.</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How to define like (considering the users who viewed each anime and who rated them) based on user rating ,anime rating and on a condition that user rating for an anime is more than the mean rating.</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Finding the best value of  ‘K’ in K-means clustering based on inertia and silhouette score.</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Calculating the distance between the categorical variables using Binary Euclidean Distance, coefficient of similarity and Hamming distance.</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Using clustering technique for recommending the shows.</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Using supervised modelling technique to an unsupervised data (KNN).  </a:t>
            </a:r>
          </a:p>
          <a:p>
            <a:pPr>
              <a:buFont typeface="Wingdings" panose="05000000000000000000" pitchFamily="2" charset="2"/>
              <a:buChar char="Ø"/>
            </a:pPr>
            <a:r>
              <a:rPr lang="en-US" sz="1400" cap="none" dirty="0">
                <a:latin typeface="Times New Roman" panose="02020603050405020304" pitchFamily="18" charset="0"/>
                <a:cs typeface="Times New Roman" panose="02020603050405020304" pitchFamily="18" charset="0"/>
              </a:rPr>
              <a:t>Using semantic analysis technique for recommending various shows.</a:t>
            </a:r>
          </a:p>
        </p:txBody>
      </p:sp>
      <p:sp>
        <p:nvSpPr>
          <p:cNvPr id="4" name="Slide Number Placeholder 3"/>
          <p:cNvSpPr>
            <a:spLocks noGrp="1"/>
          </p:cNvSpPr>
          <p:nvPr>
            <p:ph type="sldNum" sz="quarter" idx="12"/>
          </p:nvPr>
        </p:nvSpPr>
        <p:spPr/>
        <p:txBody>
          <a:bodyPr/>
          <a:lstStyle/>
          <a:p>
            <a:fld id="{E80CB4DF-C1B0-440A-8DF4-A332AA965247}" type="slidenum">
              <a:rPr lang="en-IN" smtClean="0"/>
              <a:t>28</a:t>
            </a:fld>
            <a:endParaRPr lang="en-IN"/>
          </a:p>
        </p:txBody>
      </p:sp>
    </p:spTree>
    <p:extLst>
      <p:ext uri="{BB962C8B-B14F-4D97-AF65-F5344CB8AC3E}">
        <p14:creationId xmlns:p14="http://schemas.microsoft.com/office/powerpoint/2010/main" val="351952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F3A0C-9E42-4ABC-BB71-A4E8DAA10001}"/>
              </a:ext>
            </a:extLst>
          </p:cNvPr>
          <p:cNvPicPr>
            <a:picLocks noChangeAspect="1"/>
          </p:cNvPicPr>
          <p:nvPr/>
        </p:nvPicPr>
        <p:blipFill rotWithShape="1">
          <a:blip r:embed="rId2"/>
          <a:srcRect t="2521" r="1" b="2625"/>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CD8BDAFD-3666-40E1-BD43-C5BF91E343B4}"/>
              </a:ext>
            </a:extLst>
          </p:cNvPr>
          <p:cNvSpPr>
            <a:spLocks noGrp="1"/>
          </p:cNvSpPr>
          <p:nvPr>
            <p:ph type="sldNum" sz="quarter" idx="12"/>
          </p:nvPr>
        </p:nvSpPr>
        <p:spPr/>
        <p:txBody>
          <a:bodyPr/>
          <a:lstStyle/>
          <a:p>
            <a:fld id="{E80CB4DF-C1B0-440A-8DF4-A332AA965247}" type="slidenum">
              <a:rPr lang="en-IN" smtClean="0"/>
              <a:t>29</a:t>
            </a:fld>
            <a:endParaRPr lang="en-IN"/>
          </a:p>
        </p:txBody>
      </p:sp>
    </p:spTree>
    <p:extLst>
      <p:ext uri="{BB962C8B-B14F-4D97-AF65-F5344CB8AC3E}">
        <p14:creationId xmlns:p14="http://schemas.microsoft.com/office/powerpoint/2010/main" val="360947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A9787-64BA-4DBB-8EB2-31D3F1C1AE0E}"/>
              </a:ext>
            </a:extLst>
          </p:cNvPr>
          <p:cNvSpPr txBox="1"/>
          <p:nvPr/>
        </p:nvSpPr>
        <p:spPr>
          <a:xfrm>
            <a:off x="244210" y="627517"/>
            <a:ext cx="10297550" cy="2708434"/>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			Proposed Selected dataset:</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 that selected contains information on use preference data from 73,516 users on 12,294 animations.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dataset consists of features like user id, anime id, name, genre, type, episodes, rating and members.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id and anime id are the primary keys which are used to identify the features uniquely and merge different dataset based on these attributes.</a:t>
            </a:r>
            <a:endParaRPr lang="en-IN" sz="2000" dirty="0">
              <a:latin typeface="Times New Roman" panose="02020603050405020304" pitchFamily="18" charset="0"/>
              <a:cs typeface="Times New Roman" panose="02020603050405020304" pitchFamily="18" charset="0"/>
            </a:endParaRPr>
          </a:p>
        </p:txBody>
      </p:sp>
      <p:pic>
        <p:nvPicPr>
          <p:cNvPr id="3" name="image4.png">
            <a:extLst>
              <a:ext uri="{FF2B5EF4-FFF2-40B4-BE49-F238E27FC236}">
                <a16:creationId xmlns:a16="http://schemas.microsoft.com/office/drawing/2014/main" id="{13126400-88F4-4490-B2AD-C5F950D5070D}"/>
              </a:ext>
            </a:extLst>
          </p:cNvPr>
          <p:cNvPicPr/>
          <p:nvPr/>
        </p:nvPicPr>
        <p:blipFill>
          <a:blip r:embed="rId2"/>
          <a:srcRect/>
          <a:stretch>
            <a:fillRect/>
          </a:stretch>
        </p:blipFill>
        <p:spPr>
          <a:xfrm>
            <a:off x="365910" y="3468599"/>
            <a:ext cx="5730090" cy="2183900"/>
          </a:xfrm>
          <a:prstGeom prst="rect">
            <a:avLst/>
          </a:prstGeom>
          <a:ln/>
        </p:spPr>
      </p:pic>
      <p:pic>
        <p:nvPicPr>
          <p:cNvPr id="4" name="image3.png">
            <a:extLst>
              <a:ext uri="{FF2B5EF4-FFF2-40B4-BE49-F238E27FC236}">
                <a16:creationId xmlns:a16="http://schemas.microsoft.com/office/drawing/2014/main" id="{626056F4-C754-436D-A2C0-00CE841E6E88}"/>
              </a:ext>
            </a:extLst>
          </p:cNvPr>
          <p:cNvPicPr/>
          <p:nvPr/>
        </p:nvPicPr>
        <p:blipFill>
          <a:blip r:embed="rId3"/>
          <a:srcRect/>
          <a:stretch>
            <a:fillRect/>
          </a:stretch>
        </p:blipFill>
        <p:spPr>
          <a:xfrm>
            <a:off x="6380413" y="3468599"/>
            <a:ext cx="4315460" cy="2183900"/>
          </a:xfrm>
          <a:prstGeom prst="rect">
            <a:avLst/>
          </a:prstGeom>
          <a:ln/>
        </p:spPr>
      </p:pic>
      <p:sp>
        <p:nvSpPr>
          <p:cNvPr id="5" name="Slide Number Placeholder 4">
            <a:extLst>
              <a:ext uri="{FF2B5EF4-FFF2-40B4-BE49-F238E27FC236}">
                <a16:creationId xmlns:a16="http://schemas.microsoft.com/office/drawing/2014/main" id="{5D0B4533-48B0-4858-9CF9-ACA78FC59358}"/>
              </a:ext>
            </a:extLst>
          </p:cNvPr>
          <p:cNvSpPr>
            <a:spLocks noGrp="1"/>
          </p:cNvSpPr>
          <p:nvPr>
            <p:ph type="sldNum" sz="quarter" idx="12"/>
          </p:nvPr>
        </p:nvSpPr>
        <p:spPr/>
        <p:txBody>
          <a:bodyPr/>
          <a:lstStyle/>
          <a:p>
            <a:fld id="{E80CB4DF-C1B0-440A-8DF4-A332AA965247}" type="slidenum">
              <a:rPr lang="en-IN" smtClean="0"/>
              <a:t>3</a:t>
            </a:fld>
            <a:endParaRPr lang="en-IN"/>
          </a:p>
        </p:txBody>
      </p:sp>
      <p:sp>
        <p:nvSpPr>
          <p:cNvPr id="7" name="TextBox 6"/>
          <p:cNvSpPr txBox="1"/>
          <p:nvPr/>
        </p:nvSpPr>
        <p:spPr>
          <a:xfrm>
            <a:off x="244210" y="5652499"/>
            <a:ext cx="11731890" cy="1200329"/>
          </a:xfrm>
          <a:prstGeom prst="rect">
            <a:avLst/>
          </a:prstGeom>
          <a:noFill/>
        </p:spPr>
        <p:txBody>
          <a:bodyPr wrap="square" rtlCol="0">
            <a:spAutoFit/>
          </a:bodyPr>
          <a:lstStyle/>
          <a:p>
            <a:r>
              <a:rPr lang="en-US" dirty="0">
                <a:hlinkClick r:id="rId4"/>
              </a:rPr>
              <a:t>https://archive.ics.uci.edu/ml/datasets.php?format=&amp;task=&amp;att=&amp;area=&amp;numAtt=&amp;numIns=&amp;type=seq&amp;sort=nameUp&amp;view=table</a:t>
            </a:r>
            <a:endParaRPr lang="en-US" dirty="0"/>
          </a:p>
          <a:p>
            <a:endParaRPr lang="en-US" dirty="0">
              <a:solidFill>
                <a:schemeClr val="tx1">
                  <a:lumMod val="85000"/>
                  <a:lumOff val="15000"/>
                </a:schemeClr>
              </a:solidFill>
            </a:endParaRPr>
          </a:p>
          <a:p>
            <a:r>
              <a:rPr lang="en-US" dirty="0">
                <a:hlinkClick r:id="rId5"/>
              </a:rPr>
              <a:t>https://www.kaggle.com/CooperUnion/anime-recommendations-database</a:t>
            </a:r>
            <a:endParaRPr lang="en-US" dirty="0"/>
          </a:p>
        </p:txBody>
      </p:sp>
    </p:spTree>
    <p:extLst>
      <p:ext uri="{BB962C8B-B14F-4D97-AF65-F5344CB8AC3E}">
        <p14:creationId xmlns:p14="http://schemas.microsoft.com/office/powerpoint/2010/main" val="3634763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7BC4D-CEAA-440E-952B-B1AD543AB451}"/>
              </a:ext>
            </a:extLst>
          </p:cNvPr>
          <p:cNvPicPr>
            <a:picLocks noChangeAspect="1"/>
          </p:cNvPicPr>
          <p:nvPr/>
        </p:nvPicPr>
        <p:blipFill rotWithShape="1">
          <a:blip r:embed="rId2"/>
          <a:srcRect t="3980" b="8129"/>
          <a:stretch/>
        </p:blipFill>
        <p:spPr>
          <a:xfrm>
            <a:off x="20" y="10"/>
            <a:ext cx="12191980" cy="6857990"/>
          </a:xfrm>
          <a:prstGeom prst="rect">
            <a:avLst/>
          </a:prstGeom>
        </p:spPr>
      </p:pic>
      <p:sp>
        <p:nvSpPr>
          <p:cNvPr id="3" name="Slide Number Placeholder 2">
            <a:extLst>
              <a:ext uri="{FF2B5EF4-FFF2-40B4-BE49-F238E27FC236}">
                <a16:creationId xmlns:a16="http://schemas.microsoft.com/office/drawing/2014/main" id="{BF1D61E9-FABE-4DCB-80AE-342D6220BF50}"/>
              </a:ext>
            </a:extLst>
          </p:cNvPr>
          <p:cNvSpPr>
            <a:spLocks noGrp="1"/>
          </p:cNvSpPr>
          <p:nvPr>
            <p:ph type="sldNum" sz="quarter" idx="12"/>
          </p:nvPr>
        </p:nvSpPr>
        <p:spPr/>
        <p:txBody>
          <a:bodyPr/>
          <a:lstStyle/>
          <a:p>
            <a:fld id="{E80CB4DF-C1B0-440A-8DF4-A332AA965247}" type="slidenum">
              <a:rPr lang="en-IN" smtClean="0"/>
              <a:t>30</a:t>
            </a:fld>
            <a:endParaRPr lang="en-IN"/>
          </a:p>
        </p:txBody>
      </p:sp>
    </p:spTree>
    <p:extLst>
      <p:ext uri="{BB962C8B-B14F-4D97-AF65-F5344CB8AC3E}">
        <p14:creationId xmlns:p14="http://schemas.microsoft.com/office/powerpoint/2010/main" val="227062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0414-7871-41D6-A7DE-DA275EB3DBF1}"/>
              </a:ext>
            </a:extLst>
          </p:cNvPr>
          <p:cNvSpPr>
            <a:spLocks noGrp="1"/>
          </p:cNvSpPr>
          <p:nvPr>
            <p:ph type="title"/>
          </p:nvPr>
        </p:nvSpPr>
        <p:spPr>
          <a:xfrm>
            <a:off x="1286933" y="609600"/>
            <a:ext cx="10197494" cy="1099457"/>
          </a:xfrm>
        </p:spPr>
        <p:txBody>
          <a:bodyPr>
            <a:normAutofit/>
          </a:bodyPr>
          <a:lstStyle/>
          <a:p>
            <a:r>
              <a:rPr lang="en-US" dirty="0"/>
              <a:t>	Pre-Processing:</a:t>
            </a:r>
          </a:p>
        </p:txBody>
      </p:sp>
      <p:graphicFrame>
        <p:nvGraphicFramePr>
          <p:cNvPr id="19" name="Content Placeholder 2">
            <a:extLst>
              <a:ext uri="{FF2B5EF4-FFF2-40B4-BE49-F238E27FC236}">
                <a16:creationId xmlns:a16="http://schemas.microsoft.com/office/drawing/2014/main" id="{1F402D19-B190-448B-891B-13655AB87B2C}"/>
              </a:ext>
            </a:extLst>
          </p:cNvPr>
          <p:cNvGraphicFramePr>
            <a:graphicFrameLocks noGrp="1"/>
          </p:cNvGraphicFramePr>
          <p:nvPr>
            <p:ph sz="quarter" idx="13"/>
            <p:extLst>
              <p:ext uri="{D42A27DB-BD31-4B8C-83A1-F6EECF244321}">
                <p14:modId xmlns:p14="http://schemas.microsoft.com/office/powerpoint/2010/main" val="201785766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3CB3E6B-6D36-43B5-8F6B-30284375FF87}"/>
              </a:ext>
            </a:extLst>
          </p:cNvPr>
          <p:cNvSpPr>
            <a:spLocks noGrp="1"/>
          </p:cNvSpPr>
          <p:nvPr>
            <p:ph type="sldNum" sz="quarter" idx="12"/>
          </p:nvPr>
        </p:nvSpPr>
        <p:spPr/>
        <p:txBody>
          <a:bodyPr/>
          <a:lstStyle/>
          <a:p>
            <a:fld id="{E80CB4DF-C1B0-440A-8DF4-A332AA965247}" type="slidenum">
              <a:rPr lang="en-IN" smtClean="0"/>
              <a:t>4</a:t>
            </a:fld>
            <a:endParaRPr lang="en-IN"/>
          </a:p>
        </p:txBody>
      </p:sp>
    </p:spTree>
    <p:extLst>
      <p:ext uri="{BB962C8B-B14F-4D97-AF65-F5344CB8AC3E}">
        <p14:creationId xmlns:p14="http://schemas.microsoft.com/office/powerpoint/2010/main" val="348268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944C9A-FAE8-4B19-80A9-E28D695F8B5D}"/>
              </a:ext>
            </a:extLst>
          </p:cNvPr>
          <p:cNvPicPr>
            <a:picLocks noChangeAspect="1"/>
          </p:cNvPicPr>
          <p:nvPr/>
        </p:nvPicPr>
        <p:blipFill>
          <a:blip r:embed="rId2"/>
          <a:stretch>
            <a:fillRect/>
          </a:stretch>
        </p:blipFill>
        <p:spPr>
          <a:xfrm>
            <a:off x="0" y="0"/>
            <a:ext cx="12192000" cy="6857999"/>
          </a:xfrm>
          <a:prstGeom prst="rect">
            <a:avLst/>
          </a:prstGeom>
        </p:spPr>
      </p:pic>
      <p:sp>
        <p:nvSpPr>
          <p:cNvPr id="3" name="Slide Number Placeholder 2">
            <a:extLst>
              <a:ext uri="{FF2B5EF4-FFF2-40B4-BE49-F238E27FC236}">
                <a16:creationId xmlns:a16="http://schemas.microsoft.com/office/drawing/2014/main" id="{73FECABB-672F-4B4F-BC9D-942E8DA2CC9A}"/>
              </a:ext>
            </a:extLst>
          </p:cNvPr>
          <p:cNvSpPr>
            <a:spLocks noGrp="1"/>
          </p:cNvSpPr>
          <p:nvPr>
            <p:ph type="sldNum" sz="quarter" idx="12"/>
          </p:nvPr>
        </p:nvSpPr>
        <p:spPr/>
        <p:txBody>
          <a:bodyPr/>
          <a:lstStyle/>
          <a:p>
            <a:fld id="{E80CB4DF-C1B0-440A-8DF4-A332AA965247}" type="slidenum">
              <a:rPr lang="en-IN" smtClean="0"/>
              <a:t>5</a:t>
            </a:fld>
            <a:endParaRPr lang="en-IN"/>
          </a:p>
        </p:txBody>
      </p:sp>
    </p:spTree>
    <p:extLst>
      <p:ext uri="{BB962C8B-B14F-4D97-AF65-F5344CB8AC3E}">
        <p14:creationId xmlns:p14="http://schemas.microsoft.com/office/powerpoint/2010/main" val="220414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6BA7-3DFF-4A98-8AE7-B3B686BC3176}"/>
              </a:ext>
            </a:extLst>
          </p:cNvPr>
          <p:cNvSpPr>
            <a:spLocks noGrp="1"/>
          </p:cNvSpPr>
          <p:nvPr>
            <p:ph type="title"/>
          </p:nvPr>
        </p:nvSpPr>
        <p:spPr>
          <a:xfrm>
            <a:off x="609601" y="4385066"/>
            <a:ext cx="10923638" cy="1317643"/>
          </a:xfrm>
        </p:spPr>
        <p:txBody>
          <a:bodyPr vert="horz" lIns="91440" tIns="45720" rIns="91440" bIns="45720" rtlCol="0" anchor="b">
            <a:normAutofit fontScale="90000"/>
          </a:bodyPr>
          <a:lstStyle/>
          <a:p>
            <a:r>
              <a:rPr lang="en-US" sz="5400" dirty="0"/>
              <a:t>Identifying Null / Missing Values:</a:t>
            </a:r>
          </a:p>
        </p:txBody>
      </p:sp>
      <p:sp>
        <p:nvSpPr>
          <p:cNvPr id="3" name="Slide Number Placeholder 2">
            <a:extLst>
              <a:ext uri="{FF2B5EF4-FFF2-40B4-BE49-F238E27FC236}">
                <a16:creationId xmlns:a16="http://schemas.microsoft.com/office/drawing/2014/main" id="{6CFB41D1-8CF8-4239-85D4-33569DE7D4DC}"/>
              </a:ext>
            </a:extLst>
          </p:cNvPr>
          <p:cNvSpPr>
            <a:spLocks noGrp="1"/>
          </p:cNvSpPr>
          <p:nvPr>
            <p:ph type="sldNum" sz="quarter" idx="12"/>
          </p:nvPr>
        </p:nvSpPr>
        <p:spPr/>
        <p:txBody>
          <a:bodyPr/>
          <a:lstStyle/>
          <a:p>
            <a:fld id="{E80CB4DF-C1B0-440A-8DF4-A332AA965247}" type="slidenum">
              <a:rPr lang="en-IN" smtClean="0"/>
              <a:t>6</a:t>
            </a:fld>
            <a:endParaRPr lang="en-IN"/>
          </a:p>
        </p:txBody>
      </p:sp>
      <p:pic>
        <p:nvPicPr>
          <p:cNvPr id="35" name="Content Placeholder 3" descr="A close up of a logo&#10;&#10;Description automatically generated">
            <a:extLst>
              <a:ext uri="{FF2B5EF4-FFF2-40B4-BE49-F238E27FC236}">
                <a16:creationId xmlns:a16="http://schemas.microsoft.com/office/drawing/2014/main" id="{05C90BE0-F97A-4BA8-81F0-2C50E844327A}"/>
              </a:ext>
            </a:extLst>
          </p:cNvPr>
          <p:cNvPicPr>
            <a:picLocks/>
          </p:cNvPicPr>
          <p:nvPr/>
        </p:nvPicPr>
        <p:blipFill rotWithShape="1">
          <a:blip r:embed="rId2" cstate="print">
            <a:extLst>
              <a:ext uri="{28A0092B-C50C-407E-A947-70E740481C1C}">
                <a14:useLocalDpi xmlns:a14="http://schemas.microsoft.com/office/drawing/2010/main" val="0"/>
              </a:ext>
            </a:extLst>
          </a:blip>
          <a:srcRect l="15247" r="19207" b="1"/>
          <a:stretch/>
        </p:blipFill>
        <p:spPr>
          <a:xfrm>
            <a:off x="20" y="3"/>
            <a:ext cx="6050260" cy="4091667"/>
          </a:xfrm>
          <a:prstGeom prst="rect">
            <a:avLst/>
          </a:prstGeom>
        </p:spPr>
      </p:pic>
      <p:pic>
        <p:nvPicPr>
          <p:cNvPr id="5" name="Picture 4" descr="A close up of a logo&#10;&#10;Description automatically generated">
            <a:extLst>
              <a:ext uri="{FF2B5EF4-FFF2-40B4-BE49-F238E27FC236}">
                <a16:creationId xmlns:a16="http://schemas.microsoft.com/office/drawing/2014/main" id="{7741369A-5A8A-4336-A87D-988CBDE51191}"/>
              </a:ext>
            </a:extLst>
          </p:cNvPr>
          <p:cNvPicPr/>
          <p:nvPr/>
        </p:nvPicPr>
        <p:blipFill rotWithShape="1">
          <a:blip r:embed="rId3">
            <a:extLst>
              <a:ext uri="{28A0092B-C50C-407E-A947-70E740481C1C}">
                <a14:useLocalDpi xmlns:a14="http://schemas.microsoft.com/office/drawing/2010/main" val="0"/>
              </a:ext>
            </a:extLst>
          </a:blip>
          <a:srcRect l="15398" r="19921" b="1"/>
          <a:stretch/>
        </p:blipFill>
        <p:spPr>
          <a:xfrm>
            <a:off x="6197600" y="3"/>
            <a:ext cx="6015539" cy="4092353"/>
          </a:xfrm>
          <a:prstGeom prst="rect">
            <a:avLst/>
          </a:prstGeom>
        </p:spPr>
      </p:pic>
      <p:pic>
        <p:nvPicPr>
          <p:cNvPr id="9" name="Picture 8">
            <a:extLst>
              <a:ext uri="{FF2B5EF4-FFF2-40B4-BE49-F238E27FC236}">
                <a16:creationId xmlns:a16="http://schemas.microsoft.com/office/drawing/2014/main" id="{9FF4AC0F-C68E-4022-9144-40DD98788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600" y="4272922"/>
            <a:ext cx="5835950" cy="488975"/>
          </a:xfrm>
          <a:prstGeom prst="rect">
            <a:avLst/>
          </a:prstGeom>
        </p:spPr>
      </p:pic>
    </p:spTree>
    <p:extLst>
      <p:ext uri="{BB962C8B-B14F-4D97-AF65-F5344CB8AC3E}">
        <p14:creationId xmlns:p14="http://schemas.microsoft.com/office/powerpoint/2010/main" val="236585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4A69-C264-434C-BB24-D084B34339DC}"/>
              </a:ext>
            </a:extLst>
          </p:cNvPr>
          <p:cNvSpPr>
            <a:spLocks noGrp="1"/>
          </p:cNvSpPr>
          <p:nvPr>
            <p:ph type="title"/>
          </p:nvPr>
        </p:nvSpPr>
        <p:spPr>
          <a:xfrm>
            <a:off x="669807" y="787782"/>
            <a:ext cx="5498361" cy="1320800"/>
          </a:xfrm>
        </p:spPr>
        <p:txBody>
          <a:bodyPr anchor="ctr">
            <a:normAutofit/>
          </a:bodyPr>
          <a:lstStyle/>
          <a:p>
            <a:r>
              <a:rPr lang="en-US" dirty="0"/>
              <a:t>Handling null Values:</a:t>
            </a:r>
          </a:p>
        </p:txBody>
      </p:sp>
      <p:sp>
        <p:nvSpPr>
          <p:cNvPr id="3" name="Content Placeholder 2">
            <a:extLst>
              <a:ext uri="{FF2B5EF4-FFF2-40B4-BE49-F238E27FC236}">
                <a16:creationId xmlns:a16="http://schemas.microsoft.com/office/drawing/2014/main" id="{A8D68EAD-69EC-47B5-8E15-CF6CC916BA34}"/>
              </a:ext>
            </a:extLst>
          </p:cNvPr>
          <p:cNvSpPr>
            <a:spLocks noGrp="1"/>
          </p:cNvSpPr>
          <p:nvPr>
            <p:ph sz="quarter" idx="13"/>
          </p:nvPr>
        </p:nvSpPr>
        <p:spPr>
          <a:xfrm>
            <a:off x="7009806" y="3773275"/>
            <a:ext cx="4754104" cy="2731992"/>
          </a:xfrm>
        </p:spPr>
        <p:txBody>
          <a:bodyPr>
            <a:normAutofit fontScale="92500" lnSpcReduction="10000"/>
          </a:bodyPr>
          <a:lstStyle/>
          <a:p>
            <a:r>
              <a:rPr lang="en-US" cap="none" dirty="0">
                <a:latin typeface="Times New Roman" panose="02020603050405020304" pitchFamily="18" charset="0"/>
                <a:cs typeface="Times New Roman" panose="02020603050405020304" pitchFamily="18" charset="0"/>
              </a:rPr>
              <a:t>Identify the null / missing values if they are replaced with different words or symbols.</a:t>
            </a:r>
          </a:p>
          <a:p>
            <a:r>
              <a:rPr lang="en-US" cap="none" dirty="0">
                <a:latin typeface="Times New Roman" panose="02020603050405020304" pitchFamily="18" charset="0"/>
                <a:cs typeface="Times New Roman" panose="02020603050405020304" pitchFamily="18" charset="0"/>
              </a:rPr>
              <a:t>Know which column has highest null values and how important that column is for the analysis. </a:t>
            </a:r>
          </a:p>
          <a:p>
            <a:r>
              <a:rPr lang="en-US" cap="none" dirty="0">
                <a:latin typeface="Times New Roman" panose="02020603050405020304" pitchFamily="18" charset="0"/>
                <a:cs typeface="Times New Roman" panose="02020603050405020304" pitchFamily="18" charset="0"/>
              </a:rPr>
              <a:t>Remove the rows having excessive null values as they can introduce new bias.</a:t>
            </a:r>
          </a:p>
        </p:txBody>
      </p:sp>
      <p:sp>
        <p:nvSpPr>
          <p:cNvPr id="4" name="Slide Number Placeholder 3">
            <a:extLst>
              <a:ext uri="{FF2B5EF4-FFF2-40B4-BE49-F238E27FC236}">
                <a16:creationId xmlns:a16="http://schemas.microsoft.com/office/drawing/2014/main" id="{4BF3102F-1B8A-4B40-B33D-E517CFD56B9F}"/>
              </a:ext>
            </a:extLst>
          </p:cNvPr>
          <p:cNvSpPr>
            <a:spLocks noGrp="1"/>
          </p:cNvSpPr>
          <p:nvPr>
            <p:ph type="sldNum" sz="quarter" idx="12"/>
          </p:nvPr>
        </p:nvSpPr>
        <p:spPr/>
        <p:txBody>
          <a:bodyPr/>
          <a:lstStyle/>
          <a:p>
            <a:fld id="{E80CB4DF-C1B0-440A-8DF4-A332AA965247}" type="slidenum">
              <a:rPr lang="en-IN" smtClean="0"/>
              <a:t>7</a:t>
            </a:fld>
            <a:endParaRPr lang="en-IN"/>
          </a:p>
        </p:txBody>
      </p:sp>
      <p:pic>
        <p:nvPicPr>
          <p:cNvPr id="15" name="Picture 14" descr="A screenshot of a cell phone&#10;&#10;Description automatically generated">
            <a:extLst>
              <a:ext uri="{FF2B5EF4-FFF2-40B4-BE49-F238E27FC236}">
                <a16:creationId xmlns:a16="http://schemas.microsoft.com/office/drawing/2014/main" id="{B125018C-D08F-427A-8705-43E41A67FE53}"/>
              </a:ext>
            </a:extLst>
          </p:cNvPr>
          <p:cNvPicPr/>
          <p:nvPr/>
        </p:nvPicPr>
        <p:blipFill>
          <a:blip r:embed="rId2">
            <a:extLst>
              <a:ext uri="{28A0092B-C50C-407E-A947-70E740481C1C}">
                <a14:useLocalDpi xmlns:a14="http://schemas.microsoft.com/office/drawing/2010/main" val="0"/>
              </a:ext>
            </a:extLst>
          </a:blip>
          <a:stretch>
            <a:fillRect/>
          </a:stretch>
        </p:blipFill>
        <p:spPr>
          <a:xfrm>
            <a:off x="202675" y="1974816"/>
            <a:ext cx="6659960" cy="4256523"/>
          </a:xfrm>
          <a:prstGeom prst="rect">
            <a:avLst/>
          </a:prstGeom>
        </p:spPr>
      </p:pic>
      <p:pic>
        <p:nvPicPr>
          <p:cNvPr id="17" name="Picture 16" descr="A close up of a logo&#10;&#10;Description automatically generated">
            <a:extLst>
              <a:ext uri="{FF2B5EF4-FFF2-40B4-BE49-F238E27FC236}">
                <a16:creationId xmlns:a16="http://schemas.microsoft.com/office/drawing/2014/main" id="{B2AD045E-D97B-4D34-A5E0-0EB7AE9D775E}"/>
              </a:ext>
            </a:extLst>
          </p:cNvPr>
          <p:cNvPicPr/>
          <p:nvPr/>
        </p:nvPicPr>
        <p:blipFill>
          <a:blip r:embed="rId3">
            <a:extLst>
              <a:ext uri="{28A0092B-C50C-407E-A947-70E740481C1C}">
                <a14:useLocalDpi xmlns:a14="http://schemas.microsoft.com/office/drawing/2010/main" val="0"/>
              </a:ext>
            </a:extLst>
          </a:blip>
          <a:stretch>
            <a:fillRect/>
          </a:stretch>
        </p:blipFill>
        <p:spPr>
          <a:xfrm>
            <a:off x="6762650" y="233785"/>
            <a:ext cx="5001260" cy="3539490"/>
          </a:xfrm>
          <a:prstGeom prst="rect">
            <a:avLst/>
          </a:prstGeom>
        </p:spPr>
      </p:pic>
    </p:spTree>
    <p:extLst>
      <p:ext uri="{BB962C8B-B14F-4D97-AF65-F5344CB8AC3E}">
        <p14:creationId xmlns:p14="http://schemas.microsoft.com/office/powerpoint/2010/main" val="128711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D673-A2DB-49B0-A168-9226D5E14A3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Transform the Data</a:t>
            </a:r>
            <a:endParaRPr lang="en-US" sz="4800" kern="1200" dirty="0">
              <a:solidFill>
                <a:schemeClr val="accent1"/>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B6E9B123-844A-4FC4-A302-A39E5C40ADB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5968" y="1207972"/>
            <a:ext cx="9077180" cy="3025699"/>
          </a:xfrm>
          <a:prstGeom prst="rect">
            <a:avLst/>
          </a:prstGeom>
        </p:spPr>
      </p:pic>
      <p:sp>
        <p:nvSpPr>
          <p:cNvPr id="3" name="Slide Number Placeholder 2">
            <a:extLst>
              <a:ext uri="{FF2B5EF4-FFF2-40B4-BE49-F238E27FC236}">
                <a16:creationId xmlns:a16="http://schemas.microsoft.com/office/drawing/2014/main" id="{3797362A-55FC-47A7-A90C-01C1C08F4781}"/>
              </a:ext>
            </a:extLst>
          </p:cNvPr>
          <p:cNvSpPr>
            <a:spLocks noGrp="1"/>
          </p:cNvSpPr>
          <p:nvPr>
            <p:ph type="sldNum" sz="quarter" idx="12"/>
          </p:nvPr>
        </p:nvSpPr>
        <p:spPr/>
        <p:txBody>
          <a:bodyPr/>
          <a:lstStyle/>
          <a:p>
            <a:fld id="{E80CB4DF-C1B0-440A-8DF4-A332AA965247}" type="slidenum">
              <a:rPr lang="en-IN" smtClean="0"/>
              <a:t>8</a:t>
            </a:fld>
            <a:endParaRPr lang="en-IN"/>
          </a:p>
        </p:txBody>
      </p:sp>
    </p:spTree>
    <p:extLst>
      <p:ext uri="{BB962C8B-B14F-4D97-AF65-F5344CB8AC3E}">
        <p14:creationId xmlns:p14="http://schemas.microsoft.com/office/powerpoint/2010/main" val="92389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13F98-17EB-4A44-8720-F89C790E7B96}"/>
              </a:ext>
            </a:extLst>
          </p:cNvPr>
          <p:cNvPicPr>
            <a:picLocks noChangeAspect="1"/>
          </p:cNvPicPr>
          <p:nvPr/>
        </p:nvPicPr>
        <p:blipFill>
          <a:blip r:embed="rId2"/>
          <a:stretch>
            <a:fillRect/>
          </a:stretch>
        </p:blipFill>
        <p:spPr>
          <a:xfrm>
            <a:off x="3007629" y="1718593"/>
            <a:ext cx="5672137" cy="4114800"/>
          </a:xfrm>
          <a:prstGeom prst="rect">
            <a:avLst/>
          </a:prstGeom>
        </p:spPr>
      </p:pic>
      <p:sp>
        <p:nvSpPr>
          <p:cNvPr id="3" name="TextBox 2">
            <a:extLst>
              <a:ext uri="{FF2B5EF4-FFF2-40B4-BE49-F238E27FC236}">
                <a16:creationId xmlns:a16="http://schemas.microsoft.com/office/drawing/2014/main" id="{6B6F2AFD-8A88-40E9-8A96-697B1E0CB34B}"/>
              </a:ext>
            </a:extLst>
          </p:cNvPr>
          <p:cNvSpPr txBox="1"/>
          <p:nvPr/>
        </p:nvSpPr>
        <p:spPr>
          <a:xfrm>
            <a:off x="2771335" y="309489"/>
            <a:ext cx="5672137" cy="523220"/>
          </a:xfrm>
          <a:prstGeom prst="rect">
            <a:avLst/>
          </a:prstGeom>
          <a:noFill/>
        </p:spPr>
        <p:txBody>
          <a:bodyPr wrap="square" rtlCol="0">
            <a:spAutoFit/>
          </a:bodyPr>
          <a:lstStyle/>
          <a:p>
            <a:pPr algn="ctr"/>
            <a:r>
              <a:rPr lang="en-IN" sz="2800" dirty="0"/>
              <a:t>Visualizations</a:t>
            </a:r>
          </a:p>
        </p:txBody>
      </p:sp>
      <p:sp>
        <p:nvSpPr>
          <p:cNvPr id="4" name="Rectangle 3">
            <a:extLst>
              <a:ext uri="{FF2B5EF4-FFF2-40B4-BE49-F238E27FC236}">
                <a16:creationId xmlns:a16="http://schemas.microsoft.com/office/drawing/2014/main" id="{962D2B3A-F2BE-4C81-9695-A021E43C7673}"/>
              </a:ext>
            </a:extLst>
          </p:cNvPr>
          <p:cNvSpPr/>
          <p:nvPr/>
        </p:nvSpPr>
        <p:spPr>
          <a:xfrm>
            <a:off x="1517881" y="837568"/>
            <a:ext cx="8651631" cy="374077"/>
          </a:xfrm>
          <a:prstGeom prst="rect">
            <a:avLst/>
          </a:prstGeom>
        </p:spPr>
        <p:txBody>
          <a:bodyPr wrap="square">
            <a:spAutoFit/>
          </a:bodyPr>
          <a:lstStyle/>
          <a:p>
            <a:pPr algn="just">
              <a:lnSpc>
                <a:spcPct val="107000"/>
              </a:lnSpc>
              <a:spcBef>
                <a:spcPts val="1200"/>
              </a:spcBef>
              <a:spcAft>
                <a:spcPts val="1200"/>
              </a:spcAft>
            </a:pPr>
            <a:r>
              <a:rPr lang="en-US" b="1" dirty="0">
                <a:latin typeface="Times New Roman" panose="02020603050405020304" pitchFamily="18" charset="0"/>
                <a:ea typeface="Times New Roman" panose="02020603050405020304" pitchFamily="18" charset="0"/>
              </a:rPr>
              <a:t>Box plot representation of different types of animations on X axis and rating on Y axis.</a:t>
            </a:r>
            <a:endParaRPr lang="en-IN" sz="1600" dirty="0">
              <a:effectLst/>
              <a:latin typeface="Calibri" panose="020F0502020204030204" pitchFamily="34" charset="0"/>
              <a:ea typeface="Calibri" panose="020F0502020204030204" pitchFamily="34" charset="0"/>
            </a:endParaRPr>
          </a:p>
        </p:txBody>
      </p:sp>
      <p:sp>
        <p:nvSpPr>
          <p:cNvPr id="5" name="Slide Number Placeholder 4">
            <a:extLst>
              <a:ext uri="{FF2B5EF4-FFF2-40B4-BE49-F238E27FC236}">
                <a16:creationId xmlns:a16="http://schemas.microsoft.com/office/drawing/2014/main" id="{38EB180F-25A3-4A07-8EE2-8B78FCA3E7D7}"/>
              </a:ext>
            </a:extLst>
          </p:cNvPr>
          <p:cNvSpPr>
            <a:spLocks noGrp="1"/>
          </p:cNvSpPr>
          <p:nvPr>
            <p:ph type="sldNum" sz="quarter" idx="12"/>
          </p:nvPr>
        </p:nvSpPr>
        <p:spPr/>
        <p:txBody>
          <a:bodyPr/>
          <a:lstStyle/>
          <a:p>
            <a:fld id="{E80CB4DF-C1B0-440A-8DF4-A332AA965247}" type="slidenum">
              <a:rPr lang="en-IN" smtClean="0"/>
              <a:t>9</a:t>
            </a:fld>
            <a:endParaRPr lang="en-IN"/>
          </a:p>
        </p:txBody>
      </p:sp>
    </p:spTree>
    <p:extLst>
      <p:ext uri="{BB962C8B-B14F-4D97-AF65-F5344CB8AC3E}">
        <p14:creationId xmlns:p14="http://schemas.microsoft.com/office/powerpoint/2010/main" val="44956618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1136</Words>
  <Application>Microsoft Office PowerPoint</Application>
  <PresentationFormat>Widescreen</PresentationFormat>
  <Paragraphs>127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medium-content-serif-font</vt:lpstr>
      <vt:lpstr>Times New Roman</vt:lpstr>
      <vt:lpstr>Trebuchet MS</vt:lpstr>
      <vt:lpstr>Tw Cen MT</vt:lpstr>
      <vt:lpstr>Wingdings</vt:lpstr>
      <vt:lpstr>Droplet</vt:lpstr>
      <vt:lpstr>PowerPoint Presentation</vt:lpstr>
      <vt:lpstr>PowerPoint Presentation</vt:lpstr>
      <vt:lpstr>PowerPoint Presentation</vt:lpstr>
      <vt:lpstr> Pre-Processing:</vt:lpstr>
      <vt:lpstr>PowerPoint Presentation</vt:lpstr>
      <vt:lpstr>Identifying Null / Missing Values:</vt:lpstr>
      <vt:lpstr>Handling null Values:</vt:lpstr>
      <vt:lpstr>Transform the Data</vt:lpstr>
      <vt:lpstr>PowerPoint Presentation</vt:lpstr>
      <vt:lpstr>PowerPoint Presentation</vt:lpstr>
      <vt:lpstr>PowerPoint Presentation</vt:lpstr>
      <vt:lpstr>Mostly liked Animation and Genre based on rating and viewers</vt:lpstr>
      <vt:lpstr>PCA Analysis</vt:lpstr>
      <vt:lpstr>Final Dataset </vt:lpstr>
      <vt:lpstr>K – Means Clustering </vt:lpstr>
      <vt:lpstr>PowerPoint Presentation</vt:lpstr>
      <vt:lpstr>PowerPoint Presentation</vt:lpstr>
      <vt:lpstr>PowerPoint Presentation</vt:lpstr>
      <vt:lpstr>PowerPoint Presentation</vt:lpstr>
      <vt:lpstr>PowerPoint Presentation</vt:lpstr>
      <vt:lpstr>Predicting animations from the clusters</vt:lpstr>
      <vt:lpstr>K – Nearest Neighbors</vt:lpstr>
      <vt:lpstr>PowerPoint Presentation</vt:lpstr>
      <vt:lpstr>PowerPoint Presentation</vt:lpstr>
      <vt:lpstr>Semantic analysis - limitation</vt:lpstr>
      <vt:lpstr>Recommending the shows based on the similarity in the names and based on same type.</vt:lpstr>
      <vt:lpstr>PowerPoint Presentation</vt:lpstr>
      <vt:lpstr>Challenges and lessons Learned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Tejasri Surapaneni</dc:creator>
  <cp:lastModifiedBy>Tejasri Surapaneni</cp:lastModifiedBy>
  <cp:revision>41</cp:revision>
  <dcterms:created xsi:type="dcterms:W3CDTF">2019-12-06T22:18:44Z</dcterms:created>
  <dcterms:modified xsi:type="dcterms:W3CDTF">2019-12-10T19:51:07Z</dcterms:modified>
</cp:coreProperties>
</file>