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904" autoAdjust="0"/>
  </p:normalViewPr>
  <p:slideViewPr>
    <p:cSldViewPr snapToGrid="0">
      <p:cViewPr varScale="1">
        <p:scale>
          <a:sx n="93" d="100"/>
          <a:sy n="93" d="100"/>
        </p:scale>
        <p:origin x="558" y="90"/>
      </p:cViewPr>
      <p:guideLst/>
    </p:cSldViewPr>
  </p:slideViewPr>
  <p:notesTextViewPr>
    <p:cViewPr>
      <p:scale>
        <a:sx n="1" d="1"/>
        <a:sy n="1" d="1"/>
      </p:scale>
      <p:origin x="0" y="-169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BED3-684E-4E4D-A08E-782BCEB459B6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B4ECE-A849-4EA9-8612-9A9865AF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75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lower half of the diagram describes how records get into the AUDIT_EVENT table.</a:t>
            </a:r>
          </a:p>
          <a:p>
            <a:endParaRPr lang="en-US" dirty="0"/>
          </a:p>
          <a:p>
            <a:r>
              <a:rPr lang="en-US" dirty="0"/>
              <a:t>1. Events are captured by any module using the static database::</a:t>
            </a:r>
            <a:r>
              <a:rPr lang="en-US" dirty="0" err="1"/>
              <a:t>AuditEvent</a:t>
            </a:r>
            <a:r>
              <a:rPr lang="en-US" dirty="0"/>
              <a:t>::capture(…) methods.  There are 5 methods with different signatures to capture different kinds of events.   </a:t>
            </a:r>
            <a:r>
              <a:rPr lang="en-US" dirty="0" err="1"/>
              <a:t>AuditEvent</a:t>
            </a:r>
            <a:r>
              <a:rPr lang="en-US" dirty="0"/>
              <a:t> calls the related virtual methods in segment::</a:t>
            </a:r>
            <a:r>
              <a:rPr lang="en-US" dirty="0" err="1"/>
              <a:t>AuditEvent</a:t>
            </a:r>
            <a:r>
              <a:rPr lang="en-US" dirty="0"/>
              <a:t>-&gt;</a:t>
            </a:r>
            <a:r>
              <a:rPr lang="en-US" dirty="0" err="1"/>
              <a:t>captureEvent</a:t>
            </a:r>
            <a:r>
              <a:rPr lang="en-US" dirty="0"/>
              <a:t>(…).   This method saves the event in a vector of segment::</a:t>
            </a:r>
            <a:r>
              <a:rPr lang="en-US" dirty="0" err="1"/>
              <a:t>AuditEventSegment</a:t>
            </a:r>
            <a:r>
              <a:rPr lang="en-US" dirty="0"/>
              <a:t> objects. </a:t>
            </a:r>
          </a:p>
          <a:p>
            <a:r>
              <a:rPr lang="en-US" dirty="0"/>
              <a:t>2. When the module creating events calls Database::instance()-&gt;commit() this causes the static database::</a:t>
            </a:r>
            <a:r>
              <a:rPr lang="en-US" dirty="0" err="1"/>
              <a:t>AuditEvent</a:t>
            </a:r>
            <a:r>
              <a:rPr lang="en-US" dirty="0"/>
              <a:t>::commit() to be called.  database::</a:t>
            </a:r>
            <a:r>
              <a:rPr lang="en-US" dirty="0" err="1"/>
              <a:t>AuditEvent</a:t>
            </a:r>
            <a:r>
              <a:rPr lang="en-US" dirty="0"/>
              <a:t> then calls segment::</a:t>
            </a:r>
            <a:r>
              <a:rPr lang="en-US" dirty="0" err="1"/>
              <a:t>AuditEvent</a:t>
            </a:r>
            <a:r>
              <a:rPr lang="en-US" dirty="0"/>
              <a:t>-&gt;</a:t>
            </a:r>
            <a:r>
              <a:rPr lang="en-US" dirty="0" err="1"/>
              <a:t>commitEvent</a:t>
            </a:r>
            <a:r>
              <a:rPr lang="en-US" dirty="0"/>
              <a:t>() </a:t>
            </a:r>
          </a:p>
          <a:p>
            <a:r>
              <a:rPr lang="en-US" dirty="0"/>
              <a:t>segment::</a:t>
            </a:r>
            <a:r>
              <a:rPr lang="en-US" dirty="0" err="1"/>
              <a:t>AuditEvent</a:t>
            </a:r>
            <a:r>
              <a:rPr lang="en-US" dirty="0"/>
              <a:t> writes any </a:t>
            </a:r>
            <a:r>
              <a:rPr lang="en-US" dirty="0" err="1"/>
              <a:t>AuditEventSegment</a:t>
            </a:r>
            <a:r>
              <a:rPr lang="en-US" dirty="0"/>
              <a:t> objects contained in its vector to table AUDIT_EVENT and the removes those objects from the container.</a:t>
            </a:r>
          </a:p>
          <a:p>
            <a:endParaRPr lang="en-US" dirty="0"/>
          </a:p>
          <a:p>
            <a:r>
              <a:rPr lang="en-US" dirty="0"/>
              <a:t>The upper half of the diagram describes how records go from the AUDIT_EVENT table to an XML file on disk.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Using the </a:t>
            </a:r>
            <a:r>
              <a:rPr lang="en-US" dirty="0" err="1"/>
              <a:t>CREditor</a:t>
            </a:r>
            <a:r>
              <a:rPr lang="en-US" dirty="0"/>
              <a:t>, schedule a “reset Audit” command to be issued to the LM task every n hours. (PA-DSS mandates a minimum of once every two hours)</a:t>
            </a:r>
          </a:p>
          <a:p>
            <a:pPr marL="228600" indent="-228600">
              <a:buAutoNum type="arabicPeriod"/>
            </a:pPr>
            <a:r>
              <a:rPr lang="en-US" dirty="0"/>
              <a:t>EV task sends a scheduled “reset Audit” command to LM.</a:t>
            </a:r>
          </a:p>
          <a:p>
            <a:pPr marL="228600" indent="-228600">
              <a:buAutoNum type="arabicPeriod"/>
            </a:pPr>
            <a:r>
              <a:rPr lang="en-US" dirty="0"/>
              <a:t>LM calls </a:t>
            </a:r>
            <a:r>
              <a:rPr lang="en-US" dirty="0" err="1"/>
              <a:t>AuditEventFile</a:t>
            </a:r>
            <a:r>
              <a:rPr lang="en-US" dirty="0"/>
              <a:t>::</a:t>
            </a:r>
            <a:r>
              <a:rPr lang="en-US" dirty="0" err="1"/>
              <a:t>createFile</a:t>
            </a:r>
            <a:r>
              <a:rPr lang="en-US" dirty="0"/>
              <a:t>().</a:t>
            </a:r>
          </a:p>
          <a:p>
            <a:pPr marL="228600" indent="-228600">
              <a:buAutoNum type="arabicPeriod"/>
            </a:pPr>
            <a:r>
              <a:rPr lang="en-US" dirty="0" err="1"/>
              <a:t>AuditEventFile</a:t>
            </a:r>
            <a:r>
              <a:rPr lang="en-US" dirty="0"/>
              <a:t>::</a:t>
            </a:r>
            <a:r>
              <a:rPr lang="en-US" dirty="0" err="1"/>
              <a:t>createFile</a:t>
            </a:r>
            <a:r>
              <a:rPr lang="en-US" dirty="0"/>
              <a:t>() calls </a:t>
            </a:r>
            <a:r>
              <a:rPr lang="en-US" dirty="0" err="1"/>
              <a:t>ExportFile</a:t>
            </a:r>
            <a:r>
              <a:rPr lang="en-US" dirty="0"/>
              <a:t>::trigger() to insert a row into DX_DATA_CONTROL.</a:t>
            </a:r>
          </a:p>
          <a:p>
            <a:pPr marL="228600" indent="-228600">
              <a:buAutoNum type="arabicPeriod"/>
            </a:pPr>
            <a:r>
              <a:rPr lang="en-US" dirty="0"/>
              <a:t>The DF task will select the job from DX_DATA_CONTROL and call </a:t>
            </a:r>
            <a:r>
              <a:rPr lang="en-US" dirty="0" err="1"/>
              <a:t>AuditEventFile</a:t>
            </a:r>
            <a:r>
              <a:rPr lang="en-US" dirty="0"/>
              <a:t>::create() method.</a:t>
            </a:r>
          </a:p>
          <a:p>
            <a:pPr marL="228600" indent="-228600">
              <a:buAutoNum type="arabicPeriod"/>
            </a:pPr>
            <a:r>
              <a:rPr lang="en-US" dirty="0" err="1"/>
              <a:t>AuditEventFile</a:t>
            </a:r>
            <a:r>
              <a:rPr lang="en-US" dirty="0"/>
              <a:t>::create() will read the records from the AUDIT_EVENT table and write them to the DX_DATA_YYYYMMDD tables as an XML formatted log file. </a:t>
            </a:r>
          </a:p>
          <a:p>
            <a:pPr marL="228600" indent="-228600">
              <a:buAutoNum type="arabicPeriod"/>
            </a:pPr>
            <a:r>
              <a:rPr lang="en-US" dirty="0"/>
              <a:t>The DT task will then copy the XML file from the DX_DATA_YYYYMMDD tables to disk.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bottom right corner of the diagram describes how auditing of static disk files is done:</a:t>
            </a:r>
          </a:p>
          <a:p>
            <a:pPr marL="228600" indent="-228600">
              <a:buAutoNum type="arabicPeriod"/>
            </a:pPr>
            <a:r>
              <a:rPr lang="en-US" dirty="0"/>
              <a:t>The FS task maintains an MD5 digest of each module in Alpha/Bin as alpha_bin.txt, Alpha/Source as alpha_source.txt, and </a:t>
            </a:r>
            <a:r>
              <a:rPr lang="en-US" dirty="0" err="1"/>
              <a:t>Pprod</a:t>
            </a:r>
            <a:r>
              <a:rPr lang="en-US" dirty="0"/>
              <a:t> as pprod.txt.  These files end up in Alpha/Bin.</a:t>
            </a:r>
          </a:p>
          <a:p>
            <a:pPr marL="228600" indent="-228600">
              <a:buAutoNum type="arabicPeriod"/>
            </a:pPr>
            <a:r>
              <a:rPr lang="en-US" dirty="0"/>
              <a:t>Every 10 minutes FS submits a PERL script contained in CXOXSCAN that computes the MD5 digest of all the files described in step 1 and compares them to saved digests.</a:t>
            </a:r>
          </a:p>
          <a:p>
            <a:pPr marL="228600" indent="-228600">
              <a:buAutoNum type="arabicPeriod"/>
            </a:pPr>
            <a:r>
              <a:rPr lang="en-US" dirty="0"/>
              <a:t>Any discrepancies such as a changed file, a newly discovered file or a missing file is written out to NODE001/CUSTQUAL/Pending/alerts_yyyymmddhhmm00.txt and a summary is written to a daily log file contained in the same directory log_yymmdd.txt</a:t>
            </a:r>
          </a:p>
          <a:p>
            <a:pPr marL="228600" indent="-228600">
              <a:buAutoNum type="arabicPeriod"/>
            </a:pPr>
            <a:r>
              <a:rPr lang="en-US" dirty="0"/>
              <a:t>Once a minute (when it is not a 10 minute boundary), FS reads the alert files from the Pending folder and inserts these alerts into the AUDIT_EVENT table and then moves the alert files to the Complete folder.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B4ECE-A849-4EA9-8612-9A9865AFF7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58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90C1-F4C3-4D26-9E8A-3445C52B8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440C44-0444-49B5-BCA0-8C270F047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F0EA3-6619-4395-B832-FA972D42B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B81B-8693-4330-97EF-466C99D1396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72048-21FB-4F9F-9E08-5FA63B04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366CD-2902-436B-8A33-D70CD2E1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6B02-96CE-42A5-B8FF-9C0EEA78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9063-E6ED-4909-AC93-D81777B9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AFB16-113D-401D-B336-EF4F3F2A2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4F732-A27A-4AB0-BE1D-27C12C04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B81B-8693-4330-97EF-466C99D1396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72D8-986D-4522-9FAE-368EBB566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2F4F6-679C-4A85-8A55-FB8D29B7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6B02-96CE-42A5-B8FF-9C0EEA78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5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4DF943-05E2-4906-BF47-41FA3222C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182BC-7F83-4346-8BFE-1B5EF327C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32ABA-60CC-4712-A6BB-20E772F77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B81B-8693-4330-97EF-466C99D1396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B918A-273D-49AC-BC77-44E93714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16DBF-3EFB-4832-8320-20241A46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6B02-96CE-42A5-B8FF-9C0EEA78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9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26B9-F809-499A-8F7B-27AA89E8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69006-4ADC-46D3-8294-9B32E2F46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09DE3-74B1-435F-9E3F-58423840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B81B-8693-4330-97EF-466C99D1396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7AC07-7514-472C-BF81-29DE0C385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0A4D8-E908-4F86-9DA2-970F31CB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6B02-96CE-42A5-B8FF-9C0EEA78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F482-A1D2-4965-B48D-48ABFB2FD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0CCFC-8FBF-405B-BFE9-309CEF095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10889-78B5-4477-B217-55BB3ECA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B81B-8693-4330-97EF-466C99D1396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FF93B-EEC9-426B-BAA2-ED4004D1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E6C08-FB06-46F8-85F1-90408FE4D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6B02-96CE-42A5-B8FF-9C0EEA78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7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8290-3D3C-465E-8FDA-BEC7E5B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0B322-9209-4147-9994-F8C5CBB55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0D0ED-B601-4AAA-820B-0F7E12464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1BA0C-91A2-4CC4-A5A2-D9DA952D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B81B-8693-4330-97EF-466C99D1396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4D15D-7C72-49C4-A403-C8157A73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F912B-1EA2-4904-B1B1-9CA0A73E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6B02-96CE-42A5-B8FF-9C0EEA78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F319-D5E7-4AC4-805D-6AFB5CB06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A0AEC-346B-480C-92DE-7C3F741C3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60386-1010-46FE-B635-CDE680B7A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BE748-8BF7-4A61-A152-4ED566A5D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A6A3B4-04F9-4FF7-B71F-E9948AD3D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721897-F4E1-4110-914B-72435DD95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B81B-8693-4330-97EF-466C99D1396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81AEE-23BE-40A2-98DB-06BA86B2B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889CB-E2F0-46AE-9F3C-384F1BBE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6B02-96CE-42A5-B8FF-9C0EEA78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8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1B47-9A47-41A4-A056-155B8E36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363E1-50C2-4555-81DC-82F55EE7F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B81B-8693-4330-97EF-466C99D1396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122B5-9F7F-4C08-92BC-6F94025D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912A9-F47A-416B-B4F5-120C723E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6B02-96CE-42A5-B8FF-9C0EEA78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7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B28556-C13F-42BE-B1AC-CAD3EEB7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B81B-8693-4330-97EF-466C99D1396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AFB544-15DD-4FA1-81D2-0B1AA1B9C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F9B69-09BF-4BE0-88E6-7D07AF9F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6B02-96CE-42A5-B8FF-9C0EEA78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3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0949B-1FA9-476F-8347-E830EF25D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C03-61AA-4FF1-B893-6428B92DF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D09CC-101A-4B35-9B2A-7F46D5666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7B75F-9454-4365-BD0D-325E30C8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B81B-8693-4330-97EF-466C99D1396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AA271-C96E-4A2D-9C85-BD32F788D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EDA8D-BAB0-44A5-B7ED-1AD40D42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6B02-96CE-42A5-B8FF-9C0EEA78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8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E21A-22DF-4168-8CEC-389AC418F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9AE3B-7643-4210-8FB6-F2AB945CB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13D87-7AD5-4676-AC1B-0B40D7C63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2462C-A9D4-4251-B4A7-1714A8E7B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B81B-8693-4330-97EF-466C99D1396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2EE42-1542-4A4A-A89A-6AFC5CA5F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FC273-027D-417D-8520-8D031A20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6B02-96CE-42A5-B8FF-9C0EEA78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1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B515B-DFE8-471F-90A5-2B76B4336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13F68-3DDC-4A82-8302-0396FAF03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DA1D9-7F1A-4A55-9164-0CBF9EA5A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3B81B-8693-4330-97EF-466C99D1396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EF3F4-C97A-40C3-995F-3810EDF15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C4E07-7D33-46A4-846A-9BC16ECBB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66B02-96CE-42A5-B8FF-9C0EEA78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5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E1A2BED-B91D-4885-85FA-D7DD56CE34A3}"/>
              </a:ext>
            </a:extLst>
          </p:cNvPr>
          <p:cNvGrpSpPr/>
          <p:nvPr/>
        </p:nvGrpSpPr>
        <p:grpSpPr>
          <a:xfrm>
            <a:off x="1803633" y="1132514"/>
            <a:ext cx="928158" cy="696286"/>
            <a:chOff x="1803633" y="1132514"/>
            <a:chExt cx="928158" cy="6962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3F910B5-03C6-4354-A851-93648229AA1E}"/>
                </a:ext>
              </a:extLst>
            </p:cNvPr>
            <p:cNvSpPr/>
            <p:nvPr/>
          </p:nvSpPr>
          <p:spPr>
            <a:xfrm>
              <a:off x="1803633" y="1132514"/>
              <a:ext cx="866415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5867DC-E981-4B38-B395-F72DA3092563}"/>
                </a:ext>
              </a:extLst>
            </p:cNvPr>
            <p:cNvSpPr txBox="1"/>
            <p:nvPr/>
          </p:nvSpPr>
          <p:spPr>
            <a:xfrm>
              <a:off x="1865376" y="1133856"/>
              <a:ext cx="8664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/>
                <a:t>EventManager</a:t>
              </a:r>
              <a:endParaRPr lang="en-US" sz="800" dirty="0"/>
            </a:p>
            <a:p>
              <a:r>
                <a:rPr lang="en-US" sz="800" dirty="0"/>
                <a:t>           </a:t>
              </a:r>
              <a:r>
                <a:rPr lang="en-US" sz="800" b="1" dirty="0"/>
                <a:t>EV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B1BB256-1930-4AD6-A4F1-97002B69CBBC}"/>
              </a:ext>
            </a:extLst>
          </p:cNvPr>
          <p:cNvGrpSpPr/>
          <p:nvPr/>
        </p:nvGrpSpPr>
        <p:grpSpPr>
          <a:xfrm>
            <a:off x="3767328" y="1145894"/>
            <a:ext cx="960120" cy="696286"/>
            <a:chOff x="3328416" y="1132514"/>
            <a:chExt cx="960120" cy="6962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CCC469-FB24-4791-A74F-02DC4B55E801}"/>
                </a:ext>
              </a:extLst>
            </p:cNvPr>
            <p:cNvSpPr/>
            <p:nvPr/>
          </p:nvSpPr>
          <p:spPr>
            <a:xfrm>
              <a:off x="3328416" y="1132514"/>
              <a:ext cx="960120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784657-44B9-46E1-93A5-09396999BDD0}"/>
                </a:ext>
              </a:extLst>
            </p:cNvPr>
            <p:cNvSpPr txBox="1"/>
            <p:nvPr/>
          </p:nvSpPr>
          <p:spPr>
            <a:xfrm flipH="1">
              <a:off x="3355847" y="1151474"/>
              <a:ext cx="9144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/>
                <a:t>LocatorManager</a:t>
              </a:r>
              <a:endParaRPr lang="en-US" sz="800" dirty="0"/>
            </a:p>
            <a:p>
              <a:r>
                <a:rPr lang="en-US" sz="800" dirty="0"/>
                <a:t>             </a:t>
              </a:r>
              <a:r>
                <a:rPr lang="en-US" sz="800" b="1" dirty="0"/>
                <a:t>LM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BD707C-D21E-4A90-8C15-D216677D5A1E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670048" y="1480657"/>
            <a:ext cx="1097280" cy="13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A6C6CB-0435-4B5B-ABFE-B7F1DE8AC722}"/>
              </a:ext>
            </a:extLst>
          </p:cNvPr>
          <p:cNvSpPr txBox="1"/>
          <p:nvPr/>
        </p:nvSpPr>
        <p:spPr>
          <a:xfrm>
            <a:off x="2731791" y="1299783"/>
            <a:ext cx="8046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“Reset Audit”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9187EE-A662-431E-B9DB-359C1D9BF652}"/>
              </a:ext>
            </a:extLst>
          </p:cNvPr>
          <p:cNvSpPr/>
          <p:nvPr/>
        </p:nvSpPr>
        <p:spPr>
          <a:xfrm>
            <a:off x="402336" y="2203704"/>
            <a:ext cx="841248" cy="603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79E50-14B2-4810-A1E1-564EF22197B2}"/>
              </a:ext>
            </a:extLst>
          </p:cNvPr>
          <p:cNvSpPr txBox="1"/>
          <p:nvPr/>
        </p:nvSpPr>
        <p:spPr>
          <a:xfrm rot="19382296">
            <a:off x="701821" y="1679563"/>
            <a:ext cx="1098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Schedule Reset </a:t>
            </a:r>
            <a:r>
              <a:rPr lang="en-US" sz="800" dirty="0" err="1"/>
              <a:t>cmd</a:t>
            </a:r>
            <a:endParaRPr 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0877FC-3E79-4F2F-892F-6D8BC625FB38}"/>
              </a:ext>
            </a:extLst>
          </p:cNvPr>
          <p:cNvSpPr txBox="1"/>
          <p:nvPr/>
        </p:nvSpPr>
        <p:spPr>
          <a:xfrm>
            <a:off x="557784" y="2356104"/>
            <a:ext cx="713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CREditor</a:t>
            </a:r>
            <a:endParaRPr lang="en-US" sz="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A62C7D-8ECA-4935-8806-8ACAFF843143}"/>
              </a:ext>
            </a:extLst>
          </p:cNvPr>
          <p:cNvCxnSpPr>
            <a:cxnSpLocks/>
            <a:stCxn id="17" idx="0"/>
            <a:endCxn id="4" idx="1"/>
          </p:cNvCxnSpPr>
          <p:nvPr/>
        </p:nvCxnSpPr>
        <p:spPr>
          <a:xfrm flipV="1">
            <a:off x="822960" y="1480657"/>
            <a:ext cx="980673" cy="723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B18799F-1449-4739-943D-1014884AEF5C}"/>
              </a:ext>
            </a:extLst>
          </p:cNvPr>
          <p:cNvGrpSpPr/>
          <p:nvPr/>
        </p:nvGrpSpPr>
        <p:grpSpPr>
          <a:xfrm>
            <a:off x="6840586" y="1302487"/>
            <a:ext cx="1097280" cy="334920"/>
            <a:chOff x="7278624" y="2147194"/>
            <a:chExt cx="1097280" cy="334920"/>
          </a:xfrm>
        </p:grpSpPr>
        <p:sp>
          <p:nvSpPr>
            <p:cNvPr id="26" name="Flowchart: Magnetic Disk 25">
              <a:extLst>
                <a:ext uri="{FF2B5EF4-FFF2-40B4-BE49-F238E27FC236}">
                  <a16:creationId xmlns:a16="http://schemas.microsoft.com/office/drawing/2014/main" id="{F4523847-CD40-4D86-91B4-9D7C83B1C6CB}"/>
                </a:ext>
              </a:extLst>
            </p:cNvPr>
            <p:cNvSpPr/>
            <p:nvPr/>
          </p:nvSpPr>
          <p:spPr>
            <a:xfrm>
              <a:off x="7278624" y="2147194"/>
              <a:ext cx="1097280" cy="33492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9568948-0DEE-4030-B7CD-08CBEBD3C0C5}"/>
                </a:ext>
              </a:extLst>
            </p:cNvPr>
            <p:cNvSpPr txBox="1"/>
            <p:nvPr/>
          </p:nvSpPr>
          <p:spPr>
            <a:xfrm>
              <a:off x="7348336" y="2240460"/>
              <a:ext cx="10275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DX_DATA_CONTROL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C7133B7-F755-4D7B-A962-1A6E695940A3}"/>
              </a:ext>
            </a:extLst>
          </p:cNvPr>
          <p:cNvSpPr txBox="1"/>
          <p:nvPr/>
        </p:nvSpPr>
        <p:spPr>
          <a:xfrm>
            <a:off x="4684877" y="1294436"/>
            <a:ext cx="892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createFile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AEEC15-02C4-4B92-B622-9582B9FC1BBB}"/>
              </a:ext>
            </a:extLst>
          </p:cNvPr>
          <p:cNvSpPr txBox="1"/>
          <p:nvPr/>
        </p:nvSpPr>
        <p:spPr>
          <a:xfrm>
            <a:off x="8418515" y="1145831"/>
            <a:ext cx="82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DataFormatter</a:t>
            </a:r>
            <a:endParaRPr lang="en-US" sz="800" dirty="0"/>
          </a:p>
          <a:p>
            <a:r>
              <a:rPr lang="en-US" sz="800" dirty="0"/>
              <a:t>           </a:t>
            </a:r>
            <a:r>
              <a:rPr lang="en-US" sz="800" b="1" dirty="0"/>
              <a:t>DF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D02F07-9B0E-4134-B03A-AE10641775E1}"/>
              </a:ext>
            </a:extLst>
          </p:cNvPr>
          <p:cNvSpPr/>
          <p:nvPr/>
        </p:nvSpPr>
        <p:spPr>
          <a:xfrm>
            <a:off x="8346125" y="1176060"/>
            <a:ext cx="967740" cy="658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179C171-645E-452E-8574-88FDC628BE72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>
            <a:off x="7937866" y="1503475"/>
            <a:ext cx="408259" cy="1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52478E2-EF99-43A9-BB14-1836D6808E5B}"/>
              </a:ext>
            </a:extLst>
          </p:cNvPr>
          <p:cNvCxnSpPr>
            <a:cxnSpLocks/>
            <a:stCxn id="6" idx="3"/>
            <a:endCxn id="48" idx="1"/>
          </p:cNvCxnSpPr>
          <p:nvPr/>
        </p:nvCxnSpPr>
        <p:spPr>
          <a:xfrm>
            <a:off x="4727448" y="1494037"/>
            <a:ext cx="774040" cy="1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06ADD7-34A7-4FA3-8411-4DE2C249E8FE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6312907" y="1487349"/>
            <a:ext cx="527679" cy="2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D8B0EAC-1D76-438A-8C7C-0674E6BD8DE6}"/>
              </a:ext>
            </a:extLst>
          </p:cNvPr>
          <p:cNvSpPr txBox="1"/>
          <p:nvPr/>
        </p:nvSpPr>
        <p:spPr>
          <a:xfrm>
            <a:off x="6304723" y="1314909"/>
            <a:ext cx="527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trigger()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7B1F6AE-CC40-4225-A213-A5F2A70A53EC}"/>
              </a:ext>
            </a:extLst>
          </p:cNvPr>
          <p:cNvGrpSpPr/>
          <p:nvPr/>
        </p:nvGrpSpPr>
        <p:grpSpPr>
          <a:xfrm>
            <a:off x="5438557" y="1339991"/>
            <a:ext cx="1022177" cy="362938"/>
            <a:chOff x="5450901" y="1402158"/>
            <a:chExt cx="1022177" cy="36293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2BB666-6447-4523-8DE4-FD516F75F186}"/>
                </a:ext>
              </a:extLst>
            </p:cNvPr>
            <p:cNvSpPr txBox="1"/>
            <p:nvPr/>
          </p:nvSpPr>
          <p:spPr>
            <a:xfrm>
              <a:off x="5450901" y="1426542"/>
              <a:ext cx="10221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AuditEventFile</a:t>
              </a:r>
              <a:endParaRPr lang="en-US" sz="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MG28</a:t>
              </a:r>
              <a:endParaRPr lang="en-US" sz="800" b="1" dirty="0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FF42D70-375D-421E-A56B-932B35DDBB04}"/>
                </a:ext>
              </a:extLst>
            </p:cNvPr>
            <p:cNvSpPr/>
            <p:nvPr/>
          </p:nvSpPr>
          <p:spPr>
            <a:xfrm>
              <a:off x="5513832" y="1402158"/>
              <a:ext cx="811419" cy="3349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A18D13EC-D7E3-4774-B9C1-4EE0C9A984AE}"/>
              </a:ext>
            </a:extLst>
          </p:cNvPr>
          <p:cNvSpPr txBox="1"/>
          <p:nvPr/>
        </p:nvSpPr>
        <p:spPr>
          <a:xfrm rot="5400000">
            <a:off x="8666723" y="1963772"/>
            <a:ext cx="5440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create()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97DEE2F-1C6A-4555-BAF7-34B429E9CD8D}"/>
              </a:ext>
            </a:extLst>
          </p:cNvPr>
          <p:cNvGrpSpPr/>
          <p:nvPr/>
        </p:nvGrpSpPr>
        <p:grpSpPr>
          <a:xfrm>
            <a:off x="8364413" y="2314654"/>
            <a:ext cx="1022177" cy="362938"/>
            <a:chOff x="5450901" y="1402158"/>
            <a:chExt cx="1022177" cy="36293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3590F40-8706-4D36-8DFC-BC1A903E8DF6}"/>
                </a:ext>
              </a:extLst>
            </p:cNvPr>
            <p:cNvSpPr txBox="1"/>
            <p:nvPr/>
          </p:nvSpPr>
          <p:spPr>
            <a:xfrm>
              <a:off x="5450901" y="1426542"/>
              <a:ext cx="10221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AuditEventFile</a:t>
              </a:r>
              <a:endParaRPr lang="en-US" sz="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MG28</a:t>
              </a:r>
              <a:endParaRPr lang="en-US" sz="800" b="1" dirty="0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FE78F348-5ED9-4C93-90B8-9F8D6F5D36F8}"/>
                </a:ext>
              </a:extLst>
            </p:cNvPr>
            <p:cNvSpPr/>
            <p:nvPr/>
          </p:nvSpPr>
          <p:spPr>
            <a:xfrm>
              <a:off x="5513832" y="1402158"/>
              <a:ext cx="811419" cy="3349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D336444-D31D-42AB-BF17-AE317F0D9B9F}"/>
              </a:ext>
            </a:extLst>
          </p:cNvPr>
          <p:cNvCxnSpPr>
            <a:cxnSpLocks/>
          </p:cNvCxnSpPr>
          <p:nvPr/>
        </p:nvCxnSpPr>
        <p:spPr>
          <a:xfrm>
            <a:off x="8839139" y="1834428"/>
            <a:ext cx="3059" cy="461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5B0B3B3-414E-42C4-AD2F-FCF753AF78E5}"/>
              </a:ext>
            </a:extLst>
          </p:cNvPr>
          <p:cNvGrpSpPr/>
          <p:nvPr/>
        </p:nvGrpSpPr>
        <p:grpSpPr>
          <a:xfrm>
            <a:off x="6840586" y="2294180"/>
            <a:ext cx="1234412" cy="334920"/>
            <a:chOff x="6839740" y="2343518"/>
            <a:chExt cx="1234412" cy="334920"/>
          </a:xfrm>
        </p:grpSpPr>
        <p:sp>
          <p:nvSpPr>
            <p:cNvPr id="65" name="Flowchart: Magnetic Disk 64">
              <a:extLst>
                <a:ext uri="{FF2B5EF4-FFF2-40B4-BE49-F238E27FC236}">
                  <a16:creationId xmlns:a16="http://schemas.microsoft.com/office/drawing/2014/main" id="{1A338026-8DB0-4123-B13A-F098A252E1A8}"/>
                </a:ext>
              </a:extLst>
            </p:cNvPr>
            <p:cNvSpPr/>
            <p:nvPr/>
          </p:nvSpPr>
          <p:spPr>
            <a:xfrm>
              <a:off x="6839740" y="2343518"/>
              <a:ext cx="1097280" cy="33492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BE29F63-CAB9-44C4-8598-F5058BA549B2}"/>
                </a:ext>
              </a:extLst>
            </p:cNvPr>
            <p:cNvSpPr txBox="1"/>
            <p:nvPr/>
          </p:nvSpPr>
          <p:spPr>
            <a:xfrm>
              <a:off x="6845443" y="2436784"/>
              <a:ext cx="12287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DX_DATA_YYYYMMDD</a:t>
              </a: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0573E87-A159-4C33-BECC-61C0D382D8F4}"/>
              </a:ext>
            </a:extLst>
          </p:cNvPr>
          <p:cNvCxnSpPr>
            <a:cxnSpLocks/>
            <a:stCxn id="58" idx="1"/>
          </p:cNvCxnSpPr>
          <p:nvPr/>
        </p:nvCxnSpPr>
        <p:spPr>
          <a:xfrm flipH="1">
            <a:off x="7929038" y="2482114"/>
            <a:ext cx="498306" cy="1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63B321A-3631-43F0-B5A0-69967757E3A8}"/>
              </a:ext>
            </a:extLst>
          </p:cNvPr>
          <p:cNvGrpSpPr/>
          <p:nvPr/>
        </p:nvGrpSpPr>
        <p:grpSpPr>
          <a:xfrm>
            <a:off x="5513713" y="2138947"/>
            <a:ext cx="912926" cy="658368"/>
            <a:chOff x="9541316" y="1158163"/>
            <a:chExt cx="912926" cy="658368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E64DE19-36D8-4333-9264-80A74D75C8CF}"/>
                </a:ext>
              </a:extLst>
            </p:cNvPr>
            <p:cNvSpPr/>
            <p:nvPr/>
          </p:nvSpPr>
          <p:spPr>
            <a:xfrm>
              <a:off x="9541317" y="1158163"/>
              <a:ext cx="815788" cy="6583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C3F1FC9-DC60-41D2-89D7-863572432A2A}"/>
                </a:ext>
              </a:extLst>
            </p:cNvPr>
            <p:cNvSpPr txBox="1"/>
            <p:nvPr/>
          </p:nvSpPr>
          <p:spPr>
            <a:xfrm>
              <a:off x="9541316" y="1185441"/>
              <a:ext cx="9129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/>
                <a:t>DataDistributor</a:t>
              </a:r>
              <a:endParaRPr lang="en-US" sz="800" dirty="0"/>
            </a:p>
            <a:p>
              <a:r>
                <a:rPr lang="en-US" sz="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           DT</a:t>
              </a:r>
              <a:endParaRPr lang="en-US" sz="800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5AE57A4-DAA6-476E-87D8-BADD0DAE54F0}"/>
              </a:ext>
            </a:extLst>
          </p:cNvPr>
          <p:cNvGrpSpPr/>
          <p:nvPr/>
        </p:nvGrpSpPr>
        <p:grpSpPr>
          <a:xfrm>
            <a:off x="8294871" y="3125496"/>
            <a:ext cx="1234412" cy="334920"/>
            <a:chOff x="6839740" y="2343518"/>
            <a:chExt cx="1234412" cy="334920"/>
          </a:xfrm>
        </p:grpSpPr>
        <p:sp>
          <p:nvSpPr>
            <p:cNvPr id="84" name="Flowchart: Magnetic Disk 83">
              <a:extLst>
                <a:ext uri="{FF2B5EF4-FFF2-40B4-BE49-F238E27FC236}">
                  <a16:creationId xmlns:a16="http://schemas.microsoft.com/office/drawing/2014/main" id="{DF76A2DA-7E70-493B-9BED-048792C41729}"/>
                </a:ext>
              </a:extLst>
            </p:cNvPr>
            <p:cNvSpPr/>
            <p:nvPr/>
          </p:nvSpPr>
          <p:spPr>
            <a:xfrm>
              <a:off x="6839740" y="2343518"/>
              <a:ext cx="1097280" cy="33492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53A7A77-7B84-4BC9-82E2-B4D034011C09}"/>
                </a:ext>
              </a:extLst>
            </p:cNvPr>
            <p:cNvSpPr txBox="1"/>
            <p:nvPr/>
          </p:nvSpPr>
          <p:spPr>
            <a:xfrm>
              <a:off x="6845443" y="2436784"/>
              <a:ext cx="12287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        AUDIT_EVENT</a:t>
              </a:r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E46A677-913A-4CA2-B783-715B7B7327BA}"/>
              </a:ext>
            </a:extLst>
          </p:cNvPr>
          <p:cNvCxnSpPr>
            <a:cxnSpLocks/>
            <a:stCxn id="84" idx="1"/>
            <a:endCxn id="58" idx="2"/>
          </p:cNvCxnSpPr>
          <p:nvPr/>
        </p:nvCxnSpPr>
        <p:spPr>
          <a:xfrm flipH="1" flipV="1">
            <a:off x="8833054" y="2649574"/>
            <a:ext cx="10457" cy="475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CCD3EF1-A2B3-43E7-9816-A4A599023597}"/>
              </a:ext>
            </a:extLst>
          </p:cNvPr>
          <p:cNvCxnSpPr>
            <a:stCxn id="65" idx="2"/>
          </p:cNvCxnSpPr>
          <p:nvPr/>
        </p:nvCxnSpPr>
        <p:spPr>
          <a:xfrm flipH="1">
            <a:off x="6312907" y="2461640"/>
            <a:ext cx="527679" cy="20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8EC38ED-0258-488A-8535-2EF68BF8EDB1}"/>
              </a:ext>
            </a:extLst>
          </p:cNvPr>
          <p:cNvSpPr txBox="1"/>
          <p:nvPr/>
        </p:nvSpPr>
        <p:spPr>
          <a:xfrm>
            <a:off x="8013802" y="2278002"/>
            <a:ext cx="4537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XML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4930559-6479-404D-98DC-B4BF84164CA6}"/>
              </a:ext>
            </a:extLst>
          </p:cNvPr>
          <p:cNvGrpSpPr/>
          <p:nvPr/>
        </p:nvGrpSpPr>
        <p:grpSpPr>
          <a:xfrm>
            <a:off x="4431731" y="2212848"/>
            <a:ext cx="411480" cy="473888"/>
            <a:chOff x="4477451" y="2203704"/>
            <a:chExt cx="411480" cy="473888"/>
          </a:xfrm>
        </p:grpSpPr>
        <p:sp>
          <p:nvSpPr>
            <p:cNvPr id="92" name="Flowchart: Magnetic Disk 91">
              <a:extLst>
                <a:ext uri="{FF2B5EF4-FFF2-40B4-BE49-F238E27FC236}">
                  <a16:creationId xmlns:a16="http://schemas.microsoft.com/office/drawing/2014/main" id="{539CA7BE-2D19-4ADD-81C5-A5238100AFBE}"/>
                </a:ext>
              </a:extLst>
            </p:cNvPr>
            <p:cNvSpPr/>
            <p:nvPr/>
          </p:nvSpPr>
          <p:spPr>
            <a:xfrm>
              <a:off x="4477451" y="2203704"/>
              <a:ext cx="411480" cy="473888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DB33A11-A75E-4784-82B6-C88D3F7554D3}"/>
                </a:ext>
              </a:extLst>
            </p:cNvPr>
            <p:cNvSpPr txBox="1"/>
            <p:nvPr/>
          </p:nvSpPr>
          <p:spPr>
            <a:xfrm>
              <a:off x="4499166" y="2383226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DISK</a:t>
              </a:r>
            </a:p>
          </p:txBody>
        </p:sp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7A65713-8194-4949-9AB6-D6CF7F8B9EE0}"/>
              </a:ext>
            </a:extLst>
          </p:cNvPr>
          <p:cNvCxnSpPr>
            <a:cxnSpLocks/>
          </p:cNvCxnSpPr>
          <p:nvPr/>
        </p:nvCxnSpPr>
        <p:spPr>
          <a:xfrm flipH="1" flipV="1">
            <a:off x="4841463" y="2431504"/>
            <a:ext cx="660979" cy="2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B0A2B580-0161-4427-B65B-69A085CD8C9E}"/>
              </a:ext>
            </a:extLst>
          </p:cNvPr>
          <p:cNvGrpSpPr/>
          <p:nvPr/>
        </p:nvGrpSpPr>
        <p:grpSpPr>
          <a:xfrm>
            <a:off x="1461202" y="3271767"/>
            <a:ext cx="1022177" cy="362938"/>
            <a:chOff x="5450901" y="1402158"/>
            <a:chExt cx="1022177" cy="36293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888C2CF7-D21D-4762-91D0-002FAF3C6D6A}"/>
                </a:ext>
              </a:extLst>
            </p:cNvPr>
            <p:cNvSpPr txBox="1"/>
            <p:nvPr/>
          </p:nvSpPr>
          <p:spPr>
            <a:xfrm>
              <a:off x="5450901" y="1426542"/>
              <a:ext cx="10221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Database</a:t>
              </a:r>
            </a:p>
            <a:p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DB01</a:t>
              </a:r>
              <a:endParaRPr lang="en-US" sz="800" b="1" dirty="0"/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266AC2D4-4376-46E2-9193-BE28B8E05254}"/>
                </a:ext>
              </a:extLst>
            </p:cNvPr>
            <p:cNvSpPr/>
            <p:nvPr/>
          </p:nvSpPr>
          <p:spPr>
            <a:xfrm>
              <a:off x="5513832" y="1402158"/>
              <a:ext cx="811419" cy="3349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A618B3DD-99D0-4451-970E-6935B009E8E8}"/>
              </a:ext>
            </a:extLst>
          </p:cNvPr>
          <p:cNvGrpSpPr/>
          <p:nvPr/>
        </p:nvGrpSpPr>
        <p:grpSpPr>
          <a:xfrm>
            <a:off x="3724945" y="3225616"/>
            <a:ext cx="3388721" cy="2928046"/>
            <a:chOff x="1783231" y="3237785"/>
            <a:chExt cx="3388721" cy="2928046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275B36CD-DE3F-4F35-85ED-CF3720B626D8}"/>
                </a:ext>
              </a:extLst>
            </p:cNvPr>
            <p:cNvSpPr/>
            <p:nvPr/>
          </p:nvSpPr>
          <p:spPr>
            <a:xfrm>
              <a:off x="1783231" y="3352694"/>
              <a:ext cx="822960" cy="21544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B66A256-0423-42A4-8550-03A6744D27F4}"/>
                </a:ext>
              </a:extLst>
            </p:cNvPr>
            <p:cNvGrpSpPr/>
            <p:nvPr/>
          </p:nvGrpSpPr>
          <p:grpSpPr>
            <a:xfrm>
              <a:off x="3383105" y="3298127"/>
              <a:ext cx="1326056" cy="1210282"/>
              <a:chOff x="3383105" y="3298127"/>
              <a:chExt cx="1326056" cy="1210282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FE2D25FC-7556-4733-8E8B-8B93D9A3D337}"/>
                  </a:ext>
                </a:extLst>
              </p:cNvPr>
              <p:cNvGrpSpPr/>
              <p:nvPr/>
            </p:nvGrpSpPr>
            <p:grpSpPr>
              <a:xfrm>
                <a:off x="3383105" y="3298127"/>
                <a:ext cx="1028050" cy="1210282"/>
                <a:chOff x="3383105" y="3298127"/>
                <a:chExt cx="1028050" cy="1210282"/>
              </a:xfrm>
            </p:grpSpPr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C942BA74-4AC1-4BA8-9641-0A3E71D975EF}"/>
                    </a:ext>
                  </a:extLst>
                </p:cNvPr>
                <p:cNvGrpSpPr/>
                <p:nvPr/>
              </p:nvGrpSpPr>
              <p:grpSpPr>
                <a:xfrm>
                  <a:off x="3383105" y="3298127"/>
                  <a:ext cx="1028050" cy="1210282"/>
                  <a:chOff x="3380168" y="3330539"/>
                  <a:chExt cx="1028050" cy="1210282"/>
                </a:xfrm>
              </p:grpSpPr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7DBEFF8C-0379-4829-A555-14FAA1305E58}"/>
                      </a:ext>
                    </a:extLst>
                  </p:cNvPr>
                  <p:cNvGrpSpPr/>
                  <p:nvPr/>
                </p:nvGrpSpPr>
                <p:grpSpPr>
                  <a:xfrm>
                    <a:off x="3386041" y="3330539"/>
                    <a:ext cx="1022177" cy="362938"/>
                    <a:chOff x="5450901" y="1402158"/>
                    <a:chExt cx="1022177" cy="362938"/>
                  </a:xfrm>
                </p:grpSpPr>
                <p:sp>
                  <p:nvSpPr>
                    <p:cNvPr id="99" name="TextBox 98">
                      <a:extLst>
                        <a:ext uri="{FF2B5EF4-FFF2-40B4-BE49-F238E27FC236}">
                          <a16:creationId xmlns:a16="http://schemas.microsoft.com/office/drawing/2014/main" id="{99BD23A2-D35F-4B56-BDD2-01CC3562F2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50901" y="1426542"/>
                      <a:ext cx="1022177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AuditEvent</a:t>
                      </a:r>
                      <a:endParaRPr lang="en-US" sz="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DB44</a:t>
                      </a:r>
                      <a:endParaRPr lang="en-US" sz="800" b="1" dirty="0"/>
                    </a:p>
                  </p:txBody>
                </p:sp>
                <p:sp>
                  <p:nvSpPr>
                    <p:cNvPr id="100" name="Rectangle: Rounded Corners 99">
                      <a:extLst>
                        <a:ext uri="{FF2B5EF4-FFF2-40B4-BE49-F238E27FC236}">
                          <a16:creationId xmlns:a16="http://schemas.microsoft.com/office/drawing/2014/main" id="{B6757EE9-D1E1-4483-B297-BE6334B6A6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13832" y="1402158"/>
                      <a:ext cx="811419" cy="33492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36825136-02C1-44C5-A358-0E4DD3F186F2}"/>
                      </a:ext>
                    </a:extLst>
                  </p:cNvPr>
                  <p:cNvGrpSpPr/>
                  <p:nvPr/>
                </p:nvGrpSpPr>
                <p:grpSpPr>
                  <a:xfrm>
                    <a:off x="3380168" y="4177883"/>
                    <a:ext cx="1022177" cy="362938"/>
                    <a:chOff x="5450901" y="1402158"/>
                    <a:chExt cx="1022177" cy="362938"/>
                  </a:xfrm>
                </p:grpSpPr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551E97B8-0B36-4C69-B0B5-E019DB1295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50901" y="1426542"/>
                      <a:ext cx="1022177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AuditEvent</a:t>
                      </a:r>
                      <a:endParaRPr lang="en-US" sz="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BS27</a:t>
                      </a:r>
                      <a:endParaRPr lang="en-US" sz="800" b="1" dirty="0"/>
                    </a:p>
                  </p:txBody>
                </p:sp>
                <p:sp>
                  <p:nvSpPr>
                    <p:cNvPr id="103" name="Rectangle: Rounded Corners 102">
                      <a:extLst>
                        <a:ext uri="{FF2B5EF4-FFF2-40B4-BE49-F238E27FC236}">
                          <a16:creationId xmlns:a16="http://schemas.microsoft.com/office/drawing/2014/main" id="{12AFE418-705B-4645-93E8-A71ECBC794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13832" y="1402158"/>
                      <a:ext cx="811419" cy="33492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04" name="Isosceles Triangle 103">
                    <a:extLst>
                      <a:ext uri="{FF2B5EF4-FFF2-40B4-BE49-F238E27FC236}">
                        <a16:creationId xmlns:a16="http://schemas.microsoft.com/office/drawing/2014/main" id="{3B563981-50A1-404D-A052-CD9DCB67E9D1}"/>
                      </a:ext>
                    </a:extLst>
                  </p:cNvPr>
                  <p:cNvSpPr/>
                  <p:nvPr/>
                </p:nvSpPr>
                <p:spPr>
                  <a:xfrm>
                    <a:off x="3773124" y="3679318"/>
                    <a:ext cx="151367" cy="107722"/>
                  </a:xfrm>
                  <a:prstGeom prst="triangl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8DAD943C-F699-4333-AC50-9D869E54D010}"/>
                      </a:ext>
                    </a:extLst>
                  </p:cNvPr>
                  <p:cNvCxnSpPr>
                    <a:stCxn id="104" idx="3"/>
                    <a:endCxn id="103" idx="0"/>
                  </p:cNvCxnSpPr>
                  <p:nvPr/>
                </p:nvCxnSpPr>
                <p:spPr>
                  <a:xfrm>
                    <a:off x="3848808" y="3787040"/>
                    <a:ext cx="1" cy="39084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9" name="Connector: Elbow 108">
                  <a:extLst>
                    <a:ext uri="{FF2B5EF4-FFF2-40B4-BE49-F238E27FC236}">
                      <a16:creationId xmlns:a16="http://schemas.microsoft.com/office/drawing/2014/main" id="{E50D94A0-3296-43E4-8AE3-DB2291EBCAA6}"/>
                    </a:ext>
                  </a:extLst>
                </p:cNvPr>
                <p:cNvCxnSpPr>
                  <a:cxnSpLocks/>
                  <a:stCxn id="100" idx="3"/>
                  <a:endCxn id="103" idx="3"/>
                </p:cNvCxnSpPr>
                <p:nvPr/>
              </p:nvCxnSpPr>
              <p:spPr>
                <a:xfrm flipH="1">
                  <a:off x="4257455" y="3465587"/>
                  <a:ext cx="5873" cy="847344"/>
                </a:xfrm>
                <a:prstGeom prst="bentConnector3">
                  <a:avLst>
                    <a:gd name="adj1" fmla="val -3892389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5D4B41E-016F-45FC-9FFA-3E64B07D735E}"/>
                  </a:ext>
                </a:extLst>
              </p:cNvPr>
              <p:cNvSpPr txBox="1"/>
              <p:nvPr/>
            </p:nvSpPr>
            <p:spPr>
              <a:xfrm rot="16200000">
                <a:off x="4193545" y="3791410"/>
                <a:ext cx="81578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/>
                  <a:t>captureEvent</a:t>
                </a:r>
                <a:r>
                  <a:rPr lang="en-US" sz="800" dirty="0"/>
                  <a:t>()</a:t>
                </a:r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25A0F5B-12A3-4FB7-BB1A-48C87A52065C}"/>
                </a:ext>
              </a:extLst>
            </p:cNvPr>
            <p:cNvSpPr txBox="1"/>
            <p:nvPr/>
          </p:nvSpPr>
          <p:spPr>
            <a:xfrm>
              <a:off x="2712000" y="3237785"/>
              <a:ext cx="6997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capture(…)</a:t>
              </a: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DC7B9C93-9742-4054-B88B-E496058092E6}"/>
                </a:ext>
              </a:extLst>
            </p:cNvPr>
            <p:cNvCxnSpPr>
              <a:stCxn id="54" idx="3"/>
              <a:endCxn id="100" idx="1"/>
            </p:cNvCxnSpPr>
            <p:nvPr/>
          </p:nvCxnSpPr>
          <p:spPr>
            <a:xfrm>
              <a:off x="2606191" y="3460416"/>
              <a:ext cx="845718" cy="5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7CE9331-0463-4BAB-A8D2-3C44789D5EAB}"/>
                </a:ext>
              </a:extLst>
            </p:cNvPr>
            <p:cNvSpPr txBox="1"/>
            <p:nvPr/>
          </p:nvSpPr>
          <p:spPr>
            <a:xfrm>
              <a:off x="1955313" y="5578224"/>
              <a:ext cx="14698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vector&lt;</a:t>
              </a:r>
              <a:r>
                <a:rPr lang="en-US" sz="800" dirty="0" err="1"/>
                <a:t>AuditEventSegment</a:t>
              </a:r>
              <a:r>
                <a:rPr lang="en-US" sz="800" dirty="0"/>
                <a:t>&gt;</a:t>
              </a: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66F8678A-B5A2-4F23-8E51-BF63922099E1}"/>
                </a:ext>
              </a:extLst>
            </p:cNvPr>
            <p:cNvGrpSpPr/>
            <p:nvPr/>
          </p:nvGrpSpPr>
          <p:grpSpPr>
            <a:xfrm>
              <a:off x="3454439" y="5266544"/>
              <a:ext cx="1717513" cy="792120"/>
              <a:chOff x="5671713" y="3759786"/>
              <a:chExt cx="1717513" cy="792120"/>
            </a:xfrm>
          </p:grpSpPr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A81C6D6A-A5A7-438E-B29E-9152A88F6756}"/>
                  </a:ext>
                </a:extLst>
              </p:cNvPr>
              <p:cNvSpPr/>
              <p:nvPr/>
            </p:nvSpPr>
            <p:spPr>
              <a:xfrm>
                <a:off x="5671713" y="3759786"/>
                <a:ext cx="989276" cy="33492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DC960008-B34B-4049-B6F2-738C3E0DEE5D}"/>
                  </a:ext>
                </a:extLst>
              </p:cNvPr>
              <p:cNvSpPr/>
              <p:nvPr/>
            </p:nvSpPr>
            <p:spPr>
              <a:xfrm>
                <a:off x="5824113" y="3912186"/>
                <a:ext cx="989276" cy="33492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B5610464-0A4C-4BA0-A5D7-F5C68B6D8BF5}"/>
                  </a:ext>
                </a:extLst>
              </p:cNvPr>
              <p:cNvSpPr/>
              <p:nvPr/>
            </p:nvSpPr>
            <p:spPr>
              <a:xfrm>
                <a:off x="5976513" y="4064586"/>
                <a:ext cx="989276" cy="33492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0AC8EB88-3663-429C-AADF-359D50F4C4D1}"/>
                  </a:ext>
                </a:extLst>
              </p:cNvPr>
              <p:cNvGrpSpPr/>
              <p:nvPr/>
            </p:nvGrpSpPr>
            <p:grpSpPr>
              <a:xfrm>
                <a:off x="6092374" y="4192878"/>
                <a:ext cx="1296852" cy="359028"/>
                <a:chOff x="7749617" y="4534035"/>
                <a:chExt cx="1296852" cy="359028"/>
              </a:xfrm>
            </p:grpSpPr>
            <p:sp>
              <p:nvSpPr>
                <p:cNvPr id="121" name="Rectangle: Rounded Corners 120">
                  <a:extLst>
                    <a:ext uri="{FF2B5EF4-FFF2-40B4-BE49-F238E27FC236}">
                      <a16:creationId xmlns:a16="http://schemas.microsoft.com/office/drawing/2014/main" id="{04C8B639-1648-49FC-80FE-7CA53F8E563B}"/>
                    </a:ext>
                  </a:extLst>
                </p:cNvPr>
                <p:cNvSpPr/>
                <p:nvPr/>
              </p:nvSpPr>
              <p:spPr>
                <a:xfrm>
                  <a:off x="7800233" y="4534035"/>
                  <a:ext cx="989276" cy="33492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CD420308-637F-45C3-8D52-AF605A7D7B8A}"/>
                    </a:ext>
                  </a:extLst>
                </p:cNvPr>
                <p:cNvSpPr txBox="1"/>
                <p:nvPr/>
              </p:nvSpPr>
              <p:spPr>
                <a:xfrm>
                  <a:off x="7749617" y="4554509"/>
                  <a:ext cx="129685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AuditEventSegment</a:t>
                  </a:r>
                  <a:endParaRPr lang="en-US" sz="800" dirty="0">
                    <a:solidFill>
                      <a:srgbClr val="000000"/>
                    </a:solidFill>
                    <a:latin typeface="Consolas" panose="020B0609020204030204" pitchFamily="49" charset="0"/>
                  </a:endParaRPr>
                </a:p>
                <a:p>
                  <a:r>
                    <a:rPr lang="en-US" sz="80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     </a:t>
                  </a:r>
                  <a:r>
                    <a:rPr lang="en-US" sz="800" b="1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BS28</a:t>
                  </a:r>
                  <a:endParaRPr lang="en-US" sz="800" b="1" dirty="0"/>
                </a:p>
              </p:txBody>
            </p:sp>
          </p:grpSp>
        </p:grpSp>
        <p:sp>
          <p:nvSpPr>
            <p:cNvPr id="156" name="Left Brace 155">
              <a:extLst>
                <a:ext uri="{FF2B5EF4-FFF2-40B4-BE49-F238E27FC236}">
                  <a16:creationId xmlns:a16="http://schemas.microsoft.com/office/drawing/2014/main" id="{64CA841D-7B0D-47A3-B1E6-5A76622DEA52}"/>
                </a:ext>
              </a:extLst>
            </p:cNvPr>
            <p:cNvSpPr/>
            <p:nvPr/>
          </p:nvSpPr>
          <p:spPr>
            <a:xfrm>
              <a:off x="3291991" y="5193392"/>
              <a:ext cx="191873" cy="97243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ight Brace 156">
              <a:extLst>
                <a:ext uri="{FF2B5EF4-FFF2-40B4-BE49-F238E27FC236}">
                  <a16:creationId xmlns:a16="http://schemas.microsoft.com/office/drawing/2014/main" id="{FD39D40A-E63E-49CB-A570-33679EC270F2}"/>
                </a:ext>
              </a:extLst>
            </p:cNvPr>
            <p:cNvSpPr/>
            <p:nvPr/>
          </p:nvSpPr>
          <p:spPr>
            <a:xfrm>
              <a:off x="4957702" y="5163709"/>
              <a:ext cx="121014" cy="100212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Arrow: Down 158">
              <a:extLst>
                <a:ext uri="{FF2B5EF4-FFF2-40B4-BE49-F238E27FC236}">
                  <a16:creationId xmlns:a16="http://schemas.microsoft.com/office/drawing/2014/main" id="{2F51B02A-9714-40B3-8775-66BD05717339}"/>
                </a:ext>
              </a:extLst>
            </p:cNvPr>
            <p:cNvSpPr/>
            <p:nvPr/>
          </p:nvSpPr>
          <p:spPr>
            <a:xfrm>
              <a:off x="3851745" y="4508409"/>
              <a:ext cx="73970" cy="730117"/>
            </a:xfrm>
            <a:prstGeom prst="down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0642487B-E920-4FA6-A062-878D8D43FB05}"/>
              </a:ext>
            </a:extLst>
          </p:cNvPr>
          <p:cNvGrpSpPr/>
          <p:nvPr/>
        </p:nvGrpSpPr>
        <p:grpSpPr>
          <a:xfrm>
            <a:off x="1364720" y="4001928"/>
            <a:ext cx="1372856" cy="1852999"/>
            <a:chOff x="8178191" y="4122138"/>
            <a:chExt cx="1372856" cy="1852999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5605BA3-1357-438A-A302-32884B06FA19}"/>
                </a:ext>
              </a:extLst>
            </p:cNvPr>
            <p:cNvSpPr txBox="1"/>
            <p:nvPr/>
          </p:nvSpPr>
          <p:spPr>
            <a:xfrm>
              <a:off x="8199955" y="4122138"/>
              <a:ext cx="1014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</a:t>
              </a:r>
              <a:r>
                <a:rPr lang="en-US" sz="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OracleDatabase</a:t>
              </a:r>
              <a:endParaRPr lang="en-US" sz="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PO01</a:t>
              </a:r>
              <a:endParaRPr lang="en-US" sz="800" b="1" dirty="0"/>
            </a:p>
          </p:txBody>
        </p: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666F1771-2458-4721-AB3D-077275BA243D}"/>
                </a:ext>
              </a:extLst>
            </p:cNvPr>
            <p:cNvSpPr/>
            <p:nvPr/>
          </p:nvSpPr>
          <p:spPr>
            <a:xfrm>
              <a:off x="8228808" y="4271490"/>
              <a:ext cx="1105081" cy="3349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F622D5A-5B4A-4C51-8AA4-0E4D456D016B}"/>
                </a:ext>
              </a:extLst>
            </p:cNvPr>
            <p:cNvGrpSpPr/>
            <p:nvPr/>
          </p:nvGrpSpPr>
          <p:grpSpPr>
            <a:xfrm>
              <a:off x="8178191" y="4702206"/>
              <a:ext cx="1351092" cy="362938"/>
              <a:chOff x="5450901" y="1402158"/>
              <a:chExt cx="1022177" cy="362938"/>
            </a:xfrm>
          </p:grpSpPr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4CA14D1D-E8F5-4B84-B677-A353265389C6}"/>
                  </a:ext>
                </a:extLst>
              </p:cNvPr>
              <p:cNvSpPr txBox="1"/>
              <p:nvPr/>
            </p:nvSpPr>
            <p:spPr>
              <a:xfrm>
                <a:off x="5450901" y="1426542"/>
                <a:ext cx="10221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8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ODBCDatabase</a:t>
                </a:r>
                <a:endParaRPr lang="en-US" sz="8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</a:t>
                </a:r>
                <a:r>
                  <a:rPr lang="en-US" sz="8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PQ02</a:t>
                </a:r>
                <a:endParaRPr lang="en-US" sz="800" b="1" dirty="0"/>
              </a:p>
            </p:txBody>
          </p:sp>
          <p:sp>
            <p:nvSpPr>
              <p:cNvPr id="165" name="Rectangle: Rounded Corners 164">
                <a:extLst>
                  <a:ext uri="{FF2B5EF4-FFF2-40B4-BE49-F238E27FC236}">
                    <a16:creationId xmlns:a16="http://schemas.microsoft.com/office/drawing/2014/main" id="{E4E9C4D1-A812-4DB1-8CB1-823DF9AAD792}"/>
                  </a:ext>
                </a:extLst>
              </p:cNvPr>
              <p:cNvSpPr/>
              <p:nvPr/>
            </p:nvSpPr>
            <p:spPr>
              <a:xfrm>
                <a:off x="5513832" y="1402158"/>
                <a:ext cx="811419" cy="33492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ABFD7465-F843-4CB6-88B2-E1473F9C50A3}"/>
                </a:ext>
              </a:extLst>
            </p:cNvPr>
            <p:cNvGrpSpPr/>
            <p:nvPr/>
          </p:nvGrpSpPr>
          <p:grpSpPr>
            <a:xfrm>
              <a:off x="8238118" y="5014692"/>
              <a:ext cx="1200328" cy="481169"/>
              <a:chOff x="5482620" y="1255909"/>
              <a:chExt cx="1200328" cy="481169"/>
            </a:xfrm>
          </p:grpSpPr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0BBCFE7E-1CB7-4C2D-B205-EC5BC2A1BCF0}"/>
                  </a:ext>
                </a:extLst>
              </p:cNvPr>
              <p:cNvSpPr txBox="1"/>
              <p:nvPr/>
            </p:nvSpPr>
            <p:spPr>
              <a:xfrm>
                <a:off x="5482620" y="1255909"/>
                <a:ext cx="12003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8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PostgreSQLDatabase</a:t>
                </a:r>
                <a:endParaRPr lang="en-US" sz="8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</a:t>
                </a:r>
                <a:r>
                  <a:rPr lang="en-US" sz="8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PG01</a:t>
                </a:r>
                <a:endParaRPr lang="en-US" sz="800" b="1" dirty="0"/>
              </a:p>
            </p:txBody>
          </p:sp>
          <p:sp>
            <p:nvSpPr>
              <p:cNvPr id="168" name="Rectangle: Rounded Corners 167">
                <a:extLst>
                  <a:ext uri="{FF2B5EF4-FFF2-40B4-BE49-F238E27FC236}">
                    <a16:creationId xmlns:a16="http://schemas.microsoft.com/office/drawing/2014/main" id="{1F45375D-FE2B-4188-8CEE-6C8495C0AD3F}"/>
                  </a:ext>
                </a:extLst>
              </p:cNvPr>
              <p:cNvSpPr/>
              <p:nvPr/>
            </p:nvSpPr>
            <p:spPr>
              <a:xfrm>
                <a:off x="5513832" y="1402158"/>
                <a:ext cx="1097280" cy="33492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C6B0D70C-6BF1-47D2-A361-B8D70C9778F5}"/>
                </a:ext>
              </a:extLst>
            </p:cNvPr>
            <p:cNvGrpSpPr/>
            <p:nvPr/>
          </p:nvGrpSpPr>
          <p:grpSpPr>
            <a:xfrm>
              <a:off x="8199955" y="5612199"/>
              <a:ext cx="1351092" cy="362938"/>
              <a:chOff x="5450901" y="1402158"/>
              <a:chExt cx="1022177" cy="362938"/>
            </a:xfrm>
          </p:grpSpPr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C38771DC-33D5-4B2A-B6BC-B42F4784ECEF}"/>
                  </a:ext>
                </a:extLst>
              </p:cNvPr>
              <p:cNvSpPr txBox="1"/>
              <p:nvPr/>
            </p:nvSpPr>
            <p:spPr>
              <a:xfrm>
                <a:off x="5450901" y="1426542"/>
                <a:ext cx="10221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DB2Database</a:t>
                </a:r>
              </a:p>
              <a:p>
                <a:r>
                  <a:rPr lang="en-US" sz="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</a:t>
                </a:r>
                <a:r>
                  <a:rPr lang="en-US" sz="8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P201</a:t>
                </a:r>
                <a:endParaRPr lang="en-US" sz="800" b="1" dirty="0"/>
              </a:p>
            </p:txBody>
          </p:sp>
          <p:sp>
            <p:nvSpPr>
              <p:cNvPr id="171" name="Rectangle: Rounded Corners 170">
                <a:extLst>
                  <a:ext uri="{FF2B5EF4-FFF2-40B4-BE49-F238E27FC236}">
                    <a16:creationId xmlns:a16="http://schemas.microsoft.com/office/drawing/2014/main" id="{4EB10ABE-97E9-4DEB-97EA-1D20201D3B7D}"/>
                  </a:ext>
                </a:extLst>
              </p:cNvPr>
              <p:cNvSpPr/>
              <p:nvPr/>
            </p:nvSpPr>
            <p:spPr>
              <a:xfrm>
                <a:off x="5513832" y="1402158"/>
                <a:ext cx="811419" cy="33492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142690A-228C-4A1A-9D9F-0EB8F34959D3}"/>
              </a:ext>
            </a:extLst>
          </p:cNvPr>
          <p:cNvCxnSpPr/>
          <p:nvPr/>
        </p:nvCxnSpPr>
        <p:spPr>
          <a:xfrm>
            <a:off x="6768394" y="3359356"/>
            <a:ext cx="0" cy="11042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9A4D47BD-5B88-4EE8-8254-08DF419CD7AC}"/>
              </a:ext>
            </a:extLst>
          </p:cNvPr>
          <p:cNvCxnSpPr/>
          <p:nvPr/>
        </p:nvCxnSpPr>
        <p:spPr>
          <a:xfrm flipH="1">
            <a:off x="6195591" y="4463593"/>
            <a:ext cx="5728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431B6D73-84B8-4EC5-B5A9-29939C398E2B}"/>
              </a:ext>
            </a:extLst>
          </p:cNvPr>
          <p:cNvSpPr txBox="1"/>
          <p:nvPr/>
        </p:nvSpPr>
        <p:spPr>
          <a:xfrm rot="16200000">
            <a:off x="6472274" y="3779836"/>
            <a:ext cx="854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commitEvent</a:t>
            </a:r>
            <a:r>
              <a:rPr lang="en-US" sz="800" dirty="0"/>
              <a:t>()</a:t>
            </a: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CBE9EC09-93CD-4E7B-8475-75971A99CF37}"/>
              </a:ext>
            </a:extLst>
          </p:cNvPr>
          <p:cNvCxnSpPr>
            <a:cxnSpLocks/>
          </p:cNvCxnSpPr>
          <p:nvPr/>
        </p:nvCxnSpPr>
        <p:spPr>
          <a:xfrm flipH="1">
            <a:off x="6231397" y="3359103"/>
            <a:ext cx="536997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1CCF80D7-9FF1-46C2-94E6-EBB592106077}"/>
              </a:ext>
            </a:extLst>
          </p:cNvPr>
          <p:cNvCxnSpPr>
            <a:cxnSpLocks/>
          </p:cNvCxnSpPr>
          <p:nvPr/>
        </p:nvCxnSpPr>
        <p:spPr>
          <a:xfrm>
            <a:off x="2532250" y="4310588"/>
            <a:ext cx="284316" cy="41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0B21D5D5-B851-4197-94A1-922FB7864AAA}"/>
              </a:ext>
            </a:extLst>
          </p:cNvPr>
          <p:cNvCxnSpPr/>
          <p:nvPr/>
        </p:nvCxnSpPr>
        <p:spPr>
          <a:xfrm>
            <a:off x="2532250" y="4749456"/>
            <a:ext cx="2843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39014566-299B-48B7-BB48-6D54BCEA59C1}"/>
              </a:ext>
            </a:extLst>
          </p:cNvPr>
          <p:cNvCxnSpPr>
            <a:stCxn id="168" idx="3"/>
          </p:cNvCxnSpPr>
          <p:nvPr/>
        </p:nvCxnSpPr>
        <p:spPr>
          <a:xfrm>
            <a:off x="2553139" y="5208191"/>
            <a:ext cx="26342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C0BFAB3-AB15-40F6-8217-156862F55ACE}"/>
              </a:ext>
            </a:extLst>
          </p:cNvPr>
          <p:cNvCxnSpPr>
            <a:stCxn id="171" idx="3"/>
          </p:cNvCxnSpPr>
          <p:nvPr/>
        </p:nvCxnSpPr>
        <p:spPr>
          <a:xfrm>
            <a:off x="2542182" y="5659449"/>
            <a:ext cx="2743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217824C4-7E22-4375-B36C-16116821D19C}"/>
              </a:ext>
            </a:extLst>
          </p:cNvPr>
          <p:cNvCxnSpPr/>
          <p:nvPr/>
        </p:nvCxnSpPr>
        <p:spPr>
          <a:xfrm>
            <a:off x="2816566" y="4326963"/>
            <a:ext cx="0" cy="13404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E1F31E8C-933A-4E16-BE00-24DE96B6864C}"/>
              </a:ext>
            </a:extLst>
          </p:cNvPr>
          <p:cNvCxnSpPr>
            <a:cxnSpLocks/>
            <a:stCxn id="155" idx="1"/>
          </p:cNvCxnSpPr>
          <p:nvPr/>
        </p:nvCxnSpPr>
        <p:spPr>
          <a:xfrm flipH="1">
            <a:off x="914400" y="3439227"/>
            <a:ext cx="609733" cy="9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FE280519-968E-42A1-B795-6D0A4F130C3A}"/>
              </a:ext>
            </a:extLst>
          </p:cNvPr>
          <p:cNvCxnSpPr>
            <a:cxnSpLocks/>
          </p:cNvCxnSpPr>
          <p:nvPr/>
        </p:nvCxnSpPr>
        <p:spPr>
          <a:xfrm>
            <a:off x="917788" y="3448247"/>
            <a:ext cx="19674" cy="22227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40ED4433-845E-4568-95EE-781D78561A9D}"/>
              </a:ext>
            </a:extLst>
          </p:cNvPr>
          <p:cNvCxnSpPr/>
          <p:nvPr/>
        </p:nvCxnSpPr>
        <p:spPr>
          <a:xfrm>
            <a:off x="959011" y="56526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E3313DF9-9B05-4DC0-A63A-3B13EE4F0F62}"/>
              </a:ext>
            </a:extLst>
          </p:cNvPr>
          <p:cNvCxnSpPr>
            <a:endCxn id="162" idx="1"/>
          </p:cNvCxnSpPr>
          <p:nvPr/>
        </p:nvCxnSpPr>
        <p:spPr>
          <a:xfrm>
            <a:off x="930018" y="4318740"/>
            <a:ext cx="4853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B5F228B3-AD18-46EF-AAE3-74C9A0645C82}"/>
              </a:ext>
            </a:extLst>
          </p:cNvPr>
          <p:cNvCxnSpPr>
            <a:endCxn id="165" idx="1"/>
          </p:cNvCxnSpPr>
          <p:nvPr/>
        </p:nvCxnSpPr>
        <p:spPr>
          <a:xfrm>
            <a:off x="930018" y="4749456"/>
            <a:ext cx="51788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E333D95C-D3C0-4519-AE83-F822A8041349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937462" y="5208191"/>
            <a:ext cx="518397" cy="114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56EEDAAD-F3B5-4A2D-B19C-9DE6A703270F}"/>
              </a:ext>
            </a:extLst>
          </p:cNvPr>
          <p:cNvCxnSpPr>
            <a:cxnSpLocks/>
          </p:cNvCxnSpPr>
          <p:nvPr/>
        </p:nvCxnSpPr>
        <p:spPr>
          <a:xfrm flipV="1">
            <a:off x="954836" y="5650320"/>
            <a:ext cx="505998" cy="91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1D6783EC-68E3-4625-B1D1-0FFC3F5540CA}"/>
              </a:ext>
            </a:extLst>
          </p:cNvPr>
          <p:cNvCxnSpPr>
            <a:stCxn id="54" idx="1"/>
            <a:endCxn id="155" idx="3"/>
          </p:cNvCxnSpPr>
          <p:nvPr/>
        </p:nvCxnSpPr>
        <p:spPr>
          <a:xfrm flipH="1" flipV="1">
            <a:off x="2335552" y="3439227"/>
            <a:ext cx="1389393" cy="90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DFDD0F99-B20D-4432-ACDF-27F382CFA7A6}"/>
              </a:ext>
            </a:extLst>
          </p:cNvPr>
          <p:cNvSpPr txBox="1"/>
          <p:nvPr/>
        </p:nvSpPr>
        <p:spPr>
          <a:xfrm>
            <a:off x="950862" y="3249160"/>
            <a:ext cx="713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commit()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B55DBBB5-076D-4F94-A87E-A5C500BC039B}"/>
              </a:ext>
            </a:extLst>
          </p:cNvPr>
          <p:cNvSpPr txBox="1"/>
          <p:nvPr/>
        </p:nvSpPr>
        <p:spPr>
          <a:xfrm>
            <a:off x="2731791" y="3256734"/>
            <a:ext cx="713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commit()</a:t>
            </a:r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A09603AF-D7D1-4F46-8B6F-B8E1E385F935}"/>
              </a:ext>
            </a:extLst>
          </p:cNvPr>
          <p:cNvCxnSpPr/>
          <p:nvPr/>
        </p:nvCxnSpPr>
        <p:spPr>
          <a:xfrm flipV="1">
            <a:off x="2816566" y="3606687"/>
            <a:ext cx="2579587" cy="13905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31138F74-DB5A-4546-84F4-A3F65C0BABBF}"/>
              </a:ext>
            </a:extLst>
          </p:cNvPr>
          <p:cNvSpPr txBox="1"/>
          <p:nvPr/>
        </p:nvSpPr>
        <p:spPr>
          <a:xfrm rot="19860956">
            <a:off x="3482264" y="4235876"/>
            <a:ext cx="713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commit()</a:t>
            </a:r>
          </a:p>
        </p:txBody>
      </p:sp>
      <p:sp>
        <p:nvSpPr>
          <p:cNvPr id="260" name="Arrow: Right 259">
            <a:extLst>
              <a:ext uri="{FF2B5EF4-FFF2-40B4-BE49-F238E27FC236}">
                <a16:creationId xmlns:a16="http://schemas.microsoft.com/office/drawing/2014/main" id="{1E1F7DA2-AA84-489B-AA54-DF2A76FFB8C2}"/>
              </a:ext>
            </a:extLst>
          </p:cNvPr>
          <p:cNvSpPr/>
          <p:nvPr/>
        </p:nvSpPr>
        <p:spPr>
          <a:xfrm rot="19433004">
            <a:off x="6195215" y="4319545"/>
            <a:ext cx="2843277" cy="5021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0261879-D943-484B-A677-67EACDB02404}"/>
              </a:ext>
            </a:extLst>
          </p:cNvPr>
          <p:cNvSpPr txBox="1"/>
          <p:nvPr/>
        </p:nvSpPr>
        <p:spPr>
          <a:xfrm>
            <a:off x="3759722" y="3324814"/>
            <a:ext cx="713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Any Module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10084B75-4A7E-4B90-B41A-42CAEEC574FE}"/>
              </a:ext>
            </a:extLst>
          </p:cNvPr>
          <p:cNvSpPr txBox="1"/>
          <p:nvPr/>
        </p:nvSpPr>
        <p:spPr>
          <a:xfrm>
            <a:off x="4014216" y="363205"/>
            <a:ext cx="3182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 Navigator Server Auditing – How it works</a:t>
            </a:r>
          </a:p>
        </p:txBody>
      </p: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F5262559-292F-4D8B-873D-86D1EE0FAC70}"/>
              </a:ext>
            </a:extLst>
          </p:cNvPr>
          <p:cNvGrpSpPr/>
          <p:nvPr/>
        </p:nvGrpSpPr>
        <p:grpSpPr>
          <a:xfrm>
            <a:off x="8133787" y="4608549"/>
            <a:ext cx="2183880" cy="696286"/>
            <a:chOff x="8643400" y="4534649"/>
            <a:chExt cx="2183880" cy="696286"/>
          </a:xfrm>
        </p:grpSpPr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C24CD2C9-ECB5-4FF9-8E4D-44D3E3576053}"/>
                </a:ext>
              </a:extLst>
            </p:cNvPr>
            <p:cNvGrpSpPr/>
            <p:nvPr/>
          </p:nvGrpSpPr>
          <p:grpSpPr>
            <a:xfrm>
              <a:off x="8643400" y="4534649"/>
              <a:ext cx="960120" cy="696286"/>
              <a:chOff x="3328416" y="1132514"/>
              <a:chExt cx="960120" cy="696286"/>
            </a:xfrm>
          </p:grpSpPr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102A1B2D-9396-4DCF-B9C2-A43929639A16}"/>
                  </a:ext>
                </a:extLst>
              </p:cNvPr>
              <p:cNvSpPr/>
              <p:nvPr/>
            </p:nvSpPr>
            <p:spPr>
              <a:xfrm>
                <a:off x="3328416" y="1132514"/>
                <a:ext cx="960120" cy="6962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8A55FB37-9893-4FA9-9D89-4152D54962DE}"/>
                  </a:ext>
                </a:extLst>
              </p:cNvPr>
              <p:cNvSpPr txBox="1"/>
              <p:nvPr/>
            </p:nvSpPr>
            <p:spPr>
              <a:xfrm flipH="1">
                <a:off x="3355847" y="1151474"/>
                <a:ext cx="9144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        </a:t>
                </a:r>
                <a:r>
                  <a:rPr lang="en-US" sz="800" dirty="0" err="1"/>
                  <a:t>FileScan</a:t>
                </a:r>
                <a:endParaRPr lang="en-US" sz="800" dirty="0"/>
              </a:p>
              <a:p>
                <a:r>
                  <a:rPr lang="en-US" sz="800" dirty="0"/>
                  <a:t>             </a:t>
                </a:r>
                <a:r>
                  <a:rPr lang="en-US" sz="800" b="1" dirty="0"/>
                  <a:t>FS</a:t>
                </a:r>
              </a:p>
            </p:txBody>
          </p:sp>
        </p:grp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55F59AD2-DA93-4B19-8B22-507B6793F999}"/>
                </a:ext>
              </a:extLst>
            </p:cNvPr>
            <p:cNvSpPr txBox="1"/>
            <p:nvPr/>
          </p:nvSpPr>
          <p:spPr>
            <a:xfrm>
              <a:off x="9603520" y="4700918"/>
              <a:ext cx="7132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Submit</a:t>
              </a:r>
            </a:p>
          </p:txBody>
        </p: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A68DB959-3540-4BDE-9BF1-7E299827BDDD}"/>
                </a:ext>
              </a:extLst>
            </p:cNvPr>
            <p:cNvGrpSpPr/>
            <p:nvPr/>
          </p:nvGrpSpPr>
          <p:grpSpPr>
            <a:xfrm>
              <a:off x="10107952" y="4688355"/>
              <a:ext cx="719328" cy="397284"/>
              <a:chOff x="10451592" y="4694846"/>
              <a:chExt cx="719328" cy="397284"/>
            </a:xfrm>
          </p:grpSpPr>
          <p:sp>
            <p:nvSpPr>
              <p:cNvPr id="267" name="Rectangle: Top Corners One Rounded and One Snipped 266">
                <a:extLst>
                  <a:ext uri="{FF2B5EF4-FFF2-40B4-BE49-F238E27FC236}">
                    <a16:creationId xmlns:a16="http://schemas.microsoft.com/office/drawing/2014/main" id="{35BD93A3-C675-4D0C-B637-EB9F282912A2}"/>
                  </a:ext>
                </a:extLst>
              </p:cNvPr>
              <p:cNvSpPr/>
              <p:nvPr/>
            </p:nvSpPr>
            <p:spPr>
              <a:xfrm>
                <a:off x="10451592" y="4694846"/>
                <a:ext cx="621792" cy="345885"/>
              </a:xfrm>
              <a:prstGeom prst="snip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04239CAA-438A-48E6-BE79-3F25ABC7022A}"/>
                  </a:ext>
                </a:extLst>
              </p:cNvPr>
              <p:cNvSpPr txBox="1"/>
              <p:nvPr/>
            </p:nvSpPr>
            <p:spPr>
              <a:xfrm>
                <a:off x="10457688" y="4753576"/>
                <a:ext cx="7132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CXOXSCAN</a:t>
                </a:r>
              </a:p>
              <a:p>
                <a:r>
                  <a:rPr lang="en-US" sz="800" dirty="0"/>
                  <a:t>PERL Script</a:t>
                </a:r>
              </a:p>
            </p:txBody>
          </p:sp>
        </p:grp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C159A937-1A9F-453F-BE2A-338B41124A2C}"/>
                </a:ext>
              </a:extLst>
            </p:cNvPr>
            <p:cNvCxnSpPr>
              <a:cxnSpLocks/>
              <a:endCxn id="269" idx="1"/>
            </p:cNvCxnSpPr>
            <p:nvPr/>
          </p:nvCxnSpPr>
          <p:spPr>
            <a:xfrm flipV="1">
              <a:off x="9612301" y="4916362"/>
              <a:ext cx="501747" cy="10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F7FA9CFC-BC54-4DF3-AA7D-5AF77AC9A11C}"/>
              </a:ext>
            </a:extLst>
          </p:cNvPr>
          <p:cNvGrpSpPr/>
          <p:nvPr/>
        </p:nvGrpSpPr>
        <p:grpSpPr>
          <a:xfrm>
            <a:off x="10870361" y="5224241"/>
            <a:ext cx="876805" cy="950454"/>
            <a:chOff x="9313865" y="5466967"/>
            <a:chExt cx="876805" cy="950454"/>
          </a:xfrm>
        </p:grpSpPr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93F420D4-2B09-482D-83A7-F5524D657729}"/>
                </a:ext>
              </a:extLst>
            </p:cNvPr>
            <p:cNvSpPr txBox="1"/>
            <p:nvPr/>
          </p:nvSpPr>
          <p:spPr>
            <a:xfrm>
              <a:off x="9477438" y="6072926"/>
              <a:ext cx="7132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/>
                <a:t>Pprod</a:t>
              </a:r>
              <a:endParaRPr lang="en-US" sz="800" dirty="0"/>
            </a:p>
          </p:txBody>
        </p: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CCDF93C0-D11D-4C4A-B4E6-AFDF102A09A9}"/>
                </a:ext>
              </a:extLst>
            </p:cNvPr>
            <p:cNvGrpSpPr/>
            <p:nvPr/>
          </p:nvGrpSpPr>
          <p:grpSpPr>
            <a:xfrm>
              <a:off x="9313865" y="5466967"/>
              <a:ext cx="826195" cy="950454"/>
              <a:chOff x="10698480" y="3688598"/>
              <a:chExt cx="826195" cy="950454"/>
            </a:xfrm>
          </p:grpSpPr>
          <p:sp>
            <p:nvSpPr>
              <p:cNvPr id="275" name="Flowchart: Magnetic Disk 274">
                <a:extLst>
                  <a:ext uri="{FF2B5EF4-FFF2-40B4-BE49-F238E27FC236}">
                    <a16:creationId xmlns:a16="http://schemas.microsoft.com/office/drawing/2014/main" id="{9AB99180-B81E-40D0-8F22-F14B58605A87}"/>
                  </a:ext>
                </a:extLst>
              </p:cNvPr>
              <p:cNvSpPr/>
              <p:nvPr/>
            </p:nvSpPr>
            <p:spPr>
              <a:xfrm>
                <a:off x="10753344" y="3688598"/>
                <a:ext cx="621792" cy="950454"/>
              </a:xfrm>
              <a:prstGeom prst="flowChartMagneticDisk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FE8C4681-C19F-4FB0-90FF-220EC97F7E39}"/>
                  </a:ext>
                </a:extLst>
              </p:cNvPr>
              <p:cNvSpPr txBox="1"/>
              <p:nvPr/>
            </p:nvSpPr>
            <p:spPr>
              <a:xfrm>
                <a:off x="10698480" y="4135860"/>
                <a:ext cx="8229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Alpha/Source</a:t>
                </a:r>
              </a:p>
            </p:txBody>
          </p: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08C210C8-1E3D-476E-8F52-8BA4D9D8F2A8}"/>
                  </a:ext>
                </a:extLst>
              </p:cNvPr>
              <p:cNvSpPr txBox="1"/>
              <p:nvPr/>
            </p:nvSpPr>
            <p:spPr>
              <a:xfrm>
                <a:off x="10811443" y="3987129"/>
                <a:ext cx="7132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Alpha/Bin</a:t>
                </a:r>
              </a:p>
            </p:txBody>
          </p: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73C73ECB-904A-41D9-97A8-8F6429868C51}"/>
              </a:ext>
            </a:extLst>
          </p:cNvPr>
          <p:cNvGrpSpPr/>
          <p:nvPr/>
        </p:nvGrpSpPr>
        <p:grpSpPr>
          <a:xfrm>
            <a:off x="10883043" y="3606687"/>
            <a:ext cx="782337" cy="853364"/>
            <a:chOff x="10811443" y="5040731"/>
            <a:chExt cx="782337" cy="853364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3C823FA5-FE3D-4766-B9CD-1F60E015A0E7}"/>
                </a:ext>
              </a:extLst>
            </p:cNvPr>
            <p:cNvSpPr txBox="1"/>
            <p:nvPr/>
          </p:nvSpPr>
          <p:spPr>
            <a:xfrm>
              <a:off x="10880548" y="5451453"/>
              <a:ext cx="7132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Pending</a:t>
              </a:r>
            </a:p>
          </p:txBody>
        </p:sp>
        <p:sp>
          <p:nvSpPr>
            <p:cNvPr id="280" name="Flowchart: Magnetic Disk 279">
              <a:extLst>
                <a:ext uri="{FF2B5EF4-FFF2-40B4-BE49-F238E27FC236}">
                  <a16:creationId xmlns:a16="http://schemas.microsoft.com/office/drawing/2014/main" id="{0BA69F60-186C-4F64-9CA1-F97B54373987}"/>
                </a:ext>
              </a:extLst>
            </p:cNvPr>
            <p:cNvSpPr/>
            <p:nvPr/>
          </p:nvSpPr>
          <p:spPr>
            <a:xfrm>
              <a:off x="10811443" y="5040731"/>
              <a:ext cx="621792" cy="853364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51C7BF6C-3B1F-4943-86F7-A9E3970D3C01}"/>
              </a:ext>
            </a:extLst>
          </p:cNvPr>
          <p:cNvCxnSpPr>
            <a:cxnSpLocks/>
          </p:cNvCxnSpPr>
          <p:nvPr/>
        </p:nvCxnSpPr>
        <p:spPr>
          <a:xfrm flipH="1" flipV="1">
            <a:off x="10188932" y="5086281"/>
            <a:ext cx="867486" cy="54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EE7E4283-F414-4229-9EC0-E14C57F98238}"/>
              </a:ext>
            </a:extLst>
          </p:cNvPr>
          <p:cNvCxnSpPr>
            <a:cxnSpLocks/>
          </p:cNvCxnSpPr>
          <p:nvPr/>
        </p:nvCxnSpPr>
        <p:spPr>
          <a:xfrm flipH="1" flipV="1">
            <a:off x="10036145" y="5108141"/>
            <a:ext cx="982316" cy="648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9ACB57A2-FEE1-4A9D-83E0-64411E71AF29}"/>
              </a:ext>
            </a:extLst>
          </p:cNvPr>
          <p:cNvCxnSpPr>
            <a:cxnSpLocks/>
            <a:stCxn id="276" idx="1"/>
          </p:cNvCxnSpPr>
          <p:nvPr/>
        </p:nvCxnSpPr>
        <p:spPr>
          <a:xfrm flipH="1" flipV="1">
            <a:off x="9851792" y="5108142"/>
            <a:ext cx="1182142" cy="82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F05D1170-36ED-4E63-AC4D-C82EAB7A89F9}"/>
              </a:ext>
            </a:extLst>
          </p:cNvPr>
          <p:cNvCxnSpPr/>
          <p:nvPr/>
        </p:nvCxnSpPr>
        <p:spPr>
          <a:xfrm>
            <a:off x="10220131" y="4894482"/>
            <a:ext cx="1015990" cy="694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75E2263C-E9D6-4919-8ABC-2C6BEECB0A4B}"/>
              </a:ext>
            </a:extLst>
          </p:cNvPr>
          <p:cNvSpPr txBox="1"/>
          <p:nvPr/>
        </p:nvSpPr>
        <p:spPr>
          <a:xfrm rot="16915868">
            <a:off x="8224744" y="3866512"/>
            <a:ext cx="1364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Insert alerts from alert file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A7CE8460-F8DD-4E54-B335-E9D9CEB7AFB1}"/>
              </a:ext>
            </a:extLst>
          </p:cNvPr>
          <p:cNvSpPr txBox="1"/>
          <p:nvPr/>
        </p:nvSpPr>
        <p:spPr>
          <a:xfrm rot="19918180">
            <a:off x="9158911" y="4108839"/>
            <a:ext cx="822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readAuditFile</a:t>
            </a:r>
            <a:r>
              <a:rPr lang="en-US" sz="800" dirty="0"/>
              <a:t>()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B67AEE90-7F38-44E0-8FA3-CE15AAAC055B}"/>
              </a:ext>
            </a:extLst>
          </p:cNvPr>
          <p:cNvSpPr txBox="1"/>
          <p:nvPr/>
        </p:nvSpPr>
        <p:spPr>
          <a:xfrm rot="19371703">
            <a:off x="9468779" y="4048036"/>
            <a:ext cx="1455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alerts_yyyymmddhhmm00.txt</a:t>
            </a:r>
          </a:p>
          <a:p>
            <a:r>
              <a:rPr lang="en-US" sz="800" dirty="0"/>
              <a:t>log_yyyymmdd.txt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C04575ED-84D0-49AA-81B6-BF52E6DF357C}"/>
              </a:ext>
            </a:extLst>
          </p:cNvPr>
          <p:cNvSpPr txBox="1"/>
          <p:nvPr/>
        </p:nvSpPr>
        <p:spPr>
          <a:xfrm rot="2102740">
            <a:off x="10295166" y="4782924"/>
            <a:ext cx="967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alpha_bin.txt</a:t>
            </a:r>
          </a:p>
          <a:p>
            <a:r>
              <a:rPr lang="en-US" sz="800" dirty="0"/>
              <a:t>alpha_source.txt</a:t>
            </a:r>
          </a:p>
          <a:p>
            <a:r>
              <a:rPr lang="en-US" sz="800" dirty="0"/>
              <a:t>pprod.txt</a:t>
            </a:r>
          </a:p>
        </p:txBody>
      </p: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139080A0-3FEB-4E48-A3F7-51E863531865}"/>
              </a:ext>
            </a:extLst>
          </p:cNvPr>
          <p:cNvCxnSpPr>
            <a:endCxn id="280" idx="2"/>
          </p:cNvCxnSpPr>
          <p:nvPr/>
        </p:nvCxnSpPr>
        <p:spPr>
          <a:xfrm flipV="1">
            <a:off x="9851792" y="4033369"/>
            <a:ext cx="1031251" cy="716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C8BD833C-F1DB-44F7-A040-0930A94E60E7}"/>
              </a:ext>
            </a:extLst>
          </p:cNvPr>
          <p:cNvCxnSpPr>
            <a:stCxn id="298" idx="0"/>
          </p:cNvCxnSpPr>
          <p:nvPr/>
        </p:nvCxnSpPr>
        <p:spPr>
          <a:xfrm flipH="1">
            <a:off x="9046469" y="4082368"/>
            <a:ext cx="1047846" cy="5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0FA72CB8-5DDE-4CCB-BC90-FFD3BB298646}"/>
              </a:ext>
            </a:extLst>
          </p:cNvPr>
          <p:cNvCxnSpPr>
            <a:stCxn id="265" idx="0"/>
            <a:endCxn id="85" idx="2"/>
          </p:cNvCxnSpPr>
          <p:nvPr/>
        </p:nvCxnSpPr>
        <p:spPr>
          <a:xfrm flipV="1">
            <a:off x="8618418" y="3434206"/>
            <a:ext cx="296511" cy="1193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901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650</Words>
  <Application>Microsoft Office PowerPoint</Application>
  <PresentationFormat>Widescreen</PresentationFormat>
  <Paragraphs>86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Powell, Michael E</dc:creator>
  <cp:lastModifiedBy>Powell, Michael E</cp:lastModifiedBy>
  <cp:revision>20</cp:revision>
  <dcterms:created xsi:type="dcterms:W3CDTF">2021-07-28T18:26:38Z</dcterms:created>
  <dcterms:modified xsi:type="dcterms:W3CDTF">2021-07-28T21:58:00Z</dcterms:modified>
</cp:coreProperties>
</file>