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49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mshiKrishna Rangam" userId="6aee0abb-5986-4392-8d65-cd321125004d" providerId="ADAL" clId="{5291F715-8E1F-4EB8-9BA9-1F1A4EC5B801}"/>
    <pc:docChg chg="undo custSel modSld">
      <pc:chgData name="VamshiKrishna Rangam" userId="6aee0abb-5986-4392-8d65-cd321125004d" providerId="ADAL" clId="{5291F715-8E1F-4EB8-9BA9-1F1A4EC5B801}" dt="2024-09-03T05:23:58.847" v="1" actId="1076"/>
      <pc:docMkLst>
        <pc:docMk/>
      </pc:docMkLst>
      <pc:sldChg chg="modSp mod">
        <pc:chgData name="VamshiKrishna Rangam" userId="6aee0abb-5986-4392-8d65-cd321125004d" providerId="ADAL" clId="{5291F715-8E1F-4EB8-9BA9-1F1A4EC5B801}" dt="2024-09-03T05:23:58.847" v="1" actId="1076"/>
        <pc:sldMkLst>
          <pc:docMk/>
          <pc:sldMk cId="25972328" sldId="495"/>
        </pc:sldMkLst>
        <pc:grpChg chg="mod">
          <ac:chgData name="VamshiKrishna Rangam" userId="6aee0abb-5986-4392-8d65-cd321125004d" providerId="ADAL" clId="{5291F715-8E1F-4EB8-9BA9-1F1A4EC5B801}" dt="2024-09-03T05:23:58.847" v="1" actId="1076"/>
          <ac:grpSpMkLst>
            <pc:docMk/>
            <pc:sldMk cId="25972328" sldId="495"/>
            <ac:grpSpMk id="13" creationId="{5A96ED2F-0DA1-4A1C-87BD-83D7BD1F29B4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AB1F-1B86-48E9-BA61-F892BA13E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1DDA9-49B8-4FC8-BBE2-683AE9932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77658-E490-4AC2-B2B1-3EFF5229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264A-3043-4697-9F2D-444834A8A6B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DE686-F67B-4B36-8F70-9593DE2B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4F9F0-394B-4BE7-BBD8-99BDFB505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951-8DA7-4633-B61A-790586BB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0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DDA2-A908-4283-999B-02404653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CA284-2D3A-4298-B727-BFA636948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DA932-7563-454F-BBAB-1AC327D2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264A-3043-4697-9F2D-444834A8A6B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70839-4FA7-47A3-99AF-CCEA74C0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4A63A-50D9-46C4-8A7A-C2E425230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951-8DA7-4633-B61A-790586BB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1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28174-2A26-4B0E-ABF4-4FF71D297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16596-3D84-4928-80F1-785840D64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950BA-C561-4302-96D1-1C05170B6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264A-3043-4697-9F2D-444834A8A6B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F5AF6-4861-4683-98D4-24A02DE2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6FA6C-A2D0-4062-994A-A099BAE1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951-8DA7-4633-B61A-790586BB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3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95A31-57BC-4019-9A70-D9F04B7B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56ED-BE37-45C1-A158-F9BBFE397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5B1A9-7A19-40C3-9004-FD8190DC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264A-3043-4697-9F2D-444834A8A6B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975C-854A-47AE-B93D-0A74DA12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8927C-330B-45BE-825E-D46D00DA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951-8DA7-4633-B61A-790586BB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3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756C2-AD3E-4AEA-B9C6-46D49EF50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BBE91-BF11-4816-8D9F-CDBA4F0A5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EE827-7C86-4921-B95A-BB3EE4921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264A-3043-4697-9F2D-444834A8A6B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60B3B-7F65-4A09-A628-DB0E341D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D80E4-149B-4981-B5F9-3B1DB832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951-8DA7-4633-B61A-790586BB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9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B83EA-7E28-4A5A-947D-0BC0A351B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BC91B-0444-459F-818A-93589300E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C8B2E-521F-49B7-BF18-7A8E68C91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9C227-415D-4035-A176-1B07DC80C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264A-3043-4697-9F2D-444834A8A6B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4B4B7-3D16-4FD7-A28E-5B81593D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6E850-FF3F-422F-B83E-B874D9F46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951-8DA7-4633-B61A-790586BB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4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8139-13E9-489D-93E1-2366F7EE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3D466-E865-49BF-B101-409A91AFD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0D11C-899D-4CB6-8C32-1555E0B63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DFAF7-656E-4845-9914-A19F01B8C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F0F54-1B42-4774-BE02-7D97BB6A6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786940-BCF5-4C65-8D69-A6922346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264A-3043-4697-9F2D-444834A8A6B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A3894-AE2B-41BF-80DA-DDF974A98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198E7E-FCE3-45EE-BBE9-0177521AC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951-8DA7-4633-B61A-790586BB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1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B4A0-A395-4827-8081-059B10786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F981A2-866E-49DB-A42F-95FF4109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264A-3043-4697-9F2D-444834A8A6B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17FFB-4EC6-4C10-A2C6-5E56BBE77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2C640-57F7-4FD9-8AF2-192146AB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951-8DA7-4633-B61A-790586BB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0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8E22B-4DB3-40D4-8714-1AA925FC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264A-3043-4697-9F2D-444834A8A6B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E9007-F63B-4915-9F0A-DB50FE971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6196A-0714-49D2-B1E9-D5B9BC99E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951-8DA7-4633-B61A-790586BB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8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FA0B3-B10A-4E28-BAD6-E391CC54F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583F9-C4E9-452B-82EF-C38C9CC91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5F282-2E65-4523-86CF-FB895D6BC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8736C-4CD0-448D-8823-450AD1A3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264A-3043-4697-9F2D-444834A8A6B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AB223-FE22-44C6-ABAE-8F7176AF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A867D-4813-4465-9806-9419F718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951-8DA7-4633-B61A-790586BB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7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1BCB-3D82-46E7-B89F-43A48B5F6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E6EC68-B645-4DAF-8C6C-F59B68879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73901-FA0E-48B4-8F29-CDE90BA92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63A6F-7793-4457-998D-193ADB08F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264A-3043-4697-9F2D-444834A8A6B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51B51-614E-4FE8-BA50-9E499587A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70307-5282-44E1-A2F0-5AF1C12B1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951-8DA7-4633-B61A-790586BB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8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EEF753-4D48-4A48-8E57-83863F92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E9831-2942-43B4-A2B0-1FAD8E10B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2322E-8256-47D3-A291-9BE294C1D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5264A-3043-4697-9F2D-444834A8A6B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46BD-B01F-4D52-B729-5028189A3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0DDA-040D-494F-A8F8-46D02D0CA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55951-8DA7-4633-B61A-790586BB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7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mmons.wikimedia.org/wiki/File:Map_symbol_museum_02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173219"/>
            <a:ext cx="3960223" cy="383812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DataNavigator – API Dispute flow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96ED2F-0DA1-4A1C-87BD-83D7BD1F29B4}"/>
              </a:ext>
            </a:extLst>
          </p:cNvPr>
          <p:cNvGrpSpPr/>
          <p:nvPr/>
        </p:nvGrpSpPr>
        <p:grpSpPr>
          <a:xfrm>
            <a:off x="2419463" y="766264"/>
            <a:ext cx="8231605" cy="5539329"/>
            <a:chOff x="1722438" y="1506538"/>
            <a:chExt cx="8244385" cy="504357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7F27AD5-58CF-46F0-81BA-424AE6D69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2438" y="1506538"/>
              <a:ext cx="8244385" cy="5043572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93231CD-335E-43A7-9A4A-C5CDF28A7176}"/>
                </a:ext>
              </a:extLst>
            </p:cNvPr>
            <p:cNvSpPr/>
            <p:nvPr/>
          </p:nvSpPr>
          <p:spPr>
            <a:xfrm>
              <a:off x="2638697" y="2098765"/>
              <a:ext cx="1384663" cy="11760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38FFC3-2328-4591-8BAA-51540E12A9B3}"/>
              </a:ext>
            </a:extLst>
          </p:cNvPr>
          <p:cNvCxnSpPr>
            <a:cxnSpLocks/>
          </p:cNvCxnSpPr>
          <p:nvPr/>
        </p:nvCxnSpPr>
        <p:spPr>
          <a:xfrm>
            <a:off x="2681684" y="1828756"/>
            <a:ext cx="2048010" cy="150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42">
            <a:extLst>
              <a:ext uri="{FF2B5EF4-FFF2-40B4-BE49-F238E27FC236}">
                <a16:creationId xmlns:a16="http://schemas.microsoft.com/office/drawing/2014/main" id="{65973DCB-0847-47CE-98D9-5CEC297D7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8365" y="1704932"/>
            <a:ext cx="46533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700" dirty="0">
                <a:solidFill>
                  <a:srgbClr val="000000"/>
                </a:solidFill>
              </a:rPr>
              <a:t>XICASE Request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57">
            <a:extLst>
              <a:ext uri="{FF2B5EF4-FFF2-40B4-BE49-F238E27FC236}">
                <a16:creationId xmlns:a16="http://schemas.microsoft.com/office/drawing/2014/main" id="{B9BE082B-CEAC-402A-B05A-E4477713A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0262" y="2282147"/>
            <a:ext cx="4834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XICASE Response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6812A0-A250-4C56-B04F-1F6DA43AD68C}"/>
              </a:ext>
            </a:extLst>
          </p:cNvPr>
          <p:cNvSpPr/>
          <p:nvPr/>
        </p:nvSpPr>
        <p:spPr>
          <a:xfrm>
            <a:off x="6653408" y="1835929"/>
            <a:ext cx="2080124" cy="226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DAE279-E4B6-41BA-BAF2-F21387172D67}"/>
              </a:ext>
            </a:extLst>
          </p:cNvPr>
          <p:cNvCxnSpPr/>
          <p:nvPr/>
        </p:nvCxnSpPr>
        <p:spPr>
          <a:xfrm flipH="1">
            <a:off x="2696286" y="2389869"/>
            <a:ext cx="2033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C8583EF-5141-4C5F-8598-0D5F88776D53}"/>
              </a:ext>
            </a:extLst>
          </p:cNvPr>
          <p:cNvSpPr txBox="1"/>
          <p:nvPr/>
        </p:nvSpPr>
        <p:spPr>
          <a:xfrm>
            <a:off x="2677953" y="1628701"/>
            <a:ext cx="401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t+0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8D7827-6B18-4588-9C60-1D88814A03AA}"/>
              </a:ext>
            </a:extLst>
          </p:cNvPr>
          <p:cNvSpPr txBox="1"/>
          <p:nvPr/>
        </p:nvSpPr>
        <p:spPr>
          <a:xfrm>
            <a:off x="4395470" y="1643784"/>
            <a:ext cx="401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t+1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BF4EBF-BCA3-4037-ADF4-8E944AABD2A3}"/>
              </a:ext>
            </a:extLst>
          </p:cNvPr>
          <p:cNvSpPr txBox="1"/>
          <p:nvPr/>
        </p:nvSpPr>
        <p:spPr>
          <a:xfrm>
            <a:off x="5722742" y="1646119"/>
            <a:ext cx="9310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processing </a:t>
            </a:r>
          </a:p>
          <a:p>
            <a:pPr algn="ctr"/>
            <a:r>
              <a:rPr lang="en-US" sz="7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~7 to 10 seconds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8A00E-2A96-4DAC-9214-355CD15D87F5}"/>
              </a:ext>
            </a:extLst>
          </p:cNvPr>
          <p:cNvSpPr txBox="1"/>
          <p:nvPr/>
        </p:nvSpPr>
        <p:spPr>
          <a:xfrm>
            <a:off x="8324618" y="1739505"/>
            <a:ext cx="4695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t+11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E31D26-EC8A-4744-BC62-AC0A4470B1DB}"/>
              </a:ext>
            </a:extLst>
          </p:cNvPr>
          <p:cNvSpPr/>
          <p:nvPr/>
        </p:nvSpPr>
        <p:spPr>
          <a:xfrm>
            <a:off x="6653835" y="2428679"/>
            <a:ext cx="2079697" cy="206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D1F0CC-58F3-4223-AD80-1B4458493B56}"/>
              </a:ext>
            </a:extLst>
          </p:cNvPr>
          <p:cNvCxnSpPr>
            <a:cxnSpLocks/>
          </p:cNvCxnSpPr>
          <p:nvPr/>
        </p:nvCxnSpPr>
        <p:spPr>
          <a:xfrm>
            <a:off x="6641724" y="1957995"/>
            <a:ext cx="20801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E370BE-46B6-4FDE-BB46-F93E0767EF89}"/>
              </a:ext>
            </a:extLst>
          </p:cNvPr>
          <p:cNvSpPr txBox="1"/>
          <p:nvPr/>
        </p:nvSpPr>
        <p:spPr>
          <a:xfrm>
            <a:off x="6947103" y="1767450"/>
            <a:ext cx="1446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XICASE Request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BC55F9-0959-43C3-ABF2-BEFC894B49EF}"/>
              </a:ext>
            </a:extLst>
          </p:cNvPr>
          <p:cNvSpPr txBox="1"/>
          <p:nvPr/>
        </p:nvSpPr>
        <p:spPr>
          <a:xfrm>
            <a:off x="6947103" y="2349021"/>
            <a:ext cx="1268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XICASE Response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976A69-229D-4CE0-B504-E33CD4E34B01}"/>
              </a:ext>
            </a:extLst>
          </p:cNvPr>
          <p:cNvCxnSpPr>
            <a:cxnSpLocks/>
          </p:cNvCxnSpPr>
          <p:nvPr/>
        </p:nvCxnSpPr>
        <p:spPr>
          <a:xfrm flipH="1">
            <a:off x="6639230" y="2552129"/>
            <a:ext cx="2080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A015A84-AB3C-4AD6-9325-D28E49B8EE60}"/>
              </a:ext>
            </a:extLst>
          </p:cNvPr>
          <p:cNvSpPr/>
          <p:nvPr/>
        </p:nvSpPr>
        <p:spPr>
          <a:xfrm>
            <a:off x="2166079" y="4302178"/>
            <a:ext cx="9691141" cy="211173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DBA841-72F0-4039-A07D-957D6A33A083}"/>
              </a:ext>
            </a:extLst>
          </p:cNvPr>
          <p:cNvSpPr txBox="1"/>
          <p:nvPr/>
        </p:nvSpPr>
        <p:spPr>
          <a:xfrm>
            <a:off x="10984729" y="5492382"/>
            <a:ext cx="931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Visa processing </a:t>
            </a:r>
          </a:p>
          <a:p>
            <a:pPr algn="ctr"/>
            <a:r>
              <a:rPr lang="en-US" sz="9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~10 to 40 seconds</a:t>
            </a:r>
          </a:p>
          <a:p>
            <a:pPr algn="ctr"/>
            <a:r>
              <a:rPr lang="en-US" sz="9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(multiple API calls to Visa)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4EDF18-BD01-48D9-B696-AF836D26287A}"/>
              </a:ext>
            </a:extLst>
          </p:cNvPr>
          <p:cNvSpPr/>
          <p:nvPr/>
        </p:nvSpPr>
        <p:spPr>
          <a:xfrm>
            <a:off x="10088455" y="475789"/>
            <a:ext cx="1786328" cy="12916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6EB0DC-D549-4830-829C-3493E52B7433}"/>
              </a:ext>
            </a:extLst>
          </p:cNvPr>
          <p:cNvSpPr txBox="1"/>
          <p:nvPr/>
        </p:nvSpPr>
        <p:spPr>
          <a:xfrm>
            <a:off x="11014307" y="1112462"/>
            <a:ext cx="931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 processing </a:t>
            </a:r>
          </a:p>
          <a:p>
            <a:pPr algn="ctr"/>
            <a:r>
              <a:rPr lang="en-US" sz="9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~1 to 2 seconds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C92790-76C2-46DE-AD3D-60BB789EBB8C}"/>
              </a:ext>
            </a:extLst>
          </p:cNvPr>
          <p:cNvSpPr txBox="1"/>
          <p:nvPr/>
        </p:nvSpPr>
        <p:spPr>
          <a:xfrm>
            <a:off x="10685108" y="4108612"/>
            <a:ext cx="4675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t+13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27EBC9-77B0-4853-98A1-FD869A8B89C6}"/>
              </a:ext>
            </a:extLst>
          </p:cNvPr>
          <p:cNvSpPr txBox="1"/>
          <p:nvPr/>
        </p:nvSpPr>
        <p:spPr>
          <a:xfrm>
            <a:off x="6653408" y="2312245"/>
            <a:ext cx="451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t+53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F89776-460E-4CA7-A763-71EFA5BEC548}"/>
              </a:ext>
            </a:extLst>
          </p:cNvPr>
          <p:cNvSpPr txBox="1"/>
          <p:nvPr/>
        </p:nvSpPr>
        <p:spPr>
          <a:xfrm>
            <a:off x="4638151" y="2437589"/>
            <a:ext cx="9310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 processing </a:t>
            </a:r>
          </a:p>
          <a:p>
            <a:pPr algn="ctr"/>
            <a:r>
              <a:rPr lang="en-US" sz="7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~1 second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390346-5006-4D71-B41A-F44D10282270}"/>
              </a:ext>
            </a:extLst>
          </p:cNvPr>
          <p:cNvSpPr txBox="1"/>
          <p:nvPr/>
        </p:nvSpPr>
        <p:spPr>
          <a:xfrm>
            <a:off x="2683845" y="2456743"/>
            <a:ext cx="45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t+55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78AE14-1BF7-46AC-87FD-0556083C2E15}"/>
              </a:ext>
            </a:extLst>
          </p:cNvPr>
          <p:cNvSpPr txBox="1"/>
          <p:nvPr/>
        </p:nvSpPr>
        <p:spPr>
          <a:xfrm>
            <a:off x="4365264" y="2456743"/>
            <a:ext cx="4312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t+54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F9C4C8-579B-4A83-B38A-A864317A8FF0}"/>
              </a:ext>
            </a:extLst>
          </p:cNvPr>
          <p:cNvSpPr txBox="1"/>
          <p:nvPr/>
        </p:nvSpPr>
        <p:spPr>
          <a:xfrm>
            <a:off x="1081086" y="6588176"/>
            <a:ext cx="10169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: inbound request flow                </a:t>
            </a:r>
            <a:r>
              <a:rPr lang="en-US" sz="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: outbound response flow                   Time in seconds; approximation; not based on real-time metrics; may vary based on connectivity/network/Visa response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4B98C1F-754F-45B6-883F-EFA98A4DFE1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22155" y="1272471"/>
            <a:ext cx="1578291" cy="157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669686A106BF4196A892C7CA51B35F" ma:contentTypeVersion="2" ma:contentTypeDescription="Create a new document." ma:contentTypeScope="" ma:versionID="bd347b3d10f68f1902935bcb886bc582">
  <xsd:schema xmlns:xsd="http://www.w3.org/2001/XMLSchema" xmlns:xs="http://www.w3.org/2001/XMLSchema" xmlns:p="http://schemas.microsoft.com/office/2006/metadata/properties" xmlns:ns2="0932d384-0968-4210-9831-1cb8fc8fa618" targetNamespace="http://schemas.microsoft.com/office/2006/metadata/properties" ma:root="true" ma:fieldsID="e7c5246e848452357e8ea8c23e282f62" ns2:_="">
    <xsd:import namespace="0932d384-0968-4210-9831-1cb8fc8fa6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2d384-0968-4210-9831-1cb8fc8fa6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E2FFBE-D014-4461-9C16-0E097D777E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32d384-0968-4210-9831-1cb8fc8fa6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4B24B3E-CBA4-4DD4-9FD5-24B8B7ADC8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6F4F88-7DF2-416C-9B91-D5BFE288442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3405</TotalTime>
  <Words>101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DataNavigator – API Dispute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DataNavigator – DRC flow</dc:title>
  <dc:creator>Pichandy, Saravanan S</dc:creator>
  <cp:lastModifiedBy>VamshiKrishna Rangam</cp:lastModifiedBy>
  <cp:revision>15</cp:revision>
  <dcterms:created xsi:type="dcterms:W3CDTF">2019-01-09T16:49:51Z</dcterms:created>
  <dcterms:modified xsi:type="dcterms:W3CDTF">2024-09-03T05:24:02Z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0x01010090669686A106BF4196A892C7CA51B35F</vt:lpwstr>
  </property>
  <property fmtid="{D5CDD505-2E9C-101B-9397-08002B2CF9AE}" pid="3" name="MSIP_Label_9e1e58c1-766d-4ff4-9619-b604fc37898b_Enabled">
    <vt:lpwstr>true</vt:lpwstr>
  </property>
  <property fmtid="{D5CDD505-2E9C-101B-9397-08002B2CF9AE}" pid="4" name="MSIP_Label_9e1e58c1-766d-4ff4-9619-b604fc37898b_SetDate">
    <vt:lpwstr>2024-09-03T05:23:55Z</vt:lpwstr>
  </property>
  <property fmtid="{D5CDD505-2E9C-101B-9397-08002B2CF9AE}" pid="5" name="MSIP_Label_9e1e58c1-766d-4ff4-9619-b604fc37898b_Method">
    <vt:lpwstr>Standard</vt:lpwstr>
  </property>
  <property fmtid="{D5CDD505-2E9C-101B-9397-08002B2CF9AE}" pid="6" name="MSIP_Label_9e1e58c1-766d-4ff4-9619-b604fc37898b_Name">
    <vt:lpwstr>Internal Use</vt:lpwstr>
  </property>
  <property fmtid="{D5CDD505-2E9C-101B-9397-08002B2CF9AE}" pid="7" name="MSIP_Label_9e1e58c1-766d-4ff4-9619-b604fc37898b_SiteId">
    <vt:lpwstr>e3ff91d8-34c8-4b15-a0b4-18910a6ac575</vt:lpwstr>
  </property>
  <property fmtid="{D5CDD505-2E9C-101B-9397-08002B2CF9AE}" pid="8" name="MSIP_Label_9e1e58c1-766d-4ff4-9619-b604fc37898b_ActionId">
    <vt:lpwstr>48f05a66-bc0d-4c5f-bb50-2b34d309ed7f</vt:lpwstr>
  </property>
  <property fmtid="{D5CDD505-2E9C-101B-9397-08002B2CF9AE}" pid="9" name="MSIP_Label_9e1e58c1-766d-4ff4-9619-b604fc37898b_ContentBits">
    <vt:lpwstr>0</vt:lpwstr>
  </property>
</Properties>
</file>