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5" r:id="rId7"/>
    <p:sldId id="309" r:id="rId8"/>
    <p:sldId id="307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5"/>
    <p:restoredTop sz="94663"/>
  </p:normalViewPr>
  <p:slideViewPr>
    <p:cSldViewPr snapToGrid="0">
      <p:cViewPr varScale="1">
        <p:scale>
          <a:sx n="156" d="100"/>
          <a:sy n="15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9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36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6"/>
            <a:ext cx="7178571" cy="2698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security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IAM user and add it into a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EBS volumes &amp; Attach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794717" cy="3288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Heads-up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previous section we attached the existing available security group to instance. In this session let's try to create new security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Slight modification henceforth : There will be no [</a:t>
            </a:r>
            <a:r>
              <a:rPr lang="en-IN" sz="1400" dirty="0" err="1"/>
              <a:t>provider.tf</a:t>
            </a:r>
            <a:r>
              <a:rPr lang="en-IN" sz="1400" dirty="0"/>
              <a:t>] file anymore as we were having it so far for your understanding now provider content will be merged in [</a:t>
            </a:r>
            <a:r>
              <a:rPr lang="en-IN" sz="1400" dirty="0" err="1"/>
              <a:t>main.tf</a:t>
            </a:r>
            <a:r>
              <a:rPr lang="en-IN" sz="1400" dirty="0"/>
              <a:t>]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security group : we are going to use resource type called 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aws_security_group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/Codes/E12_create_sg]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IAM user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811046" cy="1852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I am user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aws_iam_user_group_membership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achieve this we are going to use multiple resource in single file.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/Codes/E13_create_user_group]</a:t>
            </a: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6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EBS volume &amp; Attach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5314" y="1102658"/>
            <a:ext cx="6751865" cy="3847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this example we are going to create new EBS volume and attach it to new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&amp; attach EBS volume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aws_volume_attachment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sz="1400" dirty="0"/>
              <a:t>Note : To create an EBS volume we need to provide availability zone. 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/Codes/E14_ebs_volume]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VPC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6135" y="1094014"/>
            <a:ext cx="6634221" cy="2163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</a:t>
            </a:r>
            <a:r>
              <a:rPr lang="en-IN" sz="1400" dirty="0" err="1"/>
              <a:t>vpc</a:t>
            </a:r>
            <a:r>
              <a:rPr lang="en-IN" sz="1400" dirty="0"/>
              <a:t> : we are going to use resource type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Also, we are going to define variables in type = map.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aws_vpc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SzPct val="120000"/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/Codes/E15_vpc_create]</a:t>
            </a:r>
          </a:p>
          <a:p>
            <a:pPr marL="0" indent="0">
              <a:buSzPct val="120000"/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349</Words>
  <Application>Microsoft Macintosh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Create security group</vt:lpstr>
      <vt:lpstr>Create IAM user</vt:lpstr>
      <vt:lpstr>Create EBS volume &amp; Attach</vt:lpstr>
      <vt:lpstr>Create VPC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92</cp:revision>
  <dcterms:modified xsi:type="dcterms:W3CDTF">2020-12-14T16:17:05Z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