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62" r:id="rId5"/>
    <p:sldId id="309" r:id="rId6"/>
    <p:sldId id="312" r:id="rId7"/>
    <p:sldId id="313" r:id="rId8"/>
    <p:sldId id="287" r:id="rId9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1"/>
      <p:bold r:id="rId12"/>
      <p:italic r:id="rId13"/>
      <p:boldItalic r:id="rId14"/>
    </p:embeddedFont>
    <p:embeddedFont>
      <p:font typeface="Fira Sans SemiBold" panose="020B06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94663"/>
  </p:normalViewPr>
  <p:slideViewPr>
    <p:cSldViewPr snapToGrid="0">
      <p:cViewPr varScale="1">
        <p:scale>
          <a:sx n="155" d="100"/>
          <a:sy n="155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8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8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32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odonfrost/terraform-vsphere-examples/blob/master/01-basic-server-without-variables/060-vm_basic.t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oogleCloudPlatform/terraform-google-examples/blob/master/example-custom-machine-types/main.tf" TargetMode="External"/><Relationship Id="rId4" Type="http://schemas.openxmlformats.org/officeDocument/2006/relationships/hyperlink" Target="https://github.com/terraform-providers/terraform-provider-azurerm/blob/master/examples/container-instance/multiple-containers/main.t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hicorp.com/certification/terraform-associat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781105"/>
            <a:ext cx="7741135" cy="42365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Sample codes for other service 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Certification details</a:t>
            </a:r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Code structure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ct val="100000"/>
              <a:buNone/>
            </a:pPr>
            <a:r>
              <a:rPr lang="en-US" sz="1400" u="sng" dirty="0">
                <a:sym typeface="Arial"/>
              </a:rPr>
              <a:t>Small scale infrastructure :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ym typeface="Arial"/>
              </a:rPr>
              <a:t>We can maintain very basic code structure in small-scale infrastructure. 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ym typeface="Arial"/>
              </a:rPr>
              <a:t>Minimum files required are.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ym typeface="Arial"/>
              </a:rPr>
              <a:t>main.tf [provider &amp; resource]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200" dirty="0" err="1">
                <a:sym typeface="Arial"/>
              </a:rPr>
              <a:t>vars.tf</a:t>
            </a:r>
            <a:r>
              <a:rPr lang="en-US" sz="1200" dirty="0">
                <a:sym typeface="Arial"/>
              </a:rPr>
              <a:t> [variables declared]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200" dirty="0" err="1">
                <a:sym typeface="Arial"/>
              </a:rPr>
              <a:t>terraform.tfvars</a:t>
            </a:r>
            <a:r>
              <a:rPr lang="en-US" sz="1200" dirty="0">
                <a:sym typeface="Arial"/>
              </a:rPr>
              <a:t> [variables &amp; credentials defined]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200" dirty="0" err="1">
                <a:sym typeface="Arial"/>
              </a:rPr>
              <a:t>output.tf</a:t>
            </a:r>
            <a:r>
              <a:rPr lang="en-US" sz="1200" dirty="0">
                <a:sym typeface="Arial"/>
              </a:rPr>
              <a:t> [optional]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200" dirty="0" err="1">
                <a:sym typeface="Arial"/>
              </a:rPr>
              <a:t>backend.tf</a:t>
            </a:r>
            <a:r>
              <a:rPr lang="en-US" sz="1200" dirty="0">
                <a:sym typeface="Arial"/>
              </a:rPr>
              <a:t> [optional]</a:t>
            </a:r>
          </a:p>
          <a:p>
            <a:pPr marL="0" indent="0">
              <a:buSzPct val="100000"/>
              <a:buNone/>
            </a:pPr>
            <a:r>
              <a:rPr lang="en-US" sz="1400" u="sng" dirty="0">
                <a:sym typeface="Arial"/>
              </a:rPr>
              <a:t>Medium &amp; Large-scale infrastructure :</a:t>
            </a:r>
          </a:p>
          <a:p>
            <a:pPr marL="0" indent="0">
              <a:buSzPct val="100000"/>
              <a:buNone/>
            </a:pPr>
            <a:r>
              <a:rPr lang="en-US" sz="1200" dirty="0">
                <a:sym typeface="Arial"/>
              </a:rPr>
              <a:t>Medium scale infrastructure are well structured with modules</a:t>
            </a:r>
          </a:p>
          <a:p>
            <a:pPr marL="0" indent="0">
              <a:buSzPct val="100000"/>
              <a:buNone/>
            </a:pPr>
            <a:r>
              <a:rPr lang="en-US" sz="1200" dirty="0">
                <a:sym typeface="Arial"/>
              </a:rPr>
              <a:t>Minimum files required are.</a:t>
            </a:r>
          </a:p>
          <a:p>
            <a:pPr marL="0" indent="0">
              <a:buSzPct val="100000"/>
              <a:buNone/>
            </a:pPr>
            <a:r>
              <a:rPr lang="en-US" sz="1200" u="sng" dirty="0">
                <a:sym typeface="Arial"/>
              </a:rPr>
              <a:t>Modules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ym typeface="Arial"/>
              </a:rPr>
              <a:t>main.tf, </a:t>
            </a:r>
            <a:r>
              <a:rPr lang="en-US" sz="1200" dirty="0" err="1">
                <a:sym typeface="Arial"/>
              </a:rPr>
              <a:t>output.tf</a:t>
            </a:r>
            <a:r>
              <a:rPr lang="en-US" sz="1200" dirty="0">
                <a:sym typeface="Arial"/>
              </a:rPr>
              <a:t>, </a:t>
            </a:r>
            <a:r>
              <a:rPr lang="en-US" sz="1200" dirty="0" err="1">
                <a:sym typeface="Arial"/>
              </a:rPr>
              <a:t>vars.tf</a:t>
            </a:r>
            <a:endParaRPr lang="en-US" sz="1200" dirty="0">
              <a:sym typeface="Arial"/>
            </a:endParaRPr>
          </a:p>
          <a:p>
            <a:pPr marL="0" indent="0">
              <a:buSzPct val="100000"/>
              <a:buNone/>
            </a:pPr>
            <a:r>
              <a:rPr lang="en-US" sz="1200" u="sng" dirty="0">
                <a:sym typeface="Arial"/>
              </a:rPr>
              <a:t>Prod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ym typeface="Arial"/>
              </a:rPr>
              <a:t>main.tf</a:t>
            </a:r>
          </a:p>
          <a:p>
            <a:pPr marL="0" indent="0">
              <a:buSzPct val="100000"/>
              <a:buNone/>
            </a:pPr>
            <a:r>
              <a:rPr lang="en-US" sz="1200" u="sng" dirty="0">
                <a:sym typeface="Arial"/>
              </a:rPr>
              <a:t>Staging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ym typeface="Arial"/>
              </a:rPr>
              <a:t>main.tf</a:t>
            </a:r>
          </a:p>
          <a:p>
            <a:pPr marL="0" indent="0">
              <a:buSzPct val="100000"/>
              <a:buNone/>
            </a:pPr>
            <a:endParaRPr lang="en-US" sz="1400" u="sng" dirty="0">
              <a:sym typeface="Arial"/>
            </a:endParaRPr>
          </a:p>
          <a:p>
            <a:pPr marL="0" indent="0">
              <a:buSzPct val="100000"/>
              <a:buNone/>
            </a:pPr>
            <a:endParaRPr lang="en-US" sz="1400" dirty="0">
              <a:sym typeface="Arial"/>
            </a:endParaRPr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Sample codes for other service provider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  <a:hlinkClick r:id="rId3"/>
              </a:rPr>
              <a:t>Vmware</a:t>
            </a: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Azure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/>
              </a:rPr>
              <a:t>GCP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43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Certification details 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0" indent="0">
              <a:buSzPct val="100000"/>
              <a:buNone/>
            </a:pPr>
            <a:r>
              <a:rPr lang="en-US" sz="1400" dirty="0">
                <a:sym typeface="Arial"/>
                <a:hlinkClick r:id="rId3"/>
              </a:rPr>
              <a:t>Certification </a:t>
            </a:r>
            <a:endParaRPr lang="en-US" sz="1400" dirty="0">
              <a:sym typeface="Arial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59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144</Words>
  <Application>Microsoft Macintosh PowerPoint</Application>
  <PresentationFormat>On-screen Show (16:9)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Code structure</vt:lpstr>
      <vt:lpstr>Sample codes for other service provider</vt:lpstr>
      <vt:lpstr>Certification details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114</cp:revision>
  <dcterms:modified xsi:type="dcterms:W3CDTF">2020-12-14T16:50:50Z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