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0"/>
  </p:notesMasterIdLst>
  <p:sldIdLst>
    <p:sldId id="262" r:id="rId5"/>
    <p:sldId id="300" r:id="rId6"/>
    <p:sldId id="301" r:id="rId7"/>
    <p:sldId id="307" r:id="rId8"/>
    <p:sldId id="287" r:id="rId9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1"/>
      <p:bold r:id="rId12"/>
      <p:italic r:id="rId13"/>
      <p:boldItalic r:id="rId14"/>
    </p:embeddedFont>
    <p:embeddedFont>
      <p:font typeface="Fira Sans SemiBold" panose="020B06030500000200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57"/>
    <p:restoredTop sz="94663"/>
  </p:normalViewPr>
  <p:slideViewPr>
    <p:cSldViewPr snapToGrid="0">
      <p:cViewPr varScale="1">
        <p:scale>
          <a:sx n="127" d="100"/>
          <a:sy n="127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1375203454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1375203454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1375203454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1375203454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1375203454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1375203454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1375203454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1375203454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1375203454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1375203454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1375203454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1375203454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1375203454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1375203454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1375203454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1375203454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1375203454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3640276137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97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819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384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5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ijayprabhu04/Terraform-Document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rraform-aws-modules/terraform-aws-ec2-instance/blob/master/outputs.t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0" y="971735"/>
            <a:ext cx="6347870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What is output and how to use it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Types of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Best Practice</a:t>
            </a:r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output and how to use it?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Terraform keeps attributes of all the resources you create.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Those outputs can be queried and outputted.</a:t>
            </a:r>
          </a:p>
          <a:p>
            <a:pPr marL="0" indent="0">
              <a:buNone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Example :</a:t>
            </a: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US" sz="1400" dirty="0"/>
              <a:t>The [</a:t>
            </a:r>
            <a:r>
              <a:rPr lang="en-US" sz="1400" dirty="0" err="1"/>
              <a:t>aws_instance</a:t>
            </a:r>
            <a:r>
              <a:rPr lang="en-US" sz="1400" dirty="0"/>
              <a:t>] resource has the </a:t>
            </a:r>
            <a:r>
              <a:rPr lang="en-US" sz="1400" dirty="0">
                <a:sym typeface="Arial"/>
              </a:rPr>
              <a:t>attribute of [</a:t>
            </a:r>
            <a:r>
              <a:rPr lang="en-US" sz="1400" dirty="0" err="1">
                <a:sym typeface="Arial"/>
              </a:rPr>
              <a:t>public_ip</a:t>
            </a:r>
            <a:r>
              <a:rPr lang="en-US" sz="1400" dirty="0">
                <a:sym typeface="Arial"/>
              </a:rPr>
              <a:t>] which can be extracted as part of your script.</a:t>
            </a:r>
          </a:p>
          <a:p>
            <a:pPr marL="457200" lvl="1" indent="0">
              <a:buSzPct val="120000"/>
              <a:buNone/>
            </a:pPr>
            <a:r>
              <a:rPr lang="en-US" sz="1400" dirty="0">
                <a:sym typeface="Arial"/>
              </a:rPr>
              <a:t>      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output “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ip_address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” {</a:t>
            </a:r>
          </a:p>
          <a:p>
            <a:pPr marL="457200" lvl="1" indent="0">
              <a:buSzPct val="120000"/>
              <a:buNone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	value = “${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aws_instance.example.public_ip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}”</a:t>
            </a: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US" sz="1400" dirty="0">
                <a:sym typeface="Arial"/>
              </a:rPr>
              <a:t>Resource type :  </a:t>
            </a:r>
            <a:r>
              <a:rPr lang="en-US" sz="1400" dirty="0" err="1">
                <a:sym typeface="Arial"/>
              </a:rPr>
              <a:t>aws_instance</a:t>
            </a:r>
            <a:endParaRPr lang="en-US" sz="1400" dirty="0">
              <a:sym typeface="Arial"/>
            </a:endParaRP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US" sz="1400" dirty="0">
                <a:sym typeface="Arial"/>
              </a:rPr>
              <a:t>Resource name : Example</a:t>
            </a: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US" sz="1400" dirty="0">
                <a:sym typeface="Arial"/>
              </a:rPr>
              <a:t>Attribute name : </a:t>
            </a:r>
            <a:r>
              <a:rPr lang="en-US" sz="1400" dirty="0" err="1">
                <a:sym typeface="Arial"/>
              </a:rPr>
              <a:t>public_ip</a:t>
            </a:r>
            <a:endParaRPr lang="en-US" sz="1400" dirty="0">
              <a:sym typeface="Arial"/>
            </a:endParaRP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endParaRPr lang="en-US" sz="1400" dirty="0">
              <a:sym typeface="Arial"/>
            </a:endParaRPr>
          </a:p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r>
              <a:rPr lang="en-US" sz="1400" dirty="0"/>
              <a:t>This can be useful to output variable information or to feed information to external software.</a:t>
            </a:r>
          </a:p>
          <a:p>
            <a:pPr marL="0" indent="0">
              <a:buSzPct val="120000"/>
              <a:buNone/>
            </a:pPr>
            <a:r>
              <a:rPr lang="en-US" sz="1200" dirty="0">
                <a:solidFill>
                  <a:srgbClr val="FFFF00"/>
                </a:solidFill>
              </a:rPr>
              <a:t>Code  : </a:t>
            </a:r>
            <a:r>
              <a:rPr lang="en-US" sz="12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200" dirty="0">
                <a:solidFill>
                  <a:srgbClr val="FFFF00"/>
                </a:solidFill>
              </a:rPr>
              <a:t>  [file path : </a:t>
            </a:r>
            <a:r>
              <a:rPr lang="en-IN" sz="12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</a:t>
            </a:r>
            <a:r>
              <a:rPr lang="en-IN" sz="1200" dirty="0">
                <a:solidFill>
                  <a:srgbClr val="FFFF00"/>
                </a:solidFill>
              </a:rPr>
              <a:t>/Codes/E8_output</a:t>
            </a:r>
          </a:p>
          <a:p>
            <a:pPr marL="0" indent="0">
              <a:buSzPct val="120000"/>
              <a:buNone/>
            </a:pPr>
            <a:endParaRPr lang="en-IN" sz="1200" dirty="0">
              <a:solidFill>
                <a:srgbClr val="FFFF00"/>
              </a:solidFill>
            </a:endParaRPr>
          </a:p>
          <a:p>
            <a:pPr marL="0" indent="0">
              <a:buSzPct val="120000"/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59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Execution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terraform apply </a:t>
            </a:r>
            <a:r>
              <a:rPr lang="en-US" sz="1400" dirty="0"/>
              <a:t>: Which is going to print the output which you requested for.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terraform output </a:t>
            </a:r>
            <a:r>
              <a:rPr lang="en-US" sz="1400" dirty="0"/>
              <a:t>: You can do terraform output any point in time even after apply which will print the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terraform output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ip_address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400" dirty="0"/>
              <a:t>: You can also fetch outputs separately by calling the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terraform output &gt;&gt;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file.txt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400" dirty="0"/>
              <a:t>: You can extract the output to a file.</a:t>
            </a:r>
          </a:p>
          <a:p>
            <a:pPr marL="0" indent="0">
              <a:buSzPct val="120000"/>
              <a:buNone/>
            </a:pPr>
            <a:r>
              <a:rPr lang="en-US" sz="1400" dirty="0"/>
              <a:t>Let’s assume you are using Ansible for your application deployment, you can just extract these output to Ansible </a:t>
            </a:r>
            <a:r>
              <a:rPr lang="en-US" sz="1400"/>
              <a:t>host file </a:t>
            </a:r>
            <a:r>
              <a:rPr lang="en-US" sz="1400" dirty="0"/>
              <a:t>for further playbook deployments.</a:t>
            </a:r>
          </a:p>
          <a:p>
            <a:pPr marL="285750" indent="-285750">
              <a:buSzPct val="120000"/>
              <a:buFont typeface="Wingdings" pitchFamily="2" charset="2"/>
              <a:buChar char="ü"/>
            </a:pPr>
            <a:r>
              <a:rPr lang="en-US" sz="1400" dirty="0"/>
              <a:t>[Stage 1 : Deploy the machine ] </a:t>
            </a:r>
          </a:p>
          <a:p>
            <a:pPr marL="285750" indent="-285750">
              <a:buSzPct val="120000"/>
              <a:buFont typeface="Wingdings" pitchFamily="2" charset="2"/>
              <a:buChar char="ü"/>
            </a:pPr>
            <a:r>
              <a:rPr lang="en-US" sz="1400" dirty="0"/>
              <a:t>[Stage 2 : Extract the IP’s of newly created machine to Ansible inventory file]</a:t>
            </a:r>
          </a:p>
          <a:p>
            <a:pPr marL="285750" indent="-285750">
              <a:buSzPct val="120000"/>
              <a:buFont typeface="Wingdings" pitchFamily="2" charset="2"/>
              <a:buChar char="ü"/>
            </a:pPr>
            <a:r>
              <a:rPr lang="en-US" sz="1400" dirty="0"/>
              <a:t>[Stage 3 : Trigger your Ansible playbook]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terraform output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ip_address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&gt;&gt; /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etc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/ansible/hosts </a:t>
            </a:r>
            <a:r>
              <a:rPr lang="en-US" sz="1400" dirty="0"/>
              <a:t>: You can extract the IP address to ansible inventory file like this.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167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 Practice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One way is to keep all your output arguments in [main.tf] 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Another option is to keep output arguments in separate file called [</a:t>
            </a:r>
            <a:r>
              <a:rPr lang="en-US" sz="1400" dirty="0" err="1"/>
              <a:t>output.tf</a:t>
            </a:r>
            <a:r>
              <a:rPr lang="en-US" sz="1400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u="sng" dirty="0">
                <a:hlinkClick r:id="rId3"/>
              </a:rPr>
              <a:t>Github</a:t>
            </a:r>
            <a:r>
              <a:rPr lang="en-IN" sz="1200" u="sng" dirty="0">
                <a:hlinkClick r:id="rId3"/>
              </a:rPr>
              <a:t> </a:t>
            </a:r>
            <a:r>
              <a:rPr lang="en-IN" sz="1400" dirty="0"/>
              <a:t>link which has many examples for </a:t>
            </a:r>
            <a:r>
              <a:rPr lang="en-IN" sz="1400" dirty="0" err="1"/>
              <a:t>output.tf</a:t>
            </a:r>
            <a:endParaRPr lang="en-IN" sz="1400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380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76137"/>
      </p:ext>
    </p:extLst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364</Words>
  <Application>Microsoft Macintosh PowerPoint</Application>
  <PresentationFormat>On-screen Show (16:9)</PresentationFormat>
  <Paragraphs>55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Wingdings</vt:lpstr>
      <vt:lpstr>Fira Sans Light</vt:lpstr>
      <vt:lpstr>Fira Sans SemiBold</vt:lpstr>
      <vt:lpstr>Leontes template</vt:lpstr>
      <vt:lpstr>What are we going to see in this session?</vt:lpstr>
      <vt:lpstr>What is output and how to use it?</vt:lpstr>
      <vt:lpstr>Types of Execution</vt:lpstr>
      <vt:lpstr>Best Practice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78</cp:revision>
  <dcterms:modified xsi:type="dcterms:W3CDTF">2020-12-14T03:05:02Z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