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13"/>
  </p:notesMasterIdLst>
  <p:sldIdLst>
    <p:sldId id="262" r:id="rId5"/>
    <p:sldId id="301" r:id="rId6"/>
    <p:sldId id="304" r:id="rId7"/>
    <p:sldId id="305" r:id="rId8"/>
    <p:sldId id="306" r:id="rId9"/>
    <p:sldId id="307" r:id="rId10"/>
    <p:sldId id="300" r:id="rId11"/>
    <p:sldId id="287" r:id="rId12"/>
  </p:sldIdLst>
  <p:sldSz cx="9144000" cy="5143500" type="screen16x9"/>
  <p:notesSz cx="6858000" cy="9144000"/>
  <p:embeddedFontLst>
    <p:embeddedFont>
      <p:font typeface="Fira Sans Light" panose="020B0403050000020004" pitchFamily="34" charset="0"/>
      <p:regular r:id="rId14"/>
      <p:bold r:id="rId15"/>
      <p:italic r:id="rId16"/>
      <p:boldItalic r:id="rId17"/>
    </p:embeddedFont>
    <p:embeddedFont>
      <p:font typeface="Fira Sans SemiBold" panose="020B06030500000200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3277F-CCE0-40B4-83EC-3A54190BF722}" v="18" dt="2020-08-05T10:51:24.068"/>
    <p1510:client id="{1DEDB5E3-F981-41DA-9AEB-56B1692478B6}" v="31" dt="2020-08-05T13:45:35.158"/>
    <p1510:client id="{3349B85E-7797-4F6A-9563-2D54322A2C68}" v="123" dt="2020-08-05T09:38:39.861"/>
  </p1510:revLst>
</p1510:revInfo>
</file>

<file path=ppt/tableStyles.xml><?xml version="1.0" encoding="utf-8"?>
<a:tblStyleLst xmlns:a="http://schemas.openxmlformats.org/drawingml/2006/main" def="{094934CF-CE69-47D2-92FA-E619299D4F4D}">
  <a:tblStyle styleId="{094934CF-CE69-47D2-92FA-E619299D4F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p:restoredTop sz="94663"/>
  </p:normalViewPr>
  <p:slideViewPr>
    <p:cSldViewPr snapToGrid="0">
      <p:cViewPr varScale="1">
        <p:scale>
          <a:sx n="156" d="100"/>
          <a:sy n="156" d="100"/>
        </p:scale>
        <p:origin x="1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avel, Prabhu" userId="3e579001-273a-496a-ad86-41a8219b525d" providerId="ADAL" clId="{3349B85E-7797-4F6A-9563-2D54322A2C68}"/>
    <pc:docChg chg="undo custSel addSld delSld modSld sldOrd">
      <pc:chgData name="Thangavel, Prabhu" userId="3e579001-273a-496a-ad86-41a8219b525d" providerId="ADAL" clId="{3349B85E-7797-4F6A-9563-2D54322A2C68}" dt="2020-08-05T09:52:38.259" v="2762" actId="14100"/>
      <pc:docMkLst>
        <pc:docMk/>
      </pc:docMkLst>
      <pc:sldChg chg="addSp delSp modSp del ord">
        <pc:chgData name="Thangavel, Prabhu" userId="3e579001-273a-496a-ad86-41a8219b525d" providerId="ADAL" clId="{3349B85E-7797-4F6A-9563-2D54322A2C68}" dt="2020-08-05T08:06:07.476" v="1081" actId="2696"/>
        <pc:sldMkLst>
          <pc:docMk/>
          <pc:sldMk cId="0" sldId="256"/>
        </pc:sldMkLst>
        <pc:spChg chg="mod">
          <ac:chgData name="Thangavel, Prabhu" userId="3e579001-273a-496a-ad86-41a8219b525d" providerId="ADAL" clId="{3349B85E-7797-4F6A-9563-2D54322A2C68}" dt="2020-08-05T07:37:09.899" v="170" actId="255"/>
          <ac:spMkLst>
            <pc:docMk/>
            <pc:sldMk cId="0" sldId="256"/>
            <ac:spMk id="90" creationId="{00000000-0000-0000-0000-000000000000}"/>
          </ac:spMkLst>
        </pc:spChg>
        <pc:picChg chg="add del mod">
          <ac:chgData name="Thangavel, Prabhu" userId="3e579001-273a-496a-ad86-41a8219b525d" providerId="ADAL" clId="{3349B85E-7797-4F6A-9563-2D54322A2C68}" dt="2020-08-05T07:34:12.507" v="132" actId="478"/>
          <ac:picMkLst>
            <pc:docMk/>
            <pc:sldMk cId="0" sldId="256"/>
            <ac:picMk id="2" creationId="{536AE2F9-6EBC-40D8-8A75-5F66B13DD0BE}"/>
          </ac:picMkLst>
        </pc:picChg>
        <pc:picChg chg="add mod">
          <ac:chgData name="Thangavel, Prabhu" userId="3e579001-273a-496a-ad86-41a8219b525d" providerId="ADAL" clId="{3349B85E-7797-4F6A-9563-2D54322A2C68}" dt="2020-08-05T07:38:28.166" v="173" actId="14100"/>
          <ac:picMkLst>
            <pc:docMk/>
            <pc:sldMk cId="0" sldId="256"/>
            <ac:picMk id="3" creationId="{689F75E6-0AD6-4593-97A3-70BF13905F7B}"/>
          </ac:picMkLst>
        </pc:picChg>
        <pc:picChg chg="del">
          <ac:chgData name="Thangavel, Prabhu" userId="3e579001-273a-496a-ad86-41a8219b525d" providerId="ADAL" clId="{3349B85E-7797-4F6A-9563-2D54322A2C68}" dt="2020-08-05T07:30:15.811" v="75" actId="478"/>
          <ac:picMkLst>
            <pc:docMk/>
            <pc:sldMk cId="0" sldId="256"/>
            <ac:picMk id="89" creationId="{00000000-0000-0000-0000-000000000000}"/>
          </ac:picMkLst>
        </pc:picChg>
      </pc:sldChg>
      <pc:sldChg chg="add del">
        <pc:chgData name="Thangavel, Prabhu" userId="3e579001-273a-496a-ad86-41a8219b525d" providerId="ADAL" clId="{3349B85E-7797-4F6A-9563-2D54322A2C68}" dt="2020-08-05T09:04:45.201" v="2626" actId="2696"/>
        <pc:sldMkLst>
          <pc:docMk/>
          <pc:sldMk cId="0" sldId="257"/>
        </pc:sldMkLst>
      </pc:sldChg>
      <pc:sldChg chg="add del">
        <pc:chgData name="Thangavel, Prabhu" userId="3e579001-273a-496a-ad86-41a8219b525d" providerId="ADAL" clId="{3349B85E-7797-4F6A-9563-2D54322A2C68}" dt="2020-08-05T09:04:45.642" v="2627" actId="2696"/>
        <pc:sldMkLst>
          <pc:docMk/>
          <pc:sldMk cId="0" sldId="259"/>
        </pc:sldMkLst>
      </pc:sldChg>
      <pc:sldChg chg="del">
        <pc:chgData name="Thangavel, Prabhu" userId="3e579001-273a-496a-ad86-41a8219b525d" providerId="ADAL" clId="{3349B85E-7797-4F6A-9563-2D54322A2C68}" dt="2020-08-05T09:04:46.115" v="2629" actId="2696"/>
        <pc:sldMkLst>
          <pc:docMk/>
          <pc:sldMk cId="0" sldId="260"/>
        </pc:sldMkLst>
      </pc:sldChg>
      <pc:sldChg chg="del">
        <pc:chgData name="Thangavel, Prabhu" userId="3e579001-273a-496a-ad86-41a8219b525d" providerId="ADAL" clId="{3349B85E-7797-4F6A-9563-2D54322A2C68}" dt="2020-08-05T09:04:46.559" v="2631" actId="2696"/>
        <pc:sldMkLst>
          <pc:docMk/>
          <pc:sldMk cId="0" sldId="261"/>
        </pc:sldMkLst>
      </pc:sldChg>
      <pc:sldChg chg="modSp">
        <pc:chgData name="Thangavel, Prabhu" userId="3e579001-273a-496a-ad86-41a8219b525d" providerId="ADAL" clId="{3349B85E-7797-4F6A-9563-2D54322A2C68}" dt="2020-08-05T09:52:18.403" v="2761" actId="1036"/>
        <pc:sldMkLst>
          <pc:docMk/>
          <pc:sldMk cId="0" sldId="262"/>
        </pc:sldMkLst>
        <pc:spChg chg="mod">
          <ac:chgData name="Thangavel, Prabhu" userId="3e579001-273a-496a-ad86-41a8219b525d" providerId="ADAL" clId="{3349B85E-7797-4F6A-9563-2D54322A2C68}" dt="2020-08-05T09:52:18.403" v="2761" actId="1036"/>
          <ac:spMkLst>
            <pc:docMk/>
            <pc:sldMk cId="0" sldId="262"/>
            <ac:spMk id="145" creationId="{00000000-0000-0000-0000-000000000000}"/>
          </ac:spMkLst>
        </pc:spChg>
        <pc:spChg chg="mod">
          <ac:chgData name="Thangavel, Prabhu" userId="3e579001-273a-496a-ad86-41a8219b525d" providerId="ADAL" clId="{3349B85E-7797-4F6A-9563-2D54322A2C68}" dt="2020-08-05T09:06:51.755" v="2738" actId="20577"/>
          <ac:spMkLst>
            <pc:docMk/>
            <pc:sldMk cId="0" sldId="262"/>
            <ac:spMk id="146" creationId="{00000000-0000-0000-0000-000000000000}"/>
          </ac:spMkLst>
        </pc:spChg>
      </pc:sldChg>
      <pc:sldChg chg="del">
        <pc:chgData name="Thangavel, Prabhu" userId="3e579001-273a-496a-ad86-41a8219b525d" providerId="ADAL" clId="{3349B85E-7797-4F6A-9563-2D54322A2C68}" dt="2020-08-05T09:04:47.123" v="2632" actId="2696"/>
        <pc:sldMkLst>
          <pc:docMk/>
          <pc:sldMk cId="0" sldId="263"/>
        </pc:sldMkLst>
      </pc:sldChg>
      <pc:sldChg chg="modSp ord setBg">
        <pc:chgData name="Thangavel, Prabhu" userId="3e579001-273a-496a-ad86-41a8219b525d" providerId="ADAL" clId="{3349B85E-7797-4F6A-9563-2D54322A2C68}" dt="2020-08-05T08:10:51.701" v="1204"/>
        <pc:sldMkLst>
          <pc:docMk/>
          <pc:sldMk cId="0" sldId="264"/>
        </pc:sldMkLst>
        <pc:spChg chg="mod">
          <ac:chgData name="Thangavel, Prabhu" userId="3e579001-273a-496a-ad86-41a8219b525d" providerId="ADAL" clId="{3349B85E-7797-4F6A-9563-2D54322A2C68}" dt="2020-08-05T07:40:14.811" v="212" actId="1076"/>
          <ac:spMkLst>
            <pc:docMk/>
            <pc:sldMk cId="0" sldId="264"/>
            <ac:spMk id="186" creationId="{00000000-0000-0000-0000-000000000000}"/>
          </ac:spMkLst>
        </pc:spChg>
        <pc:spChg chg="mod">
          <ac:chgData name="Thangavel, Prabhu" userId="3e579001-273a-496a-ad86-41a8219b525d" providerId="ADAL" clId="{3349B85E-7797-4F6A-9563-2D54322A2C68}" dt="2020-08-05T07:44:08.885" v="573" actId="20577"/>
          <ac:spMkLst>
            <pc:docMk/>
            <pc:sldMk cId="0" sldId="264"/>
            <ac:spMk id="187" creationId="{00000000-0000-0000-0000-000000000000}"/>
          </ac:spMkLst>
        </pc:spChg>
        <pc:spChg chg="mod">
          <ac:chgData name="Thangavel, Prabhu" userId="3e579001-273a-496a-ad86-41a8219b525d" providerId="ADAL" clId="{3349B85E-7797-4F6A-9563-2D54322A2C68}" dt="2020-08-05T08:08:22.401" v="1183" actId="14100"/>
          <ac:spMkLst>
            <pc:docMk/>
            <pc:sldMk cId="0" sldId="264"/>
            <ac:spMk id="188" creationId="{00000000-0000-0000-0000-000000000000}"/>
          </ac:spMkLst>
        </pc:spChg>
        <pc:spChg chg="mod">
          <ac:chgData name="Thangavel, Prabhu" userId="3e579001-273a-496a-ad86-41a8219b525d" providerId="ADAL" clId="{3349B85E-7797-4F6A-9563-2D54322A2C68}" dt="2020-08-05T08:07:36.861" v="1182" actId="20577"/>
          <ac:spMkLst>
            <pc:docMk/>
            <pc:sldMk cId="0" sldId="264"/>
            <ac:spMk id="189" creationId="{00000000-0000-0000-0000-000000000000}"/>
          </ac:spMkLst>
        </pc:spChg>
      </pc:sldChg>
      <pc:sldChg chg="modSp setBg">
        <pc:chgData name="Thangavel, Prabhu" userId="3e579001-273a-496a-ad86-41a8219b525d" providerId="ADAL" clId="{3349B85E-7797-4F6A-9563-2D54322A2C68}" dt="2020-08-05T08:18:15.506" v="1235"/>
        <pc:sldMkLst>
          <pc:docMk/>
          <pc:sldMk cId="0" sldId="265"/>
        </pc:sldMkLst>
        <pc:spChg chg="mod">
          <ac:chgData name="Thangavel, Prabhu" userId="3e579001-273a-496a-ad86-41a8219b525d" providerId="ADAL" clId="{3349B85E-7797-4F6A-9563-2D54322A2C68}" dt="2020-08-05T07:29:29.191" v="73" actId="1076"/>
          <ac:spMkLst>
            <pc:docMk/>
            <pc:sldMk cId="0" sldId="265"/>
            <ac:spMk id="204" creationId="{00000000-0000-0000-0000-000000000000}"/>
          </ac:spMkLst>
        </pc:spChg>
        <pc:spChg chg="mod">
          <ac:chgData name="Thangavel, Prabhu" userId="3e579001-273a-496a-ad86-41a8219b525d" providerId="ADAL" clId="{3349B85E-7797-4F6A-9563-2D54322A2C68}" dt="2020-08-05T07:29:36.654" v="74" actId="14100"/>
          <ac:spMkLst>
            <pc:docMk/>
            <pc:sldMk cId="0" sldId="265"/>
            <ac:spMk id="205" creationId="{00000000-0000-0000-0000-000000000000}"/>
          </ac:spMkLst>
        </pc:spChg>
      </pc:sldChg>
      <pc:sldChg chg="addSp delSp modSp ord setBg">
        <pc:chgData name="Thangavel, Prabhu" userId="3e579001-273a-496a-ad86-41a8219b525d" providerId="ADAL" clId="{3349B85E-7797-4F6A-9563-2D54322A2C68}" dt="2020-08-05T08:59:54.540" v="2591"/>
        <pc:sldMkLst>
          <pc:docMk/>
          <pc:sldMk cId="0" sldId="266"/>
        </pc:sldMkLst>
        <pc:spChg chg="mod">
          <ac:chgData name="Thangavel, Prabhu" userId="3e579001-273a-496a-ad86-41a8219b525d" providerId="ADAL" clId="{3349B85E-7797-4F6A-9563-2D54322A2C68}" dt="2020-08-05T08:56:08.509" v="2565" actId="20577"/>
          <ac:spMkLst>
            <pc:docMk/>
            <pc:sldMk cId="0" sldId="266"/>
            <ac:spMk id="212" creationId="{00000000-0000-0000-0000-000000000000}"/>
          </ac:spMkLst>
        </pc:spChg>
        <pc:picChg chg="add del">
          <ac:chgData name="Thangavel, Prabhu" userId="3e579001-273a-496a-ad86-41a8219b525d" providerId="ADAL" clId="{3349B85E-7797-4F6A-9563-2D54322A2C68}" dt="2020-08-05T08:57:40.283" v="2567"/>
          <ac:picMkLst>
            <pc:docMk/>
            <pc:sldMk cId="0" sldId="266"/>
            <ac:picMk id="2" creationId="{2BB1D5FD-A034-43A8-94B3-753A00FFD49C}"/>
          </ac:picMkLst>
        </pc:picChg>
        <pc:picChg chg="add mod">
          <ac:chgData name="Thangavel, Prabhu" userId="3e579001-273a-496a-ad86-41a8219b525d" providerId="ADAL" clId="{3349B85E-7797-4F6A-9563-2D54322A2C68}" dt="2020-08-05T08:59:28.913" v="2590" actId="14100"/>
          <ac:picMkLst>
            <pc:docMk/>
            <pc:sldMk cId="0" sldId="266"/>
            <ac:picMk id="4" creationId="{4ECF726E-E7F5-4F09-AF36-4BF66F3B5730}"/>
          </ac:picMkLst>
        </pc:picChg>
      </pc:sldChg>
      <pc:sldChg chg="del">
        <pc:chgData name="Thangavel, Prabhu" userId="3e579001-273a-496a-ad86-41a8219b525d" providerId="ADAL" clId="{3349B85E-7797-4F6A-9563-2D54322A2C68}" dt="2020-08-05T09:04:47.697" v="2634" actId="2696"/>
        <pc:sldMkLst>
          <pc:docMk/>
          <pc:sldMk cId="0" sldId="269"/>
        </pc:sldMkLst>
      </pc:sldChg>
      <pc:sldChg chg="del">
        <pc:chgData name="Thangavel, Prabhu" userId="3e579001-273a-496a-ad86-41a8219b525d" providerId="ADAL" clId="{3349B85E-7797-4F6A-9563-2D54322A2C68}" dt="2020-08-05T09:04:48.286" v="2635" actId="2696"/>
        <pc:sldMkLst>
          <pc:docMk/>
          <pc:sldMk cId="0" sldId="270"/>
        </pc:sldMkLst>
      </pc:sldChg>
      <pc:sldChg chg="del">
        <pc:chgData name="Thangavel, Prabhu" userId="3e579001-273a-496a-ad86-41a8219b525d" providerId="ADAL" clId="{3349B85E-7797-4F6A-9563-2D54322A2C68}" dt="2020-08-05T09:04:48.854" v="2636" actId="2696"/>
        <pc:sldMkLst>
          <pc:docMk/>
          <pc:sldMk cId="0" sldId="271"/>
        </pc:sldMkLst>
      </pc:sldChg>
      <pc:sldChg chg="addSp delSp modSp del">
        <pc:chgData name="Thangavel, Prabhu" userId="3e579001-273a-496a-ad86-41a8219b525d" providerId="ADAL" clId="{3349B85E-7797-4F6A-9563-2D54322A2C68}" dt="2020-08-05T09:04:49.338" v="2637" actId="2696"/>
        <pc:sldMkLst>
          <pc:docMk/>
          <pc:sldMk cId="0" sldId="272"/>
        </pc:sldMkLst>
        <pc:spChg chg="add del">
          <ac:chgData name="Thangavel, Prabhu" userId="3e579001-273a-496a-ad86-41a8219b525d" providerId="ADAL" clId="{3349B85E-7797-4F6A-9563-2D54322A2C68}" dt="2020-08-05T07:39:02.841" v="175"/>
          <ac:spMkLst>
            <pc:docMk/>
            <pc:sldMk cId="0" sldId="272"/>
            <ac:spMk id="2" creationId="{C4056306-4A14-46F2-95DB-984DD7180016}"/>
          </ac:spMkLst>
        </pc:spChg>
        <pc:spChg chg="mod">
          <ac:chgData name="Thangavel, Prabhu" userId="3e579001-273a-496a-ad86-41a8219b525d" providerId="ADAL" clId="{3349B85E-7797-4F6A-9563-2D54322A2C68}" dt="2020-08-05T07:39:15.471" v="178" actId="1076"/>
          <ac:spMkLst>
            <pc:docMk/>
            <pc:sldMk cId="0" sldId="272"/>
            <ac:spMk id="21" creationId="{9583779C-6B06-4FC1-982F-893F7D15AB9E}"/>
          </ac:spMkLst>
        </pc:spChg>
        <pc:grpChg chg="add del mod">
          <ac:chgData name="Thangavel, Prabhu" userId="3e579001-273a-496a-ad86-41a8219b525d" providerId="ADAL" clId="{3349B85E-7797-4F6A-9563-2D54322A2C68}" dt="2020-08-05T07:39:15.991" v="179"/>
          <ac:grpSpMkLst>
            <pc:docMk/>
            <pc:sldMk cId="0" sldId="272"/>
            <ac:grpSpMk id="20" creationId="{666AAB94-205A-434C-AF83-450FC267AE19}"/>
          </ac:grpSpMkLst>
        </pc:grpChg>
      </pc:sldChg>
      <pc:sldChg chg="modSp">
        <pc:chgData name="Thangavel, Prabhu" userId="3e579001-273a-496a-ad86-41a8219b525d" providerId="ADAL" clId="{3349B85E-7797-4F6A-9563-2D54322A2C68}" dt="2020-08-05T09:52:38.259" v="2762" actId="14100"/>
        <pc:sldMkLst>
          <pc:docMk/>
          <pc:sldMk cId="0" sldId="273"/>
        </pc:sldMkLst>
        <pc:spChg chg="mod">
          <ac:chgData name="Thangavel, Prabhu" userId="3e579001-273a-496a-ad86-41a8219b525d" providerId="ADAL" clId="{3349B85E-7797-4F6A-9563-2D54322A2C68}" dt="2020-08-05T09:52:38.259" v="2762" actId="14100"/>
          <ac:spMkLst>
            <pc:docMk/>
            <pc:sldMk cId="0" sldId="273"/>
            <ac:spMk id="331" creationId="{00000000-0000-0000-0000-000000000000}"/>
          </ac:spMkLst>
        </pc:spChg>
      </pc:sldChg>
      <pc:sldChg chg="del">
        <pc:chgData name="Thangavel, Prabhu" userId="3e579001-273a-496a-ad86-41a8219b525d" providerId="ADAL" clId="{3349B85E-7797-4F6A-9563-2D54322A2C68}" dt="2020-08-05T09:04:49.900" v="2638" actId="2696"/>
        <pc:sldMkLst>
          <pc:docMk/>
          <pc:sldMk cId="0" sldId="274"/>
        </pc:sldMkLst>
      </pc:sldChg>
      <pc:sldChg chg="del">
        <pc:chgData name="Thangavel, Prabhu" userId="3e579001-273a-496a-ad86-41a8219b525d" providerId="ADAL" clId="{3349B85E-7797-4F6A-9563-2D54322A2C68}" dt="2020-08-05T09:04:50.488" v="2640" actId="2696"/>
        <pc:sldMkLst>
          <pc:docMk/>
          <pc:sldMk cId="0" sldId="275"/>
        </pc:sldMkLst>
      </pc:sldChg>
      <pc:sldChg chg="del">
        <pc:chgData name="Thangavel, Prabhu" userId="3e579001-273a-496a-ad86-41a8219b525d" providerId="ADAL" clId="{3349B85E-7797-4F6A-9563-2D54322A2C68}" dt="2020-08-05T09:04:51.206" v="2641" actId="2696"/>
        <pc:sldMkLst>
          <pc:docMk/>
          <pc:sldMk cId="0" sldId="276"/>
        </pc:sldMkLst>
      </pc:sldChg>
      <pc:sldChg chg="delSp modSp ord">
        <pc:chgData name="Thangavel, Prabhu" userId="3e579001-273a-496a-ad86-41a8219b525d" providerId="ADAL" clId="{3349B85E-7797-4F6A-9563-2D54322A2C68}" dt="2020-08-05T08:55:07.909" v="2508" actId="20577"/>
        <pc:sldMkLst>
          <pc:docMk/>
          <pc:sldMk cId="0" sldId="277"/>
        </pc:sldMkLst>
        <pc:spChg chg="del mod">
          <ac:chgData name="Thangavel, Prabhu" userId="3e579001-273a-496a-ad86-41a8219b525d" providerId="ADAL" clId="{3349B85E-7797-4F6A-9563-2D54322A2C68}" dt="2020-08-05T08:26:21.695" v="1286" actId="478"/>
          <ac:spMkLst>
            <pc:docMk/>
            <pc:sldMk cId="0" sldId="277"/>
            <ac:spMk id="384" creationId="{00000000-0000-0000-0000-000000000000}"/>
          </ac:spMkLst>
        </pc:spChg>
        <pc:spChg chg="mod">
          <ac:chgData name="Thangavel, Prabhu" userId="3e579001-273a-496a-ad86-41a8219b525d" providerId="ADAL" clId="{3349B85E-7797-4F6A-9563-2D54322A2C68}" dt="2020-08-05T08:27:23.129" v="1327" actId="14100"/>
          <ac:spMkLst>
            <pc:docMk/>
            <pc:sldMk cId="0" sldId="277"/>
            <ac:spMk id="391" creationId="{00000000-0000-0000-0000-000000000000}"/>
          </ac:spMkLst>
        </pc:spChg>
        <pc:spChg chg="mod">
          <ac:chgData name="Thangavel, Prabhu" userId="3e579001-273a-496a-ad86-41a8219b525d" providerId="ADAL" clId="{3349B85E-7797-4F6A-9563-2D54322A2C68}" dt="2020-08-05T08:55:07.909" v="2508" actId="20577"/>
          <ac:spMkLst>
            <pc:docMk/>
            <pc:sldMk cId="0" sldId="277"/>
            <ac:spMk id="392" creationId="{00000000-0000-0000-0000-000000000000}"/>
          </ac:spMkLst>
        </pc:spChg>
        <pc:grpChg chg="del">
          <ac:chgData name="Thangavel, Prabhu" userId="3e579001-273a-496a-ad86-41a8219b525d" providerId="ADAL" clId="{3349B85E-7797-4F6A-9563-2D54322A2C68}" dt="2020-08-05T08:26:07.872" v="1260" actId="478"/>
          <ac:grpSpMkLst>
            <pc:docMk/>
            <pc:sldMk cId="0" sldId="277"/>
            <ac:grpSpMk id="386" creationId="{00000000-0000-0000-0000-000000000000}"/>
          </ac:grpSpMkLst>
        </pc:grpChg>
      </pc:sldChg>
      <pc:sldChg chg="setBg">
        <pc:chgData name="Thangavel, Prabhu" userId="3e579001-273a-496a-ad86-41a8219b525d" providerId="ADAL" clId="{3349B85E-7797-4F6A-9563-2D54322A2C68}" dt="2020-08-05T08:17:16.610" v="1227"/>
        <pc:sldMkLst>
          <pc:docMk/>
          <pc:sldMk cId="0" sldId="278"/>
        </pc:sldMkLst>
      </pc:sldChg>
      <pc:sldChg chg="del">
        <pc:chgData name="Thangavel, Prabhu" userId="3e579001-273a-496a-ad86-41a8219b525d" providerId="ADAL" clId="{3349B85E-7797-4F6A-9563-2D54322A2C68}" dt="2020-08-05T09:04:51.797" v="2642" actId="2696"/>
        <pc:sldMkLst>
          <pc:docMk/>
          <pc:sldMk cId="0" sldId="279"/>
        </pc:sldMkLst>
      </pc:sldChg>
      <pc:sldChg chg="del">
        <pc:chgData name="Thangavel, Prabhu" userId="3e579001-273a-496a-ad86-41a8219b525d" providerId="ADAL" clId="{3349B85E-7797-4F6A-9563-2D54322A2C68}" dt="2020-08-05T09:04:52.428" v="2643" actId="2696"/>
        <pc:sldMkLst>
          <pc:docMk/>
          <pc:sldMk cId="0" sldId="280"/>
        </pc:sldMkLst>
      </pc:sldChg>
      <pc:sldChg chg="del">
        <pc:chgData name="Thangavel, Prabhu" userId="3e579001-273a-496a-ad86-41a8219b525d" providerId="ADAL" clId="{3349B85E-7797-4F6A-9563-2D54322A2C68}" dt="2020-08-05T09:04:53.086" v="2644" actId="2696"/>
        <pc:sldMkLst>
          <pc:docMk/>
          <pc:sldMk cId="0" sldId="281"/>
        </pc:sldMkLst>
      </pc:sldChg>
      <pc:sldChg chg="del">
        <pc:chgData name="Thangavel, Prabhu" userId="3e579001-273a-496a-ad86-41a8219b525d" providerId="ADAL" clId="{3349B85E-7797-4F6A-9563-2D54322A2C68}" dt="2020-08-05T09:04:53.613" v="2645" actId="2696"/>
        <pc:sldMkLst>
          <pc:docMk/>
          <pc:sldMk cId="0" sldId="282"/>
        </pc:sldMkLst>
      </pc:sldChg>
      <pc:sldChg chg="del">
        <pc:chgData name="Thangavel, Prabhu" userId="3e579001-273a-496a-ad86-41a8219b525d" providerId="ADAL" clId="{3349B85E-7797-4F6A-9563-2D54322A2C68}" dt="2020-08-05T09:04:54.165" v="2646" actId="2696"/>
        <pc:sldMkLst>
          <pc:docMk/>
          <pc:sldMk cId="0" sldId="283"/>
        </pc:sldMkLst>
      </pc:sldChg>
      <pc:sldChg chg="del">
        <pc:chgData name="Thangavel, Prabhu" userId="3e579001-273a-496a-ad86-41a8219b525d" providerId="ADAL" clId="{3349B85E-7797-4F6A-9563-2D54322A2C68}" dt="2020-08-05T09:04:55.282" v="2647" actId="2696"/>
        <pc:sldMkLst>
          <pc:docMk/>
          <pc:sldMk cId="0" sldId="284"/>
        </pc:sldMkLst>
      </pc:sldChg>
      <pc:sldChg chg="modSp add">
        <pc:chgData name="Thangavel, Prabhu" userId="3e579001-273a-496a-ad86-41a8219b525d" providerId="ADAL" clId="{3349B85E-7797-4F6A-9563-2D54322A2C68}" dt="2020-08-05T09:06:25.616" v="2702" actId="20577"/>
        <pc:sldMkLst>
          <pc:docMk/>
          <pc:sldMk cId="661667781" sldId="285"/>
        </pc:sldMkLst>
        <pc:spChg chg="mod">
          <ac:chgData name="Thangavel, Prabhu" userId="3e579001-273a-496a-ad86-41a8219b525d" providerId="ADAL" clId="{3349B85E-7797-4F6A-9563-2D54322A2C68}" dt="2020-08-05T09:06:25.616" v="2702" actId="20577"/>
          <ac:spMkLst>
            <pc:docMk/>
            <pc:sldMk cId="661667781" sldId="285"/>
            <ac:spMk id="391" creationId="{00000000-0000-0000-0000-000000000000}"/>
          </ac:spMkLst>
        </pc:spChg>
        <pc:spChg chg="mod">
          <ac:chgData name="Thangavel, Prabhu" userId="3e579001-273a-496a-ad86-41a8219b525d" providerId="ADAL" clId="{3349B85E-7797-4F6A-9563-2D54322A2C68}" dt="2020-08-05T08:49:03.609" v="2440" actId="20577"/>
          <ac:spMkLst>
            <pc:docMk/>
            <pc:sldMk cId="661667781" sldId="285"/>
            <ac:spMk id="392" creationId="{00000000-0000-0000-0000-000000000000}"/>
          </ac:spMkLst>
        </pc:spChg>
      </pc:sldChg>
      <pc:sldMasterChg chg="addSldLayout delSldLayout">
        <pc:chgData name="Thangavel, Prabhu" userId="3e579001-273a-496a-ad86-41a8219b525d" providerId="ADAL" clId="{3349B85E-7797-4F6A-9563-2D54322A2C68}" dt="2020-08-05T09:04:49.901" v="2639" actId="2696"/>
        <pc:sldMasterMkLst>
          <pc:docMk/>
          <pc:sldMasterMk cId="0" sldId="2147483659"/>
        </pc:sldMasterMkLst>
        <pc:sldLayoutChg chg="del">
          <pc:chgData name="Thangavel, Prabhu" userId="3e579001-273a-496a-ad86-41a8219b525d" providerId="ADAL" clId="{3349B85E-7797-4F6A-9563-2D54322A2C68}" dt="2020-08-05T08:06:07.478" v="1082" actId="2696"/>
          <pc:sldLayoutMkLst>
            <pc:docMk/>
            <pc:sldMasterMk cId="0" sldId="2147483659"/>
            <pc:sldLayoutMk cId="0" sldId="2147483648"/>
          </pc:sldLayoutMkLst>
        </pc:sldLayoutChg>
        <pc:sldLayoutChg chg="add del">
          <pc:chgData name="Thangavel, Prabhu" userId="3e579001-273a-496a-ad86-41a8219b525d" providerId="ADAL" clId="{3349B85E-7797-4F6A-9563-2D54322A2C68}" dt="2020-08-05T09:04:45.643" v="2628" actId="2696"/>
          <pc:sldLayoutMkLst>
            <pc:docMk/>
            <pc:sldMasterMk cId="0" sldId="2147483659"/>
            <pc:sldLayoutMk cId="0" sldId="2147483649"/>
          </pc:sldLayoutMkLst>
        </pc:sldLayoutChg>
        <pc:sldLayoutChg chg="del">
          <pc:chgData name="Thangavel, Prabhu" userId="3e579001-273a-496a-ad86-41a8219b525d" providerId="ADAL" clId="{3349B85E-7797-4F6A-9563-2D54322A2C68}" dt="2020-08-05T09:04:46.116" v="2630" actId="2696"/>
          <pc:sldLayoutMkLst>
            <pc:docMk/>
            <pc:sldMasterMk cId="0" sldId="2147483659"/>
            <pc:sldLayoutMk cId="0" sldId="2147483650"/>
          </pc:sldLayoutMkLst>
        </pc:sldLayoutChg>
        <pc:sldLayoutChg chg="del">
          <pc:chgData name="Thangavel, Prabhu" userId="3e579001-273a-496a-ad86-41a8219b525d" providerId="ADAL" clId="{3349B85E-7797-4F6A-9563-2D54322A2C68}" dt="2020-08-05T09:04:47.124" v="2633" actId="2696"/>
          <pc:sldLayoutMkLst>
            <pc:docMk/>
            <pc:sldMasterMk cId="0" sldId="2147483659"/>
            <pc:sldLayoutMk cId="0" sldId="2147483652"/>
          </pc:sldLayoutMkLst>
        </pc:sldLayoutChg>
        <pc:sldLayoutChg chg="del">
          <pc:chgData name="Thangavel, Prabhu" userId="3e579001-273a-496a-ad86-41a8219b525d" providerId="ADAL" clId="{3349B85E-7797-4F6A-9563-2D54322A2C68}" dt="2020-08-05T09:04:49.901" v="2639" actId="2696"/>
          <pc:sldLayoutMkLst>
            <pc:docMk/>
            <pc:sldMasterMk cId="0" sldId="2147483659"/>
            <pc:sldLayoutMk cId="0" sldId="2147483656"/>
          </pc:sldLayoutMkLst>
        </pc:sldLayoutChg>
      </pc:sldMasterChg>
    </pc:docChg>
  </pc:docChgLst>
  <pc:docChgLst>
    <pc:chgData name="Thangavel, Prabhu" userId="3e579001-273a-496a-ad86-41a8219b525d" providerId="ADAL" clId="{720D86FD-0B44-4496-934B-FD7A939378F6}"/>
    <pc:docChg chg="undo custSel modSld sldOrd">
      <pc:chgData name="Thangavel, Prabhu" userId="3e579001-273a-496a-ad86-41a8219b525d" providerId="ADAL" clId="{720D86FD-0B44-4496-934B-FD7A939378F6}" dt="2020-08-05T07:23:04.981" v="5128" actId="14100"/>
      <pc:docMkLst>
        <pc:docMk/>
      </pc:docMkLst>
      <pc:sldChg chg="modSp">
        <pc:chgData name="Thangavel, Prabhu" userId="3e579001-273a-496a-ad86-41a8219b525d" providerId="ADAL" clId="{720D86FD-0B44-4496-934B-FD7A939378F6}" dt="2020-08-05T07:19:03.274" v="4960" actId="20577"/>
        <pc:sldMkLst>
          <pc:docMk/>
          <pc:sldMk cId="0" sldId="258"/>
        </pc:sldMkLst>
        <pc:spChg chg="mod">
          <ac:chgData name="Thangavel, Prabhu" userId="3e579001-273a-496a-ad86-41a8219b525d" providerId="ADAL" clId="{720D86FD-0B44-4496-934B-FD7A939378F6}" dt="2020-08-05T07:19:03.274" v="4960" actId="20577"/>
          <ac:spMkLst>
            <pc:docMk/>
            <pc:sldMk cId="0" sldId="258"/>
            <ac:spMk id="111" creationId="{00000000-0000-0000-0000-000000000000}"/>
          </ac:spMkLst>
        </pc:spChg>
      </pc:sldChg>
      <pc:sldChg chg="modSp ord">
        <pc:chgData name="Thangavel, Prabhu" userId="3e579001-273a-496a-ad86-41a8219b525d" providerId="ADAL" clId="{720D86FD-0B44-4496-934B-FD7A939378F6}" dt="2020-08-05T07:23:04.981" v="5128" actId="14100"/>
        <pc:sldMkLst>
          <pc:docMk/>
          <pc:sldMk cId="0" sldId="262"/>
        </pc:sldMkLst>
        <pc:spChg chg="mod">
          <ac:chgData name="Thangavel, Prabhu" userId="3e579001-273a-496a-ad86-41a8219b525d" providerId="ADAL" clId="{720D86FD-0B44-4496-934B-FD7A939378F6}" dt="2020-08-05T07:22:55.449" v="5126" actId="1076"/>
          <ac:spMkLst>
            <pc:docMk/>
            <pc:sldMk cId="0" sldId="262"/>
            <ac:spMk id="145" creationId="{00000000-0000-0000-0000-000000000000}"/>
          </ac:spMkLst>
        </pc:spChg>
        <pc:spChg chg="mod">
          <ac:chgData name="Thangavel, Prabhu" userId="3e579001-273a-496a-ad86-41a8219b525d" providerId="ADAL" clId="{720D86FD-0B44-4496-934B-FD7A939378F6}" dt="2020-08-05T07:23:04.981" v="5128" actId="14100"/>
          <ac:spMkLst>
            <pc:docMk/>
            <pc:sldMk cId="0" sldId="262"/>
            <ac:spMk id="146" creationId="{00000000-0000-0000-0000-000000000000}"/>
          </ac:spMkLst>
        </pc:spChg>
      </pc:sldChg>
      <pc:sldChg chg="modSp ord setBg">
        <pc:chgData name="Thangavel, Prabhu" userId="3e579001-273a-496a-ad86-41a8219b525d" providerId="ADAL" clId="{720D86FD-0B44-4496-934B-FD7A939378F6}" dt="2020-08-05T05:27:33.881" v="468" actId="20577"/>
        <pc:sldMkLst>
          <pc:docMk/>
          <pc:sldMk cId="0" sldId="265"/>
        </pc:sldMkLst>
        <pc:spChg chg="mod">
          <ac:chgData name="Thangavel, Prabhu" userId="3e579001-273a-496a-ad86-41a8219b525d" providerId="ADAL" clId="{720D86FD-0B44-4496-934B-FD7A939378F6}" dt="2020-08-05T05:24:58.673" v="299" actId="1076"/>
          <ac:spMkLst>
            <pc:docMk/>
            <pc:sldMk cId="0" sldId="265"/>
            <ac:spMk id="204" creationId="{00000000-0000-0000-0000-000000000000}"/>
          </ac:spMkLst>
        </pc:spChg>
        <pc:spChg chg="mod">
          <ac:chgData name="Thangavel, Prabhu" userId="3e579001-273a-496a-ad86-41a8219b525d" providerId="ADAL" clId="{720D86FD-0B44-4496-934B-FD7A939378F6}" dt="2020-08-05T05:27:33.881" v="468" actId="20577"/>
          <ac:spMkLst>
            <pc:docMk/>
            <pc:sldMk cId="0" sldId="265"/>
            <ac:spMk id="205" creationId="{00000000-0000-0000-0000-000000000000}"/>
          </ac:spMkLst>
        </pc:spChg>
        <pc:picChg chg="mod">
          <ac:chgData name="Thangavel, Prabhu" userId="3e579001-273a-496a-ad86-41a8219b525d" providerId="ADAL" clId="{720D86FD-0B44-4496-934B-FD7A939378F6}" dt="2020-08-05T05:22:34.305" v="57" actId="1076"/>
          <ac:picMkLst>
            <pc:docMk/>
            <pc:sldMk cId="0" sldId="265"/>
            <ac:picMk id="207" creationId="{00000000-0000-0000-0000-000000000000}"/>
          </ac:picMkLst>
        </pc:picChg>
      </pc:sldChg>
      <pc:sldChg chg="addSp delSp modSp ord">
        <pc:chgData name="Thangavel, Prabhu" userId="3e579001-273a-496a-ad86-41a8219b525d" providerId="ADAL" clId="{720D86FD-0B44-4496-934B-FD7A939378F6}" dt="2020-08-05T07:19:38.233" v="4977" actId="20577"/>
        <pc:sldMkLst>
          <pc:docMk/>
          <pc:sldMk cId="0" sldId="267"/>
        </pc:sldMkLst>
        <pc:spChg chg="mod">
          <ac:chgData name="Thangavel, Prabhu" userId="3e579001-273a-496a-ad86-41a8219b525d" providerId="ADAL" clId="{720D86FD-0B44-4496-934B-FD7A939378F6}" dt="2020-08-05T07:19:38.233" v="4977" actId="20577"/>
          <ac:spMkLst>
            <pc:docMk/>
            <pc:sldMk cId="0" sldId="267"/>
            <ac:spMk id="221" creationId="{00000000-0000-0000-0000-000000000000}"/>
          </ac:spMkLst>
        </pc:spChg>
        <pc:spChg chg="mod">
          <ac:chgData name="Thangavel, Prabhu" userId="3e579001-273a-496a-ad86-41a8219b525d" providerId="ADAL" clId="{720D86FD-0B44-4496-934B-FD7A939378F6}" dt="2020-08-05T07:17:45.401" v="4927" actId="14100"/>
          <ac:spMkLst>
            <pc:docMk/>
            <pc:sldMk cId="0" sldId="267"/>
            <ac:spMk id="230" creationId="{00000000-0000-0000-0000-000000000000}"/>
          </ac:spMkLst>
        </pc:spChg>
        <pc:spChg chg="del">
          <ac:chgData name="Thangavel, Prabhu" userId="3e579001-273a-496a-ad86-41a8219b525d" providerId="ADAL" clId="{720D86FD-0B44-4496-934B-FD7A939378F6}" dt="2020-08-05T07:00:59.484" v="4143" actId="478"/>
          <ac:spMkLst>
            <pc:docMk/>
            <pc:sldMk cId="0" sldId="267"/>
            <ac:spMk id="231" creationId="{00000000-0000-0000-0000-000000000000}"/>
          </ac:spMkLst>
        </pc:spChg>
        <pc:spChg chg="mod">
          <ac:chgData name="Thangavel, Prabhu" userId="3e579001-273a-496a-ad86-41a8219b525d" providerId="ADAL" clId="{720D86FD-0B44-4496-934B-FD7A939378F6}" dt="2020-08-05T07:17:36.700" v="4926" actId="14100"/>
          <ac:spMkLst>
            <pc:docMk/>
            <pc:sldMk cId="0" sldId="267"/>
            <ac:spMk id="233" creationId="{00000000-0000-0000-0000-000000000000}"/>
          </ac:spMkLst>
        </pc:spChg>
        <pc:spChg chg="mod">
          <ac:chgData name="Thangavel, Prabhu" userId="3e579001-273a-496a-ad86-41a8219b525d" providerId="ADAL" clId="{720D86FD-0B44-4496-934B-FD7A939378F6}" dt="2020-08-05T07:17:59.532" v="4929" actId="14100"/>
          <ac:spMkLst>
            <pc:docMk/>
            <pc:sldMk cId="0" sldId="267"/>
            <ac:spMk id="235" creationId="{00000000-0000-0000-0000-000000000000}"/>
          </ac:spMkLst>
        </pc:spChg>
        <pc:spChg chg="del mod">
          <ac:chgData name="Thangavel, Prabhu" userId="3e579001-273a-496a-ad86-41a8219b525d" providerId="ADAL" clId="{720D86FD-0B44-4496-934B-FD7A939378F6}" dt="2020-08-05T07:14:46.828" v="4895" actId="478"/>
          <ac:spMkLst>
            <pc:docMk/>
            <pc:sldMk cId="0" sldId="267"/>
            <ac:spMk id="237" creationId="{00000000-0000-0000-0000-000000000000}"/>
          </ac:spMkLst>
        </pc:spChg>
        <pc:spChg chg="del">
          <ac:chgData name="Thangavel, Prabhu" userId="3e579001-273a-496a-ad86-41a8219b525d" providerId="ADAL" clId="{720D86FD-0B44-4496-934B-FD7A939378F6}" dt="2020-08-05T07:01:05.405" v="4146" actId="478"/>
          <ac:spMkLst>
            <pc:docMk/>
            <pc:sldMk cId="0" sldId="267"/>
            <ac:spMk id="239" creationId="{00000000-0000-0000-0000-000000000000}"/>
          </ac:spMkLst>
        </pc:spChg>
        <pc:spChg chg="del">
          <ac:chgData name="Thangavel, Prabhu" userId="3e579001-273a-496a-ad86-41a8219b525d" providerId="ADAL" clId="{720D86FD-0B44-4496-934B-FD7A939378F6}" dt="2020-08-05T07:01:03.641" v="4145" actId="478"/>
          <ac:spMkLst>
            <pc:docMk/>
            <pc:sldMk cId="0" sldId="267"/>
            <ac:spMk id="241" creationId="{00000000-0000-0000-0000-000000000000}"/>
          </ac:spMkLst>
        </pc:spChg>
        <pc:cxnChg chg="add del mod">
          <ac:chgData name="Thangavel, Prabhu" userId="3e579001-273a-496a-ad86-41a8219b525d" providerId="ADAL" clId="{720D86FD-0B44-4496-934B-FD7A939378F6}" dt="2020-08-05T07:14:58.535" v="4903" actId="478"/>
          <ac:cxnSpMkLst>
            <pc:docMk/>
            <pc:sldMk cId="0" sldId="267"/>
            <ac:cxnSpMk id="34" creationId="{249C8FA8-5F75-4476-9565-8B798AA340EE}"/>
          </ac:cxnSpMkLst>
        </pc:cxnChg>
        <pc:cxnChg chg="del mod">
          <ac:chgData name="Thangavel, Prabhu" userId="3e579001-273a-496a-ad86-41a8219b525d" providerId="ADAL" clId="{720D86FD-0B44-4496-934B-FD7A939378F6}" dt="2020-08-05T07:00:17.011" v="4132" actId="478"/>
          <ac:cxnSpMkLst>
            <pc:docMk/>
            <pc:sldMk cId="0" sldId="267"/>
            <ac:cxnSpMk id="229" creationId="{00000000-0000-0000-0000-000000000000}"/>
          </ac:cxnSpMkLst>
        </pc:cxnChg>
        <pc:cxnChg chg="del mod">
          <ac:chgData name="Thangavel, Prabhu" userId="3e579001-273a-496a-ad86-41a8219b525d" providerId="ADAL" clId="{720D86FD-0B44-4496-934B-FD7A939378F6}" dt="2020-08-05T07:15:40.986" v="4910" actId="478"/>
          <ac:cxnSpMkLst>
            <pc:docMk/>
            <pc:sldMk cId="0" sldId="267"/>
            <ac:cxnSpMk id="232" creationId="{00000000-0000-0000-0000-000000000000}"/>
          </ac:cxnSpMkLst>
        </pc:cxnChg>
        <pc:cxnChg chg="del mod">
          <ac:chgData name="Thangavel, Prabhu" userId="3e579001-273a-496a-ad86-41a8219b525d" providerId="ADAL" clId="{720D86FD-0B44-4496-934B-FD7A939378F6}" dt="2020-08-05T07:15:43.243" v="4911" actId="478"/>
          <ac:cxnSpMkLst>
            <pc:docMk/>
            <pc:sldMk cId="0" sldId="267"/>
            <ac:cxnSpMk id="234" creationId="{00000000-0000-0000-0000-000000000000}"/>
          </ac:cxnSpMkLst>
        </pc:cxnChg>
        <pc:cxnChg chg="del mod">
          <ac:chgData name="Thangavel, Prabhu" userId="3e579001-273a-496a-ad86-41a8219b525d" providerId="ADAL" clId="{720D86FD-0B44-4496-934B-FD7A939378F6}" dt="2020-08-05T07:00:25.888" v="4135" actId="478"/>
          <ac:cxnSpMkLst>
            <pc:docMk/>
            <pc:sldMk cId="0" sldId="267"/>
            <ac:cxnSpMk id="236" creationId="{00000000-0000-0000-0000-000000000000}"/>
          </ac:cxnSpMkLst>
        </pc:cxnChg>
        <pc:cxnChg chg="del mod">
          <ac:chgData name="Thangavel, Prabhu" userId="3e579001-273a-496a-ad86-41a8219b525d" providerId="ADAL" clId="{720D86FD-0B44-4496-934B-FD7A939378F6}" dt="2020-08-05T07:03:56.962" v="4191" actId="478"/>
          <ac:cxnSpMkLst>
            <pc:docMk/>
            <pc:sldMk cId="0" sldId="267"/>
            <ac:cxnSpMk id="238" creationId="{00000000-0000-0000-0000-000000000000}"/>
          </ac:cxnSpMkLst>
        </pc:cxnChg>
        <pc:cxnChg chg="del mod">
          <ac:chgData name="Thangavel, Prabhu" userId="3e579001-273a-496a-ad86-41a8219b525d" providerId="ADAL" clId="{720D86FD-0B44-4496-934B-FD7A939378F6}" dt="2020-08-05T07:01:01.743" v="4144" actId="478"/>
          <ac:cxnSpMkLst>
            <pc:docMk/>
            <pc:sldMk cId="0" sldId="267"/>
            <ac:cxnSpMk id="240" creationId="{00000000-0000-0000-0000-000000000000}"/>
          </ac:cxnSpMkLst>
        </pc:cxnChg>
      </pc:sldChg>
      <pc:sldChg chg="modSp ord">
        <pc:chgData name="Thangavel, Prabhu" userId="3e579001-273a-496a-ad86-41a8219b525d" providerId="ADAL" clId="{720D86FD-0B44-4496-934B-FD7A939378F6}" dt="2020-08-05T06:40:34.628" v="4128" actId="20577"/>
        <pc:sldMkLst>
          <pc:docMk/>
          <pc:sldMk cId="0" sldId="268"/>
        </pc:sldMkLst>
        <pc:spChg chg="mod">
          <ac:chgData name="Thangavel, Prabhu" userId="3e579001-273a-496a-ad86-41a8219b525d" providerId="ADAL" clId="{720D86FD-0B44-4496-934B-FD7A939378F6}" dt="2020-08-05T06:14:01.122" v="2159" actId="20577"/>
          <ac:spMkLst>
            <pc:docMk/>
            <pc:sldMk cId="0" sldId="268"/>
            <ac:spMk id="246" creationId="{00000000-0000-0000-0000-000000000000}"/>
          </ac:spMkLst>
        </pc:spChg>
        <pc:graphicFrameChg chg="mod modGraphic">
          <ac:chgData name="Thangavel, Prabhu" userId="3e579001-273a-496a-ad86-41a8219b525d" providerId="ADAL" clId="{720D86FD-0B44-4496-934B-FD7A939378F6}" dt="2020-08-05T06:40:34.628" v="4128" actId="20577"/>
          <ac:graphicFrameMkLst>
            <pc:docMk/>
            <pc:sldMk cId="0" sldId="268"/>
            <ac:graphicFrameMk id="247" creationId="{00000000-0000-0000-0000-000000000000}"/>
          </ac:graphicFrameMkLst>
        </pc:graphicFrameChg>
      </pc:sldChg>
      <pc:sldChg chg="addSp delSp modSp ord">
        <pc:chgData name="Thangavel, Prabhu" userId="3e579001-273a-496a-ad86-41a8219b525d" providerId="ADAL" clId="{720D86FD-0B44-4496-934B-FD7A939378F6}" dt="2020-08-05T06:06:55.699" v="2009" actId="1076"/>
        <pc:sldMkLst>
          <pc:docMk/>
          <pc:sldMk cId="0" sldId="273"/>
        </pc:sldMkLst>
        <pc:spChg chg="add del mod">
          <ac:chgData name="Thangavel, Prabhu" userId="3e579001-273a-496a-ad86-41a8219b525d" providerId="ADAL" clId="{720D86FD-0B44-4496-934B-FD7A939378F6}" dt="2020-08-05T05:47:03.956" v="1065"/>
          <ac:spMkLst>
            <pc:docMk/>
            <pc:sldMk cId="0" sldId="273"/>
            <ac:spMk id="2" creationId="{2B405394-1162-4AFA-9254-1A120B851842}"/>
          </ac:spMkLst>
        </pc:spChg>
        <pc:spChg chg="add del mod">
          <ac:chgData name="Thangavel, Prabhu" userId="3e579001-273a-496a-ad86-41a8219b525d" providerId="ADAL" clId="{720D86FD-0B44-4496-934B-FD7A939378F6}" dt="2020-08-05T05:47:03.468" v="1064"/>
          <ac:spMkLst>
            <pc:docMk/>
            <pc:sldMk cId="0" sldId="273"/>
            <ac:spMk id="3" creationId="{D08686BA-E05E-43A9-985E-D3BEC439BEBE}"/>
          </ac:spMkLst>
        </pc:spChg>
        <pc:spChg chg="add del mod">
          <ac:chgData name="Thangavel, Prabhu" userId="3e579001-273a-496a-ad86-41a8219b525d" providerId="ADAL" clId="{720D86FD-0B44-4496-934B-FD7A939378F6}" dt="2020-08-05T05:54:35.780" v="1605" actId="478"/>
          <ac:spMkLst>
            <pc:docMk/>
            <pc:sldMk cId="0" sldId="273"/>
            <ac:spMk id="5" creationId="{20FF5056-029B-4505-9395-19AEED49599C}"/>
          </ac:spMkLst>
        </pc:spChg>
        <pc:spChg chg="add del mod">
          <ac:chgData name="Thangavel, Prabhu" userId="3e579001-273a-496a-ad86-41a8219b525d" providerId="ADAL" clId="{720D86FD-0B44-4496-934B-FD7A939378F6}" dt="2020-08-05T05:57:53.612" v="1673" actId="478"/>
          <ac:spMkLst>
            <pc:docMk/>
            <pc:sldMk cId="0" sldId="273"/>
            <ac:spMk id="7" creationId="{6AFC651F-A9E9-4841-9175-3FA16505766A}"/>
          </ac:spMkLst>
        </pc:spChg>
        <pc:spChg chg="add del mod">
          <ac:chgData name="Thangavel, Prabhu" userId="3e579001-273a-496a-ad86-41a8219b525d" providerId="ADAL" clId="{720D86FD-0B44-4496-934B-FD7A939378F6}" dt="2020-08-05T05:57:51.887" v="1672" actId="478"/>
          <ac:spMkLst>
            <pc:docMk/>
            <pc:sldMk cId="0" sldId="273"/>
            <ac:spMk id="9" creationId="{4853F75F-C535-4044-8A6D-BE66353723C4}"/>
          </ac:spMkLst>
        </pc:spChg>
        <pc:spChg chg="mod">
          <ac:chgData name="Thangavel, Prabhu" userId="3e579001-273a-496a-ad86-41a8219b525d" providerId="ADAL" clId="{720D86FD-0B44-4496-934B-FD7A939378F6}" dt="2020-08-05T06:06:05.659" v="2001" actId="1076"/>
          <ac:spMkLst>
            <pc:docMk/>
            <pc:sldMk cId="0" sldId="273"/>
            <ac:spMk id="328" creationId="{00000000-0000-0000-0000-000000000000}"/>
          </ac:spMkLst>
        </pc:spChg>
        <pc:spChg chg="mod">
          <ac:chgData name="Thangavel, Prabhu" userId="3e579001-273a-496a-ad86-41a8219b525d" providerId="ADAL" clId="{720D86FD-0B44-4496-934B-FD7A939378F6}" dt="2020-08-05T06:06:10.469" v="2002" actId="1076"/>
          <ac:spMkLst>
            <pc:docMk/>
            <pc:sldMk cId="0" sldId="273"/>
            <ac:spMk id="329" creationId="{00000000-0000-0000-0000-000000000000}"/>
          </ac:spMkLst>
        </pc:spChg>
        <pc:spChg chg="mod">
          <ac:chgData name="Thangavel, Prabhu" userId="3e579001-273a-496a-ad86-41a8219b525d" providerId="ADAL" clId="{720D86FD-0B44-4496-934B-FD7A939378F6}" dt="2020-08-05T06:06:21.995" v="2004" actId="1076"/>
          <ac:spMkLst>
            <pc:docMk/>
            <pc:sldMk cId="0" sldId="273"/>
            <ac:spMk id="330" creationId="{00000000-0000-0000-0000-000000000000}"/>
          </ac:spMkLst>
        </pc:spChg>
        <pc:spChg chg="mod">
          <ac:chgData name="Thangavel, Prabhu" userId="3e579001-273a-496a-ad86-41a8219b525d" providerId="ADAL" clId="{720D86FD-0B44-4496-934B-FD7A939378F6}" dt="2020-08-05T06:06:30.690" v="2006" actId="14100"/>
          <ac:spMkLst>
            <pc:docMk/>
            <pc:sldMk cId="0" sldId="273"/>
            <ac:spMk id="331" creationId="{00000000-0000-0000-0000-000000000000}"/>
          </ac:spMkLst>
        </pc:spChg>
        <pc:spChg chg="add del mod">
          <ac:chgData name="Thangavel, Prabhu" userId="3e579001-273a-496a-ad86-41a8219b525d" providerId="ADAL" clId="{720D86FD-0B44-4496-934B-FD7A939378F6}" dt="2020-08-05T06:06:16.328" v="2003" actId="1076"/>
          <ac:spMkLst>
            <pc:docMk/>
            <pc:sldMk cId="0" sldId="273"/>
            <ac:spMk id="333" creationId="{00000000-0000-0000-0000-000000000000}"/>
          </ac:spMkLst>
        </pc:spChg>
        <pc:spChg chg="add del mod">
          <ac:chgData name="Thangavel, Prabhu" userId="3e579001-273a-496a-ad86-41a8219b525d" providerId="ADAL" clId="{720D86FD-0B44-4496-934B-FD7A939378F6}" dt="2020-08-05T06:06:55.699" v="2009" actId="1076"/>
          <ac:spMkLst>
            <pc:docMk/>
            <pc:sldMk cId="0" sldId="273"/>
            <ac:spMk id="334" creationId="{00000000-0000-0000-0000-000000000000}"/>
          </ac:spMkLst>
        </pc:spChg>
        <pc:spChg chg="add del mod">
          <ac:chgData name="Thangavel, Prabhu" userId="3e579001-273a-496a-ad86-41a8219b525d" providerId="ADAL" clId="{720D86FD-0B44-4496-934B-FD7A939378F6}" dt="2020-08-05T06:06:36.101" v="2007" actId="1076"/>
          <ac:spMkLst>
            <pc:docMk/>
            <pc:sldMk cId="0" sldId="273"/>
            <ac:spMk id="335" creationId="{00000000-0000-0000-0000-000000000000}"/>
          </ac:spMkLst>
        </pc:spChg>
      </pc:sldChg>
    </pc:docChg>
  </pc:docChgLst>
  <pc:docChgLst>
    <pc:chgData name="Thangavel, Prabhu" userId="3e579001-273a-496a-ad86-41a8219b525d" providerId="ADAL" clId="{1DEDB5E3-F981-41DA-9AEB-56B1692478B6}"/>
    <pc:docChg chg="undo custSel addSld delSld modSld">
      <pc:chgData name="Thangavel, Prabhu" userId="3e579001-273a-496a-ad86-41a8219b525d" providerId="ADAL" clId="{1DEDB5E3-F981-41DA-9AEB-56B1692478B6}" dt="2020-08-05T13:49:49.080" v="2450" actId="5793"/>
      <pc:docMkLst>
        <pc:docMk/>
      </pc:docMkLst>
      <pc:sldChg chg="modSp">
        <pc:chgData name="Thangavel, Prabhu" userId="3e579001-273a-496a-ad86-41a8219b525d" providerId="ADAL" clId="{1DEDB5E3-F981-41DA-9AEB-56B1692478B6}" dt="2020-08-05T13:41:59.718" v="2153" actId="20577"/>
        <pc:sldMkLst>
          <pc:docMk/>
          <pc:sldMk cId="0" sldId="262"/>
        </pc:sldMkLst>
        <pc:spChg chg="mod">
          <ac:chgData name="Thangavel, Prabhu" userId="3e579001-273a-496a-ad86-41a8219b525d" providerId="ADAL" clId="{1DEDB5E3-F981-41DA-9AEB-56B1692478B6}" dt="2020-08-05T13:41:59.718" v="2153" actId="20577"/>
          <ac:spMkLst>
            <pc:docMk/>
            <pc:sldMk cId="0" sldId="262"/>
            <ac:spMk id="146" creationId="{00000000-0000-0000-0000-000000000000}"/>
          </ac:spMkLst>
        </pc:spChg>
      </pc:sldChg>
      <pc:sldChg chg="addSp delSp modSp">
        <pc:chgData name="Thangavel, Prabhu" userId="3e579001-273a-496a-ad86-41a8219b525d" providerId="ADAL" clId="{1DEDB5E3-F981-41DA-9AEB-56B1692478B6}" dt="2020-08-05T13:26:41.968" v="1641" actId="1076"/>
        <pc:sldMkLst>
          <pc:docMk/>
          <pc:sldMk cId="0" sldId="265"/>
        </pc:sldMkLst>
        <pc:spChg chg="add del">
          <ac:chgData name="Thangavel, Prabhu" userId="3e579001-273a-496a-ad86-41a8219b525d" providerId="ADAL" clId="{1DEDB5E3-F981-41DA-9AEB-56B1692478B6}" dt="2020-08-05T12:59:21.015" v="1328"/>
          <ac:spMkLst>
            <pc:docMk/>
            <pc:sldMk cId="0" sldId="265"/>
            <ac:spMk id="2" creationId="{CA290E8A-CB69-466A-8B1B-E27537752BF5}"/>
          </ac:spMkLst>
        </pc:spChg>
        <pc:spChg chg="mod">
          <ac:chgData name="Thangavel, Prabhu" userId="3e579001-273a-496a-ad86-41a8219b525d" providerId="ADAL" clId="{1DEDB5E3-F981-41DA-9AEB-56B1692478B6}" dt="2020-08-05T13:26:41.968" v="1641" actId="1076"/>
          <ac:spMkLst>
            <pc:docMk/>
            <pc:sldMk cId="0" sldId="265"/>
            <ac:spMk id="204" creationId="{00000000-0000-0000-0000-000000000000}"/>
          </ac:spMkLst>
        </pc:spChg>
        <pc:spChg chg="mod">
          <ac:chgData name="Thangavel, Prabhu" userId="3e579001-273a-496a-ad86-41a8219b525d" providerId="ADAL" clId="{1DEDB5E3-F981-41DA-9AEB-56B1692478B6}" dt="2020-08-05T13:04:13.839" v="1484" actId="20577"/>
          <ac:spMkLst>
            <pc:docMk/>
            <pc:sldMk cId="0" sldId="265"/>
            <ac:spMk id="205" creationId="{00000000-0000-0000-0000-000000000000}"/>
          </ac:spMkLst>
        </pc:spChg>
        <pc:grpChg chg="add mod">
          <ac:chgData name="Thangavel, Prabhu" userId="3e579001-273a-496a-ad86-41a8219b525d" providerId="ADAL" clId="{1DEDB5E3-F981-41DA-9AEB-56B1692478B6}" dt="2020-08-05T13:26:40.924" v="1640" actId="1076"/>
          <ac:grpSpMkLst>
            <pc:docMk/>
            <pc:sldMk cId="0" sldId="265"/>
            <ac:grpSpMk id="9" creationId="{7F3CC79D-D198-4BB1-A4CD-6158B3F1B951}"/>
          </ac:grpSpMkLst>
        </pc:grpChg>
        <pc:grpChg chg="del">
          <ac:chgData name="Thangavel, Prabhu" userId="3e579001-273a-496a-ad86-41a8219b525d" providerId="ADAL" clId="{1DEDB5E3-F981-41DA-9AEB-56B1692478B6}" dt="2020-08-05T13:26:31.270" v="1638" actId="478"/>
          <ac:grpSpMkLst>
            <pc:docMk/>
            <pc:sldMk cId="0" sldId="265"/>
            <ac:grpSpMk id="15" creationId="{8E6CA4DA-3B6A-421F-920B-62E17E6BAF27}"/>
          </ac:grpSpMkLst>
        </pc:grpChg>
      </pc:sldChg>
      <pc:sldChg chg="del">
        <pc:chgData name="Thangavel, Prabhu" userId="3e579001-273a-496a-ad86-41a8219b525d" providerId="ADAL" clId="{1DEDB5E3-F981-41DA-9AEB-56B1692478B6}" dt="2020-08-05T12:37:03.786" v="612" actId="2696"/>
        <pc:sldMkLst>
          <pc:docMk/>
          <pc:sldMk cId="0" sldId="278"/>
        </pc:sldMkLst>
      </pc:sldChg>
      <pc:sldChg chg="del">
        <pc:chgData name="Thangavel, Prabhu" userId="3e579001-273a-496a-ad86-41a8219b525d" providerId="ADAL" clId="{1DEDB5E3-F981-41DA-9AEB-56B1692478B6}" dt="2020-08-05T12:08:47.976" v="43" actId="2696"/>
        <pc:sldMkLst>
          <pc:docMk/>
          <pc:sldMk cId="2717697799" sldId="286"/>
        </pc:sldMkLst>
      </pc:sldChg>
      <pc:sldChg chg="addSp delSp modSp add">
        <pc:chgData name="Thangavel, Prabhu" userId="3e579001-273a-496a-ad86-41a8219b525d" providerId="ADAL" clId="{1DEDB5E3-F981-41DA-9AEB-56B1692478B6}" dt="2020-08-05T13:47:20.460" v="2361" actId="255"/>
        <pc:sldMkLst>
          <pc:docMk/>
          <pc:sldMk cId="331415981" sldId="288"/>
        </pc:sldMkLst>
        <pc:spChg chg="mod">
          <ac:chgData name="Thangavel, Prabhu" userId="3e579001-273a-496a-ad86-41a8219b525d" providerId="ADAL" clId="{1DEDB5E3-F981-41DA-9AEB-56B1692478B6}" dt="2020-08-05T12:40:08.798" v="658" actId="20577"/>
          <ac:spMkLst>
            <pc:docMk/>
            <pc:sldMk cId="331415981" sldId="288"/>
            <ac:spMk id="204" creationId="{00000000-0000-0000-0000-000000000000}"/>
          </ac:spMkLst>
        </pc:spChg>
        <pc:spChg chg="mod">
          <ac:chgData name="Thangavel, Prabhu" userId="3e579001-273a-496a-ad86-41a8219b525d" providerId="ADAL" clId="{1DEDB5E3-F981-41DA-9AEB-56B1692478B6}" dt="2020-08-05T13:47:20.460" v="2361" actId="255"/>
          <ac:spMkLst>
            <pc:docMk/>
            <pc:sldMk cId="331415981" sldId="288"/>
            <ac:spMk id="205" creationId="{00000000-0000-0000-0000-000000000000}"/>
          </ac:spMkLst>
        </pc:spChg>
        <pc:grpChg chg="add mod">
          <ac:chgData name="Thangavel, Prabhu" userId="3e579001-273a-496a-ad86-41a8219b525d" providerId="ADAL" clId="{1DEDB5E3-F981-41DA-9AEB-56B1692478B6}" dt="2020-08-05T13:25:33.444" v="1637" actId="1076"/>
          <ac:grpSpMkLst>
            <pc:docMk/>
            <pc:sldMk cId="331415981" sldId="288"/>
            <ac:grpSpMk id="8" creationId="{5CB1D1A7-1126-4CD9-AFD3-34F8B118B470}"/>
          </ac:grpSpMkLst>
        </pc:grpChg>
        <pc:grpChg chg="del">
          <ac:chgData name="Thangavel, Prabhu" userId="3e579001-273a-496a-ad86-41a8219b525d" providerId="ADAL" clId="{1DEDB5E3-F981-41DA-9AEB-56B1692478B6}" dt="2020-08-05T13:25:23.266" v="1635" actId="478"/>
          <ac:grpSpMkLst>
            <pc:docMk/>
            <pc:sldMk cId="331415981" sldId="288"/>
            <ac:grpSpMk id="15" creationId="{8E6CA4DA-3B6A-421F-920B-62E17E6BAF27}"/>
          </ac:grpSpMkLst>
        </pc:grpChg>
      </pc:sldChg>
      <pc:sldChg chg="addSp delSp modSp add">
        <pc:chgData name="Thangavel, Prabhu" userId="3e579001-273a-496a-ad86-41a8219b525d" providerId="ADAL" clId="{1DEDB5E3-F981-41DA-9AEB-56B1692478B6}" dt="2020-08-05T13:41:30.584" v="2118" actId="20577"/>
        <pc:sldMkLst>
          <pc:docMk/>
          <pc:sldMk cId="4288827752" sldId="289"/>
        </pc:sldMkLst>
        <pc:spChg chg="add del">
          <ac:chgData name="Thangavel, Prabhu" userId="3e579001-273a-496a-ad86-41a8219b525d" providerId="ADAL" clId="{1DEDB5E3-F981-41DA-9AEB-56B1692478B6}" dt="2020-08-05T13:06:12.946" v="1488"/>
          <ac:spMkLst>
            <pc:docMk/>
            <pc:sldMk cId="4288827752" sldId="289"/>
            <ac:spMk id="2" creationId="{B1ED43F2-4B21-4613-9E98-00B7E6F26511}"/>
          </ac:spMkLst>
        </pc:spChg>
        <pc:spChg chg="mod">
          <ac:chgData name="Thangavel, Prabhu" userId="3e579001-273a-496a-ad86-41a8219b525d" providerId="ADAL" clId="{1DEDB5E3-F981-41DA-9AEB-56B1692478B6}" dt="2020-08-05T13:25:19.566" v="1634" actId="1076"/>
          <ac:spMkLst>
            <pc:docMk/>
            <pc:sldMk cId="4288827752" sldId="289"/>
            <ac:spMk id="204" creationId="{00000000-0000-0000-0000-000000000000}"/>
          </ac:spMkLst>
        </pc:spChg>
        <pc:spChg chg="mod">
          <ac:chgData name="Thangavel, Prabhu" userId="3e579001-273a-496a-ad86-41a8219b525d" providerId="ADAL" clId="{1DEDB5E3-F981-41DA-9AEB-56B1692478B6}" dt="2020-08-05T13:41:30.584" v="2118" actId="20577"/>
          <ac:spMkLst>
            <pc:docMk/>
            <pc:sldMk cId="4288827752" sldId="289"/>
            <ac:spMk id="205" creationId="{00000000-0000-0000-0000-000000000000}"/>
          </ac:spMkLst>
        </pc:spChg>
        <pc:grpChg chg="add mod">
          <ac:chgData name="Thangavel, Prabhu" userId="3e579001-273a-496a-ad86-41a8219b525d" providerId="ADAL" clId="{1DEDB5E3-F981-41DA-9AEB-56B1692478B6}" dt="2020-08-05T13:25:16.041" v="1633" actId="1076"/>
          <ac:grpSpMkLst>
            <pc:docMk/>
            <pc:sldMk cId="4288827752" sldId="289"/>
            <ac:grpSpMk id="9" creationId="{12D4E1A4-A38E-4494-8F49-0323F2DB2F39}"/>
          </ac:grpSpMkLst>
        </pc:grpChg>
        <pc:grpChg chg="del">
          <ac:chgData name="Thangavel, Prabhu" userId="3e579001-273a-496a-ad86-41a8219b525d" providerId="ADAL" clId="{1DEDB5E3-F981-41DA-9AEB-56B1692478B6}" dt="2020-08-05T13:25:04.946" v="1631" actId="478"/>
          <ac:grpSpMkLst>
            <pc:docMk/>
            <pc:sldMk cId="4288827752" sldId="289"/>
            <ac:grpSpMk id="15" creationId="{8E6CA4DA-3B6A-421F-920B-62E17E6BAF27}"/>
          </ac:grpSpMkLst>
        </pc:grpChg>
      </pc:sldChg>
      <pc:sldChg chg="modSp add">
        <pc:chgData name="Thangavel, Prabhu" userId="3e579001-273a-496a-ad86-41a8219b525d" providerId="ADAL" clId="{1DEDB5E3-F981-41DA-9AEB-56B1692478B6}" dt="2020-08-05T13:49:49.080" v="2450" actId="5793"/>
        <pc:sldMkLst>
          <pc:docMk/>
          <pc:sldMk cId="2420056423" sldId="290"/>
        </pc:sldMkLst>
        <pc:spChg chg="mod">
          <ac:chgData name="Thangavel, Prabhu" userId="3e579001-273a-496a-ad86-41a8219b525d" providerId="ADAL" clId="{1DEDB5E3-F981-41DA-9AEB-56B1692478B6}" dt="2020-08-05T13:36:41.211" v="1921" actId="20577"/>
          <ac:spMkLst>
            <pc:docMk/>
            <pc:sldMk cId="2420056423" sldId="290"/>
            <ac:spMk id="204" creationId="{00000000-0000-0000-0000-000000000000}"/>
          </ac:spMkLst>
        </pc:spChg>
        <pc:spChg chg="mod">
          <ac:chgData name="Thangavel, Prabhu" userId="3e579001-273a-496a-ad86-41a8219b525d" providerId="ADAL" clId="{1DEDB5E3-F981-41DA-9AEB-56B1692478B6}" dt="2020-08-05T13:49:49.080" v="2450" actId="5793"/>
          <ac:spMkLst>
            <pc:docMk/>
            <pc:sldMk cId="2420056423" sldId="290"/>
            <ac:spMk id="205" creationId="{00000000-0000-0000-0000-000000000000}"/>
          </ac:spMkLst>
        </pc:spChg>
      </pc:sldChg>
    </pc:docChg>
  </pc:docChgLst>
  <pc:docChgLst>
    <pc:chgData name="Thangavel, Prabhu" userId="3e579001-273a-496a-ad86-41a8219b525d" providerId="ADAL" clId="{1BF3277F-CCE0-40B4-83EC-3A54190BF722}"/>
    <pc:docChg chg="undo custSel addSld delSld modSld sldOrd">
      <pc:chgData name="Thangavel, Prabhu" userId="3e579001-273a-496a-ad86-41a8219b525d" providerId="ADAL" clId="{1BF3277F-CCE0-40B4-83EC-3A54190BF722}" dt="2020-08-05T10:51:24.068" v="903"/>
      <pc:docMkLst>
        <pc:docMk/>
      </pc:docMkLst>
      <pc:sldChg chg="del">
        <pc:chgData name="Thangavel, Prabhu" userId="3e579001-273a-496a-ad86-41a8219b525d" providerId="ADAL" clId="{1BF3277F-CCE0-40B4-83EC-3A54190BF722}" dt="2020-08-05T10:02:54.192" v="0" actId="2696"/>
        <pc:sldMkLst>
          <pc:docMk/>
          <pc:sldMk cId="0" sldId="258"/>
        </pc:sldMkLst>
      </pc:sldChg>
      <pc:sldChg chg="modSp">
        <pc:chgData name="Thangavel, Prabhu" userId="3e579001-273a-496a-ad86-41a8219b525d" providerId="ADAL" clId="{1BF3277F-CCE0-40B4-83EC-3A54190BF722}" dt="2020-08-05T10:03:44.099" v="71" actId="14100"/>
        <pc:sldMkLst>
          <pc:docMk/>
          <pc:sldMk cId="0" sldId="262"/>
        </pc:sldMkLst>
        <pc:spChg chg="mod">
          <ac:chgData name="Thangavel, Prabhu" userId="3e579001-273a-496a-ad86-41a8219b525d" providerId="ADAL" clId="{1BF3277F-CCE0-40B4-83EC-3A54190BF722}" dt="2020-08-05T10:03:44.099" v="71" actId="14100"/>
          <ac:spMkLst>
            <pc:docMk/>
            <pc:sldMk cId="0" sldId="262"/>
            <ac:spMk id="146" creationId="{00000000-0000-0000-0000-000000000000}"/>
          </ac:spMkLst>
        </pc:spChg>
      </pc:sldChg>
      <pc:sldChg chg="del">
        <pc:chgData name="Thangavel, Prabhu" userId="3e579001-273a-496a-ad86-41a8219b525d" providerId="ADAL" clId="{1BF3277F-CCE0-40B4-83EC-3A54190BF722}" dt="2020-08-05T10:05:16.422" v="72" actId="2696"/>
        <pc:sldMkLst>
          <pc:docMk/>
          <pc:sldMk cId="0" sldId="264"/>
        </pc:sldMkLst>
      </pc:sldChg>
      <pc:sldChg chg="addSp delSp modSp">
        <pc:chgData name="Thangavel, Prabhu" userId="3e579001-273a-496a-ad86-41a8219b525d" providerId="ADAL" clId="{1BF3277F-CCE0-40B4-83EC-3A54190BF722}" dt="2020-08-05T10:35:11.041" v="405" actId="20577"/>
        <pc:sldMkLst>
          <pc:docMk/>
          <pc:sldMk cId="0" sldId="265"/>
        </pc:sldMkLst>
        <pc:spChg chg="add del mod">
          <ac:chgData name="Thangavel, Prabhu" userId="3e579001-273a-496a-ad86-41a8219b525d" providerId="ADAL" clId="{1BF3277F-CCE0-40B4-83EC-3A54190BF722}" dt="2020-08-05T10:24:05.227" v="209"/>
          <ac:spMkLst>
            <pc:docMk/>
            <pc:sldMk cId="0" sldId="265"/>
            <ac:spMk id="2" creationId="{BAE97325-7A46-44C0-A148-EBAE782502E9}"/>
          </ac:spMkLst>
        </pc:spChg>
        <pc:spChg chg="add del mod">
          <ac:chgData name="Thangavel, Prabhu" userId="3e579001-273a-496a-ad86-41a8219b525d" providerId="ADAL" clId="{1BF3277F-CCE0-40B4-83EC-3A54190BF722}" dt="2020-08-05T10:29:37.821" v="303" actId="478"/>
          <ac:spMkLst>
            <pc:docMk/>
            <pc:sldMk cId="0" sldId="265"/>
            <ac:spMk id="14" creationId="{837D17D5-69E0-48FB-B01A-372602EC58DF}"/>
          </ac:spMkLst>
        </pc:spChg>
        <pc:spChg chg="mod">
          <ac:chgData name="Thangavel, Prabhu" userId="3e579001-273a-496a-ad86-41a8219b525d" providerId="ADAL" clId="{1BF3277F-CCE0-40B4-83EC-3A54190BF722}" dt="2020-08-05T10:16:59.981" v="113" actId="1076"/>
          <ac:spMkLst>
            <pc:docMk/>
            <pc:sldMk cId="0" sldId="265"/>
            <ac:spMk id="204" creationId="{00000000-0000-0000-0000-000000000000}"/>
          </ac:spMkLst>
        </pc:spChg>
        <pc:spChg chg="mod">
          <ac:chgData name="Thangavel, Prabhu" userId="3e579001-273a-496a-ad86-41a8219b525d" providerId="ADAL" clId="{1BF3277F-CCE0-40B4-83EC-3A54190BF722}" dt="2020-08-05T10:35:11.041" v="405" actId="20577"/>
          <ac:spMkLst>
            <pc:docMk/>
            <pc:sldMk cId="0" sldId="265"/>
            <ac:spMk id="205" creationId="{00000000-0000-0000-0000-000000000000}"/>
          </ac:spMkLst>
        </pc:spChg>
        <pc:grpChg chg="add del mod">
          <ac:chgData name="Thangavel, Prabhu" userId="3e579001-273a-496a-ad86-41a8219b525d" providerId="ADAL" clId="{1BF3277F-CCE0-40B4-83EC-3A54190BF722}" dt="2020-08-05T10:23:36.580" v="201" actId="478"/>
          <ac:grpSpMkLst>
            <pc:docMk/>
            <pc:sldMk cId="0" sldId="265"/>
            <ac:grpSpMk id="9" creationId="{D813DB31-6D16-4A38-B43E-2DD7239DE97C}"/>
          </ac:grpSpMkLst>
        </pc:grpChg>
        <pc:grpChg chg="add mod">
          <ac:chgData name="Thangavel, Prabhu" userId="3e579001-273a-496a-ad86-41a8219b525d" providerId="ADAL" clId="{1BF3277F-CCE0-40B4-83EC-3A54190BF722}" dt="2020-08-05T10:30:14.544" v="305" actId="1076"/>
          <ac:grpSpMkLst>
            <pc:docMk/>
            <pc:sldMk cId="0" sldId="265"/>
            <ac:grpSpMk id="15" creationId="{8E6CA4DA-3B6A-421F-920B-62E17E6BAF27}"/>
          </ac:grpSpMkLst>
        </pc:grpChg>
        <pc:grpChg chg="del mod">
          <ac:chgData name="Thangavel, Prabhu" userId="3e579001-273a-496a-ad86-41a8219b525d" providerId="ADAL" clId="{1BF3277F-CCE0-40B4-83EC-3A54190BF722}" dt="2020-08-05T10:22:47.059" v="199" actId="478"/>
          <ac:grpSpMkLst>
            <pc:docMk/>
            <pc:sldMk cId="0" sldId="265"/>
            <ac:grpSpMk id="201" creationId="{00000000-0000-0000-0000-000000000000}"/>
          </ac:grpSpMkLst>
        </pc:grpChg>
        <pc:picChg chg="del">
          <ac:chgData name="Thangavel, Prabhu" userId="3e579001-273a-496a-ad86-41a8219b525d" providerId="ADAL" clId="{1BF3277F-CCE0-40B4-83EC-3A54190BF722}" dt="2020-08-05T10:17:01.985" v="114" actId="478"/>
          <ac:picMkLst>
            <pc:docMk/>
            <pc:sldMk cId="0" sldId="265"/>
            <ac:picMk id="207" creationId="{00000000-0000-0000-0000-000000000000}"/>
          </ac:picMkLst>
        </pc:picChg>
      </pc:sldChg>
      <pc:sldChg chg="del">
        <pc:chgData name="Thangavel, Prabhu" userId="3e579001-273a-496a-ad86-41a8219b525d" providerId="ADAL" clId="{1BF3277F-CCE0-40B4-83EC-3A54190BF722}" dt="2020-08-05T10:47:52.148" v="895" actId="2696"/>
        <pc:sldMkLst>
          <pc:docMk/>
          <pc:sldMk cId="0" sldId="266"/>
        </pc:sldMkLst>
      </pc:sldChg>
      <pc:sldChg chg="del">
        <pc:chgData name="Thangavel, Prabhu" userId="3e579001-273a-496a-ad86-41a8219b525d" providerId="ADAL" clId="{1BF3277F-CCE0-40B4-83EC-3A54190BF722}" dt="2020-08-05T10:47:50.611" v="892" actId="2696"/>
        <pc:sldMkLst>
          <pc:docMk/>
          <pc:sldMk cId="0" sldId="267"/>
        </pc:sldMkLst>
      </pc:sldChg>
      <pc:sldChg chg="del">
        <pc:chgData name="Thangavel, Prabhu" userId="3e579001-273a-496a-ad86-41a8219b525d" providerId="ADAL" clId="{1BF3277F-CCE0-40B4-83EC-3A54190BF722}" dt="2020-08-05T10:47:49.974" v="891" actId="2696"/>
        <pc:sldMkLst>
          <pc:docMk/>
          <pc:sldMk cId="0" sldId="268"/>
        </pc:sldMkLst>
      </pc:sldChg>
      <pc:sldChg chg="del">
        <pc:chgData name="Thangavel, Prabhu" userId="3e579001-273a-496a-ad86-41a8219b525d" providerId="ADAL" clId="{1BF3277F-CCE0-40B4-83EC-3A54190BF722}" dt="2020-08-05T10:47:49.448" v="889" actId="2696"/>
        <pc:sldMkLst>
          <pc:docMk/>
          <pc:sldMk cId="0" sldId="273"/>
        </pc:sldMkLst>
      </pc:sldChg>
      <pc:sldChg chg="del">
        <pc:chgData name="Thangavel, Prabhu" userId="3e579001-273a-496a-ad86-41a8219b525d" providerId="ADAL" clId="{1BF3277F-CCE0-40B4-83EC-3A54190BF722}" dt="2020-08-05T10:47:51.387" v="894" actId="2696"/>
        <pc:sldMkLst>
          <pc:docMk/>
          <pc:sldMk cId="0" sldId="277"/>
        </pc:sldMkLst>
      </pc:sldChg>
      <pc:sldChg chg="addSp delSp modSp">
        <pc:chgData name="Thangavel, Prabhu" userId="3e579001-273a-496a-ad86-41a8219b525d" providerId="ADAL" clId="{1BF3277F-CCE0-40B4-83EC-3A54190BF722}" dt="2020-08-05T10:50:15.709" v="901" actId="6549"/>
        <pc:sldMkLst>
          <pc:docMk/>
          <pc:sldMk cId="0" sldId="278"/>
        </pc:sldMkLst>
        <pc:spChg chg="add mod">
          <ac:chgData name="Thangavel, Prabhu" userId="3e579001-273a-496a-ad86-41a8219b525d" providerId="ADAL" clId="{1BF3277F-CCE0-40B4-83EC-3A54190BF722}" dt="2020-08-05T10:29:20.856" v="302" actId="1076"/>
          <ac:spMkLst>
            <pc:docMk/>
            <pc:sldMk cId="0" sldId="278"/>
            <ac:spMk id="6" creationId="{1E64627F-7846-4CC4-99B9-906359281466}"/>
          </ac:spMkLst>
        </pc:spChg>
        <pc:spChg chg="del">
          <ac:chgData name="Thangavel, Prabhu" userId="3e579001-273a-496a-ad86-41a8219b525d" providerId="ADAL" clId="{1BF3277F-CCE0-40B4-83EC-3A54190BF722}" dt="2020-08-05T10:29:09.914" v="299" actId="478"/>
          <ac:spMkLst>
            <pc:docMk/>
            <pc:sldMk cId="0" sldId="278"/>
            <ac:spMk id="397" creationId="{00000000-0000-0000-0000-000000000000}"/>
          </ac:spMkLst>
        </pc:spChg>
        <pc:spChg chg="mod">
          <ac:chgData name="Thangavel, Prabhu" userId="3e579001-273a-496a-ad86-41a8219b525d" providerId="ADAL" clId="{1BF3277F-CCE0-40B4-83EC-3A54190BF722}" dt="2020-08-05T10:50:15.709" v="901" actId="6549"/>
          <ac:spMkLst>
            <pc:docMk/>
            <pc:sldMk cId="0" sldId="278"/>
            <ac:spMk id="399" creationId="{00000000-0000-0000-0000-000000000000}"/>
          </ac:spMkLst>
        </pc:spChg>
      </pc:sldChg>
      <pc:sldChg chg="del">
        <pc:chgData name="Thangavel, Prabhu" userId="3e579001-273a-496a-ad86-41a8219b525d" providerId="ADAL" clId="{1BF3277F-CCE0-40B4-83EC-3A54190BF722}" dt="2020-08-05T10:47:52.964" v="897" actId="2696"/>
        <pc:sldMkLst>
          <pc:docMk/>
          <pc:sldMk cId="661667781" sldId="285"/>
        </pc:sldMkLst>
      </pc:sldChg>
      <pc:sldChg chg="modSp add">
        <pc:chgData name="Thangavel, Prabhu" userId="3e579001-273a-496a-ad86-41a8219b525d" providerId="ADAL" clId="{1BF3277F-CCE0-40B4-83EC-3A54190BF722}" dt="2020-08-05T10:41:47.406" v="888" actId="20577"/>
        <pc:sldMkLst>
          <pc:docMk/>
          <pc:sldMk cId="2717697799" sldId="286"/>
        </pc:sldMkLst>
        <pc:spChg chg="mod">
          <ac:chgData name="Thangavel, Prabhu" userId="3e579001-273a-496a-ad86-41a8219b525d" providerId="ADAL" clId="{1BF3277F-CCE0-40B4-83EC-3A54190BF722}" dt="2020-08-05T10:34:17.619" v="318" actId="20577"/>
          <ac:spMkLst>
            <pc:docMk/>
            <pc:sldMk cId="2717697799" sldId="286"/>
            <ac:spMk id="204" creationId="{00000000-0000-0000-0000-000000000000}"/>
          </ac:spMkLst>
        </pc:spChg>
        <pc:spChg chg="mod">
          <ac:chgData name="Thangavel, Prabhu" userId="3e579001-273a-496a-ad86-41a8219b525d" providerId="ADAL" clId="{1BF3277F-CCE0-40B4-83EC-3A54190BF722}" dt="2020-08-05T10:41:47.406" v="888" actId="20577"/>
          <ac:spMkLst>
            <pc:docMk/>
            <pc:sldMk cId="2717697799" sldId="286"/>
            <ac:spMk id="205" creationId="{00000000-0000-0000-0000-000000000000}"/>
          </ac:spMkLst>
        </pc:spChg>
      </pc:sldChg>
      <pc:sldChg chg="add ord setBg">
        <pc:chgData name="Thangavel, Prabhu" userId="3e579001-273a-496a-ad86-41a8219b525d" providerId="ADAL" clId="{1BF3277F-CCE0-40B4-83EC-3A54190BF722}" dt="2020-08-05T10:51:24.068" v="903"/>
        <pc:sldMkLst>
          <pc:docMk/>
          <pc:sldMk cId="3640276137" sldId="287"/>
        </pc:sldMkLst>
      </pc:sldChg>
      <pc:sldMasterChg chg="delSldLayout">
        <pc:chgData name="Thangavel, Prabhu" userId="3e579001-273a-496a-ad86-41a8219b525d" providerId="ADAL" clId="{1BF3277F-CCE0-40B4-83EC-3A54190BF722}" dt="2020-08-05T10:47:52.965" v="898" actId="2696"/>
        <pc:sldMasterMkLst>
          <pc:docMk/>
          <pc:sldMasterMk cId="0" sldId="2147483659"/>
        </pc:sldMasterMkLst>
        <pc:sldLayoutChg chg="del">
          <pc:chgData name="Thangavel, Prabhu" userId="3e579001-273a-496a-ad86-41a8219b525d" providerId="ADAL" clId="{1BF3277F-CCE0-40B4-83EC-3A54190BF722}" dt="2020-08-05T10:47:49.449" v="890" actId="2696"/>
          <pc:sldLayoutMkLst>
            <pc:docMk/>
            <pc:sldMasterMk cId="0" sldId="2147483659"/>
            <pc:sldLayoutMk cId="0" sldId="2147483653"/>
          </pc:sldLayoutMkLst>
        </pc:sldLayoutChg>
        <pc:sldLayoutChg chg="del">
          <pc:chgData name="Thangavel, Prabhu" userId="3e579001-273a-496a-ad86-41a8219b525d" providerId="ADAL" clId="{1BF3277F-CCE0-40B4-83EC-3A54190BF722}" dt="2020-08-05T10:47:52.965" v="898" actId="2696"/>
          <pc:sldLayoutMkLst>
            <pc:docMk/>
            <pc:sldMasterMk cId="0" sldId="2147483659"/>
            <pc:sldLayoutMk cId="0" sldId="2147483654"/>
          </pc:sldLayoutMkLst>
        </pc:sldLayoutChg>
        <pc:sldLayoutChg chg="del">
          <pc:chgData name="Thangavel, Prabhu" userId="3e579001-273a-496a-ad86-41a8219b525d" providerId="ADAL" clId="{1BF3277F-CCE0-40B4-83EC-3A54190BF722}" dt="2020-08-05T10:47:50.612" v="893" actId="2696"/>
          <pc:sldLayoutMkLst>
            <pc:docMk/>
            <pc:sldMasterMk cId="0" sldId="2147483659"/>
            <pc:sldLayoutMk cId="0" sldId="2147483655"/>
          </pc:sldLayoutMkLst>
        </pc:sldLayoutChg>
        <pc:sldLayoutChg chg="del">
          <pc:chgData name="Thangavel, Prabhu" userId="3e579001-273a-496a-ad86-41a8219b525d" providerId="ADAL" clId="{1BF3277F-CCE0-40B4-83EC-3A54190BF722}" dt="2020-08-05T10:47:52.149" v="896" actId="2696"/>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179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0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9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94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17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97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e6b99d78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e6b99d78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354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5"/>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751500" y="1664175"/>
            <a:ext cx="4491600" cy="27270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34" name="Google Shape;34;p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1500" y="1217000"/>
            <a:ext cx="4491600" cy="396300"/>
          </a:xfrm>
          <a:prstGeom prst="rect">
            <a:avLst/>
          </a:prstGeom>
          <a:noFill/>
          <a:ln>
            <a:noFill/>
          </a:ln>
          <a:effectLst>
            <a:outerShdw blurRad="42863" dist="9525" dir="5400000" algn="bl" rotWithShape="0">
              <a:schemeClr val="dk1">
                <a:alpha val="2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51500" y="1664175"/>
            <a:ext cx="4491600" cy="2727000"/>
          </a:xfrm>
          <a:prstGeom prst="rect">
            <a:avLst/>
          </a:prstGeom>
          <a:noFill/>
          <a:ln>
            <a:noFill/>
          </a:ln>
        </p:spPr>
        <p:txBody>
          <a:bodyPr spcFirstLastPara="1" wrap="square" lIns="0" tIns="0" rIns="0" bIns="0" anchor="t" anchorCtr="0">
            <a:noAutofit/>
          </a:bodyPr>
          <a:lstStyle>
            <a:lvl1pPr marL="457200" lvl="0" indent="-3683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marL="914400" lvl="1" indent="-3683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marL="1371600" lvl="2" indent="-3683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marL="1828800" lvl="3" indent="-3683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marL="2286000" lvl="4"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marL="2743200" lvl="5"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marL="3200400" lvl="6"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marL="3657600" lvl="7"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marL="4114800" lvl="8"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392497" y="4391174"/>
            <a:ext cx="751500" cy="751500"/>
          </a:xfrm>
          <a:prstGeom prst="rect">
            <a:avLst/>
          </a:prstGeom>
          <a:solidFill>
            <a:srgbClr val="02102E">
              <a:alpha val="16200"/>
            </a:srgbClr>
          </a:solidFill>
          <a:ln>
            <a:noFill/>
          </a:ln>
        </p:spPr>
        <p:txBody>
          <a:bodyPr spcFirstLastPara="1" wrap="square" lIns="0" tIns="0" rIns="0" bIns="0" anchor="ctr" anchorCtr="0">
            <a:noAutofit/>
          </a:bodyPr>
          <a:lstStyle>
            <a:lvl1pPr lvl="0" algn="ctr" rtl="0">
              <a:buNone/>
              <a:defRPr sz="1500">
                <a:solidFill>
                  <a:schemeClr val="accent6"/>
                </a:solidFill>
                <a:latin typeface="Fira Sans SemiBold"/>
                <a:ea typeface="Fira Sans SemiBold"/>
                <a:cs typeface="Fira Sans SemiBold"/>
                <a:sym typeface="Fira Sans SemiBold"/>
              </a:defRPr>
            </a:lvl1pPr>
            <a:lvl2pPr lvl="1" algn="ctr" rtl="0">
              <a:buNone/>
              <a:defRPr sz="1500">
                <a:solidFill>
                  <a:schemeClr val="accent6"/>
                </a:solidFill>
                <a:latin typeface="Fira Sans SemiBold"/>
                <a:ea typeface="Fira Sans SemiBold"/>
                <a:cs typeface="Fira Sans SemiBold"/>
                <a:sym typeface="Fira Sans SemiBold"/>
              </a:defRPr>
            </a:lvl2pPr>
            <a:lvl3pPr lvl="2" algn="ctr" rtl="0">
              <a:buNone/>
              <a:defRPr sz="1500">
                <a:solidFill>
                  <a:schemeClr val="accent6"/>
                </a:solidFill>
                <a:latin typeface="Fira Sans SemiBold"/>
                <a:ea typeface="Fira Sans SemiBold"/>
                <a:cs typeface="Fira Sans SemiBold"/>
                <a:sym typeface="Fira Sans SemiBold"/>
              </a:defRPr>
            </a:lvl3pPr>
            <a:lvl4pPr lvl="3" algn="ctr" rtl="0">
              <a:buNone/>
              <a:defRPr sz="1500">
                <a:solidFill>
                  <a:schemeClr val="accent6"/>
                </a:solidFill>
                <a:latin typeface="Fira Sans SemiBold"/>
                <a:ea typeface="Fira Sans SemiBold"/>
                <a:cs typeface="Fira Sans SemiBold"/>
                <a:sym typeface="Fira Sans SemiBold"/>
              </a:defRPr>
            </a:lvl4pPr>
            <a:lvl5pPr lvl="4" algn="ctr" rtl="0">
              <a:buNone/>
              <a:defRPr sz="1500">
                <a:solidFill>
                  <a:schemeClr val="accent6"/>
                </a:solidFill>
                <a:latin typeface="Fira Sans SemiBold"/>
                <a:ea typeface="Fira Sans SemiBold"/>
                <a:cs typeface="Fira Sans SemiBold"/>
                <a:sym typeface="Fira Sans SemiBold"/>
              </a:defRPr>
            </a:lvl5pPr>
            <a:lvl6pPr lvl="5" algn="ctr" rtl="0">
              <a:buNone/>
              <a:defRPr sz="1500">
                <a:solidFill>
                  <a:schemeClr val="accent6"/>
                </a:solidFill>
                <a:latin typeface="Fira Sans SemiBold"/>
                <a:ea typeface="Fira Sans SemiBold"/>
                <a:cs typeface="Fira Sans SemiBold"/>
                <a:sym typeface="Fira Sans SemiBold"/>
              </a:defRPr>
            </a:lvl6pPr>
            <a:lvl7pPr lvl="6" algn="ctr" rtl="0">
              <a:buNone/>
              <a:defRPr sz="1500">
                <a:solidFill>
                  <a:schemeClr val="accent6"/>
                </a:solidFill>
                <a:latin typeface="Fira Sans SemiBold"/>
                <a:ea typeface="Fira Sans SemiBold"/>
                <a:cs typeface="Fira Sans SemiBold"/>
                <a:sym typeface="Fira Sans SemiBold"/>
              </a:defRPr>
            </a:lvl7pPr>
            <a:lvl8pPr lvl="7" algn="ctr" rtl="0">
              <a:buNone/>
              <a:defRPr sz="1500">
                <a:solidFill>
                  <a:schemeClr val="accent6"/>
                </a:solidFill>
                <a:latin typeface="Fira Sans SemiBold"/>
                <a:ea typeface="Fira Sans SemiBold"/>
                <a:cs typeface="Fira Sans SemiBold"/>
                <a:sym typeface="Fira Sans SemiBold"/>
              </a:defRPr>
            </a:lvl8pPr>
            <a:lvl9pPr lvl="8" algn="ctr" rtl="0">
              <a:buNone/>
              <a:defRPr sz="1500">
                <a:solidFill>
                  <a:schemeClr val="accent6"/>
                </a:solidFill>
                <a:latin typeface="Fira Sans SemiBold"/>
                <a:ea typeface="Fira Sans SemiBold"/>
                <a:cs typeface="Fira Sans SemiBold"/>
                <a:sym typeface="Fira Sans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github.com/vijayprabhu04/Terraform-Documen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ctrTitle" idx="4294967295"/>
          </p:nvPr>
        </p:nvSpPr>
        <p:spPr>
          <a:xfrm>
            <a:off x="905806" y="206349"/>
            <a:ext cx="6032876" cy="4322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What are we going to see in this session?</a:t>
            </a:r>
            <a:endParaRPr sz="2400" dirty="0"/>
          </a:p>
        </p:txBody>
      </p:sp>
      <p:sp>
        <p:nvSpPr>
          <p:cNvPr id="146" name="Google Shape;146;p19"/>
          <p:cNvSpPr txBox="1">
            <a:spLocks noGrp="1"/>
          </p:cNvSpPr>
          <p:nvPr>
            <p:ph type="subTitle" idx="4294967295"/>
          </p:nvPr>
        </p:nvSpPr>
        <p:spPr>
          <a:xfrm>
            <a:off x="268030" y="971735"/>
            <a:ext cx="6347870" cy="4045939"/>
          </a:xfrm>
          <a:prstGeom prst="rect">
            <a:avLst/>
          </a:prstGeom>
        </p:spPr>
        <p:txBody>
          <a:bodyPr spcFirstLastPara="1" wrap="square" lIns="0" tIns="0" rIns="0" bIns="0" anchor="t" anchorCtr="0">
            <a:noAutofit/>
          </a:bodyPr>
          <a:lstStyle/>
          <a:p>
            <a:pPr marL="0" indent="0">
              <a:buNone/>
            </a:pPr>
            <a:endParaRPr lang="en-IN" dirty="0"/>
          </a:p>
          <a:p>
            <a:pPr marL="342900" indent="-342900">
              <a:buFont typeface="Arial" panose="020B0604020202020204" pitchFamily="34" charset="0"/>
              <a:buChar char="•"/>
            </a:pPr>
            <a:r>
              <a:rPr lang="en-IN" dirty="0"/>
              <a:t>Terraform state file</a:t>
            </a:r>
          </a:p>
          <a:p>
            <a:pPr marL="800100" lvl="1" indent="-342900">
              <a:buFont typeface="Arial" panose="020B0604020202020204" pitchFamily="34" charset="0"/>
              <a:buChar char="•"/>
            </a:pPr>
            <a:r>
              <a:rPr lang="en-IN" dirty="0"/>
              <a:t>Understanding the use of remote state</a:t>
            </a:r>
          </a:p>
          <a:p>
            <a:pPr marL="800100" lvl="1" indent="-342900">
              <a:buFont typeface="Arial" panose="020B0604020202020204" pitchFamily="34" charset="0"/>
              <a:buChar char="•"/>
            </a:pPr>
            <a:r>
              <a:rPr lang="en-IN" dirty="0"/>
              <a:t>How to configure remote state</a:t>
            </a:r>
          </a:p>
          <a:p>
            <a:pPr marL="800100" lvl="1" indent="-342900">
              <a:buFont typeface="Arial" panose="020B0604020202020204" pitchFamily="34" charset="0"/>
              <a:buChar char="•"/>
            </a:pPr>
            <a:r>
              <a:rPr lang="en-IN" dirty="0"/>
              <a:t>Configure S3 bucket</a:t>
            </a:r>
          </a:p>
          <a:p>
            <a:pPr marL="800100" lvl="1" indent="-342900">
              <a:buFont typeface="Arial" panose="020B0604020202020204" pitchFamily="34" charset="0"/>
              <a:buChar char="•"/>
            </a:pPr>
            <a:r>
              <a:rPr lang="en-IN" dirty="0"/>
              <a:t>Configure AWS CLI to store credentials</a:t>
            </a:r>
          </a:p>
          <a:p>
            <a:pPr marL="800100" lvl="1" indent="-342900">
              <a:buFont typeface="Arial" panose="020B0604020202020204" pitchFamily="34" charset="0"/>
              <a:buChar char="•"/>
            </a:pPr>
            <a:r>
              <a:rPr lang="en-IN" dirty="0"/>
              <a:t>code</a:t>
            </a:r>
          </a:p>
          <a:p>
            <a:pPr marL="0" indent="0">
              <a:buNone/>
            </a:pPr>
            <a:endParaRPr lang="en-IN" dirty="0"/>
          </a:p>
          <a:p>
            <a:pPr marL="342900" indent="-342900">
              <a:buFont typeface="Arial" panose="020B0604020202020204" pitchFamily="34" charset="0"/>
              <a:buChar char="•"/>
            </a:pPr>
            <a:endParaRPr lang="en-IN" dirty="0"/>
          </a:p>
          <a:p>
            <a:pPr marL="0" indent="0">
              <a:buNone/>
            </a:pPr>
            <a:endParaRPr lang="en-IN" dirty="0"/>
          </a:p>
          <a:p>
            <a:pPr marL="342900" indent="-342900">
              <a:buFont typeface="Arial" panose="020B0604020202020204" pitchFamily="34" charset="0"/>
              <a:buChar char="•"/>
            </a:pPr>
            <a:endParaRPr lang="en-IN" dirty="0"/>
          </a:p>
          <a:p>
            <a:pPr marL="0" indent="0">
              <a:buNone/>
            </a:pPr>
            <a:endParaRPr lang="en-IN" dirty="0"/>
          </a:p>
          <a:p>
            <a:pPr marL="342900" indent="-342900">
              <a:buFont typeface="Arial" panose="020B0604020202020204" pitchFamily="34" charset="0"/>
              <a:buChar char="•"/>
            </a:pPr>
            <a:endParaRPr lang="en-IN" dirty="0"/>
          </a:p>
          <a:p>
            <a:pPr marL="342900" indent="-342900"/>
            <a:endParaRPr lang="en-IN" dirty="0"/>
          </a:p>
          <a:p>
            <a:pPr marL="0" indent="0">
              <a:buNone/>
            </a:pPr>
            <a:endParaRPr dirty="0"/>
          </a:p>
        </p:txBody>
      </p:sp>
      <p:sp>
        <p:nvSpPr>
          <p:cNvPr id="147" name="Google Shape;147;p19"/>
          <p:cNvSpPr/>
          <p:nvPr/>
        </p:nvSpPr>
        <p:spPr>
          <a:xfrm>
            <a:off x="6494491" y="3662706"/>
            <a:ext cx="328208" cy="31338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9"/>
          <p:cNvGrpSpPr/>
          <p:nvPr/>
        </p:nvGrpSpPr>
        <p:grpSpPr>
          <a:xfrm>
            <a:off x="6087000" y="1902811"/>
            <a:ext cx="1406159" cy="1406531"/>
            <a:chOff x="6654650" y="3665275"/>
            <a:chExt cx="409100" cy="409125"/>
          </a:xfrm>
        </p:grpSpPr>
        <p:sp>
          <p:nvSpPr>
            <p:cNvPr id="149" name="Google Shape;14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9"/>
          <p:cNvGrpSpPr/>
          <p:nvPr/>
        </p:nvGrpSpPr>
        <p:grpSpPr>
          <a:xfrm rot="1056918">
            <a:off x="4731685" y="3008607"/>
            <a:ext cx="929009" cy="929132"/>
            <a:chOff x="570875" y="4322250"/>
            <a:chExt cx="443300" cy="443325"/>
          </a:xfrm>
        </p:grpSpPr>
        <p:sp>
          <p:nvSpPr>
            <p:cNvPr id="152" name="Google Shape;15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9"/>
          <p:cNvSpPr/>
          <p:nvPr/>
        </p:nvSpPr>
        <p:spPr>
          <a:xfrm rot="-1609335">
            <a:off x="5503104" y="2449369"/>
            <a:ext cx="328153" cy="31333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2926353">
            <a:off x="7492949" y="2697599"/>
            <a:ext cx="245755" cy="2346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rot="-1609413">
            <a:off x="6470219" y="1125535"/>
            <a:ext cx="221416" cy="21141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grpSp>
        <p:nvGrpSpPr>
          <p:cNvPr id="161" name="Google Shape;161;p19"/>
          <p:cNvGrpSpPr/>
          <p:nvPr/>
        </p:nvGrpSpPr>
        <p:grpSpPr>
          <a:xfrm>
            <a:off x="268031" y="200148"/>
            <a:ext cx="215437" cy="351204"/>
            <a:chOff x="6730350" y="2315900"/>
            <a:chExt cx="257700" cy="420100"/>
          </a:xfrm>
        </p:grpSpPr>
        <p:sp>
          <p:nvSpPr>
            <p:cNvPr id="162" name="Google Shape;162;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 name="Google Shape;164;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 name="Google Shape;165;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6" name="Google Shape;166;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Terraform state file</a:t>
            </a:r>
            <a:endParaRPr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171450" indent="-171450">
              <a:buFont typeface="Arial" panose="020B0604020202020204" pitchFamily="34" charset="0"/>
              <a:buChar char="•"/>
            </a:pPr>
            <a:r>
              <a:rPr lang="en-IN" sz="1200" dirty="0"/>
              <a:t>Terraform keeps the remote state of the Infrastructure</a:t>
            </a:r>
            <a:r>
              <a:rPr lang="en-IN" sz="1200" dirty="0">
                <a:solidFill>
                  <a:schemeClr val="accent2">
                    <a:lumMod val="40000"/>
                    <a:lumOff val="60000"/>
                  </a:schemeClr>
                </a:solidFill>
              </a:rPr>
              <a:t>.</a:t>
            </a:r>
          </a:p>
          <a:p>
            <a:pPr marL="171450" indent="-171450">
              <a:buFont typeface="Arial" panose="020B0604020202020204" pitchFamily="34" charset="0"/>
              <a:buChar char="•"/>
            </a:pPr>
            <a:r>
              <a:rPr lang="en-IN" sz="1200" dirty="0"/>
              <a:t>You might have noticed, two file in terraform directory.</a:t>
            </a:r>
          </a:p>
          <a:p>
            <a:pPr marL="628650" lvl="1" indent="-171450">
              <a:buFont typeface="Arial" panose="020B0604020202020204" pitchFamily="34" charset="0"/>
              <a:buChar char="•"/>
            </a:pPr>
            <a:r>
              <a:rPr lang="en-IN" sz="1200" dirty="0" err="1">
                <a:solidFill>
                  <a:schemeClr val="accent2">
                    <a:lumMod val="40000"/>
                    <a:lumOff val="60000"/>
                  </a:schemeClr>
                </a:solidFill>
              </a:rPr>
              <a:t>terraform.tfstate</a:t>
            </a:r>
            <a:r>
              <a:rPr lang="en-IN" sz="1200" dirty="0">
                <a:solidFill>
                  <a:schemeClr val="accent2">
                    <a:lumMod val="40000"/>
                    <a:lumOff val="60000"/>
                  </a:schemeClr>
                </a:solidFill>
              </a:rPr>
              <a:t>.</a:t>
            </a:r>
          </a:p>
          <a:p>
            <a:pPr marL="628650" lvl="1" indent="-171450">
              <a:buFont typeface="Arial" panose="020B0604020202020204" pitchFamily="34" charset="0"/>
              <a:buChar char="•"/>
            </a:pPr>
            <a:r>
              <a:rPr lang="en-IN" sz="1200" dirty="0" err="1">
                <a:solidFill>
                  <a:schemeClr val="accent2">
                    <a:lumMod val="40000"/>
                    <a:lumOff val="60000"/>
                  </a:schemeClr>
                </a:solidFill>
              </a:rPr>
              <a:t>terraform.tfstate.backup</a:t>
            </a:r>
            <a:endParaRPr lang="en-IN" sz="1200" dirty="0">
              <a:solidFill>
                <a:schemeClr val="accent2">
                  <a:lumMod val="40000"/>
                  <a:lumOff val="60000"/>
                </a:schemeClr>
              </a:solidFill>
            </a:endParaRPr>
          </a:p>
          <a:p>
            <a:pPr marL="171450" indent="-171450">
              <a:buFont typeface="Arial" panose="020B0604020202020204" pitchFamily="34" charset="0"/>
              <a:buChar char="•"/>
            </a:pPr>
            <a:r>
              <a:rPr lang="en-IN" sz="1200" dirty="0"/>
              <a:t>When you run terraform apply, these files will be created and written by terraform.</a:t>
            </a:r>
          </a:p>
          <a:p>
            <a:pPr marL="171450" indent="-171450">
              <a:buFont typeface="Arial" panose="020B0604020202020204" pitchFamily="34" charset="0"/>
              <a:buChar char="•"/>
            </a:pPr>
            <a:r>
              <a:rPr lang="en-IN" sz="1200" dirty="0"/>
              <a:t>tfstate file is used to store the current state of infrastructure.</a:t>
            </a:r>
          </a:p>
          <a:p>
            <a:pPr marL="171450" indent="-171450">
              <a:buFont typeface="Arial" panose="020B0604020202020204" pitchFamily="34" charset="0"/>
              <a:buChar char="•"/>
            </a:pPr>
            <a:r>
              <a:rPr lang="en-IN" sz="1200" dirty="0" err="1"/>
              <a:t>tfstate.backup</a:t>
            </a:r>
            <a:r>
              <a:rPr lang="en-IN" sz="1200" dirty="0"/>
              <a:t> file is used to store the backup of previous state [N-1]</a:t>
            </a:r>
          </a:p>
          <a:p>
            <a:pPr marL="171450" indent="-171450">
              <a:buFont typeface="Arial" panose="020B0604020202020204" pitchFamily="34" charset="0"/>
              <a:buChar char="•"/>
            </a:pPr>
            <a:r>
              <a:rPr lang="en-IN" sz="1200" dirty="0"/>
              <a:t>This is how terraform keeps track of the remote state.</a:t>
            </a:r>
          </a:p>
          <a:p>
            <a:pPr marL="171450" indent="-171450">
              <a:buFont typeface="Arial" panose="020B0604020202020204" pitchFamily="34" charset="0"/>
              <a:buChar char="•"/>
            </a:pPr>
            <a:r>
              <a:rPr lang="en-IN" sz="1200" dirty="0"/>
              <a:t>This work in 2 ways :</a:t>
            </a:r>
          </a:p>
          <a:p>
            <a:pPr marL="0" indent="0">
              <a:buNone/>
            </a:pPr>
            <a:endParaRPr lang="en-IN" sz="1200" dirty="0"/>
          </a:p>
          <a:p>
            <a:pPr marL="457200" lvl="1" indent="0">
              <a:buNone/>
            </a:pPr>
            <a:r>
              <a:rPr lang="en-IN" sz="1200" dirty="0"/>
              <a:t>Assume, you have written [main.tf] file to create instance with Tag name [HTTP SERVER]</a:t>
            </a:r>
          </a:p>
          <a:p>
            <a:pPr marL="457200" lvl="1" indent="0">
              <a:buNone/>
            </a:pPr>
            <a:r>
              <a:rPr lang="en-IN" sz="1200" dirty="0"/>
              <a:t>now you are rewriting [main.tf] file to change the Tag name as [HTTPS SERVER] and hit terraform apply. Now this is not going to disturb your machine by any means instead it   will just modify the Tag name.</a:t>
            </a:r>
          </a:p>
          <a:p>
            <a:pPr marL="457200" lvl="1" indent="0">
              <a:buNone/>
            </a:pPr>
            <a:endParaRPr lang="en-IN" sz="1200" dirty="0"/>
          </a:p>
          <a:p>
            <a:pPr marL="457200" lvl="1" indent="0">
              <a:buNone/>
            </a:pPr>
            <a:r>
              <a:rPr lang="en-IN" sz="1200" dirty="0"/>
              <a:t>In other way around, lets say if you terminate the instance from console which is managed by terraform, after terraform apply it will be started again.</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96336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Understating the use remote state</a:t>
            </a:r>
            <a:endParaRPr sz="2400"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0" indent="0">
              <a:buNone/>
            </a:pPr>
            <a:r>
              <a:rPr lang="en-IN" sz="1200" dirty="0"/>
              <a:t>You can keep </a:t>
            </a:r>
            <a:r>
              <a:rPr lang="en-IN" sz="1200" dirty="0" err="1">
                <a:solidFill>
                  <a:schemeClr val="accent2">
                    <a:lumMod val="40000"/>
                    <a:lumOff val="60000"/>
                  </a:schemeClr>
                </a:solidFill>
              </a:rPr>
              <a:t>terraform.tfstate</a:t>
            </a:r>
            <a:r>
              <a:rPr lang="en-IN" sz="1200" dirty="0">
                <a:solidFill>
                  <a:schemeClr val="accent2">
                    <a:lumMod val="40000"/>
                    <a:lumOff val="60000"/>
                  </a:schemeClr>
                </a:solidFill>
              </a:rPr>
              <a:t> </a:t>
            </a:r>
            <a:r>
              <a:rPr lang="en-IN" sz="1200" dirty="0"/>
              <a:t>file in version control. </a:t>
            </a:r>
            <a:r>
              <a:rPr lang="en-IN" sz="1200" dirty="0" err="1">
                <a:solidFill>
                  <a:schemeClr val="accent2">
                    <a:lumMod val="40000"/>
                    <a:lumOff val="60000"/>
                  </a:schemeClr>
                </a:solidFill>
              </a:rPr>
              <a:t>Eg</a:t>
            </a:r>
            <a:r>
              <a:rPr lang="en-IN" sz="1200" dirty="0">
                <a:solidFill>
                  <a:schemeClr val="accent2">
                    <a:lumMod val="40000"/>
                    <a:lumOff val="60000"/>
                  </a:schemeClr>
                </a:solidFill>
              </a:rPr>
              <a:t> : Git, Bitbucket etc..</a:t>
            </a:r>
          </a:p>
          <a:p>
            <a:pPr marL="171450" indent="-171450">
              <a:buSzPct val="140000"/>
              <a:buFont typeface="Wingdings" pitchFamily="2" charset="2"/>
              <a:buChar char="ü"/>
            </a:pPr>
            <a:r>
              <a:rPr lang="en-IN" sz="1200" dirty="0"/>
              <a:t>It gives you a history of your </a:t>
            </a:r>
            <a:r>
              <a:rPr lang="en-IN" sz="1200" dirty="0" err="1">
                <a:solidFill>
                  <a:schemeClr val="accent2">
                    <a:lumMod val="40000"/>
                    <a:lumOff val="60000"/>
                  </a:schemeClr>
                </a:solidFill>
              </a:rPr>
              <a:t>terraform.tfstate</a:t>
            </a:r>
            <a:r>
              <a:rPr lang="en-IN" sz="1200" dirty="0">
                <a:solidFill>
                  <a:schemeClr val="accent2">
                    <a:lumMod val="40000"/>
                    <a:lumOff val="60000"/>
                  </a:schemeClr>
                </a:solidFill>
              </a:rPr>
              <a:t> </a:t>
            </a:r>
            <a:r>
              <a:rPr lang="en-IN" sz="1200" dirty="0"/>
              <a:t>file [ which is just a big JSON file ]</a:t>
            </a:r>
          </a:p>
          <a:p>
            <a:pPr marL="171450" indent="-171450">
              <a:buSzPct val="140000"/>
              <a:buFont typeface="Wingdings" pitchFamily="2" charset="2"/>
              <a:buChar char="ü"/>
            </a:pPr>
            <a:r>
              <a:rPr lang="en-IN" sz="1200" dirty="0"/>
              <a:t>It allows you to collaborate with team members. </a:t>
            </a:r>
          </a:p>
          <a:p>
            <a:pPr marL="628650" lvl="1" indent="-171450">
              <a:buSzPct val="140000"/>
              <a:buFont typeface="Arial" panose="020B0604020202020204" pitchFamily="34" charset="0"/>
              <a:buChar char="•"/>
            </a:pPr>
            <a:r>
              <a:rPr lang="en-IN" sz="1200" dirty="0"/>
              <a:t>But drawback here is when multiple people working, there is chances of collusion.</a:t>
            </a:r>
          </a:p>
          <a:p>
            <a:pPr marL="628650" lvl="1" indent="-171450">
              <a:buSzPct val="140000"/>
              <a:buFont typeface="Arial" panose="020B0604020202020204" pitchFamily="34" charset="0"/>
              <a:buChar char="•"/>
            </a:pPr>
            <a:r>
              <a:rPr lang="en-IN" sz="1200" dirty="0"/>
              <a:t>Many people might try to update the state of file.</a:t>
            </a:r>
          </a:p>
          <a:p>
            <a:pPr marL="457200" lvl="1" indent="0">
              <a:buSzPct val="140000"/>
              <a:buNone/>
            </a:pPr>
            <a:endParaRPr lang="en-IN" sz="1200" dirty="0"/>
          </a:p>
          <a:p>
            <a:pPr marL="0" indent="0">
              <a:buNone/>
            </a:pPr>
            <a:r>
              <a:rPr lang="en-IN" sz="1200" dirty="0"/>
              <a:t>Keeping state file locally might help in beginning, but when your project become bigger you might want to store your state in remote location.</a:t>
            </a:r>
          </a:p>
          <a:p>
            <a:pPr marL="171450" indent="-171450">
              <a:buSzPct val="140000"/>
              <a:buFont typeface="Wingdings" pitchFamily="2" charset="2"/>
              <a:buChar char="ü"/>
            </a:pPr>
            <a:r>
              <a:rPr lang="en-IN" sz="1200" dirty="0"/>
              <a:t>The terraform state file can be saved in remote location, using backend functionality in terraform.</a:t>
            </a:r>
          </a:p>
          <a:p>
            <a:pPr marL="171450" indent="-171450">
              <a:buSzPct val="140000"/>
              <a:buFont typeface="Wingdings" pitchFamily="2" charset="2"/>
              <a:buChar char="ü"/>
            </a:pPr>
            <a:r>
              <a:rPr lang="en-IN" sz="1200" dirty="0"/>
              <a:t>By default backend = local [hence it will just save your terraform state file locally]</a:t>
            </a:r>
          </a:p>
          <a:p>
            <a:pPr marL="171450" indent="-171450">
              <a:buSzPct val="140000"/>
              <a:buFont typeface="Wingdings" pitchFamily="2" charset="2"/>
              <a:buChar char="ü"/>
            </a:pPr>
            <a:r>
              <a:rPr lang="en-IN" sz="1200" dirty="0"/>
              <a:t>You can keep your backend of below functionalities as well.</a:t>
            </a:r>
          </a:p>
          <a:p>
            <a:pPr marL="628650" lvl="1" indent="-171450">
              <a:buFont typeface="Arial" panose="020B0604020202020204" pitchFamily="34" charset="0"/>
              <a:buChar char="•"/>
            </a:pPr>
            <a:r>
              <a:rPr lang="en-IN" sz="1200" dirty="0"/>
              <a:t>S3 bucket AWS service [with Locking mechanism using DynamoDB]</a:t>
            </a:r>
          </a:p>
          <a:p>
            <a:pPr marL="628650" lvl="1" indent="-171450">
              <a:buFont typeface="Arial" panose="020B0604020202020204" pitchFamily="34" charset="0"/>
              <a:buChar char="•"/>
            </a:pPr>
            <a:r>
              <a:rPr lang="en-IN" sz="1200" dirty="0"/>
              <a:t>Consul vault from HashiCorp  [with Locking mechanism enabled] :</a:t>
            </a:r>
          </a:p>
          <a:p>
            <a:pPr marL="628650" lvl="1" indent="-171450">
              <a:buFont typeface="Arial" panose="020B0604020202020204" pitchFamily="34" charset="0"/>
              <a:buChar char="•"/>
            </a:pPr>
            <a:r>
              <a:rPr lang="en-IN" sz="1200" dirty="0"/>
              <a:t>Terraform also provides native solution which comes along with commercial solution.</a:t>
            </a:r>
          </a:p>
          <a:p>
            <a:pPr marL="0" indent="0">
              <a:buNone/>
            </a:pPr>
            <a:r>
              <a:rPr lang="en-IN" sz="1200" dirty="0"/>
              <a:t>Using backend functionality benefits in collaboration, because remote state will be available for whole team. Since there is locking enabled only one person can update the state of file at single point in time. Moreover reducing the risks of missing the state file by mistake. </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89156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How to configure remote state</a:t>
            </a:r>
            <a:endParaRPr sz="2400"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0" indent="0">
              <a:buNone/>
            </a:pPr>
            <a:r>
              <a:rPr lang="en-IN" sz="1200" dirty="0"/>
              <a:t>There are 2 steps to configure remote state :</a:t>
            </a:r>
          </a:p>
          <a:p>
            <a:pPr marL="0" indent="0">
              <a:buNone/>
            </a:pPr>
            <a:endParaRPr lang="en-IN" sz="1200" dirty="0">
              <a:solidFill>
                <a:schemeClr val="accent2">
                  <a:lumMod val="40000"/>
                  <a:lumOff val="60000"/>
                </a:schemeClr>
              </a:solidFill>
            </a:endParaRPr>
          </a:p>
          <a:p>
            <a:pPr marL="171450" indent="-171450">
              <a:buSzPct val="140000"/>
              <a:buFont typeface="Arial" panose="020B0604020202020204" pitchFamily="34" charset="0"/>
              <a:buChar char="•"/>
            </a:pPr>
            <a:r>
              <a:rPr lang="en-IN" sz="1200" dirty="0"/>
              <a:t>Add backend code to </a:t>
            </a:r>
            <a:r>
              <a:rPr lang="en-IN" sz="1200" dirty="0" err="1"/>
              <a:t>backend.tf</a:t>
            </a:r>
            <a:r>
              <a:rPr lang="en-IN" sz="1200" dirty="0"/>
              <a:t> file</a:t>
            </a:r>
          </a:p>
          <a:p>
            <a:pPr marL="171450" indent="-171450">
              <a:buSzPct val="140000"/>
              <a:buFont typeface="Arial" panose="020B0604020202020204" pitchFamily="34" charset="0"/>
              <a:buChar char="•"/>
            </a:pPr>
            <a:r>
              <a:rPr lang="en-IN" sz="1200" dirty="0"/>
              <a:t>Run the initialization process</a:t>
            </a:r>
          </a:p>
          <a:p>
            <a:pPr marL="171450" indent="-171450">
              <a:buSzPct val="140000"/>
              <a:buFont typeface="Wingdings" pitchFamily="2" charset="2"/>
              <a:buChar char="ü"/>
            </a:pPr>
            <a:endParaRPr lang="en-IN" sz="1200" dirty="0"/>
          </a:p>
          <a:p>
            <a:pPr marL="171450" indent="-171450">
              <a:buSzPct val="140000"/>
              <a:buFont typeface="Arial" panose="020B0604020202020204" pitchFamily="34" charset="0"/>
              <a:buChar char="•"/>
            </a:pPr>
            <a:r>
              <a:rPr lang="en-IN" sz="1200" dirty="0"/>
              <a:t>Point to be noted :</a:t>
            </a:r>
          </a:p>
          <a:p>
            <a:pPr marL="628650" lvl="1" indent="-171450">
              <a:buSzPct val="140000"/>
              <a:buFont typeface="Wingdings" pitchFamily="2" charset="2"/>
              <a:buChar char="ü"/>
            </a:pPr>
            <a:r>
              <a:rPr lang="en-IN" sz="1200" dirty="0" err="1"/>
              <a:t>backend.tf</a:t>
            </a:r>
            <a:r>
              <a:rPr lang="en-IN" sz="1200" dirty="0"/>
              <a:t> file will not accept variables.</a:t>
            </a:r>
          </a:p>
          <a:p>
            <a:pPr marL="628650" lvl="1" indent="-171450">
              <a:buSzPct val="140000"/>
              <a:buFont typeface="Wingdings" pitchFamily="2" charset="2"/>
              <a:buChar char="ü"/>
            </a:pPr>
            <a:r>
              <a:rPr lang="en-IN" sz="1200" dirty="0" err="1"/>
              <a:t>backend.tf</a:t>
            </a:r>
            <a:r>
              <a:rPr lang="en-IN" sz="1200" dirty="0"/>
              <a:t> file will not accept credentials from </a:t>
            </a:r>
            <a:r>
              <a:rPr lang="en-IN" sz="1200" dirty="0" err="1"/>
              <a:t>terraform.tfvars</a:t>
            </a:r>
            <a:endParaRPr lang="en-IN" sz="1200" dirty="0"/>
          </a:p>
          <a:p>
            <a:pPr marL="628650" lvl="1" indent="-171450">
              <a:buSzPct val="140000"/>
              <a:buFont typeface="Wingdings" pitchFamily="2" charset="2"/>
              <a:buChar char="ü"/>
            </a:pPr>
            <a:r>
              <a:rPr lang="en-IN" sz="1200" dirty="0"/>
              <a:t>terraform </a:t>
            </a:r>
            <a:r>
              <a:rPr lang="en-IN" sz="1200" dirty="0" err="1"/>
              <a:t>init</a:t>
            </a:r>
            <a:r>
              <a:rPr lang="en-IN" sz="1200" dirty="0"/>
              <a:t> should be done after every modification in </a:t>
            </a:r>
            <a:r>
              <a:rPr lang="en-IN" sz="1200" dirty="0" err="1"/>
              <a:t>backend.tf</a:t>
            </a:r>
            <a:r>
              <a:rPr lang="en-IN" sz="1200" dirty="0"/>
              <a:t> file</a:t>
            </a:r>
          </a:p>
          <a:p>
            <a:pPr marL="628650" lvl="1" indent="-171450">
              <a:buSzPct val="140000"/>
              <a:buFont typeface="Wingdings" pitchFamily="2" charset="2"/>
              <a:buChar char="ü"/>
            </a:pPr>
            <a:endParaRPr lang="en-IN" sz="1200" dirty="0"/>
          </a:p>
          <a:p>
            <a:pPr marL="0" indent="0">
              <a:buSzPct val="140000"/>
              <a:buNone/>
            </a:pPr>
            <a:r>
              <a:rPr lang="en-IN" sz="1200" dirty="0"/>
              <a:t>In this Example we shall create one new S3 bucket in AWS and push all remote state files over there.</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22784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Configure S3 bucket</a:t>
            </a:r>
            <a:endParaRPr sz="2400" dirty="0"/>
          </a:p>
        </p:txBody>
      </p:sp>
      <p:sp>
        <p:nvSpPr>
          <p:cNvPr id="205" name="Google Shape;205;p22"/>
          <p:cNvSpPr txBox="1">
            <a:spLocks noGrp="1"/>
          </p:cNvSpPr>
          <p:nvPr>
            <p:ph type="body" idx="1"/>
          </p:nvPr>
        </p:nvSpPr>
        <p:spPr>
          <a:xfrm>
            <a:off x="68885" y="1138517"/>
            <a:ext cx="6789115" cy="2061883"/>
          </a:xfrm>
          <a:prstGeom prst="rect">
            <a:avLst/>
          </a:prstGeom>
        </p:spPr>
        <p:txBody>
          <a:bodyPr spcFirstLastPara="1" wrap="square" lIns="0" tIns="0" rIns="0" bIns="0" anchor="t" anchorCtr="0">
            <a:noAutofit/>
          </a:bodyPr>
          <a:lstStyle/>
          <a:p>
            <a:pPr marL="0" indent="0">
              <a:buNone/>
            </a:pPr>
            <a:r>
              <a:rPr lang="en-IN" sz="1200" dirty="0"/>
              <a:t>Lets first configure S3 bucket in AWS. </a:t>
            </a:r>
          </a:p>
          <a:p>
            <a:pPr marL="0" indent="0">
              <a:buNone/>
            </a:pPr>
            <a:endParaRPr lang="en-IN" sz="1200" dirty="0"/>
          </a:p>
          <a:p>
            <a:pPr marL="0" indent="0">
              <a:buNone/>
            </a:pPr>
            <a:r>
              <a:rPr lang="en-IN" sz="1200" dirty="0"/>
              <a:t>Short intro about S3 bucket : It is an object storage service provided by Amazon for customers. </a:t>
            </a:r>
          </a:p>
          <a:p>
            <a:pPr marL="0" indent="0">
              <a:buNone/>
            </a:pPr>
            <a:endParaRPr lang="en-IN" sz="1200" dirty="0">
              <a:solidFill>
                <a:schemeClr val="accent2">
                  <a:lumMod val="40000"/>
                  <a:lumOff val="60000"/>
                </a:schemeClr>
              </a:solidFill>
            </a:endParaRPr>
          </a:p>
          <a:p>
            <a:pPr marL="171450" indent="-171450">
              <a:buSzPct val="140000"/>
              <a:buFont typeface="Arial" panose="020B0604020202020204" pitchFamily="34" charset="0"/>
              <a:buChar char="•"/>
            </a:pPr>
            <a:r>
              <a:rPr lang="en-IN" sz="1200" dirty="0"/>
              <a:t>S3 bucket should contain unique name.</a:t>
            </a:r>
          </a:p>
          <a:p>
            <a:pPr marL="171450" indent="-171450">
              <a:buSzPct val="140000"/>
              <a:buFont typeface="Arial" panose="020B0604020202020204" pitchFamily="34" charset="0"/>
              <a:buChar char="•"/>
            </a:pPr>
            <a:r>
              <a:rPr lang="en-IN" sz="1200" dirty="0"/>
              <a:t>Permission should be kept public.</a:t>
            </a:r>
          </a:p>
          <a:p>
            <a:pPr marL="171450" indent="-171450">
              <a:buSzPct val="140000"/>
              <a:buFont typeface="Arial" panose="020B0604020202020204" pitchFamily="34" charset="0"/>
              <a:buChar char="•"/>
            </a:pPr>
            <a:r>
              <a:rPr lang="en-IN" sz="1200" dirty="0"/>
              <a:t>Create folder called terraform in bucket</a:t>
            </a:r>
          </a:p>
          <a:p>
            <a:pPr marL="171450" indent="-171450">
              <a:buSzPct val="140000"/>
              <a:buFont typeface="Arial" panose="020B0604020202020204" pitchFamily="34" charset="0"/>
              <a:buChar char="•"/>
            </a:pPr>
            <a:endParaRPr lang="en-IN" sz="1200" dirty="0"/>
          </a:p>
          <a:p>
            <a:pPr marL="0" indent="0">
              <a:buSzPct val="140000"/>
              <a:buNone/>
            </a:pPr>
            <a:endParaRPr lang="en-IN" sz="12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76549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Configure AWS CLI to store credentials</a:t>
            </a:r>
            <a:endParaRPr sz="2400" dirty="0"/>
          </a:p>
        </p:txBody>
      </p:sp>
      <p:sp>
        <p:nvSpPr>
          <p:cNvPr id="205" name="Google Shape;205;p22"/>
          <p:cNvSpPr txBox="1">
            <a:spLocks noGrp="1"/>
          </p:cNvSpPr>
          <p:nvPr>
            <p:ph type="body" idx="1"/>
          </p:nvPr>
        </p:nvSpPr>
        <p:spPr>
          <a:xfrm>
            <a:off x="62753" y="785548"/>
            <a:ext cx="6750424" cy="4164469"/>
          </a:xfrm>
          <a:prstGeom prst="rect">
            <a:avLst/>
          </a:prstGeom>
        </p:spPr>
        <p:txBody>
          <a:bodyPr spcFirstLastPara="1" wrap="square" lIns="0" tIns="0" rIns="0" bIns="0" anchor="t" anchorCtr="0">
            <a:noAutofit/>
          </a:bodyPr>
          <a:lstStyle/>
          <a:p>
            <a:pPr marL="0" indent="0">
              <a:buNone/>
            </a:pPr>
            <a:r>
              <a:rPr lang="en-IN" sz="1200" dirty="0"/>
              <a:t>Here we are going to configure AWS CLI to store credentials, since </a:t>
            </a:r>
            <a:r>
              <a:rPr lang="en-IN" sz="1200" dirty="0" err="1"/>
              <a:t>backend.tf</a:t>
            </a:r>
            <a:r>
              <a:rPr lang="en-IN" sz="1200" dirty="0"/>
              <a:t> file is not going to accept credentials as variables.</a:t>
            </a:r>
          </a:p>
          <a:p>
            <a:pPr marL="0" indent="0">
              <a:buNone/>
            </a:pPr>
            <a:endParaRPr lang="en-IN" sz="1200" dirty="0"/>
          </a:p>
          <a:p>
            <a:pPr marL="0" indent="0">
              <a:buNone/>
            </a:pPr>
            <a:r>
              <a:rPr lang="en-IN" sz="1200" dirty="0"/>
              <a:t>Download AWS cli from this link to your local machine :</a:t>
            </a:r>
          </a:p>
          <a:p>
            <a:pPr marL="171450" indent="-171450">
              <a:buFont typeface="Arial" panose="020B0604020202020204" pitchFamily="34" charset="0"/>
              <a:buChar char="•"/>
            </a:pPr>
            <a:r>
              <a:rPr lang="en-IN" sz="1200" dirty="0">
                <a:solidFill>
                  <a:schemeClr val="accent2">
                    <a:lumMod val="40000"/>
                    <a:lumOff val="60000"/>
                  </a:schemeClr>
                </a:solidFill>
              </a:rPr>
              <a:t>curl "https://</a:t>
            </a:r>
            <a:r>
              <a:rPr lang="en-IN" sz="1200" dirty="0" err="1">
                <a:solidFill>
                  <a:schemeClr val="accent2">
                    <a:lumMod val="40000"/>
                    <a:lumOff val="60000"/>
                  </a:schemeClr>
                </a:solidFill>
              </a:rPr>
              <a:t>awscli.amazonaws.com</a:t>
            </a:r>
            <a:r>
              <a:rPr lang="en-IN" sz="1200" dirty="0">
                <a:solidFill>
                  <a:schemeClr val="accent2">
                    <a:lumMod val="40000"/>
                    <a:lumOff val="60000"/>
                  </a:schemeClr>
                </a:solidFill>
              </a:rPr>
              <a:t>/awscli-exe-linux-x86_64.zip" -o "awscliv2.zip" </a:t>
            </a:r>
          </a:p>
          <a:p>
            <a:pPr marL="171450" indent="-171450">
              <a:buFont typeface="Arial" panose="020B0604020202020204" pitchFamily="34" charset="0"/>
              <a:buChar char="•"/>
            </a:pPr>
            <a:r>
              <a:rPr lang="en-IN" sz="1200" dirty="0">
                <a:solidFill>
                  <a:schemeClr val="accent2">
                    <a:lumMod val="40000"/>
                    <a:lumOff val="60000"/>
                  </a:schemeClr>
                </a:solidFill>
              </a:rPr>
              <a:t>unzip awscliv2.zip</a:t>
            </a:r>
          </a:p>
          <a:p>
            <a:pPr marL="171450" indent="-171450">
              <a:buFont typeface="Arial" panose="020B0604020202020204" pitchFamily="34" charset="0"/>
              <a:buChar char="•"/>
            </a:pPr>
            <a:r>
              <a:rPr lang="en-IN" sz="1200">
                <a:solidFill>
                  <a:schemeClr val="accent2">
                    <a:lumMod val="40000"/>
                    <a:lumOff val="60000"/>
                  </a:schemeClr>
                </a:solidFill>
              </a:rPr>
              <a:t>Install </a:t>
            </a:r>
            <a:r>
              <a:rPr lang="en-IN" sz="1200" dirty="0">
                <a:solidFill>
                  <a:schemeClr val="accent2">
                    <a:lumMod val="40000"/>
                    <a:lumOff val="60000"/>
                  </a:schemeClr>
                </a:solidFill>
              </a:rPr>
              <a:t>unzip if in case not there “yum install unzip* -y]</a:t>
            </a:r>
          </a:p>
          <a:p>
            <a:pPr marL="171450" indent="-171450">
              <a:buFont typeface="Arial" panose="020B0604020202020204" pitchFamily="34" charset="0"/>
              <a:buChar char="•"/>
            </a:pPr>
            <a:r>
              <a:rPr lang="en-IN" sz="1200" dirty="0">
                <a:solidFill>
                  <a:schemeClr val="accent2">
                    <a:lumMod val="40000"/>
                    <a:lumOff val="60000"/>
                  </a:schemeClr>
                </a:solidFill>
              </a:rPr>
              <a:t>./</a:t>
            </a:r>
            <a:r>
              <a:rPr lang="en-IN" sz="1200" dirty="0" err="1">
                <a:solidFill>
                  <a:schemeClr val="accent2">
                    <a:lumMod val="40000"/>
                    <a:lumOff val="60000"/>
                  </a:schemeClr>
                </a:solidFill>
              </a:rPr>
              <a:t>aws</a:t>
            </a:r>
            <a:r>
              <a:rPr lang="en-IN" sz="1200" dirty="0">
                <a:solidFill>
                  <a:schemeClr val="accent2">
                    <a:lumMod val="40000"/>
                    <a:lumOff val="60000"/>
                  </a:schemeClr>
                </a:solidFill>
              </a:rPr>
              <a:t>/install</a:t>
            </a:r>
          </a:p>
          <a:p>
            <a:pPr marL="171450" indent="-171450">
              <a:buFont typeface="Arial" panose="020B0604020202020204" pitchFamily="34" charset="0"/>
              <a:buChar char="•"/>
            </a:pPr>
            <a:r>
              <a:rPr lang="en-IN" sz="1200" dirty="0" err="1">
                <a:solidFill>
                  <a:schemeClr val="accent2">
                    <a:lumMod val="40000"/>
                    <a:lumOff val="60000"/>
                  </a:schemeClr>
                </a:solidFill>
              </a:rPr>
              <a:t>aws</a:t>
            </a:r>
            <a:r>
              <a:rPr lang="en-IN" sz="1200" dirty="0">
                <a:solidFill>
                  <a:schemeClr val="accent2">
                    <a:lumMod val="40000"/>
                    <a:lumOff val="60000"/>
                  </a:schemeClr>
                </a:solidFill>
              </a:rPr>
              <a:t> configure</a:t>
            </a:r>
          </a:p>
          <a:p>
            <a:pPr marL="171450" indent="-171450">
              <a:buFont typeface="Arial" panose="020B0604020202020204" pitchFamily="34" charset="0"/>
              <a:buChar char="•"/>
            </a:pPr>
            <a:r>
              <a:rPr lang="en-IN" sz="1200" dirty="0">
                <a:solidFill>
                  <a:schemeClr val="accent2">
                    <a:lumMod val="40000"/>
                    <a:lumOff val="60000"/>
                  </a:schemeClr>
                </a:solidFill>
              </a:rPr>
              <a:t>Enter your AWS credentials asked for in command line.</a:t>
            </a:r>
          </a:p>
          <a:p>
            <a:pPr marL="171450" indent="-171450">
              <a:buFont typeface="Arial" panose="020B0604020202020204" pitchFamily="34" charset="0"/>
              <a:buChar char="•"/>
            </a:pPr>
            <a:r>
              <a:rPr lang="en-IN" sz="1200" dirty="0">
                <a:solidFill>
                  <a:schemeClr val="accent2">
                    <a:lumMod val="40000"/>
                    <a:lumOff val="60000"/>
                  </a:schemeClr>
                </a:solidFill>
              </a:rPr>
              <a:t>Then you can see credentials are stored as environment variable under file ~/.</a:t>
            </a:r>
            <a:r>
              <a:rPr lang="en-IN" sz="1200" dirty="0" err="1">
                <a:solidFill>
                  <a:schemeClr val="accent2">
                    <a:lumMod val="40000"/>
                    <a:lumOff val="60000"/>
                  </a:schemeClr>
                </a:solidFill>
              </a:rPr>
              <a:t>aws</a:t>
            </a:r>
            <a:r>
              <a:rPr lang="en-IN" sz="1200" dirty="0">
                <a:solidFill>
                  <a:schemeClr val="accent2">
                    <a:lumMod val="40000"/>
                    <a:lumOff val="60000"/>
                  </a:schemeClr>
                </a:solidFill>
              </a:rPr>
              <a:t>/credentials</a:t>
            </a:r>
          </a:p>
          <a:p>
            <a:pPr marL="171450" indent="-171450">
              <a:buFont typeface="Arial" panose="020B0604020202020204" pitchFamily="34" charset="0"/>
              <a:buChar char="•"/>
            </a:pPr>
            <a:r>
              <a:rPr lang="en-IN" sz="1200" dirty="0">
                <a:solidFill>
                  <a:schemeClr val="accent2">
                    <a:lumMod val="40000"/>
                    <a:lumOff val="60000"/>
                  </a:schemeClr>
                </a:solidFill>
              </a:rPr>
              <a:t>Just do cat  ~/.</a:t>
            </a:r>
            <a:r>
              <a:rPr lang="en-IN" sz="1200" dirty="0" err="1">
                <a:solidFill>
                  <a:schemeClr val="accent2">
                    <a:lumMod val="40000"/>
                    <a:lumOff val="60000"/>
                  </a:schemeClr>
                </a:solidFill>
              </a:rPr>
              <a:t>aws</a:t>
            </a:r>
            <a:r>
              <a:rPr lang="en-IN" sz="1200" dirty="0">
                <a:solidFill>
                  <a:schemeClr val="accent2">
                    <a:lumMod val="40000"/>
                    <a:lumOff val="60000"/>
                  </a:schemeClr>
                </a:solidFill>
              </a:rPr>
              <a:t>/credentials to view the file.</a:t>
            </a:r>
          </a:p>
          <a:p>
            <a:pPr marL="171450" indent="-171450">
              <a:buSzPct val="140000"/>
              <a:buFont typeface="Arial" panose="020B0604020202020204" pitchFamily="34" charset="0"/>
              <a:buChar char="•"/>
            </a:pPr>
            <a:endParaRPr lang="en-IN" sz="1200" dirty="0"/>
          </a:p>
          <a:p>
            <a:pPr marL="0" indent="0">
              <a:buSzPct val="140000"/>
              <a:buNone/>
            </a:pPr>
            <a:endParaRPr lang="en-IN" sz="12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404794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2"/>
          <p:cNvSpPr txBox="1">
            <a:spLocks noGrp="1"/>
          </p:cNvSpPr>
          <p:nvPr>
            <p:ph type="title"/>
          </p:nvPr>
        </p:nvSpPr>
        <p:spPr>
          <a:xfrm>
            <a:off x="831334" y="153697"/>
            <a:ext cx="590902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Code </a:t>
            </a:r>
            <a:endParaRPr dirty="0"/>
          </a:p>
        </p:txBody>
      </p:sp>
      <p:sp>
        <p:nvSpPr>
          <p:cNvPr id="205" name="Google Shape;205;p22"/>
          <p:cNvSpPr txBox="1">
            <a:spLocks noGrp="1"/>
          </p:cNvSpPr>
          <p:nvPr>
            <p:ph type="body" idx="1"/>
          </p:nvPr>
        </p:nvSpPr>
        <p:spPr>
          <a:xfrm>
            <a:off x="80683" y="860611"/>
            <a:ext cx="6659674" cy="4129191"/>
          </a:xfrm>
          <a:prstGeom prst="rect">
            <a:avLst/>
          </a:prstGeom>
        </p:spPr>
        <p:txBody>
          <a:bodyPr spcFirstLastPara="1" wrap="square" lIns="0" tIns="0" rIns="0" bIns="0" anchor="t" anchorCtr="0">
            <a:noAutofit/>
          </a:bodyPr>
          <a:lstStyle/>
          <a:p>
            <a:pPr marL="0" indent="0">
              <a:buNone/>
            </a:pPr>
            <a:endParaRPr lang="en-IN" sz="1200" u="sng" dirty="0"/>
          </a:p>
          <a:p>
            <a:pPr marL="0" indent="0">
              <a:buSzPct val="120000"/>
              <a:buNone/>
            </a:pPr>
            <a:r>
              <a:rPr lang="en-US" sz="1200" dirty="0">
                <a:solidFill>
                  <a:srgbClr val="FFFF00"/>
                </a:solidFill>
              </a:rPr>
              <a:t>Code  : </a:t>
            </a:r>
            <a:r>
              <a:rPr lang="en-US" sz="1200" dirty="0">
                <a:solidFill>
                  <a:srgbClr val="FFFF00"/>
                </a:solidFill>
                <a:hlinkClick r:id="rId3">
                  <a:extLst>
                    <a:ext uri="{A12FA001-AC4F-418D-AE19-62706E023703}">
                      <ahyp:hlinkClr xmlns:ahyp="http://schemas.microsoft.com/office/drawing/2018/hyperlinkcolor" val="tx"/>
                    </a:ext>
                  </a:extLst>
                </a:hlinkClick>
              </a:rPr>
              <a:t>git-repo</a:t>
            </a:r>
            <a:r>
              <a:rPr lang="en-US" sz="1200" dirty="0">
                <a:solidFill>
                  <a:srgbClr val="FFFF00"/>
                </a:solidFill>
              </a:rPr>
              <a:t>  [file path : </a:t>
            </a:r>
            <a:r>
              <a:rPr lang="en-IN" sz="1200" dirty="0">
                <a:solidFill>
                  <a:srgbClr val="FFFF00"/>
                </a:solidFill>
                <a:hlinkClick r:id="rId4">
                  <a:extLst>
                    <a:ext uri="{A12FA001-AC4F-418D-AE19-62706E023703}">
                      <ahyp:hlinkClr xmlns:ahyp="http://schemas.microsoft.com/office/drawing/2018/hyperlinkcolor" val="tx"/>
                    </a:ext>
                  </a:extLst>
                </a:hlinkClick>
              </a:rPr>
              <a:t>Terraform</a:t>
            </a:r>
            <a:r>
              <a:rPr lang="en-IN" sz="1200" dirty="0">
                <a:solidFill>
                  <a:srgbClr val="FFFF00"/>
                </a:solidFill>
              </a:rPr>
              <a:t>/Codes/E9_remote_state</a:t>
            </a:r>
          </a:p>
          <a:p>
            <a:pPr marL="0" indent="0">
              <a:buNone/>
            </a:pPr>
            <a:endParaRPr lang="en-IN" sz="1200" dirty="0">
              <a:solidFill>
                <a:schemeClr val="accent2">
                  <a:lumMod val="40000"/>
                  <a:lumOff val="60000"/>
                </a:schemeClr>
              </a:solidFill>
            </a:endParaRPr>
          </a:p>
          <a:p>
            <a:pPr>
              <a:buFont typeface="Arial" panose="020B0604020202020204" pitchFamily="34" charset="0"/>
              <a:buChar char="•"/>
            </a:pPr>
            <a:r>
              <a:rPr lang="en-IN" sz="1200" dirty="0"/>
              <a:t>Once after creating this file along with other terraform project files just hit terraform init.</a:t>
            </a:r>
          </a:p>
          <a:p>
            <a:pPr>
              <a:buFont typeface="Arial" panose="020B0604020202020204" pitchFamily="34" charset="0"/>
              <a:buChar char="•"/>
            </a:pPr>
            <a:r>
              <a:rPr lang="en-IN" sz="1200" dirty="0"/>
              <a:t>After every terraform apply command is going to save the tfstate file in S3 bucket and maintain the versioning as well.</a:t>
            </a:r>
          </a:p>
          <a:p>
            <a:pPr>
              <a:buFont typeface="Arial" panose="020B0604020202020204" pitchFamily="34" charset="0"/>
              <a:buChar char="•"/>
            </a:pPr>
            <a:r>
              <a:rPr lang="en-IN" sz="1200" dirty="0"/>
              <a:t>You can just see the versions by hitting version “show” in s3 bucket.</a:t>
            </a:r>
          </a:p>
          <a:p>
            <a:pPr>
              <a:buFont typeface="Arial" panose="020B0604020202020204" pitchFamily="34" charset="0"/>
              <a:buChar char="•"/>
            </a:pPr>
            <a:r>
              <a:rPr lang="en-IN" sz="1200" dirty="0"/>
              <a:t>You can use terraform state pull to which will load the remote state file and output it to </a:t>
            </a:r>
            <a:r>
              <a:rPr lang="en-IN" sz="1200" dirty="0" err="1"/>
              <a:t>stdout</a:t>
            </a:r>
            <a:r>
              <a:rPr lang="en-IN" sz="1200" dirty="0"/>
              <a:t>.</a:t>
            </a:r>
          </a:p>
          <a:p>
            <a:pPr marL="88900" indent="0">
              <a:buNone/>
            </a:pPr>
            <a:endParaRPr lang="en-IN" sz="1200" dirty="0"/>
          </a:p>
          <a:p>
            <a:pPr marL="88900" indent="0">
              <a:buNone/>
            </a:pPr>
            <a:endParaRPr lang="en-IN" sz="1200" dirty="0"/>
          </a:p>
          <a:p>
            <a:pPr marL="0" indent="0">
              <a:buNone/>
            </a:pPr>
            <a:endParaRPr lang="en-IN" sz="1200" dirty="0">
              <a:solidFill>
                <a:schemeClr val="accent2">
                  <a:lumMod val="40000"/>
                  <a:lumOff val="60000"/>
                </a:schemeClr>
              </a:solidFill>
            </a:endParaRPr>
          </a:p>
          <a:p>
            <a:pPr marL="0" indent="0">
              <a:buNone/>
            </a:pPr>
            <a:endParaRPr lang="en-IN" sz="1200" dirty="0">
              <a:solidFill>
                <a:schemeClr val="accent2">
                  <a:lumMod val="40000"/>
                  <a:lumOff val="60000"/>
                </a:schemeClr>
              </a:solidFill>
            </a:endParaRPr>
          </a:p>
          <a:p>
            <a:pPr marL="0" indent="0">
              <a:buNone/>
            </a:pPr>
            <a:endParaRPr lang="en-IN" sz="1200" dirty="0">
              <a:solidFill>
                <a:schemeClr val="accent2">
                  <a:lumMod val="40000"/>
                  <a:lumOff val="60000"/>
                </a:schemeClr>
              </a:solidFill>
            </a:endParaRPr>
          </a:p>
          <a:p>
            <a:pPr marL="0" indent="0">
              <a:buNone/>
            </a:pPr>
            <a:r>
              <a:rPr lang="en-IN" sz="1200" dirty="0">
                <a:solidFill>
                  <a:schemeClr val="accent2">
                    <a:lumMod val="40000"/>
                    <a:lumOff val="60000"/>
                  </a:schemeClr>
                </a:solidFill>
              </a:rPr>
              <a:t> </a:t>
            </a:r>
          </a:p>
          <a:p>
            <a:pPr marL="0" indent="0">
              <a:buNone/>
            </a:pPr>
            <a:endParaRPr lang="en-US" sz="16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9" name="Google Shape;683;p38">
            <a:extLst>
              <a:ext uri="{FF2B5EF4-FFF2-40B4-BE49-F238E27FC236}">
                <a16:creationId xmlns:a16="http://schemas.microsoft.com/office/drawing/2014/main" id="{7F3CC79D-D198-4BB1-A4CD-6158B3F1B951}"/>
              </a:ext>
            </a:extLst>
          </p:cNvPr>
          <p:cNvGrpSpPr/>
          <p:nvPr/>
        </p:nvGrpSpPr>
        <p:grpSpPr>
          <a:xfrm>
            <a:off x="185875" y="193483"/>
            <a:ext cx="451252" cy="432860"/>
            <a:chOff x="5241175" y="4959100"/>
            <a:chExt cx="539775" cy="517775"/>
          </a:xfrm>
        </p:grpSpPr>
        <p:sp>
          <p:nvSpPr>
            <p:cNvPr id="10" name="Google Shape;684;p38">
              <a:extLst>
                <a:ext uri="{FF2B5EF4-FFF2-40B4-BE49-F238E27FC236}">
                  <a16:creationId xmlns:a16="http://schemas.microsoft.com/office/drawing/2014/main" id="{62CE3E02-CB67-4482-998A-C21E323C6979}"/>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685;p38">
              <a:extLst>
                <a:ext uri="{FF2B5EF4-FFF2-40B4-BE49-F238E27FC236}">
                  <a16:creationId xmlns:a16="http://schemas.microsoft.com/office/drawing/2014/main" id="{9D5C826C-6E53-445B-AD0B-0CDCBB71E52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686;p38">
              <a:extLst>
                <a:ext uri="{FF2B5EF4-FFF2-40B4-BE49-F238E27FC236}">
                  <a16:creationId xmlns:a16="http://schemas.microsoft.com/office/drawing/2014/main" id="{8BC920D6-BF8F-4ECE-84A3-88DA87436EB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687;p38">
              <a:extLst>
                <a:ext uri="{FF2B5EF4-FFF2-40B4-BE49-F238E27FC236}">
                  <a16:creationId xmlns:a16="http://schemas.microsoft.com/office/drawing/2014/main" id="{83105952-F3DF-441A-9E5B-6B21EB820A9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688;p38">
              <a:extLst>
                <a:ext uri="{FF2B5EF4-FFF2-40B4-BE49-F238E27FC236}">
                  <a16:creationId xmlns:a16="http://schemas.microsoft.com/office/drawing/2014/main" id="{EE92BC44-3E07-429E-B453-4BE7BB328D9E}"/>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689;p38">
              <a:extLst>
                <a:ext uri="{FF2B5EF4-FFF2-40B4-BE49-F238E27FC236}">
                  <a16:creationId xmlns:a16="http://schemas.microsoft.com/office/drawing/2014/main" id="{A5D750B8-FD4C-46A1-9C55-726CF8B97463}"/>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18959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Shape 396"/>
        <p:cNvGrpSpPr/>
        <p:nvPr/>
      </p:nvGrpSpPr>
      <p:grpSpPr>
        <a:xfrm>
          <a:off x="0" y="0"/>
          <a:ext cx="0" cy="0"/>
          <a:chOff x="0" y="0"/>
          <a:chExt cx="0" cy="0"/>
        </a:xfrm>
      </p:grpSpPr>
      <p:sp>
        <p:nvSpPr>
          <p:cNvPr id="398" name="Google Shape;398;p35"/>
          <p:cNvSpPr txBox="1">
            <a:spLocks noGrp="1"/>
          </p:cNvSpPr>
          <p:nvPr>
            <p:ph type="ctrTitle" idx="4294967295"/>
          </p:nvPr>
        </p:nvSpPr>
        <p:spPr>
          <a:xfrm>
            <a:off x="685800" y="1303699"/>
            <a:ext cx="4285770" cy="84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End of this topic !</a:t>
            </a:r>
            <a:endParaRPr sz="4000" dirty="0"/>
          </a:p>
        </p:txBody>
      </p:sp>
      <p:sp>
        <p:nvSpPr>
          <p:cNvPr id="399" name="Google Shape;399;p35"/>
          <p:cNvSpPr txBox="1">
            <a:spLocks noGrp="1"/>
          </p:cNvSpPr>
          <p:nvPr>
            <p:ph type="subTitle" idx="4294967295"/>
          </p:nvPr>
        </p:nvSpPr>
        <p:spPr>
          <a:xfrm>
            <a:off x="685801" y="2161437"/>
            <a:ext cx="3986092" cy="64323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latin typeface="Fira Sans SemiBold"/>
                <a:ea typeface="Fira Sans SemiBold"/>
                <a:cs typeface="Fira Sans SemiBold"/>
                <a:sym typeface="Fira Sans SemiBold"/>
              </a:rPr>
              <a:t>Any questions?</a:t>
            </a:r>
            <a:endParaRPr lang="en-IN" dirty="0"/>
          </a:p>
          <a:p>
            <a:pPr marL="88900" lvl="0" indent="0">
              <a:spcBef>
                <a:spcPts val="0"/>
              </a:spcBef>
              <a:buNone/>
            </a:pPr>
            <a:endParaRPr dirty="0"/>
          </a:p>
        </p:txBody>
      </p:sp>
      <p:sp>
        <p:nvSpPr>
          <p:cNvPr id="400" name="Google Shape;400;p3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7" name="Google Shape;546;p38">
            <a:extLst>
              <a:ext uri="{FF2B5EF4-FFF2-40B4-BE49-F238E27FC236}">
                <a16:creationId xmlns:a16="http://schemas.microsoft.com/office/drawing/2014/main" id="{D82E0FB0-BF70-479F-AA06-229E102185FC}"/>
              </a:ext>
            </a:extLst>
          </p:cNvPr>
          <p:cNvSpPr/>
          <p:nvPr/>
        </p:nvSpPr>
        <p:spPr>
          <a:xfrm>
            <a:off x="183592" y="193725"/>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640276137"/>
      </p:ext>
    </p:extLst>
  </p:cSld>
  <p:clrMapOvr>
    <a:masterClrMapping/>
  </p:clrMapOvr>
</p:sld>
</file>

<file path=ppt/theme/theme1.xml><?xml version="1.0" encoding="utf-8"?>
<a:theme xmlns:a="http://schemas.openxmlformats.org/drawingml/2006/main"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533359BDD75EF4AB8C070518529B512" ma:contentTypeVersion="7" ma:contentTypeDescription="Create a new document." ma:contentTypeScope="" ma:versionID="0d95916ef289e0b2d70c221aa3b7bfab">
  <xsd:schema xmlns:xsd="http://www.w3.org/2001/XMLSchema" xmlns:xs="http://www.w3.org/2001/XMLSchema" xmlns:p="http://schemas.microsoft.com/office/2006/metadata/properties" xmlns:ns3="642eb60d-cc9a-4516-9a20-6ebdc1e20806" targetNamespace="http://schemas.microsoft.com/office/2006/metadata/properties" ma:root="true" ma:fieldsID="9fbfb8a2ea84a443187203af8cecb9e0" ns3:_="">
    <xsd:import namespace="642eb60d-cc9a-4516-9a20-6ebdc1e2080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2eb60d-cc9a-4516-9a20-6ebdc1e208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7345C4-7E64-457A-AA9E-BA2136C9346A}">
  <ds:schemaRefs>
    <ds:schemaRef ds:uri="http://schemas.microsoft.com/sharepoint/v3/contenttype/forms"/>
  </ds:schemaRefs>
</ds:datastoreItem>
</file>

<file path=customXml/itemProps2.xml><?xml version="1.0" encoding="utf-8"?>
<ds:datastoreItem xmlns:ds="http://schemas.openxmlformats.org/officeDocument/2006/customXml" ds:itemID="{789A2961-2029-41AF-87D9-8BAF72D2D5BA}">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642eb60d-cc9a-4516-9a20-6ebdc1e20806"/>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EC0CF20-25C1-439D-BCFD-DF42311795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2eb60d-cc9a-4516-9a20-6ebdc1e208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1181</TotalTime>
  <Words>824</Words>
  <Application>Microsoft Macintosh PowerPoint</Application>
  <PresentationFormat>On-screen Show (16:9)</PresentationFormat>
  <Paragraphs>100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Wingdings</vt:lpstr>
      <vt:lpstr>Fira Sans Light</vt:lpstr>
      <vt:lpstr>Fira Sans SemiBold</vt:lpstr>
      <vt:lpstr>Leontes template</vt:lpstr>
      <vt:lpstr>What are we going to see in this session?</vt:lpstr>
      <vt:lpstr>Terraform state file</vt:lpstr>
      <vt:lpstr>Understating the use remote state</vt:lpstr>
      <vt:lpstr>How to configure remote state</vt:lpstr>
      <vt:lpstr>Configure S3 bucket</vt:lpstr>
      <vt:lpstr>Configure AWS CLI to store credentials</vt:lpstr>
      <vt:lpstr>Code </vt:lpstr>
      <vt:lpstr>End of this topic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Your Training </dc:title>
  <cp:lastModifiedBy>1460</cp:lastModifiedBy>
  <cp:revision>86</cp:revision>
  <dcterms:modified xsi:type="dcterms:W3CDTF">2020-12-14T03:06:24Z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0x010100C533359BDD75EF4AB8C070518529B512</vt:lpwstr>
  </property>
</Properties>
</file>