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265" r:id="rId6"/>
    <p:sldId id="286" r:id="rId7"/>
    <p:sldId id="288" r:id="rId8"/>
    <p:sldId id="287" r:id="rId9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25" dt="2020-08-06T06:15:28.310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/>
    <p:restoredTop sz="94663"/>
  </p:normalViewPr>
  <p:slideViewPr>
    <p:cSldViewPr snapToGrid="0">
      <p:cViewPr varScale="1">
        <p:scale>
          <a:sx n="156" d="100"/>
          <a:sy n="15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6T06:15:28.306" v="132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1:04:03.401" v="1015" actId="20577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1:04:03.401" v="101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3:14:24.234" v="1317" actId="313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3:14:24.234" v="1317" actId="313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 del">
        <pc:chgData name="Thangavel, Prabhu" userId="3e579001-273a-496a-ad86-41a8219b525d" providerId="ADAL" clId="{1BF3277F-CCE0-40B4-83EC-3A54190BF722}" dt="2020-08-06T06:15:14.180" v="1321" actId="2696"/>
        <pc:sldMkLst>
          <pc:docMk/>
          <pc:sldMk cId="0" sldId="278"/>
        </pc:sldMkLst>
        <pc:spChg chg="add del">
          <ac:chgData name="Thangavel, Prabhu" userId="3e579001-273a-496a-ad86-41a8219b525d" providerId="ADAL" clId="{1BF3277F-CCE0-40B4-83EC-3A54190BF722}" dt="2020-08-06T06:15:04.561" v="1319"/>
          <ac:spMkLst>
            <pc:docMk/>
            <pc:sldMk cId="0" sldId="278"/>
            <ac:spMk id="2" creationId="{B3723F33-381B-4CC6-A2EF-775DB675D7D7}"/>
          </ac:spMkLst>
        </pc:spChg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Chg chg="addSp delSp modSp add">
        <pc:chgData name="Thangavel, Prabhu" userId="3e579001-273a-496a-ad86-41a8219b525d" providerId="ADAL" clId="{1BF3277F-CCE0-40B4-83EC-3A54190BF722}" dt="2020-08-05T11:09:07.109" v="1269" actId="1076"/>
        <pc:sldMkLst>
          <pc:docMk/>
          <pc:sldMk cId="210828472" sldId="288"/>
        </pc:sldMkLst>
        <pc:spChg chg="mod">
          <ac:chgData name="Thangavel, Prabhu" userId="3e579001-273a-496a-ad86-41a8219b525d" providerId="ADAL" clId="{1BF3277F-CCE0-40B4-83EC-3A54190BF722}" dt="2020-08-05T11:04:12.200" v="1020" actId="20577"/>
          <ac:spMkLst>
            <pc:docMk/>
            <pc:sldMk cId="210828472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1:07:22.665" v="1265" actId="20577"/>
          <ac:spMkLst>
            <pc:docMk/>
            <pc:sldMk cId="210828472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BF3277F-CCE0-40B4-83EC-3A54190BF722}" dt="2020-08-05T11:09:07.109" v="1269" actId="1076"/>
          <ac:grpSpMkLst>
            <pc:docMk/>
            <pc:sldMk cId="210828472" sldId="288"/>
            <ac:grpSpMk id="8" creationId="{FC00D883-FEE2-421E-8310-2D15E832099B}"/>
          </ac:grpSpMkLst>
        </pc:grpChg>
        <pc:grpChg chg="del">
          <ac:chgData name="Thangavel, Prabhu" userId="3e579001-273a-496a-ad86-41a8219b525d" providerId="ADAL" clId="{1BF3277F-CCE0-40B4-83EC-3A54190BF722}" dt="2020-08-05T11:08:54.745" v="1266" actId="478"/>
          <ac:grpSpMkLst>
            <pc:docMk/>
            <pc:sldMk cId="210828472" sldId="288"/>
            <ac:grpSpMk id="15" creationId="{8E6CA4DA-3B6A-421F-920B-62E17E6BAF27}"/>
          </ac:grpSpMkLst>
        </pc:grpChg>
      </pc:sldChg>
      <pc:sldChg chg="add setBg">
        <pc:chgData name="Thangavel, Prabhu" userId="3e579001-273a-496a-ad86-41a8219b525d" providerId="ADAL" clId="{1BF3277F-CCE0-40B4-83EC-3A54190BF722}" dt="2020-08-06T06:15:28.306" v="1323"/>
        <pc:sldMkLst>
          <pc:docMk/>
          <pc:sldMk cId="0" sldId="295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10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5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507958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Installation in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Installation in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+ Cloud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Installation in Linux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Goto </a:t>
            </a:r>
            <a:r>
              <a:rPr lang="pl-PL" sz="1800" dirty="0">
                <a:hlinkClick r:id="rId3"/>
              </a:rPr>
              <a:t>website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Download the Linux 64bit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zip file will get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Unzip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You will get an extract file “terraform” move it to end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 machine just move the file under [/</a:t>
            </a:r>
            <a:r>
              <a:rPr lang="en-IN" sz="1800" dirty="0" err="1"/>
              <a:t>usr</a:t>
            </a:r>
            <a:r>
              <a:rPr lang="en-IN" sz="1800" dirty="0"/>
              <a:t>/local/bin/]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Enable execute privilege [</a:t>
            </a:r>
            <a:r>
              <a:rPr lang="en-IN" sz="1800" dirty="0" err="1"/>
              <a:t>chmod</a:t>
            </a:r>
            <a:r>
              <a:rPr lang="en-IN" sz="1800" dirty="0"/>
              <a:t> +x /</a:t>
            </a:r>
            <a:r>
              <a:rPr lang="en-IN" sz="1800" dirty="0" err="1"/>
              <a:t>usr</a:t>
            </a:r>
            <a:r>
              <a:rPr lang="en-IN" sz="1800" dirty="0"/>
              <a:t>/local/bin/terraform]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Just type "terraform" to check if components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just check the version “terraform version”</a:t>
            </a:r>
            <a:endParaRPr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" name="Google Shape;559;p38">
            <a:extLst>
              <a:ext uri="{FF2B5EF4-FFF2-40B4-BE49-F238E27FC236}">
                <a16:creationId xmlns:a16="http://schemas.microsoft.com/office/drawing/2014/main" id="{8E6CA4DA-3B6A-421F-920B-62E17E6BAF27}"/>
              </a:ext>
            </a:extLst>
          </p:cNvPr>
          <p:cNvGrpSpPr/>
          <p:nvPr/>
        </p:nvGrpSpPr>
        <p:grpSpPr>
          <a:xfrm>
            <a:off x="185875" y="205775"/>
            <a:ext cx="351204" cy="324661"/>
            <a:chOff x="5975075" y="2327500"/>
            <a:chExt cx="420100" cy="388350"/>
          </a:xfrm>
        </p:grpSpPr>
        <p:sp>
          <p:nvSpPr>
            <p:cNvPr id="16" name="Google Shape;560;p38">
              <a:extLst>
                <a:ext uri="{FF2B5EF4-FFF2-40B4-BE49-F238E27FC236}">
                  <a16:creationId xmlns:a16="http://schemas.microsoft.com/office/drawing/2014/main" id="{78AA4908-604B-4DC4-B323-3DDDB7D4D71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561;p38">
              <a:extLst>
                <a:ext uri="{FF2B5EF4-FFF2-40B4-BE49-F238E27FC236}">
                  <a16:creationId xmlns:a16="http://schemas.microsoft.com/office/drawing/2014/main" id="{51218421-7138-4CD5-AB59-E3BB42765D0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Installation in Windows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Goto </a:t>
            </a:r>
            <a:r>
              <a:rPr lang="pl-PL" sz="1800" dirty="0">
                <a:hlinkClick r:id="rId3"/>
              </a:rPr>
              <a:t>website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Download the windows 64bit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zip file will get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Unzip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You will get an extract file “terraform”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Open command prompt or PowerShell.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run navigate to the directory where terraform executable.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make the executable available globally, you can set the path in environment variable. [My computer – Properties – Advanced system settings – Environment variables – set your terraform executable location]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" name="Google Shape;559;p38">
            <a:extLst>
              <a:ext uri="{FF2B5EF4-FFF2-40B4-BE49-F238E27FC236}">
                <a16:creationId xmlns:a16="http://schemas.microsoft.com/office/drawing/2014/main" id="{8E6CA4DA-3B6A-421F-920B-62E17E6BAF27}"/>
              </a:ext>
            </a:extLst>
          </p:cNvPr>
          <p:cNvGrpSpPr/>
          <p:nvPr/>
        </p:nvGrpSpPr>
        <p:grpSpPr>
          <a:xfrm>
            <a:off x="185875" y="205775"/>
            <a:ext cx="351204" cy="324661"/>
            <a:chOff x="5975075" y="2327500"/>
            <a:chExt cx="420100" cy="388350"/>
          </a:xfrm>
        </p:grpSpPr>
        <p:sp>
          <p:nvSpPr>
            <p:cNvPr id="16" name="Google Shape;560;p38">
              <a:extLst>
                <a:ext uri="{FF2B5EF4-FFF2-40B4-BE49-F238E27FC236}">
                  <a16:creationId xmlns:a16="http://schemas.microsoft.com/office/drawing/2014/main" id="{78AA4908-604B-4DC4-B323-3DDDB7D4D71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561;p38">
              <a:extLst>
                <a:ext uri="{FF2B5EF4-FFF2-40B4-BE49-F238E27FC236}">
                  <a16:creationId xmlns:a16="http://schemas.microsoft.com/office/drawing/2014/main" id="{51218421-7138-4CD5-AB59-E3BB42765D0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6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+ Cloud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Terraform can integrate with any cloud provider.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 coming sessions we will be seeing Terraform in combination with AWS.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" name="Google Shape;573;p38">
            <a:extLst>
              <a:ext uri="{FF2B5EF4-FFF2-40B4-BE49-F238E27FC236}">
                <a16:creationId xmlns:a16="http://schemas.microsoft.com/office/drawing/2014/main" id="{FC00D883-FEE2-421E-8310-2D15E832099B}"/>
              </a:ext>
            </a:extLst>
          </p:cNvPr>
          <p:cNvGrpSpPr/>
          <p:nvPr/>
        </p:nvGrpSpPr>
        <p:grpSpPr>
          <a:xfrm>
            <a:off x="162730" y="157789"/>
            <a:ext cx="386943" cy="372647"/>
            <a:chOff x="2583325" y="2972875"/>
            <a:chExt cx="462850" cy="445750"/>
          </a:xfrm>
        </p:grpSpPr>
        <p:sp>
          <p:nvSpPr>
            <p:cNvPr id="9" name="Google Shape;574;p38">
              <a:extLst>
                <a:ext uri="{FF2B5EF4-FFF2-40B4-BE49-F238E27FC236}">
                  <a16:creationId xmlns:a16="http://schemas.microsoft.com/office/drawing/2014/main" id="{7E53486A-569A-4125-A1A4-EA0A289F1104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575;p38">
              <a:extLst>
                <a:ext uri="{FF2B5EF4-FFF2-40B4-BE49-F238E27FC236}">
                  <a16:creationId xmlns:a16="http://schemas.microsoft.com/office/drawing/2014/main" id="{C37CCEE2-7F67-44D0-ACC3-55917B121259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2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228</Words>
  <Application>Microsoft Macintosh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Fira Sans SemiBold</vt:lpstr>
      <vt:lpstr>Fira Sans Light</vt:lpstr>
      <vt:lpstr>Arial</vt:lpstr>
      <vt:lpstr>Leontes template</vt:lpstr>
      <vt:lpstr>What are we going to see in this session?</vt:lpstr>
      <vt:lpstr>Terraform Installation in Linux</vt:lpstr>
      <vt:lpstr>Terraform Installation in Windows</vt:lpstr>
      <vt:lpstr>Terraform + Cloud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</cp:revision>
  <dcterms:modified xsi:type="dcterms:W3CDTF">2020-09-09T16:40:34Z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