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62" r:id="rId5"/>
    <p:sldId id="265" r:id="rId6"/>
    <p:sldId id="289" r:id="rId7"/>
    <p:sldId id="294" r:id="rId8"/>
    <p:sldId id="295" r:id="rId9"/>
    <p:sldId id="292" r:id="rId10"/>
    <p:sldId id="290" r:id="rId11"/>
    <p:sldId id="296" r:id="rId12"/>
    <p:sldId id="291" r:id="rId13"/>
    <p:sldId id="28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Light" panose="020B0403050000020004" pitchFamily="34" charset="0"/>
      <p:regular r:id="rId20"/>
      <p:bold r:id="rId21"/>
      <p:italic r:id="rId22"/>
      <p:boldItalic r:id="rId23"/>
    </p:embeddedFont>
    <p:embeddedFont>
      <p:font typeface="Fira Sans SemiBold" panose="020B06030500000200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277F-CCE0-40B4-83EC-3A54190BF722}" v="18" dt="2020-08-05T10:51:24.068"/>
    <p1510:client id="{1DEDB5E3-F981-41DA-9AEB-56B1692478B6}" v="31" dt="2020-08-05T13:45:35.158"/>
    <p1510:client id="{3349B85E-7797-4F6A-9563-2D54322A2C68}" v="123" dt="2020-08-05T09:38:39.86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5"/>
    <p:restoredTop sz="94663"/>
  </p:normalViewPr>
  <p:slideViewPr>
    <p:cSldViewPr snapToGrid="0">
      <p:cViewPr varScale="1">
        <p:scale>
          <a:sx n="156" d="100"/>
          <a:sy n="156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0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0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0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0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0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DEDB5E3-F981-41DA-9AEB-56B1692478B6}"/>
    <pc:docChg chg="undo custSel addSld delSld modSld">
      <pc:chgData name="Thangavel, Prabhu" userId="3e579001-273a-496a-ad86-41a8219b525d" providerId="ADAL" clId="{1DEDB5E3-F981-41DA-9AEB-56B1692478B6}" dt="2020-08-05T13:49:49.080" v="2450" actId="5793"/>
      <pc:docMkLst>
        <pc:docMk/>
      </pc:docMkLst>
      <pc:sldChg chg="modSp">
        <pc:chgData name="Thangavel, Prabhu" userId="3e579001-273a-496a-ad86-41a8219b525d" providerId="ADAL" clId="{1DEDB5E3-F981-41DA-9AEB-56B1692478B6}" dt="2020-08-05T13:41:59.718" v="2153" actId="20577"/>
        <pc:sldMkLst>
          <pc:docMk/>
          <pc:sldMk cId="0" sldId="262"/>
        </pc:sldMkLst>
        <pc:spChg chg="mod">
          <ac:chgData name="Thangavel, Prabhu" userId="3e579001-273a-496a-ad86-41a8219b525d" providerId="ADAL" clId="{1DEDB5E3-F981-41DA-9AEB-56B1692478B6}" dt="2020-08-05T13:41:59.718" v="2153" actId="20577"/>
          <ac:spMkLst>
            <pc:docMk/>
            <pc:sldMk cId="0" sldId="262"/>
            <ac:spMk id="146" creationId="{00000000-0000-0000-0000-000000000000}"/>
          </ac:spMkLst>
        </pc:spChg>
      </pc:sldChg>
      <pc:sldChg chg="addSp delSp modSp">
        <pc:chgData name="Thangavel, Prabhu" userId="3e579001-273a-496a-ad86-41a8219b525d" providerId="ADAL" clId="{1DEDB5E3-F981-41DA-9AEB-56B1692478B6}" dt="2020-08-05T13:26:41.968" v="1641" actId="1076"/>
        <pc:sldMkLst>
          <pc:docMk/>
          <pc:sldMk cId="0" sldId="265"/>
        </pc:sldMkLst>
        <pc:spChg chg="add del">
          <ac:chgData name="Thangavel, Prabhu" userId="3e579001-273a-496a-ad86-41a8219b525d" providerId="ADAL" clId="{1DEDB5E3-F981-41DA-9AEB-56B1692478B6}" dt="2020-08-05T12:59:21.015" v="1328"/>
          <ac:spMkLst>
            <pc:docMk/>
            <pc:sldMk cId="0" sldId="265"/>
            <ac:spMk id="2" creationId="{CA290E8A-CB69-466A-8B1B-E27537752BF5}"/>
          </ac:spMkLst>
        </pc:spChg>
        <pc:spChg chg="mod">
          <ac:chgData name="Thangavel, Prabhu" userId="3e579001-273a-496a-ad86-41a8219b525d" providerId="ADAL" clId="{1DEDB5E3-F981-41DA-9AEB-56B1692478B6}" dt="2020-08-05T13:26:41.968" v="1641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04:13.839" v="1484" actId="20577"/>
          <ac:spMkLst>
            <pc:docMk/>
            <pc:sldMk cId="0" sldId="265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6:40.924" v="1640" actId="1076"/>
          <ac:grpSpMkLst>
            <pc:docMk/>
            <pc:sldMk cId="0" sldId="265"/>
            <ac:grpSpMk id="9" creationId="{7F3CC79D-D198-4BB1-A4CD-6158B3F1B951}"/>
          </ac:grpSpMkLst>
        </pc:grpChg>
        <pc:grpChg chg="del">
          <ac:chgData name="Thangavel, Prabhu" userId="3e579001-273a-496a-ad86-41a8219b525d" providerId="ADAL" clId="{1DEDB5E3-F981-41DA-9AEB-56B1692478B6}" dt="2020-08-05T13:26:31.270" v="1638" actId="478"/>
          <ac:grpSpMkLst>
            <pc:docMk/>
            <pc:sldMk cId="0" sldId="265"/>
            <ac:grpSpMk id="15" creationId="{8E6CA4DA-3B6A-421F-920B-62E17E6BAF27}"/>
          </ac:grpSpMkLst>
        </pc:grpChg>
      </pc:sldChg>
      <pc:sldChg chg="del">
        <pc:chgData name="Thangavel, Prabhu" userId="3e579001-273a-496a-ad86-41a8219b525d" providerId="ADAL" clId="{1DEDB5E3-F981-41DA-9AEB-56B1692478B6}" dt="2020-08-05T12:37:03.786" v="612" actId="2696"/>
        <pc:sldMkLst>
          <pc:docMk/>
          <pc:sldMk cId="0" sldId="278"/>
        </pc:sldMkLst>
      </pc:sldChg>
      <pc:sldChg chg="del">
        <pc:chgData name="Thangavel, Prabhu" userId="3e579001-273a-496a-ad86-41a8219b525d" providerId="ADAL" clId="{1DEDB5E3-F981-41DA-9AEB-56B1692478B6}" dt="2020-08-05T12:08:47.976" v="43" actId="2696"/>
        <pc:sldMkLst>
          <pc:docMk/>
          <pc:sldMk cId="2717697799" sldId="286"/>
        </pc:sldMkLst>
      </pc:sldChg>
      <pc:sldChg chg="addSp delSp modSp add">
        <pc:chgData name="Thangavel, Prabhu" userId="3e579001-273a-496a-ad86-41a8219b525d" providerId="ADAL" clId="{1DEDB5E3-F981-41DA-9AEB-56B1692478B6}" dt="2020-08-05T13:47:20.460" v="2361" actId="255"/>
        <pc:sldMkLst>
          <pc:docMk/>
          <pc:sldMk cId="331415981" sldId="288"/>
        </pc:sldMkLst>
        <pc:spChg chg="mod">
          <ac:chgData name="Thangavel, Prabhu" userId="3e579001-273a-496a-ad86-41a8219b525d" providerId="ADAL" clId="{1DEDB5E3-F981-41DA-9AEB-56B1692478B6}" dt="2020-08-05T12:40:08.798" v="658" actId="20577"/>
          <ac:spMkLst>
            <pc:docMk/>
            <pc:sldMk cId="331415981" sldId="288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7:20.460" v="2361" actId="255"/>
          <ac:spMkLst>
            <pc:docMk/>
            <pc:sldMk cId="331415981" sldId="288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33.444" v="1637" actId="1076"/>
          <ac:grpSpMkLst>
            <pc:docMk/>
            <pc:sldMk cId="331415981" sldId="288"/>
            <ac:grpSpMk id="8" creationId="{5CB1D1A7-1126-4CD9-AFD3-34F8B118B470}"/>
          </ac:grpSpMkLst>
        </pc:grpChg>
        <pc:grpChg chg="del">
          <ac:chgData name="Thangavel, Prabhu" userId="3e579001-273a-496a-ad86-41a8219b525d" providerId="ADAL" clId="{1DEDB5E3-F981-41DA-9AEB-56B1692478B6}" dt="2020-08-05T13:25:23.266" v="1635" actId="478"/>
          <ac:grpSpMkLst>
            <pc:docMk/>
            <pc:sldMk cId="331415981" sldId="288"/>
            <ac:grpSpMk id="15" creationId="{8E6CA4DA-3B6A-421F-920B-62E17E6BAF27}"/>
          </ac:grpSpMkLst>
        </pc:grpChg>
      </pc:sldChg>
      <pc:sldChg chg="addSp delSp modSp add">
        <pc:chgData name="Thangavel, Prabhu" userId="3e579001-273a-496a-ad86-41a8219b525d" providerId="ADAL" clId="{1DEDB5E3-F981-41DA-9AEB-56B1692478B6}" dt="2020-08-05T13:41:30.584" v="2118" actId="20577"/>
        <pc:sldMkLst>
          <pc:docMk/>
          <pc:sldMk cId="4288827752" sldId="289"/>
        </pc:sldMkLst>
        <pc:spChg chg="add del">
          <ac:chgData name="Thangavel, Prabhu" userId="3e579001-273a-496a-ad86-41a8219b525d" providerId="ADAL" clId="{1DEDB5E3-F981-41DA-9AEB-56B1692478B6}" dt="2020-08-05T13:06:12.946" v="1488"/>
          <ac:spMkLst>
            <pc:docMk/>
            <pc:sldMk cId="4288827752" sldId="289"/>
            <ac:spMk id="2" creationId="{B1ED43F2-4B21-4613-9E98-00B7E6F26511}"/>
          </ac:spMkLst>
        </pc:spChg>
        <pc:spChg chg="mod">
          <ac:chgData name="Thangavel, Prabhu" userId="3e579001-273a-496a-ad86-41a8219b525d" providerId="ADAL" clId="{1DEDB5E3-F981-41DA-9AEB-56B1692478B6}" dt="2020-08-05T13:25:19.566" v="1634" actId="1076"/>
          <ac:spMkLst>
            <pc:docMk/>
            <pc:sldMk cId="4288827752" sldId="289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1:30.584" v="2118" actId="20577"/>
          <ac:spMkLst>
            <pc:docMk/>
            <pc:sldMk cId="4288827752" sldId="289"/>
            <ac:spMk id="205" creationId="{00000000-0000-0000-0000-000000000000}"/>
          </ac:spMkLst>
        </pc:spChg>
        <pc:grpChg chg="add mod">
          <ac:chgData name="Thangavel, Prabhu" userId="3e579001-273a-496a-ad86-41a8219b525d" providerId="ADAL" clId="{1DEDB5E3-F981-41DA-9AEB-56B1692478B6}" dt="2020-08-05T13:25:16.041" v="1633" actId="1076"/>
          <ac:grpSpMkLst>
            <pc:docMk/>
            <pc:sldMk cId="4288827752" sldId="289"/>
            <ac:grpSpMk id="9" creationId="{12D4E1A4-A38E-4494-8F49-0323F2DB2F39}"/>
          </ac:grpSpMkLst>
        </pc:grpChg>
        <pc:grpChg chg="del">
          <ac:chgData name="Thangavel, Prabhu" userId="3e579001-273a-496a-ad86-41a8219b525d" providerId="ADAL" clId="{1DEDB5E3-F981-41DA-9AEB-56B1692478B6}" dt="2020-08-05T13:25:04.946" v="1631" actId="478"/>
          <ac:grpSpMkLst>
            <pc:docMk/>
            <pc:sldMk cId="4288827752" sldId="289"/>
            <ac:grpSpMk id="15" creationId="{8E6CA4DA-3B6A-421F-920B-62E17E6BAF27}"/>
          </ac:grpSpMkLst>
        </pc:grpChg>
      </pc:sldChg>
      <pc:sldChg chg="modSp add">
        <pc:chgData name="Thangavel, Prabhu" userId="3e579001-273a-496a-ad86-41a8219b525d" providerId="ADAL" clId="{1DEDB5E3-F981-41DA-9AEB-56B1692478B6}" dt="2020-08-05T13:49:49.080" v="2450" actId="5793"/>
        <pc:sldMkLst>
          <pc:docMk/>
          <pc:sldMk cId="2420056423" sldId="290"/>
        </pc:sldMkLst>
        <pc:spChg chg="mod">
          <ac:chgData name="Thangavel, Prabhu" userId="3e579001-273a-496a-ad86-41a8219b525d" providerId="ADAL" clId="{1DEDB5E3-F981-41DA-9AEB-56B1692478B6}" dt="2020-08-05T13:36:41.211" v="1921" actId="20577"/>
          <ac:spMkLst>
            <pc:docMk/>
            <pc:sldMk cId="2420056423" sldId="290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DEDB5E3-F981-41DA-9AEB-56B1692478B6}" dt="2020-08-05T13:49:49.080" v="2450" actId="5793"/>
          <ac:spMkLst>
            <pc:docMk/>
            <pc:sldMk cId="2420056423" sldId="290"/>
            <ac:spMk id="20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1BF3277F-CCE0-40B4-83EC-3A54190BF722}"/>
    <pc:docChg chg="undo custSel addSld delSld modSld sldOrd">
      <pc:chgData name="Thangavel, Prabhu" userId="3e579001-273a-496a-ad86-41a8219b525d" providerId="ADAL" clId="{1BF3277F-CCE0-40B4-83EC-3A54190BF722}" dt="2020-08-05T10:51:24.068" v="903"/>
      <pc:docMkLst>
        <pc:docMk/>
      </pc:docMkLst>
      <pc:sldChg chg="del">
        <pc:chgData name="Thangavel, Prabhu" userId="3e579001-273a-496a-ad86-41a8219b525d" providerId="ADAL" clId="{1BF3277F-CCE0-40B4-83EC-3A54190BF722}" dt="2020-08-05T10:02:54.19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1BF3277F-CCE0-40B4-83EC-3A54190BF722}" dt="2020-08-05T10:03:44.099" v="71" actId="14100"/>
        <pc:sldMkLst>
          <pc:docMk/>
          <pc:sldMk cId="0" sldId="262"/>
        </pc:sldMkLst>
        <pc:spChg chg="mod">
          <ac:chgData name="Thangavel, Prabhu" userId="3e579001-273a-496a-ad86-41a8219b525d" providerId="ADAL" clId="{1BF3277F-CCE0-40B4-83EC-3A54190BF722}" dt="2020-08-05T10:03:44.099" v="71" actId="14100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05:16.422" v="72" actId="2696"/>
        <pc:sldMkLst>
          <pc:docMk/>
          <pc:sldMk cId="0" sldId="264"/>
        </pc:sldMkLst>
      </pc:sldChg>
      <pc:sldChg chg="addSp delSp modSp">
        <pc:chgData name="Thangavel, Prabhu" userId="3e579001-273a-496a-ad86-41a8219b525d" providerId="ADAL" clId="{1BF3277F-CCE0-40B4-83EC-3A54190BF722}" dt="2020-08-05T10:35:11.041" v="405" actId="20577"/>
        <pc:sldMkLst>
          <pc:docMk/>
          <pc:sldMk cId="0" sldId="265"/>
        </pc:sldMkLst>
        <pc:spChg chg="add del mod">
          <ac:chgData name="Thangavel, Prabhu" userId="3e579001-273a-496a-ad86-41a8219b525d" providerId="ADAL" clId="{1BF3277F-CCE0-40B4-83EC-3A54190BF722}" dt="2020-08-05T10:24:05.227" v="209"/>
          <ac:spMkLst>
            <pc:docMk/>
            <pc:sldMk cId="0" sldId="265"/>
            <ac:spMk id="2" creationId="{BAE97325-7A46-44C0-A148-EBAE782502E9}"/>
          </ac:spMkLst>
        </pc:spChg>
        <pc:spChg chg="add del mod">
          <ac:chgData name="Thangavel, Prabhu" userId="3e579001-273a-496a-ad86-41a8219b525d" providerId="ADAL" clId="{1BF3277F-CCE0-40B4-83EC-3A54190BF722}" dt="2020-08-05T10:29:37.821" v="303" actId="478"/>
          <ac:spMkLst>
            <pc:docMk/>
            <pc:sldMk cId="0" sldId="265"/>
            <ac:spMk id="14" creationId="{837D17D5-69E0-48FB-B01A-372602EC58DF}"/>
          </ac:spMkLst>
        </pc:spChg>
        <pc:spChg chg="mod">
          <ac:chgData name="Thangavel, Prabhu" userId="3e579001-273a-496a-ad86-41a8219b525d" providerId="ADAL" clId="{1BF3277F-CCE0-40B4-83EC-3A54190BF722}" dt="2020-08-05T10:16:59.981" v="113" actId="1076"/>
          <ac:spMkLst>
            <pc:docMk/>
            <pc:sldMk cId="0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35:11.041" v="405" actId="20577"/>
          <ac:spMkLst>
            <pc:docMk/>
            <pc:sldMk cId="0" sldId="265"/>
            <ac:spMk id="205" creationId="{00000000-0000-0000-0000-000000000000}"/>
          </ac:spMkLst>
        </pc:spChg>
        <pc:grpChg chg="add del mod">
          <ac:chgData name="Thangavel, Prabhu" userId="3e579001-273a-496a-ad86-41a8219b525d" providerId="ADAL" clId="{1BF3277F-CCE0-40B4-83EC-3A54190BF722}" dt="2020-08-05T10:23:36.580" v="201" actId="478"/>
          <ac:grpSpMkLst>
            <pc:docMk/>
            <pc:sldMk cId="0" sldId="265"/>
            <ac:grpSpMk id="9" creationId="{D813DB31-6D16-4A38-B43E-2DD7239DE97C}"/>
          </ac:grpSpMkLst>
        </pc:grpChg>
        <pc:grpChg chg="add mod">
          <ac:chgData name="Thangavel, Prabhu" userId="3e579001-273a-496a-ad86-41a8219b525d" providerId="ADAL" clId="{1BF3277F-CCE0-40B4-83EC-3A54190BF722}" dt="2020-08-05T10:30:14.544" v="305" actId="1076"/>
          <ac:grpSpMkLst>
            <pc:docMk/>
            <pc:sldMk cId="0" sldId="265"/>
            <ac:grpSpMk id="15" creationId="{8E6CA4DA-3B6A-421F-920B-62E17E6BAF27}"/>
          </ac:grpSpMkLst>
        </pc:grpChg>
        <pc:grpChg chg="del mod">
          <ac:chgData name="Thangavel, Prabhu" userId="3e579001-273a-496a-ad86-41a8219b525d" providerId="ADAL" clId="{1BF3277F-CCE0-40B4-83EC-3A54190BF722}" dt="2020-08-05T10:22:47.059" v="199" actId="478"/>
          <ac:grpSpMkLst>
            <pc:docMk/>
            <pc:sldMk cId="0" sldId="265"/>
            <ac:grpSpMk id="201" creationId="{00000000-0000-0000-0000-000000000000}"/>
          </ac:grpSpMkLst>
        </pc:grpChg>
        <pc:picChg chg="del">
          <ac:chgData name="Thangavel, Prabhu" userId="3e579001-273a-496a-ad86-41a8219b525d" providerId="ADAL" clId="{1BF3277F-CCE0-40B4-83EC-3A54190BF722}" dt="2020-08-05T10:17:01.985" v="114" actId="478"/>
          <ac:picMkLst>
            <pc:docMk/>
            <pc:sldMk cId="0" sldId="265"/>
            <ac:picMk id="207" creationId="{00000000-0000-0000-0000-000000000000}"/>
          </ac:picMkLst>
        </pc:picChg>
      </pc:sldChg>
      <pc:sldChg chg="del">
        <pc:chgData name="Thangavel, Prabhu" userId="3e579001-273a-496a-ad86-41a8219b525d" providerId="ADAL" clId="{1BF3277F-CCE0-40B4-83EC-3A54190BF722}" dt="2020-08-05T10:47:52.148" v="895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1BF3277F-CCE0-40B4-83EC-3A54190BF722}" dt="2020-08-05T10:47:50.611" v="89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1BF3277F-CCE0-40B4-83EC-3A54190BF722}" dt="2020-08-05T10:47:49.974" v="891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1BF3277F-CCE0-40B4-83EC-3A54190BF722}" dt="2020-08-05T10:47:49.448" v="889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1BF3277F-CCE0-40B4-83EC-3A54190BF722}" dt="2020-08-05T10:47:51.387" v="894" actId="2696"/>
        <pc:sldMkLst>
          <pc:docMk/>
          <pc:sldMk cId="0" sldId="277"/>
        </pc:sldMkLst>
      </pc:sldChg>
      <pc:sldChg chg="addSp delSp modSp">
        <pc:chgData name="Thangavel, Prabhu" userId="3e579001-273a-496a-ad86-41a8219b525d" providerId="ADAL" clId="{1BF3277F-CCE0-40B4-83EC-3A54190BF722}" dt="2020-08-05T10:50:15.709" v="901" actId="6549"/>
        <pc:sldMkLst>
          <pc:docMk/>
          <pc:sldMk cId="0" sldId="278"/>
        </pc:sldMkLst>
        <pc:spChg chg="add mod">
          <ac:chgData name="Thangavel, Prabhu" userId="3e579001-273a-496a-ad86-41a8219b525d" providerId="ADAL" clId="{1BF3277F-CCE0-40B4-83EC-3A54190BF722}" dt="2020-08-05T10:29:20.856" v="302" actId="1076"/>
          <ac:spMkLst>
            <pc:docMk/>
            <pc:sldMk cId="0" sldId="278"/>
            <ac:spMk id="6" creationId="{1E64627F-7846-4CC4-99B9-906359281466}"/>
          </ac:spMkLst>
        </pc:spChg>
        <pc:spChg chg="del">
          <ac:chgData name="Thangavel, Prabhu" userId="3e579001-273a-496a-ad86-41a8219b525d" providerId="ADAL" clId="{1BF3277F-CCE0-40B4-83EC-3A54190BF722}" dt="2020-08-05T10:29:09.914" v="29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50:15.709" v="901" actId="6549"/>
          <ac:spMkLst>
            <pc:docMk/>
            <pc:sldMk cId="0" sldId="278"/>
            <ac:spMk id="399" creationId="{00000000-0000-0000-0000-000000000000}"/>
          </ac:spMkLst>
        </pc:spChg>
      </pc:sldChg>
      <pc:sldChg chg="del">
        <pc:chgData name="Thangavel, Prabhu" userId="3e579001-273a-496a-ad86-41a8219b525d" providerId="ADAL" clId="{1BF3277F-CCE0-40B4-83EC-3A54190BF722}" dt="2020-08-05T10:47:52.964" v="897" actId="2696"/>
        <pc:sldMkLst>
          <pc:docMk/>
          <pc:sldMk cId="661667781" sldId="285"/>
        </pc:sldMkLst>
      </pc:sldChg>
      <pc:sldChg chg="modSp add">
        <pc:chgData name="Thangavel, Prabhu" userId="3e579001-273a-496a-ad86-41a8219b525d" providerId="ADAL" clId="{1BF3277F-CCE0-40B4-83EC-3A54190BF722}" dt="2020-08-05T10:41:47.406" v="888" actId="20577"/>
        <pc:sldMkLst>
          <pc:docMk/>
          <pc:sldMk cId="2717697799" sldId="286"/>
        </pc:sldMkLst>
        <pc:spChg chg="mod">
          <ac:chgData name="Thangavel, Prabhu" userId="3e579001-273a-496a-ad86-41a8219b525d" providerId="ADAL" clId="{1BF3277F-CCE0-40B4-83EC-3A54190BF722}" dt="2020-08-05T10:34:17.619" v="318" actId="20577"/>
          <ac:spMkLst>
            <pc:docMk/>
            <pc:sldMk cId="2717697799" sldId="286"/>
            <ac:spMk id="204" creationId="{00000000-0000-0000-0000-000000000000}"/>
          </ac:spMkLst>
        </pc:spChg>
        <pc:spChg chg="mod">
          <ac:chgData name="Thangavel, Prabhu" userId="3e579001-273a-496a-ad86-41a8219b525d" providerId="ADAL" clId="{1BF3277F-CCE0-40B4-83EC-3A54190BF722}" dt="2020-08-05T10:41:47.406" v="888" actId="20577"/>
          <ac:spMkLst>
            <pc:docMk/>
            <pc:sldMk cId="2717697799" sldId="286"/>
            <ac:spMk id="205" creationId="{00000000-0000-0000-0000-000000000000}"/>
          </ac:spMkLst>
        </pc:spChg>
      </pc:sldChg>
      <pc:sldChg chg="add ord setBg">
        <pc:chgData name="Thangavel, Prabhu" userId="3e579001-273a-496a-ad86-41a8219b525d" providerId="ADAL" clId="{1BF3277F-CCE0-40B4-83EC-3A54190BF722}" dt="2020-08-05T10:51:24.068" v="903"/>
        <pc:sldMkLst>
          <pc:docMk/>
          <pc:sldMk cId="0" sldId="287"/>
        </pc:sldMkLst>
      </pc:sldChg>
      <pc:sldMasterChg chg="delSldLayout">
        <pc:chgData name="Thangavel, Prabhu" userId="3e579001-273a-496a-ad86-41a8219b525d" providerId="ADAL" clId="{1BF3277F-CCE0-40B4-83EC-3A54190BF722}" dt="2020-08-05T10:47:52.965" v="898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1BF3277F-CCE0-40B4-83EC-3A54190BF722}" dt="2020-08-05T10:47:49.449" v="890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1BF3277F-CCE0-40B4-83EC-3A54190BF722}" dt="2020-08-05T10:47:52.965" v="898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1BF3277F-CCE0-40B4-83EC-3A54190BF722}" dt="2020-08-05T10:47:50.612" v="893" actId="2696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Thangavel, Prabhu" userId="3e579001-273a-496a-ad86-41a8219b525d" providerId="ADAL" clId="{1BF3277F-CCE0-40B4-83EC-3A54190BF722}" dt="2020-08-05T10:47:52.149" v="896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91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8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6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03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05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308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prabhu04/DevOps_Document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ijayprabhu04/Terraform-Documents/blob/master/Codes/E0_understand-variables/simple_variable.tf" TargetMode="External"/><Relationship Id="rId4" Type="http://schemas.openxmlformats.org/officeDocument/2006/relationships/hyperlink" Target="https://github.com/vijayprabhu04/Terraform-Documen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0" y="971735"/>
            <a:ext cx="5079589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Understanding Terraform HCL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Arguments &amp;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simple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complex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Terraform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How to call declared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Most commonly used variable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What is the use of variables?</a:t>
            </a:r>
          </a:p>
          <a:p>
            <a:pPr marL="342900" indent="-342900"/>
            <a:endParaRPr lang="en-IN" sz="20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185875" y="961261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Terraform HCL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85875" y="1413862"/>
            <a:ext cx="6652916" cy="27991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Terraform codes should be written in HCL [HashiCorp Configuration Language]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Let’s try to understand the terraform syntax and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Terraform can only understand the files which are with </a:t>
            </a: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[tf] </a:t>
            </a:r>
            <a:r>
              <a:rPr lang="en-IN" sz="1600" dirty="0"/>
              <a:t>extension.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example: </a:t>
            </a:r>
            <a:r>
              <a:rPr lang="en-IN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main.tf</a:t>
            </a:r>
            <a:endParaRPr lang="en-IN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Argument &amp; Blocks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Arguments : An argument assigns a value to a particular name.</a:t>
            </a:r>
          </a:p>
          <a:p>
            <a:pPr marL="0" indent="0">
              <a:buNone/>
            </a:pPr>
            <a:r>
              <a:rPr lang="en-IN" sz="1600" dirty="0"/>
              <a:t>     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image_id = “abc123”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identifier before [=] sign is argument name &amp; the expression after  [=] sign is argument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argument values can be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String: Just a text “hello”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Number: represents whole no “15” and fractional no “6.20”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bool: Logical conditionals “true or false”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List: Sequence of values ["us-west-1a", "us-west-1c“]</a:t>
            </a:r>
          </a:p>
          <a:p>
            <a:pPr marL="1200150" lvl="2" indent="-285750">
              <a:buClr>
                <a:schemeClr val="accent1"/>
              </a:buClr>
              <a:buSzPct val="100000"/>
              <a:buFont typeface="Wingdings" pitchFamily="2" charset="2"/>
              <a:buChar char="ü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Map: Group of values with names labels {name = "Mabel", age = 52}</a:t>
            </a:r>
          </a:p>
          <a:p>
            <a:pPr marL="914400" lvl="2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Blocks : Blocks is a container for other contents.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resource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"example"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	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"abc123"</a:t>
            </a:r>
            <a:endParaRPr lang="en-IN" sz="1600" dirty="0"/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82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simple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97971" y="947057"/>
            <a:ext cx="6678447" cy="3799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Number 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simple_variable.tf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4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49359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Terraform complex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73448" y="877280"/>
            <a:ext cx="6292666" cy="38253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Map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Code  : </a:t>
            </a:r>
            <a:r>
              <a:rPr lang="en-US" sz="1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git-repo</a:t>
            </a:r>
            <a:r>
              <a:rPr lang="en-US" sz="1400" dirty="0">
                <a:solidFill>
                  <a:srgbClr val="FFFF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FF00"/>
                </a:solidFill>
              </a:rPr>
              <a:t>[file path : </a:t>
            </a:r>
            <a:r>
              <a:rPr lang="en-IN" sz="1400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n-IN" sz="1400" dirty="0">
                <a:solidFill>
                  <a:srgbClr val="FFFF00"/>
                </a:solidFill>
              </a:rPr>
              <a:t>/Codes/E0_understand-variables/</a:t>
            </a:r>
            <a:r>
              <a:rPr lang="en-IN" sz="1400" dirty="0" err="1">
                <a:solidFill>
                  <a:srgbClr val="FFFF00"/>
                </a:solidFill>
              </a:rPr>
              <a:t>complex</a:t>
            </a:r>
            <a:r>
              <a:rPr lang="en-IN" sz="1400" u="sng" dirty="0" err="1">
                <a:solidFill>
                  <a:srgbClr val="FFFF00"/>
                </a:solidFill>
                <a:hlinkClick r:id="rId5" tooltip="simple_variable.t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_variables.tf</a:t>
            </a:r>
            <a:r>
              <a:rPr lang="en-IN" sz="1400" dirty="0">
                <a:solidFill>
                  <a:srgbClr val="FFFF00"/>
                </a:solidFill>
              </a:rPr>
              <a:t>]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600" dirty="0"/>
              <a:t>     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" name="Google Shape;934;p39">
            <a:extLst>
              <a:ext uri="{FF2B5EF4-FFF2-40B4-BE49-F238E27FC236}">
                <a16:creationId xmlns:a16="http://schemas.microsoft.com/office/drawing/2014/main" id="{12D4E1A4-A38E-4494-8F49-0323F2DB2F39}"/>
              </a:ext>
            </a:extLst>
          </p:cNvPr>
          <p:cNvGrpSpPr/>
          <p:nvPr/>
        </p:nvGrpSpPr>
        <p:grpSpPr>
          <a:xfrm>
            <a:off x="173448" y="124701"/>
            <a:ext cx="445805" cy="405735"/>
            <a:chOff x="8843122" y="4420259"/>
            <a:chExt cx="720202" cy="655469"/>
          </a:xfrm>
        </p:grpSpPr>
        <p:sp>
          <p:nvSpPr>
            <p:cNvPr id="10" name="Google Shape;935;p39">
              <a:extLst>
                <a:ext uri="{FF2B5EF4-FFF2-40B4-BE49-F238E27FC236}">
                  <a16:creationId xmlns:a16="http://schemas.microsoft.com/office/drawing/2014/main" id="{0E7624FB-09FD-43FF-B46A-835EC6F6D821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6;p39">
              <a:extLst>
                <a:ext uri="{FF2B5EF4-FFF2-40B4-BE49-F238E27FC236}">
                  <a16:creationId xmlns:a16="http://schemas.microsoft.com/office/drawing/2014/main" id="{DB3A6D1F-9EA6-41B1-961D-EEF94095BBDF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7;p39">
              <a:extLst>
                <a:ext uri="{FF2B5EF4-FFF2-40B4-BE49-F238E27FC236}">
                  <a16:creationId xmlns:a16="http://schemas.microsoft.com/office/drawing/2014/main" id="{2AF4CB34-2B47-4B04-B6B3-F73EDFC15BCB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8;p39">
              <a:extLst>
                <a:ext uri="{FF2B5EF4-FFF2-40B4-BE49-F238E27FC236}">
                  <a16:creationId xmlns:a16="http://schemas.microsoft.com/office/drawing/2014/main" id="{E94314D9-B0D2-4AAE-A52A-07553371C9D5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39;p39">
              <a:extLst>
                <a:ext uri="{FF2B5EF4-FFF2-40B4-BE49-F238E27FC236}">
                  <a16:creationId xmlns:a16="http://schemas.microsoft.com/office/drawing/2014/main" id="{CD734DAC-48DB-47B4-91A7-4B5791A54C5A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40;p39">
              <a:extLst>
                <a:ext uri="{FF2B5EF4-FFF2-40B4-BE49-F238E27FC236}">
                  <a16:creationId xmlns:a16="http://schemas.microsoft.com/office/drawing/2014/main" id="{8FB0B46A-5E06-437B-B1C3-BA3D865A1616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Terraform set</a:t>
            </a:r>
            <a:endParaRPr sz="2400"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4"/>
            <a:ext cx="6668841" cy="41929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400" u="sng" dirty="0"/>
              <a:t>Set :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is also more similar to list but it doesn’t keep the list in order how you are keeping in list and it can only contain unique values.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Example :  A list that has [5, 1, 1, 2] becomes [1, 2, 5] in set.</a:t>
            </a: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IN" sz="11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33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How to call declared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IN" sz="1600" dirty="0"/>
              <a:t>How to call your variables ? This can be tested in terraform console.</a:t>
            </a:r>
          </a:p>
          <a:p>
            <a:pPr marL="0" indent="0">
              <a:buNone/>
            </a:pPr>
            <a:r>
              <a:rPr lang="en-IN" sz="1600" u="sng" dirty="0"/>
              <a:t>String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"${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var.myvar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}“ 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Map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var.mymap.name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Also, can be called as “${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var.mymap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[“name”]}”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sz="1600" u="sng" dirty="0"/>
              <a:t>Lists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var.mylist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[0]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05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Most commonly used variable types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65764" y="1481986"/>
            <a:ext cx="6449721" cy="16702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most commonly used variable types are List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Other variable types are used periodically if required but its good to know about them.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300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67396" y="280095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the of use variables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07577" y="845245"/>
            <a:ext cx="6731214" cy="420316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can be kept in a separate file.</a:t>
            </a:r>
          </a:p>
          <a:p>
            <a:pPr marL="0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 files are used to keep your secrets [AWS credentials]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Through this you can avoid updating AWS credentials in Git repo.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Variables are also widely used to store the elements which keep changing</a:t>
            </a:r>
          </a:p>
          <a:p>
            <a:pPr marL="742950" lvl="1" indent="-285750">
              <a:buSzPct val="100000"/>
              <a:buFont typeface="Wingdings" pitchFamily="2" charset="2"/>
              <a:buChar char="ü"/>
            </a:pPr>
            <a:r>
              <a:rPr lang="en-IN" sz="1600" dirty="0"/>
              <a:t>For Example : AMI IDs might changes for each and every region.</a:t>
            </a:r>
          </a:p>
          <a:p>
            <a:pPr marL="457200" lvl="1" indent="0">
              <a:buNone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Using variables makes the script reusable.</a:t>
            </a:r>
          </a:p>
          <a:p>
            <a:pPr marL="0" indent="0">
              <a:buNone/>
            </a:pPr>
            <a:endParaRPr lang="en-IN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8" name="Google Shape;934;p39">
            <a:extLst>
              <a:ext uri="{FF2B5EF4-FFF2-40B4-BE49-F238E27FC236}">
                <a16:creationId xmlns:a16="http://schemas.microsoft.com/office/drawing/2014/main" id="{5CB1D1A7-1126-4CD9-AFD3-34F8B118B470}"/>
              </a:ext>
            </a:extLst>
          </p:cNvPr>
          <p:cNvGrpSpPr/>
          <p:nvPr/>
        </p:nvGrpSpPr>
        <p:grpSpPr>
          <a:xfrm>
            <a:off x="165764" y="204409"/>
            <a:ext cx="445805" cy="405735"/>
            <a:chOff x="8843122" y="4420259"/>
            <a:chExt cx="720202" cy="655469"/>
          </a:xfrm>
        </p:grpSpPr>
        <p:sp>
          <p:nvSpPr>
            <p:cNvPr id="9" name="Google Shape;935;p39">
              <a:extLst>
                <a:ext uri="{FF2B5EF4-FFF2-40B4-BE49-F238E27FC236}">
                  <a16:creationId xmlns:a16="http://schemas.microsoft.com/office/drawing/2014/main" id="{672CC585-4FA6-400E-8981-29F760B80BEA}"/>
                </a:ext>
              </a:extLst>
            </p:cNvPr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936;p39">
              <a:extLst>
                <a:ext uri="{FF2B5EF4-FFF2-40B4-BE49-F238E27FC236}">
                  <a16:creationId xmlns:a16="http://schemas.microsoft.com/office/drawing/2014/main" id="{35316A5E-26CD-40F2-8B9F-DD3526A99D26}"/>
                </a:ext>
              </a:extLst>
            </p:cNvPr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937;p39">
              <a:extLst>
                <a:ext uri="{FF2B5EF4-FFF2-40B4-BE49-F238E27FC236}">
                  <a16:creationId xmlns:a16="http://schemas.microsoft.com/office/drawing/2014/main" id="{61A834CA-989F-4995-9120-A0AA8D963FA2}"/>
                </a:ext>
              </a:extLst>
            </p:cNvPr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938;p39">
              <a:extLst>
                <a:ext uri="{FF2B5EF4-FFF2-40B4-BE49-F238E27FC236}">
                  <a16:creationId xmlns:a16="http://schemas.microsoft.com/office/drawing/2014/main" id="{6E8C8BC0-867D-43DB-BF91-2CAD10D82B02}"/>
                </a:ext>
              </a:extLst>
            </p:cNvPr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939;p39">
              <a:extLst>
                <a:ext uri="{FF2B5EF4-FFF2-40B4-BE49-F238E27FC236}">
                  <a16:creationId xmlns:a16="http://schemas.microsoft.com/office/drawing/2014/main" id="{9A61E5B8-6289-4BF8-A9D6-F50A793ABACC}"/>
                </a:ext>
              </a:extLst>
            </p:cNvPr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40;p39">
              <a:extLst>
                <a:ext uri="{FF2B5EF4-FFF2-40B4-BE49-F238E27FC236}">
                  <a16:creationId xmlns:a16="http://schemas.microsoft.com/office/drawing/2014/main" id="{0210CA5D-997D-4D83-A501-E7EBDF0FC735}"/>
                </a:ext>
              </a:extLst>
            </p:cNvPr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40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9A2961-2029-41AF-87D9-8BAF72D2D5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642eb60d-cc9a-4516-9a20-6ebdc1e2080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531</Words>
  <Application>Microsoft Macintosh PowerPoint</Application>
  <PresentationFormat>On-screen Show (16:9)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SemiBold</vt:lpstr>
      <vt:lpstr>Calibri</vt:lpstr>
      <vt:lpstr>Fira Sans Light</vt:lpstr>
      <vt:lpstr>Wingdings</vt:lpstr>
      <vt:lpstr>Arial</vt:lpstr>
      <vt:lpstr>Leontes template</vt:lpstr>
      <vt:lpstr>What are we going to see in this session?</vt:lpstr>
      <vt:lpstr>Understanding Terraform HCL</vt:lpstr>
      <vt:lpstr>Argument &amp; Blocks</vt:lpstr>
      <vt:lpstr>Terraform simple variable types</vt:lpstr>
      <vt:lpstr>Terraform complex variable types</vt:lpstr>
      <vt:lpstr>Terraform set</vt:lpstr>
      <vt:lpstr>How to call declared variables</vt:lpstr>
      <vt:lpstr>Most commonly used variable types</vt:lpstr>
      <vt:lpstr>What is the of use variables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1460</cp:lastModifiedBy>
  <cp:revision>26</cp:revision>
  <dcterms:modified xsi:type="dcterms:W3CDTF">2021-01-07T01:31:28Z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