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82" r:id="rId6"/>
    <p:sldId id="277" r:id="rId7"/>
    <p:sldId id="279" r:id="rId8"/>
    <p:sldId id="280" r:id="rId9"/>
    <p:sldId id="281" r:id="rId10"/>
    <p:sldId id="278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515962759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515962759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515962759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515962759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515962759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1827287582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2550806736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2986364471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0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515962759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515962759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515962759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60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397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80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41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33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87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nso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69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Infrastructure Prerequisite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Open AWS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IAM admin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Account final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security group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118847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Infrastructure Prerequisite 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304799" y="1138518"/>
            <a:ext cx="5728447" cy="2259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We just need one AWS account for practise.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One Linux or Windows machines from where you can keep your codes and apply.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837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400" y="189426"/>
            <a:ext cx="4172430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AWS account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740180" cy="38207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As mentioned earlier we are going to see terraform with AWS in coming sessions. Hence to practice on your own you might need an AWS account.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Most of you all know, AWS provides certain service for free on first year of your subscription so anyone can open new account with AWS and start exploring it. </a:t>
            </a:r>
            <a:r>
              <a:rPr lang="en-IN" sz="1600" dirty="0">
                <a:hlinkClick r:id="rId3"/>
              </a:rPr>
              <a:t>AWS Link</a:t>
            </a: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With this free account you can start spinning up some basic configuration VMs [Which is called Free tire EC2 instances] in AWS.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Do note : Things might cost you when you are intend to use AWS free platform.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using any others services such as S3, RDS etc..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Spinning up high resource machines apart from free tire.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159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02023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your IAM admin user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7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Navigate to IAM in AWS console.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Create an user called terraform [We are going to perform all automation activities through this IAM account from Terraform]</a:t>
            </a:r>
          </a:p>
          <a:p>
            <a:pPr marL="914400" lvl="2" indent="0">
              <a:buNone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Select create individual IAM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username = terraform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Enable programmatic access [Because we are going to access this user only through program not for login]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Create new group = terraform-administrator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 admin access to created group.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Add user terraform to group terraform-administrator.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Once user is created – You will get [Access key ID &amp; Secret key]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can also download the keys as CSV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02023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 final setup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7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User &amp; Group creation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Secret access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Excel file :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732B40-B453-1443-883F-96C7DC013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34" y="1134104"/>
            <a:ext cx="3627719" cy="110295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50EB4-FE53-834B-A8AB-76CA79CF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35" y="2571751"/>
            <a:ext cx="3717366" cy="1206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7EFD4-FDFA-894B-81CE-1071EA72A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35" y="4296208"/>
            <a:ext cx="3717366" cy="5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02023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security group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72997" y="1404783"/>
            <a:ext cx="6650533" cy="2215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Also you can create your own security group and define the inbound and out bound traffics well in prior.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 have created security group with name [</a:t>
            </a:r>
            <a:r>
              <a:rPr lang="en-IN" sz="1600" dirty="0" err="1"/>
              <a:t>My_custom_SG</a:t>
            </a:r>
            <a:r>
              <a:rPr lang="en-IN" sz="1600" dirty="0"/>
              <a:t>] which allows SSH (22), ICMP &amp; HTTP (80) connections.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You need to take a note of your security group ID which will be more similar like this </a:t>
            </a: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sg-0eb17f441ddxxxxxx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600" dirty="0"/>
              <a:t>which you can use in terraform file and ensure all your instances are deployed underneath.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398</Words>
  <Application>Microsoft Macintosh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Fira Sans Light</vt:lpstr>
      <vt:lpstr>Arial</vt:lpstr>
      <vt:lpstr>Fira Sans SemiBold</vt:lpstr>
      <vt:lpstr>Leontes template</vt:lpstr>
      <vt:lpstr>What are we going to see in this session?</vt:lpstr>
      <vt:lpstr>Infrastructure Prerequisite </vt:lpstr>
      <vt:lpstr>Open AWS account</vt:lpstr>
      <vt:lpstr>Create your IAM admin user</vt:lpstr>
      <vt:lpstr>Account final setup</vt:lpstr>
      <vt:lpstr>Create security group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18</cp:revision>
  <dcterms:modified xsi:type="dcterms:W3CDTF">2020-08-14T03:10:49Z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