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301" r:id="rId6"/>
    <p:sldId id="307" r:id="rId7"/>
    <p:sldId id="308" r:id="rId8"/>
    <p:sldId id="287" r:id="rId9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39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12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 variables to hide secrets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Configure AWS CLI to store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Credentials From command line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 to hide secrets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To avoid getting your credentials exposed, we are going to bring in new file.</a:t>
            </a:r>
          </a:p>
          <a:p>
            <a:pPr marL="0" indent="0">
              <a:buNone/>
            </a:pPr>
            <a:r>
              <a:rPr lang="en-US" sz="1400" dirty="0"/>
              <a:t>Now the file structure would be.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provider.tf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vars.tf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terraform.tfvars</a:t>
            </a:r>
            <a:endParaRPr lang="en-US" sz="1200" dirty="0"/>
          </a:p>
          <a:p>
            <a:pPr marL="457200" lvl="1" indent="0">
              <a:buNone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You can keep credentials in separate file which has extension .</a:t>
            </a:r>
            <a:r>
              <a:rPr lang="en-IN" sz="1400" dirty="0" err="1"/>
              <a:t>tfvars</a:t>
            </a:r>
            <a:endParaRPr lang="en-IN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Then you can avoid uploading it in git repository.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When you define a file with name [</a:t>
            </a:r>
            <a:r>
              <a:rPr lang="en-IN" sz="1400" dirty="0" err="1"/>
              <a:t>terraform.tfvars</a:t>
            </a:r>
            <a:r>
              <a:rPr lang="en-IN" sz="1400" dirty="0"/>
              <a:t>] it will get auto loaded while you run terraform apply. </a:t>
            </a:r>
          </a:p>
          <a:p>
            <a:pPr marL="0" indent="0">
              <a:buSzPct val="100000"/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 dirty="0">
                <a:solidFill>
                  <a:srgbClr val="FFFF00"/>
                </a:solidFill>
              </a:rPr>
              <a:t>/Codes/E5_with_tfvars/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Configure AWS CLI to store credentials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2753" y="785548"/>
            <a:ext cx="6750424" cy="41644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200" dirty="0"/>
              <a:t>Here we are going to configure AWS CLI to store credentials as an environment variable.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Download AWS cli from this link to your local machine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curl "https://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awscli.amazonaws.com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/awscli-exe-linux-x86_64.zip" -o "awscliv2.zip"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unzip awscliv2.zip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Install unzip if in case not there “yum install unzip* -y]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/install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Enter your AWS credentials asked for in command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Then you can see credentials are stored as environment variable under file ~/.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Just do cat  ~/.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/credentials to view the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>
                <a:solidFill>
                  <a:srgbClr val="FFFF00"/>
                </a:solidFill>
              </a:rPr>
              <a:t>/Codes/E6</a:t>
            </a:r>
            <a:r>
              <a:rPr lang="en-IN" sz="1200" dirty="0">
                <a:solidFill>
                  <a:srgbClr val="FFFF00"/>
                </a:solidFill>
              </a:rPr>
              <a:t>_aws_cli</a:t>
            </a:r>
            <a:endParaRPr lang="en-IN" sz="1200" dirty="0"/>
          </a:p>
          <a:p>
            <a:pPr marL="0" indent="0">
              <a:buSzPct val="140000"/>
              <a:buNone/>
            </a:pPr>
            <a:endParaRPr lang="en-IN" sz="12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8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From command line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2753" y="785548"/>
            <a:ext cx="6750424" cy="41644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40000"/>
              <a:buNone/>
            </a:pPr>
            <a:endParaRPr lang="en-IN" sz="2000" dirty="0"/>
          </a:p>
          <a:p>
            <a:pPr marL="0" indent="0">
              <a:buSzPct val="140000"/>
              <a:buNone/>
            </a:pPr>
            <a:r>
              <a:rPr lang="en-IN" sz="1600" dirty="0"/>
              <a:t>If you still feel saving your credentials in this format is not safe for your environment,  you can just pass it from command line.</a:t>
            </a:r>
          </a:p>
          <a:p>
            <a:pPr marL="0" indent="0">
              <a:buSzPct val="140000"/>
              <a:buNone/>
            </a:pPr>
            <a:r>
              <a:rPr lang="en-IN" sz="1600" dirty="0"/>
              <a:t>How to do that ?</a:t>
            </a:r>
          </a:p>
          <a:p>
            <a:pPr marL="0" indent="0">
              <a:buSzPct val="100000"/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Just declare the variables in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vars.tf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 file and do not define it anywhere.</a:t>
            </a:r>
          </a:p>
          <a:p>
            <a:pPr marL="0" indent="0">
              <a:buSzPct val="140000"/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[either in 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tfvars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 or in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cli] </a:t>
            </a:r>
          </a:p>
          <a:p>
            <a:pPr marL="0" indent="0">
              <a:buSzPct val="140000"/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When terraform does not find the declared variable it is just going to prompt for variable input at run time when you do terraform apply.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83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363</Words>
  <Application>Microsoft Macintosh PowerPoint</Application>
  <PresentationFormat>On-screen Show 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Use variables to hide secrets</vt:lpstr>
      <vt:lpstr>Configure AWS CLI to store credentials</vt:lpstr>
      <vt:lpstr>From command line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73</cp:revision>
  <dcterms:modified xsi:type="dcterms:W3CDTF">2020-12-10T16:44:05Z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