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E6D8-06E9-0004-A769-631C5E849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35EF0-CB1E-6225-63FD-95AF434B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4B4F2-DA3D-D36A-9D90-89E98434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2976-5B07-3D61-1EAC-36628AA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41C5-CB1B-7442-B398-2C112BDF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14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C511-34D2-A64A-5D2D-76A34893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DC01B-1E91-19D6-7080-BBC60394D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72E74-DFE4-BBF9-1B29-23D1A2DD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44C83-27F4-6195-1BDE-B9214833C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B027-1630-9336-E9D2-8EB2B3B06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4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F5158-3D6E-1000-32CA-16D7B0EE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A6A3C-823A-A291-BC27-BDC7D5F62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D8FA8-8D58-E4FE-76A6-98077A3C1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AB07-3298-77B0-DA51-97CFC95A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8B32-451F-A307-48FB-92EE7C7E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64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834F-BB1C-4AA1-65D3-97BC8DB2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BFBF-8040-E230-80CC-B0149B330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5102C-4A20-FC1E-DF63-5ADCF0BB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16A41-E5B4-7B0D-19C8-0A2B8878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732B7-F28D-E151-1E18-E8568AB4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8498-DC09-14FE-B802-4A5E63963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A9B49-E50C-A759-B012-0F6C38994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63457-6FB2-CCAD-1E22-7FBD9CC4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B163-E06B-537E-3663-E1C31445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4185C-1E85-D17A-F6C9-4EDC76D8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2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F5F9-500A-DDCD-37EB-432B374DD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E739-EF76-A8F0-FBA1-4D10BB5CD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0F47C-C319-4F0B-6D73-C9D28BF25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F75BC-1E80-B38B-AB9B-DEB10390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98C8-5A1F-21A8-6CFC-8D49982B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9DCD-4E74-D796-7E53-83F6EC30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38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C4DA-D9D5-F50A-4E70-76C06982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202F2-DBEE-854F-234C-673F67C9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95596-4C22-2EC5-EDEE-4E5C0FC8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002F-5FCE-7E89-8E19-6015E8B02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4C8F1-2EB9-02BC-F322-80BD83636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D727D-5822-79D0-088F-3C977A1D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45DF7-64D1-E09B-E4A2-C23E268F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43280-875A-6164-8243-EAE4A72AC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98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A08E-2DB9-D8D8-A5A8-081B951D3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F2476-635A-3940-BDB8-F1C19178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A6A43-BF63-FA81-9568-B6C8EDE0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797A5-C13D-51DE-8FE9-9A2809A2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8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3DDB1-153E-4C64-56C9-276F9D0E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09818-9C73-3BED-30F4-B5D135A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077C3-1855-4C4A-CA72-E36D2F99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24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942-4A4E-C087-216B-04F7E21E7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5265B-178E-4BB6-953E-30E66D679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8BBE8-1883-B06D-2DC4-8AC84E5A7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3A842-6F2E-FC1E-7754-E542BF0B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06E6A-FA28-BD05-AB7B-960E271B9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F52C3-C275-CC12-B1FD-0C0751F4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86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DAC2-840F-C3F1-C9B7-7400A320B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97DE4-A093-D97E-AD7B-D61D6B9C2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1B777-5634-8D66-D628-281C50C82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668AE-9C77-CCF9-E825-07A50EDC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CE9AA-0D94-F91C-E045-DE4BD7D7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14C80-38EF-FD2D-70D2-8D6B5740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23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BBA17-1230-C146-36FE-6C253B0D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A3E33-A89B-BBE0-D646-F4B4512C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9C6A-1BA0-0259-BAAD-0F438D40A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FB70-DB0D-495C-A5B2-2C5CB5560CD8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DF3BC-2050-E3FE-10D3-F579C0215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A3326-0B58-7A38-2A1B-65854A110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BDB87-3B0E-430C-A1AA-FCB0E7E3B2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026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3)">
            <a:extLst>
              <a:ext uri="{FF2B5EF4-FFF2-40B4-BE49-F238E27FC236}">
                <a16:creationId xmlns:a16="http://schemas.microsoft.com/office/drawing/2014/main" id="{A67C3E82-D38F-572E-BE2E-EEA511EB52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" y="0"/>
            <a:ext cx="12168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4)">
            <a:extLst>
              <a:ext uri="{FF2B5EF4-FFF2-40B4-BE49-F238E27FC236}">
                <a16:creationId xmlns:a16="http://schemas.microsoft.com/office/drawing/2014/main" id="{2AEC243B-11A9-D484-E4CD-1C931E8AEEE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"/>
            <a:ext cx="12192000" cy="672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6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5)">
            <a:extLst>
              <a:ext uri="{FF2B5EF4-FFF2-40B4-BE49-F238E27FC236}">
                <a16:creationId xmlns:a16="http://schemas.microsoft.com/office/drawing/2014/main" id="{1A90AB3C-E169-B912-1B43-D845DE9556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0"/>
            <a:ext cx="12161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3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6)">
            <a:extLst>
              <a:ext uri="{FF2B5EF4-FFF2-40B4-BE49-F238E27FC236}">
                <a16:creationId xmlns:a16="http://schemas.microsoft.com/office/drawing/2014/main" id="{976CBDDE-3A0E-67D8-CEAD-B67C4ED2C9C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3" y="0"/>
            <a:ext cx="12003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9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7)">
            <a:extLst>
              <a:ext uri="{FF2B5EF4-FFF2-40B4-BE49-F238E27FC236}">
                <a16:creationId xmlns:a16="http://schemas.microsoft.com/office/drawing/2014/main" id="{29382C19-228E-788D-7EF1-69169D97B43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" y="0"/>
            <a:ext cx="12103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8)">
            <a:extLst>
              <a:ext uri="{FF2B5EF4-FFF2-40B4-BE49-F238E27FC236}">
                <a16:creationId xmlns:a16="http://schemas.microsoft.com/office/drawing/2014/main" id="{1ED44300-4117-5878-0CF4-FFA2B8B6E29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8"/>
            <a:ext cx="12192000" cy="684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399)">
            <a:extLst>
              <a:ext uri="{FF2B5EF4-FFF2-40B4-BE49-F238E27FC236}">
                <a16:creationId xmlns:a16="http://schemas.microsoft.com/office/drawing/2014/main" id="{E730ADE4-877F-5FC9-F300-35AD917649F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400)">
            <a:extLst>
              <a:ext uri="{FF2B5EF4-FFF2-40B4-BE49-F238E27FC236}">
                <a16:creationId xmlns:a16="http://schemas.microsoft.com/office/drawing/2014/main" id="{2614A9F4-88C5-2DA2-4001-5D65AB759E9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850"/>
            <a:ext cx="12192000" cy="671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 S Suryavamshi</dc:creator>
  <cp:lastModifiedBy>Thejas S Suryavamshi</cp:lastModifiedBy>
  <cp:revision>1</cp:revision>
  <dcterms:created xsi:type="dcterms:W3CDTF">2024-06-30T06:36:08Z</dcterms:created>
  <dcterms:modified xsi:type="dcterms:W3CDTF">2024-06-30T06:37:03Z</dcterms:modified>
</cp:coreProperties>
</file>