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2"/>
    <p:sldId id="256" r:id="rId3"/>
    <p:sldId id="258" r:id="rId4"/>
    <p:sldId id="260" r:id="rId5"/>
    <p:sldId id="259" r:id="rId6"/>
    <p:sldId id="261" r:id="rId7"/>
    <p:sldId id="262" r:id="rId8"/>
  </p:sldIdLst>
  <p:sldSz cx="18288000" cy="10287000"/>
  <p:notesSz cx="6858000" cy="9144000"/>
  <p:embeddedFontLst>
    <p:embeddedFont>
      <p:font typeface="Abril Fatface" panose="02000503000000020003" pitchFamily="2" charset="0"/>
      <p:regular r:id="rId9"/>
    </p:embeddedFont>
    <p:embeddedFont>
      <p:font typeface="Canva Sans Bold" panose="020B0604020202020204" charset="0"/>
      <p:regular r:id="rId10"/>
    </p:embeddedFont>
    <p:embeddedFont>
      <p:font typeface="Magnolia Script" panose="020B0604020202020204" charset="0"/>
      <p:regular r:id="rId11"/>
    </p:embeddedFont>
    <p:embeddedFont>
      <p:font typeface="Verdana" panose="020B0604030504040204" pitchFamily="34" charset="0"/>
      <p:regular r:id="rId12"/>
      <p:bold r:id="rId13"/>
      <p:italic r:id="rId14"/>
      <p:boldItalic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374D"/>
    <a:srgbClr val="526D82"/>
    <a:srgbClr val="9DB2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2" d="100"/>
          <a:sy n="42" d="100"/>
        </p:scale>
        <p:origin x="78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ejas S Suryavamshi" userId="ecd44a16adf810a8" providerId="LiveId" clId="{5F69388C-C15D-4CB4-AA98-36AC8E1F4FA4}"/>
    <pc:docChg chg="undo redo custSel addSld delSld modSld sldOrd">
      <pc:chgData name="Thejas S Suryavamshi" userId="ecd44a16adf810a8" providerId="LiveId" clId="{5F69388C-C15D-4CB4-AA98-36AC8E1F4FA4}" dt="2024-06-20T08:07:25.114" v="1545" actId="14100"/>
      <pc:docMkLst>
        <pc:docMk/>
      </pc:docMkLst>
      <pc:sldChg chg="addSp modSp add mod">
        <pc:chgData name="Thejas S Suryavamshi" userId="ecd44a16adf810a8" providerId="LiveId" clId="{5F69388C-C15D-4CB4-AA98-36AC8E1F4FA4}" dt="2024-06-20T07:05:30.415" v="495" actId="20577"/>
        <pc:sldMkLst>
          <pc:docMk/>
          <pc:sldMk cId="1930220994" sldId="258"/>
        </pc:sldMkLst>
        <pc:spChg chg="mod">
          <ac:chgData name="Thejas S Suryavamshi" userId="ecd44a16adf810a8" providerId="LiveId" clId="{5F69388C-C15D-4CB4-AA98-36AC8E1F4FA4}" dt="2024-06-20T07:05:30.415" v="495" actId="20577"/>
          <ac:spMkLst>
            <pc:docMk/>
            <pc:sldMk cId="1930220994" sldId="258"/>
            <ac:spMk id="7" creationId="{00000000-0000-0000-0000-000000000000}"/>
          </ac:spMkLst>
        </pc:spChg>
        <pc:spChg chg="mod">
          <ac:chgData name="Thejas S Suryavamshi" userId="ecd44a16adf810a8" providerId="LiveId" clId="{5F69388C-C15D-4CB4-AA98-36AC8E1F4FA4}" dt="2024-06-20T06:36:37.264" v="61" actId="1076"/>
          <ac:spMkLst>
            <pc:docMk/>
            <pc:sldMk cId="1930220994" sldId="258"/>
            <ac:spMk id="8" creationId="{00000000-0000-0000-0000-000000000000}"/>
          </ac:spMkLst>
        </pc:spChg>
        <pc:spChg chg="add mod">
          <ac:chgData name="Thejas S Suryavamshi" userId="ecd44a16adf810a8" providerId="LiveId" clId="{5F69388C-C15D-4CB4-AA98-36AC8E1F4FA4}" dt="2024-06-20T06:46:55.901" v="141" actId="403"/>
          <ac:spMkLst>
            <pc:docMk/>
            <pc:sldMk cId="1930220994" sldId="258"/>
            <ac:spMk id="13" creationId="{C982B06D-DB41-3DB7-C4AA-20F7B5A4C0C1}"/>
          </ac:spMkLst>
        </pc:spChg>
        <pc:spChg chg="add mod">
          <ac:chgData name="Thejas S Suryavamshi" userId="ecd44a16adf810a8" providerId="LiveId" clId="{5F69388C-C15D-4CB4-AA98-36AC8E1F4FA4}" dt="2024-06-20T06:47:04.693" v="142" actId="403"/>
          <ac:spMkLst>
            <pc:docMk/>
            <pc:sldMk cId="1930220994" sldId="258"/>
            <ac:spMk id="14" creationId="{F14BA3D6-AD63-952F-470E-C69086751640}"/>
          </ac:spMkLst>
        </pc:spChg>
        <pc:picChg chg="add mod">
          <ac:chgData name="Thejas S Suryavamshi" userId="ecd44a16adf810a8" providerId="LiveId" clId="{5F69388C-C15D-4CB4-AA98-36AC8E1F4FA4}" dt="2024-06-20T06:45:59.248" v="137" actId="1076"/>
          <ac:picMkLst>
            <pc:docMk/>
            <pc:sldMk cId="1930220994" sldId="258"/>
            <ac:picMk id="10" creationId="{8480A257-5F3F-BFD2-8385-5C12222B0295}"/>
          </ac:picMkLst>
        </pc:picChg>
        <pc:picChg chg="add mod">
          <ac:chgData name="Thejas S Suryavamshi" userId="ecd44a16adf810a8" providerId="LiveId" clId="{5F69388C-C15D-4CB4-AA98-36AC8E1F4FA4}" dt="2024-06-20T06:46:05.665" v="138" actId="1076"/>
          <ac:picMkLst>
            <pc:docMk/>
            <pc:sldMk cId="1930220994" sldId="258"/>
            <ac:picMk id="12" creationId="{10AFB173-1E01-8F5E-592B-E0FA54E5E8DE}"/>
          </ac:picMkLst>
        </pc:picChg>
      </pc:sldChg>
      <pc:sldChg chg="addSp delSp modSp add mod">
        <pc:chgData name="Thejas S Suryavamshi" userId="ecd44a16adf810a8" providerId="LiveId" clId="{5F69388C-C15D-4CB4-AA98-36AC8E1F4FA4}" dt="2024-06-20T07:30:52.633" v="641" actId="1076"/>
        <pc:sldMkLst>
          <pc:docMk/>
          <pc:sldMk cId="4197043104" sldId="259"/>
        </pc:sldMkLst>
        <pc:spChg chg="mod">
          <ac:chgData name="Thejas S Suryavamshi" userId="ecd44a16adf810a8" providerId="LiveId" clId="{5F69388C-C15D-4CB4-AA98-36AC8E1F4FA4}" dt="2024-06-20T07:30:52.633" v="641" actId="1076"/>
          <ac:spMkLst>
            <pc:docMk/>
            <pc:sldMk cId="4197043104" sldId="259"/>
            <ac:spMk id="2" creationId="{00000000-0000-0000-0000-000000000000}"/>
          </ac:spMkLst>
        </pc:spChg>
        <pc:spChg chg="mod">
          <ac:chgData name="Thejas S Suryavamshi" userId="ecd44a16adf810a8" providerId="LiveId" clId="{5F69388C-C15D-4CB4-AA98-36AC8E1F4FA4}" dt="2024-06-20T07:30:52.281" v="640" actId="1076"/>
          <ac:spMkLst>
            <pc:docMk/>
            <pc:sldMk cId="4197043104" sldId="259"/>
            <ac:spMk id="3" creationId="{00000000-0000-0000-0000-000000000000}"/>
          </ac:spMkLst>
        </pc:spChg>
        <pc:spChg chg="mod">
          <ac:chgData name="Thejas S Suryavamshi" userId="ecd44a16adf810a8" providerId="LiveId" clId="{5F69388C-C15D-4CB4-AA98-36AC8E1F4FA4}" dt="2024-06-20T07:30:49.697" v="633" actId="1076"/>
          <ac:spMkLst>
            <pc:docMk/>
            <pc:sldMk cId="4197043104" sldId="259"/>
            <ac:spMk id="4" creationId="{00000000-0000-0000-0000-000000000000}"/>
          </ac:spMkLst>
        </pc:spChg>
        <pc:spChg chg="mod">
          <ac:chgData name="Thejas S Suryavamshi" userId="ecd44a16adf810a8" providerId="LiveId" clId="{5F69388C-C15D-4CB4-AA98-36AC8E1F4FA4}" dt="2024-06-20T07:07:17.471" v="509" actId="6549"/>
          <ac:spMkLst>
            <pc:docMk/>
            <pc:sldMk cId="4197043104" sldId="259"/>
            <ac:spMk id="7" creationId="{00000000-0000-0000-0000-000000000000}"/>
          </ac:spMkLst>
        </pc:spChg>
        <pc:spChg chg="mod">
          <ac:chgData name="Thejas S Suryavamshi" userId="ecd44a16adf810a8" providerId="LiveId" clId="{5F69388C-C15D-4CB4-AA98-36AC8E1F4FA4}" dt="2024-06-20T07:13:02.011" v="588" actId="20577"/>
          <ac:spMkLst>
            <pc:docMk/>
            <pc:sldMk cId="4197043104" sldId="259"/>
            <ac:spMk id="8" creationId="{00000000-0000-0000-0000-000000000000}"/>
          </ac:spMkLst>
        </pc:spChg>
        <pc:spChg chg="del mod">
          <ac:chgData name="Thejas S Suryavamshi" userId="ecd44a16adf810a8" providerId="LiveId" clId="{5F69388C-C15D-4CB4-AA98-36AC8E1F4FA4}" dt="2024-06-20T07:07:34.279" v="543"/>
          <ac:spMkLst>
            <pc:docMk/>
            <pc:sldMk cId="4197043104" sldId="259"/>
            <ac:spMk id="13" creationId="{C982B06D-DB41-3DB7-C4AA-20F7B5A4C0C1}"/>
          </ac:spMkLst>
        </pc:spChg>
        <pc:spChg chg="del mod">
          <ac:chgData name="Thejas S Suryavamshi" userId="ecd44a16adf810a8" providerId="LiveId" clId="{5F69388C-C15D-4CB4-AA98-36AC8E1F4FA4}" dt="2024-06-20T07:07:34.278" v="541"/>
          <ac:spMkLst>
            <pc:docMk/>
            <pc:sldMk cId="4197043104" sldId="259"/>
            <ac:spMk id="14" creationId="{F14BA3D6-AD63-952F-470E-C69086751640}"/>
          </ac:spMkLst>
        </pc:spChg>
        <pc:picChg chg="del">
          <ac:chgData name="Thejas S Suryavamshi" userId="ecd44a16adf810a8" providerId="LiveId" clId="{5F69388C-C15D-4CB4-AA98-36AC8E1F4FA4}" dt="2024-06-20T07:07:01.986" v="504" actId="478"/>
          <ac:picMkLst>
            <pc:docMk/>
            <pc:sldMk cId="4197043104" sldId="259"/>
            <ac:picMk id="10" creationId="{8480A257-5F3F-BFD2-8385-5C12222B0295}"/>
          </ac:picMkLst>
        </pc:picChg>
        <pc:picChg chg="add mod modCrop">
          <ac:chgData name="Thejas S Suryavamshi" userId="ecd44a16adf810a8" providerId="LiveId" clId="{5F69388C-C15D-4CB4-AA98-36AC8E1F4FA4}" dt="2024-06-20T07:28:51.482" v="623" actId="14100"/>
          <ac:picMkLst>
            <pc:docMk/>
            <pc:sldMk cId="4197043104" sldId="259"/>
            <ac:picMk id="11" creationId="{56389F53-6FB2-0F51-EC75-9EBC1F1C6834}"/>
          </ac:picMkLst>
        </pc:picChg>
        <pc:picChg chg="del">
          <ac:chgData name="Thejas S Suryavamshi" userId="ecd44a16adf810a8" providerId="LiveId" clId="{5F69388C-C15D-4CB4-AA98-36AC8E1F4FA4}" dt="2024-06-20T07:07:02.886" v="505" actId="478"/>
          <ac:picMkLst>
            <pc:docMk/>
            <pc:sldMk cId="4197043104" sldId="259"/>
            <ac:picMk id="12" creationId="{10AFB173-1E01-8F5E-592B-E0FA54E5E8DE}"/>
          </ac:picMkLst>
        </pc:picChg>
        <pc:picChg chg="add mod modCrop">
          <ac:chgData name="Thejas S Suryavamshi" userId="ecd44a16adf810a8" providerId="LiveId" clId="{5F69388C-C15D-4CB4-AA98-36AC8E1F4FA4}" dt="2024-06-20T07:13:33.302" v="590" actId="14100"/>
          <ac:picMkLst>
            <pc:docMk/>
            <pc:sldMk cId="4197043104" sldId="259"/>
            <ac:picMk id="16" creationId="{6C3ABEF8-27EF-E5B3-335D-C4EAF30E2142}"/>
          </ac:picMkLst>
        </pc:picChg>
      </pc:sldChg>
      <pc:sldChg chg="addSp delSp modSp add mod ord">
        <pc:chgData name="Thejas S Suryavamshi" userId="ecd44a16adf810a8" providerId="LiveId" clId="{5F69388C-C15D-4CB4-AA98-36AC8E1F4FA4}" dt="2024-06-20T07:35:51.251" v="763" actId="1076"/>
        <pc:sldMkLst>
          <pc:docMk/>
          <pc:sldMk cId="3601296548" sldId="260"/>
        </pc:sldMkLst>
        <pc:spChg chg="mod">
          <ac:chgData name="Thejas S Suryavamshi" userId="ecd44a16adf810a8" providerId="LiveId" clId="{5F69388C-C15D-4CB4-AA98-36AC8E1F4FA4}" dt="2024-06-20T07:16:05.887" v="611" actId="20577"/>
          <ac:spMkLst>
            <pc:docMk/>
            <pc:sldMk cId="3601296548" sldId="260"/>
            <ac:spMk id="8" creationId="{00000000-0000-0000-0000-000000000000}"/>
          </ac:spMkLst>
        </pc:spChg>
        <pc:spChg chg="add del mod">
          <ac:chgData name="Thejas S Suryavamshi" userId="ecd44a16adf810a8" providerId="LiveId" clId="{5F69388C-C15D-4CB4-AA98-36AC8E1F4FA4}" dt="2024-06-20T07:32:38.254" v="655" actId="478"/>
          <ac:spMkLst>
            <pc:docMk/>
            <pc:sldMk cId="3601296548" sldId="260"/>
            <ac:spMk id="12" creationId="{98E7D0A9-02A4-1104-E98F-E994071C0CAB}"/>
          </ac:spMkLst>
        </pc:spChg>
        <pc:spChg chg="add mod">
          <ac:chgData name="Thejas S Suryavamshi" userId="ecd44a16adf810a8" providerId="LiveId" clId="{5F69388C-C15D-4CB4-AA98-36AC8E1F4FA4}" dt="2024-06-20T07:35:51.251" v="763" actId="1076"/>
          <ac:spMkLst>
            <pc:docMk/>
            <pc:sldMk cId="3601296548" sldId="260"/>
            <ac:spMk id="13" creationId="{C4062850-4191-35EB-D0A0-C688AAE33F95}"/>
          </ac:spMkLst>
        </pc:spChg>
        <pc:picChg chg="add mod">
          <ac:chgData name="Thejas S Suryavamshi" userId="ecd44a16adf810a8" providerId="LiveId" clId="{5F69388C-C15D-4CB4-AA98-36AC8E1F4FA4}" dt="2024-06-20T07:31:24.603" v="648" actId="14100"/>
          <ac:picMkLst>
            <pc:docMk/>
            <pc:sldMk cId="3601296548" sldId="260"/>
            <ac:picMk id="10" creationId="{868A3A6E-35D5-5EEF-6A2A-8EA12CC153F5}"/>
          </ac:picMkLst>
        </pc:picChg>
        <pc:picChg chg="del">
          <ac:chgData name="Thejas S Suryavamshi" userId="ecd44a16adf810a8" providerId="LiveId" clId="{5F69388C-C15D-4CB4-AA98-36AC8E1F4FA4}" dt="2024-06-20T07:14:01.077" v="594" actId="478"/>
          <ac:picMkLst>
            <pc:docMk/>
            <pc:sldMk cId="3601296548" sldId="260"/>
            <ac:picMk id="11" creationId="{56389F53-6FB2-0F51-EC75-9EBC1F1C6834}"/>
          </ac:picMkLst>
        </pc:picChg>
        <pc:picChg chg="del">
          <ac:chgData name="Thejas S Suryavamshi" userId="ecd44a16adf810a8" providerId="LiveId" clId="{5F69388C-C15D-4CB4-AA98-36AC8E1F4FA4}" dt="2024-06-20T07:14:03.644" v="595" actId="478"/>
          <ac:picMkLst>
            <pc:docMk/>
            <pc:sldMk cId="3601296548" sldId="260"/>
            <ac:picMk id="16" creationId="{6C3ABEF8-27EF-E5B3-335D-C4EAF30E2142}"/>
          </ac:picMkLst>
        </pc:picChg>
      </pc:sldChg>
      <pc:sldChg chg="addSp delSp modSp add mod ord">
        <pc:chgData name="Thejas S Suryavamshi" userId="ecd44a16adf810a8" providerId="LiveId" clId="{5F69388C-C15D-4CB4-AA98-36AC8E1F4FA4}" dt="2024-06-20T07:53:17.458" v="1510" actId="1076"/>
        <pc:sldMkLst>
          <pc:docMk/>
          <pc:sldMk cId="1253231682" sldId="261"/>
        </pc:sldMkLst>
        <pc:spChg chg="del mod">
          <ac:chgData name="Thejas S Suryavamshi" userId="ecd44a16adf810a8" providerId="LiveId" clId="{5F69388C-C15D-4CB4-AA98-36AC8E1F4FA4}" dt="2024-06-20T07:36:32.904" v="772"/>
          <ac:spMkLst>
            <pc:docMk/>
            <pc:sldMk cId="1253231682" sldId="261"/>
            <ac:spMk id="7" creationId="{00000000-0000-0000-0000-000000000000}"/>
          </ac:spMkLst>
        </pc:spChg>
        <pc:spChg chg="mod">
          <ac:chgData name="Thejas S Suryavamshi" userId="ecd44a16adf810a8" providerId="LiveId" clId="{5F69388C-C15D-4CB4-AA98-36AC8E1F4FA4}" dt="2024-06-20T07:53:17.458" v="1510" actId="1076"/>
          <ac:spMkLst>
            <pc:docMk/>
            <pc:sldMk cId="1253231682" sldId="261"/>
            <ac:spMk id="8" creationId="{00000000-0000-0000-0000-000000000000}"/>
          </ac:spMkLst>
        </pc:spChg>
        <pc:spChg chg="add mod">
          <ac:chgData name="Thejas S Suryavamshi" userId="ecd44a16adf810a8" providerId="LiveId" clId="{5F69388C-C15D-4CB4-AA98-36AC8E1F4FA4}" dt="2024-06-20T07:53:00.658" v="1508" actId="1076"/>
          <ac:spMkLst>
            <pc:docMk/>
            <pc:sldMk cId="1253231682" sldId="261"/>
            <ac:spMk id="9" creationId="{C12C4E95-457E-BA36-4C30-73BF6CF78FD7}"/>
          </ac:spMkLst>
        </pc:spChg>
        <pc:spChg chg="del mod">
          <ac:chgData name="Thejas S Suryavamshi" userId="ecd44a16adf810a8" providerId="LiveId" clId="{5F69388C-C15D-4CB4-AA98-36AC8E1F4FA4}" dt="2024-06-20T07:36:32.906" v="776"/>
          <ac:spMkLst>
            <pc:docMk/>
            <pc:sldMk cId="1253231682" sldId="261"/>
            <ac:spMk id="13" creationId="{C982B06D-DB41-3DB7-C4AA-20F7B5A4C0C1}"/>
          </ac:spMkLst>
        </pc:spChg>
        <pc:spChg chg="del mod">
          <ac:chgData name="Thejas S Suryavamshi" userId="ecd44a16adf810a8" providerId="LiveId" clId="{5F69388C-C15D-4CB4-AA98-36AC8E1F4FA4}" dt="2024-06-20T07:36:32.905" v="774"/>
          <ac:spMkLst>
            <pc:docMk/>
            <pc:sldMk cId="1253231682" sldId="261"/>
            <ac:spMk id="14" creationId="{F14BA3D6-AD63-952F-470E-C69086751640}"/>
          </ac:spMkLst>
        </pc:spChg>
        <pc:picChg chg="del">
          <ac:chgData name="Thejas S Suryavamshi" userId="ecd44a16adf810a8" providerId="LiveId" clId="{5F69388C-C15D-4CB4-AA98-36AC8E1F4FA4}" dt="2024-06-20T07:36:35.074" v="777" actId="478"/>
          <ac:picMkLst>
            <pc:docMk/>
            <pc:sldMk cId="1253231682" sldId="261"/>
            <ac:picMk id="10" creationId="{8480A257-5F3F-BFD2-8385-5C12222B0295}"/>
          </ac:picMkLst>
        </pc:picChg>
        <pc:picChg chg="del">
          <ac:chgData name="Thejas S Suryavamshi" userId="ecd44a16adf810a8" providerId="LiveId" clId="{5F69388C-C15D-4CB4-AA98-36AC8E1F4FA4}" dt="2024-06-20T07:36:32.902" v="770" actId="478"/>
          <ac:picMkLst>
            <pc:docMk/>
            <pc:sldMk cId="1253231682" sldId="261"/>
            <ac:picMk id="12" creationId="{10AFB173-1E01-8F5E-592B-E0FA54E5E8DE}"/>
          </ac:picMkLst>
        </pc:picChg>
      </pc:sldChg>
      <pc:sldChg chg="delSp modSp add del mod ord">
        <pc:chgData name="Thejas S Suryavamshi" userId="ecd44a16adf810a8" providerId="LiveId" clId="{5F69388C-C15D-4CB4-AA98-36AC8E1F4FA4}" dt="2024-06-20T07:54:50.340" v="1526" actId="2696"/>
        <pc:sldMkLst>
          <pc:docMk/>
          <pc:sldMk cId="987804514" sldId="262"/>
        </pc:sldMkLst>
        <pc:spChg chg="del mod">
          <ac:chgData name="Thejas S Suryavamshi" userId="ecd44a16adf810a8" providerId="LiveId" clId="{5F69388C-C15D-4CB4-AA98-36AC8E1F4FA4}" dt="2024-06-20T07:54:00.744" v="1520"/>
          <ac:spMkLst>
            <pc:docMk/>
            <pc:sldMk cId="987804514" sldId="262"/>
            <ac:spMk id="7" creationId="{00000000-0000-0000-0000-000000000000}"/>
          </ac:spMkLst>
        </pc:spChg>
        <pc:spChg chg="del mod">
          <ac:chgData name="Thejas S Suryavamshi" userId="ecd44a16adf810a8" providerId="LiveId" clId="{5F69388C-C15D-4CB4-AA98-36AC8E1F4FA4}" dt="2024-06-20T07:54:00.745" v="1524"/>
          <ac:spMkLst>
            <pc:docMk/>
            <pc:sldMk cId="987804514" sldId="262"/>
            <ac:spMk id="13" creationId="{C982B06D-DB41-3DB7-C4AA-20F7B5A4C0C1}"/>
          </ac:spMkLst>
        </pc:spChg>
        <pc:spChg chg="del mod">
          <ac:chgData name="Thejas S Suryavamshi" userId="ecd44a16adf810a8" providerId="LiveId" clId="{5F69388C-C15D-4CB4-AA98-36AC8E1F4FA4}" dt="2024-06-20T07:54:00.745" v="1522"/>
          <ac:spMkLst>
            <pc:docMk/>
            <pc:sldMk cId="987804514" sldId="262"/>
            <ac:spMk id="14" creationId="{F14BA3D6-AD63-952F-470E-C69086751640}"/>
          </ac:spMkLst>
        </pc:spChg>
        <pc:picChg chg="del">
          <ac:chgData name="Thejas S Suryavamshi" userId="ecd44a16adf810a8" providerId="LiveId" clId="{5F69388C-C15D-4CB4-AA98-36AC8E1F4FA4}" dt="2024-06-20T07:54:00.741" v="1518" actId="478"/>
          <ac:picMkLst>
            <pc:docMk/>
            <pc:sldMk cId="987804514" sldId="262"/>
            <ac:picMk id="10" creationId="{8480A257-5F3F-BFD2-8385-5C12222B0295}"/>
          </ac:picMkLst>
        </pc:picChg>
        <pc:picChg chg="del">
          <ac:chgData name="Thejas S Suryavamshi" userId="ecd44a16adf810a8" providerId="LiveId" clId="{5F69388C-C15D-4CB4-AA98-36AC8E1F4FA4}" dt="2024-06-20T07:54:03.389" v="1525" actId="478"/>
          <ac:picMkLst>
            <pc:docMk/>
            <pc:sldMk cId="987804514" sldId="262"/>
            <ac:picMk id="12" creationId="{10AFB173-1E01-8F5E-592B-E0FA54E5E8DE}"/>
          </ac:picMkLst>
        </pc:picChg>
      </pc:sldChg>
      <pc:sldChg chg="addSp modSp new mod">
        <pc:chgData name="Thejas S Suryavamshi" userId="ecd44a16adf810a8" providerId="LiveId" clId="{5F69388C-C15D-4CB4-AA98-36AC8E1F4FA4}" dt="2024-06-20T08:07:25.114" v="1545" actId="14100"/>
        <pc:sldMkLst>
          <pc:docMk/>
          <pc:sldMk cId="2186820015" sldId="262"/>
        </pc:sldMkLst>
        <pc:graphicFrameChg chg="add mod">
          <ac:chgData name="Thejas S Suryavamshi" userId="ecd44a16adf810a8" providerId="LiveId" clId="{5F69388C-C15D-4CB4-AA98-36AC8E1F4FA4}" dt="2024-06-20T08:07:25.114" v="1545" actId="14100"/>
          <ac:graphicFrameMkLst>
            <pc:docMk/>
            <pc:sldMk cId="2186820015" sldId="262"/>
            <ac:graphicFrameMk id="2" creationId="{402C763B-9A06-4506-CA00-2CB017BE39A3}"/>
          </ac:graphicFrameMkLst>
        </pc:graphicFrameChg>
      </pc:sldChg>
      <pc:sldChg chg="addSp modSp new del mod">
        <pc:chgData name="Thejas S Suryavamshi" userId="ecd44a16adf810a8" providerId="LiveId" clId="{5F69388C-C15D-4CB4-AA98-36AC8E1F4FA4}" dt="2024-06-20T08:05:31.174" v="1537" actId="2696"/>
        <pc:sldMkLst>
          <pc:docMk/>
          <pc:sldMk cId="2513574033" sldId="262"/>
        </pc:sldMkLst>
        <pc:graphicFrameChg chg="add mod">
          <ac:chgData name="Thejas S Suryavamshi" userId="ecd44a16adf810a8" providerId="LiveId" clId="{5F69388C-C15D-4CB4-AA98-36AC8E1F4FA4}" dt="2024-06-20T07:59:14.443" v="1536" actId="14100"/>
          <ac:graphicFrameMkLst>
            <pc:docMk/>
            <pc:sldMk cId="2513574033" sldId="262"/>
            <ac:graphicFrameMk id="2" creationId="{0B4DCE56-653B-2302-DE89-835F9DDB2B53}"/>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svg"/><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1/relationships/webextension" Target="../webextensions/webextension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F8ACEA-CDE6-E51F-FE85-3208F77CDC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Tree>
    <p:extLst>
      <p:ext uri="{BB962C8B-B14F-4D97-AF65-F5344CB8AC3E}">
        <p14:creationId xmlns:p14="http://schemas.microsoft.com/office/powerpoint/2010/main" val="3629260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3286005" y="-4914900"/>
            <a:ext cx="10812392" cy="10812392"/>
          </a:xfrm>
          <a:custGeom>
            <a:avLst/>
            <a:gdLst/>
            <a:ahLst/>
            <a:cxnLst/>
            <a:rect l="l" t="t" r="r" b="b"/>
            <a:pathLst>
              <a:path w="10812392" h="10812392">
                <a:moveTo>
                  <a:pt x="0" y="0"/>
                </a:moveTo>
                <a:lnTo>
                  <a:pt x="10812393" y="0"/>
                </a:lnTo>
                <a:lnTo>
                  <a:pt x="10812393" y="10812392"/>
                </a:lnTo>
                <a:lnTo>
                  <a:pt x="0" y="1081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3886200" y="409010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4">
              <a:alphaModFix amt="30000"/>
              <a:extLst>
                <a:ext uri="{96DAC541-7B7A-43D3-8B79-37D633B846F1}">
                  <asvg:svgBlip xmlns:asvg="http://schemas.microsoft.com/office/drawing/2016/SVG/main" r:embed="rId5"/>
                </a:ext>
              </a:extLst>
            </a:blip>
            <a:stretch>
              <a:fillRect/>
            </a:stretch>
          </a:blipFill>
        </p:spPr>
      </p:sp>
      <p:sp>
        <p:nvSpPr>
          <p:cNvPr id="4" name="Freeform 4"/>
          <p:cNvSpPr/>
          <p:nvPr/>
        </p:nvSpPr>
        <p:spPr>
          <a:xfrm>
            <a:off x="-762001" y="7886700"/>
            <a:ext cx="5764383" cy="5764383"/>
          </a:xfrm>
          <a:custGeom>
            <a:avLst/>
            <a:gdLst/>
            <a:ahLst/>
            <a:cxnLst/>
            <a:rect l="l" t="t" r="r" b="b"/>
            <a:pathLst>
              <a:path w="5764383" h="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a:stretch>
          </a:blipFill>
        </p:spPr>
      </p:sp>
      <p:sp>
        <p:nvSpPr>
          <p:cNvPr id="5" name="Freeform 5"/>
          <p:cNvSpPr/>
          <p:nvPr/>
        </p:nvSpPr>
        <p:spPr>
          <a:xfrm>
            <a:off x="793164" y="790207"/>
            <a:ext cx="471071" cy="476986"/>
          </a:xfrm>
          <a:custGeom>
            <a:avLst/>
            <a:gdLst/>
            <a:ahLst/>
            <a:cxnLst/>
            <a:rect l="l" t="t" r="r" b="b"/>
            <a:pathLst>
              <a:path w="471071" h="476986">
                <a:moveTo>
                  <a:pt x="0" y="0"/>
                </a:moveTo>
                <a:lnTo>
                  <a:pt x="471072" y="0"/>
                </a:lnTo>
                <a:lnTo>
                  <a:pt x="471072" y="476986"/>
                </a:lnTo>
                <a:lnTo>
                  <a:pt x="0" y="476986"/>
                </a:lnTo>
                <a:lnTo>
                  <a:pt x="0" y="0"/>
                </a:lnTo>
                <a:close/>
              </a:path>
            </a:pathLst>
          </a:custGeom>
          <a:blipFill>
            <a:blip r:embed="rId6"/>
            <a:stretch>
              <a:fillRect l="-1736" r="-1736"/>
            </a:stretch>
          </a:blipFill>
        </p:spPr>
      </p:sp>
      <p:sp>
        <p:nvSpPr>
          <p:cNvPr id="6" name="TextBox 6"/>
          <p:cNvSpPr txBox="1"/>
          <p:nvPr/>
        </p:nvSpPr>
        <p:spPr>
          <a:xfrm>
            <a:off x="1264235" y="807720"/>
            <a:ext cx="3275644" cy="503536"/>
          </a:xfrm>
          <a:prstGeom prst="rect">
            <a:avLst/>
          </a:prstGeom>
        </p:spPr>
        <p:txBody>
          <a:bodyPr wrap="square" lIns="0" tIns="0" rIns="0" bIns="0" rtlCol="0" anchor="t">
            <a:spAutoFit/>
          </a:bodyPr>
          <a:lstStyle/>
          <a:p>
            <a:pPr algn="ctr">
              <a:lnSpc>
                <a:spcPts val="4200"/>
              </a:lnSpc>
              <a:spcBef>
                <a:spcPct val="0"/>
              </a:spcBef>
            </a:pPr>
            <a:r>
              <a:rPr lang="en-US" sz="3000" dirty="0">
                <a:solidFill>
                  <a:srgbClr val="FFFFFF"/>
                </a:solidFill>
                <a:latin typeface="Abril Fatface"/>
              </a:rPr>
              <a:t>AtliQ Hardware</a:t>
            </a:r>
          </a:p>
        </p:txBody>
      </p:sp>
      <p:sp>
        <p:nvSpPr>
          <p:cNvPr id="7" name="TextBox 7"/>
          <p:cNvSpPr txBox="1"/>
          <p:nvPr/>
        </p:nvSpPr>
        <p:spPr>
          <a:xfrm>
            <a:off x="6019800" y="3896184"/>
            <a:ext cx="11193273" cy="3979807"/>
          </a:xfrm>
          <a:prstGeom prst="rect">
            <a:avLst/>
          </a:prstGeom>
        </p:spPr>
        <p:txBody>
          <a:bodyPr lIns="0" tIns="0" rIns="0" bIns="0" rtlCol="0" anchor="t">
            <a:spAutoFit/>
          </a:bodyPr>
          <a:lstStyle/>
          <a:p>
            <a:pPr algn="ctr">
              <a:lnSpc>
                <a:spcPts val="4450"/>
              </a:lnSpc>
              <a:spcBef>
                <a:spcPct val="0"/>
              </a:spcBef>
            </a:pPr>
            <a:r>
              <a:rPr lang="en-US" sz="3178" dirty="0">
                <a:solidFill>
                  <a:srgbClr val="000000"/>
                </a:solidFill>
                <a:latin typeface="Canva Sans Bold"/>
              </a:rPr>
              <a:t>  </a:t>
            </a:r>
            <a:r>
              <a:rPr lang="en-US" sz="3178" b="1" dirty="0">
                <a:solidFill>
                  <a:srgbClr val="27374D"/>
                </a:solidFill>
                <a:latin typeface="Verdana" panose="020B0604030504040204" pitchFamily="34" charset="0"/>
                <a:ea typeface="Verdana" panose="020B0604030504040204" pitchFamily="34" charset="0"/>
                <a:cs typeface="Times New Roman" panose="02020603050405020304" pitchFamily="18" charset="0"/>
              </a:rPr>
              <a:t>AtliQ Hardware </a:t>
            </a:r>
            <a:r>
              <a:rPr lang="en-US" sz="3178" dirty="0">
                <a:latin typeface="Verdana" panose="020B0604030504040204" pitchFamily="34" charset="0"/>
                <a:ea typeface="Verdana" panose="020B0604030504040204" pitchFamily="34" charset="0"/>
                <a:cs typeface="Times New Roman" panose="02020603050405020304" pitchFamily="18" charset="0"/>
              </a:rPr>
              <a:t>is a consumer goods electronics company having operations in various countries. Their business is growing rapidly and they still rely on excel files for data analytics. Excel files are hard to consume and not effective in generating insights. Also due to the lack of effective analytics the company faced a major loss in Latin America.</a:t>
            </a:r>
          </a:p>
        </p:txBody>
      </p:sp>
      <p:sp>
        <p:nvSpPr>
          <p:cNvPr id="8" name="TextBox 8"/>
          <p:cNvSpPr txBox="1"/>
          <p:nvPr/>
        </p:nvSpPr>
        <p:spPr>
          <a:xfrm>
            <a:off x="8402863" y="1790700"/>
            <a:ext cx="6427146" cy="987130"/>
          </a:xfrm>
          <a:prstGeom prst="rect">
            <a:avLst/>
          </a:prstGeom>
        </p:spPr>
        <p:txBody>
          <a:bodyPr wrap="square" lIns="0" tIns="0" rIns="0" bIns="0" rtlCol="0" anchor="t">
            <a:spAutoFit/>
          </a:bodyPr>
          <a:lstStyle/>
          <a:p>
            <a:pPr algn="ctr">
              <a:lnSpc>
                <a:spcPts val="7979"/>
              </a:lnSpc>
              <a:spcBef>
                <a:spcPct val="0"/>
              </a:spcBef>
            </a:pPr>
            <a:r>
              <a:rPr lang="en-US" sz="5699" u="sng" dirty="0">
                <a:solidFill>
                  <a:srgbClr val="000000"/>
                </a:solidFill>
                <a:latin typeface="Magnolia Script"/>
              </a:rPr>
              <a:t>Problem Statement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3286005" y="-4914900"/>
            <a:ext cx="10812392" cy="10812392"/>
          </a:xfrm>
          <a:custGeom>
            <a:avLst/>
            <a:gdLst/>
            <a:ahLst/>
            <a:cxnLst/>
            <a:rect l="l" t="t" r="r" b="b"/>
            <a:pathLst>
              <a:path w="10812392" h="10812392">
                <a:moveTo>
                  <a:pt x="0" y="0"/>
                </a:moveTo>
                <a:lnTo>
                  <a:pt x="10812393" y="0"/>
                </a:lnTo>
                <a:lnTo>
                  <a:pt x="10812393" y="10812392"/>
                </a:lnTo>
                <a:lnTo>
                  <a:pt x="0" y="1081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3886200" y="409010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4">
              <a:alphaModFix amt="30000"/>
              <a:extLst>
                <a:ext uri="{96DAC541-7B7A-43D3-8B79-37D633B846F1}">
                  <asvg:svgBlip xmlns:asvg="http://schemas.microsoft.com/office/drawing/2016/SVG/main" r:embed="rId5"/>
                </a:ext>
              </a:extLst>
            </a:blip>
            <a:stretch>
              <a:fillRect/>
            </a:stretch>
          </a:blipFill>
        </p:spPr>
      </p:sp>
      <p:sp>
        <p:nvSpPr>
          <p:cNvPr id="4" name="Freeform 4"/>
          <p:cNvSpPr/>
          <p:nvPr/>
        </p:nvSpPr>
        <p:spPr>
          <a:xfrm>
            <a:off x="-762001" y="7886700"/>
            <a:ext cx="5764383" cy="5764383"/>
          </a:xfrm>
          <a:custGeom>
            <a:avLst/>
            <a:gdLst/>
            <a:ahLst/>
            <a:cxnLst/>
            <a:rect l="l" t="t" r="r" b="b"/>
            <a:pathLst>
              <a:path w="5764383" h="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a:stretch>
          </a:blipFill>
        </p:spPr>
      </p:sp>
      <p:sp>
        <p:nvSpPr>
          <p:cNvPr id="5" name="Freeform 5"/>
          <p:cNvSpPr/>
          <p:nvPr/>
        </p:nvSpPr>
        <p:spPr>
          <a:xfrm>
            <a:off x="793164" y="790207"/>
            <a:ext cx="471071" cy="476986"/>
          </a:xfrm>
          <a:custGeom>
            <a:avLst/>
            <a:gdLst/>
            <a:ahLst/>
            <a:cxnLst/>
            <a:rect l="l" t="t" r="r" b="b"/>
            <a:pathLst>
              <a:path w="471071" h="476986">
                <a:moveTo>
                  <a:pt x="0" y="0"/>
                </a:moveTo>
                <a:lnTo>
                  <a:pt x="471072" y="0"/>
                </a:lnTo>
                <a:lnTo>
                  <a:pt x="471072" y="476986"/>
                </a:lnTo>
                <a:lnTo>
                  <a:pt x="0" y="476986"/>
                </a:lnTo>
                <a:lnTo>
                  <a:pt x="0" y="0"/>
                </a:lnTo>
                <a:close/>
              </a:path>
            </a:pathLst>
          </a:custGeom>
          <a:blipFill>
            <a:blip r:embed="rId6"/>
            <a:stretch>
              <a:fillRect l="-1736" r="-1736"/>
            </a:stretch>
          </a:blipFill>
        </p:spPr>
      </p:sp>
      <p:sp>
        <p:nvSpPr>
          <p:cNvPr id="6" name="TextBox 6"/>
          <p:cNvSpPr txBox="1"/>
          <p:nvPr/>
        </p:nvSpPr>
        <p:spPr>
          <a:xfrm>
            <a:off x="1264235" y="807720"/>
            <a:ext cx="3275644" cy="503536"/>
          </a:xfrm>
          <a:prstGeom prst="rect">
            <a:avLst/>
          </a:prstGeom>
        </p:spPr>
        <p:txBody>
          <a:bodyPr wrap="square" lIns="0" tIns="0" rIns="0" bIns="0" rtlCol="0" anchor="t">
            <a:spAutoFit/>
          </a:bodyPr>
          <a:lstStyle/>
          <a:p>
            <a:pPr algn="ctr">
              <a:lnSpc>
                <a:spcPts val="4200"/>
              </a:lnSpc>
              <a:spcBef>
                <a:spcPct val="0"/>
              </a:spcBef>
            </a:pPr>
            <a:r>
              <a:rPr lang="en-US" sz="3000" dirty="0">
                <a:solidFill>
                  <a:srgbClr val="FFFFFF"/>
                </a:solidFill>
                <a:latin typeface="Abril Fatface"/>
              </a:rPr>
              <a:t>AtliQ Hardware</a:t>
            </a:r>
          </a:p>
        </p:txBody>
      </p:sp>
      <p:sp>
        <p:nvSpPr>
          <p:cNvPr id="7" name="TextBox 7"/>
          <p:cNvSpPr txBox="1"/>
          <p:nvPr/>
        </p:nvSpPr>
        <p:spPr>
          <a:xfrm>
            <a:off x="8184548" y="4052008"/>
            <a:ext cx="9525001" cy="5154681"/>
          </a:xfrm>
          <a:prstGeom prst="rect">
            <a:avLst/>
          </a:prstGeom>
        </p:spPr>
        <p:txBody>
          <a:bodyPr wrap="square" lIns="0" tIns="0" rIns="0" bIns="0" rtlCol="0" anchor="t">
            <a:spAutoFit/>
          </a:bodyPr>
          <a:lstStyle/>
          <a:p>
            <a:pPr marL="457200" indent="-457200">
              <a:lnSpc>
                <a:spcPts val="4450"/>
              </a:lnSpc>
              <a:spcBef>
                <a:spcPct val="0"/>
              </a:spcBef>
              <a:buFont typeface="Arial" panose="020B0604020202020204" pitchFamily="34" charset="0"/>
              <a:buChar char="•"/>
            </a:pPr>
            <a:r>
              <a:rPr lang="en-US" sz="3178" dirty="0">
                <a:solidFill>
                  <a:srgbClr val="000000"/>
                </a:solidFill>
                <a:latin typeface="Canva Sans Bold"/>
              </a:rPr>
              <a:t>Extracted Data from MY SQL Database and CSV file.</a:t>
            </a:r>
          </a:p>
          <a:p>
            <a:pPr marL="457200" indent="-457200">
              <a:lnSpc>
                <a:spcPts val="4450"/>
              </a:lnSpc>
              <a:spcBef>
                <a:spcPct val="0"/>
              </a:spcBef>
              <a:buFont typeface="Arial" panose="020B0604020202020204" pitchFamily="34" charset="0"/>
              <a:buChar char="•"/>
            </a:pPr>
            <a:r>
              <a:rPr lang="en-US" sz="3178" dirty="0">
                <a:solidFill>
                  <a:srgbClr val="000000"/>
                </a:solidFill>
                <a:latin typeface="Canva Sans Bold"/>
              </a:rPr>
              <a:t>Data cleaning done using power Query.</a:t>
            </a:r>
          </a:p>
          <a:p>
            <a:pPr marL="457200" indent="-457200">
              <a:lnSpc>
                <a:spcPts val="4450"/>
              </a:lnSpc>
              <a:spcBef>
                <a:spcPct val="0"/>
              </a:spcBef>
              <a:buFont typeface="Arial" panose="020B0604020202020204" pitchFamily="34" charset="0"/>
              <a:buChar char="•"/>
            </a:pPr>
            <a:r>
              <a:rPr lang="en-US" sz="3178" dirty="0">
                <a:solidFill>
                  <a:srgbClr val="000000"/>
                </a:solidFill>
                <a:latin typeface="Canva Sans Bold"/>
              </a:rPr>
              <a:t>Created columns using power query.</a:t>
            </a:r>
          </a:p>
          <a:p>
            <a:pPr marL="457200" indent="-457200">
              <a:lnSpc>
                <a:spcPts val="4450"/>
              </a:lnSpc>
              <a:spcBef>
                <a:spcPct val="0"/>
              </a:spcBef>
              <a:buFont typeface="Arial" panose="020B0604020202020204" pitchFamily="34" charset="0"/>
              <a:buChar char="•"/>
            </a:pPr>
            <a:r>
              <a:rPr lang="en-US" sz="3178" dirty="0">
                <a:solidFill>
                  <a:srgbClr val="000000"/>
                </a:solidFill>
                <a:latin typeface="Canva Sans Bold"/>
              </a:rPr>
              <a:t>Created various Dax measures.</a:t>
            </a:r>
          </a:p>
          <a:p>
            <a:pPr marL="457200" indent="-457200">
              <a:lnSpc>
                <a:spcPts val="4450"/>
              </a:lnSpc>
              <a:spcBef>
                <a:spcPct val="0"/>
              </a:spcBef>
              <a:buFont typeface="Arial" panose="020B0604020202020204" pitchFamily="34" charset="0"/>
              <a:buChar char="•"/>
            </a:pPr>
            <a:r>
              <a:rPr lang="en-US" sz="3178" dirty="0">
                <a:solidFill>
                  <a:srgbClr val="000000"/>
                </a:solidFill>
                <a:latin typeface="Canva Sans Bold"/>
              </a:rPr>
              <a:t>Created date dimension table using M language and Power Query.</a:t>
            </a:r>
          </a:p>
          <a:p>
            <a:pPr marL="457200" indent="-457200">
              <a:lnSpc>
                <a:spcPts val="4450"/>
              </a:lnSpc>
              <a:spcBef>
                <a:spcPct val="0"/>
              </a:spcBef>
              <a:buFont typeface="Arial" panose="020B0604020202020204" pitchFamily="34" charset="0"/>
              <a:buChar char="•"/>
            </a:pPr>
            <a:endParaRPr lang="en-US" sz="3178" dirty="0">
              <a:solidFill>
                <a:srgbClr val="000000"/>
              </a:solidFill>
              <a:latin typeface="Canva Sans Bold"/>
            </a:endParaRPr>
          </a:p>
          <a:p>
            <a:pPr marL="457200" indent="-457200">
              <a:lnSpc>
                <a:spcPts val="4450"/>
              </a:lnSpc>
              <a:spcBef>
                <a:spcPct val="0"/>
              </a:spcBef>
              <a:buFont typeface="Arial" panose="020B0604020202020204" pitchFamily="34" charset="0"/>
              <a:buChar char="•"/>
            </a:pPr>
            <a:endParaRPr lang="en-US" sz="3178" dirty="0">
              <a:solidFill>
                <a:srgbClr val="000000"/>
              </a:solidFill>
              <a:latin typeface="Canva Sans Bold"/>
            </a:endParaRPr>
          </a:p>
        </p:txBody>
      </p:sp>
      <p:sp>
        <p:nvSpPr>
          <p:cNvPr id="8" name="TextBox 8"/>
          <p:cNvSpPr txBox="1"/>
          <p:nvPr/>
        </p:nvSpPr>
        <p:spPr>
          <a:xfrm>
            <a:off x="6273731" y="1424120"/>
            <a:ext cx="12191999" cy="987130"/>
          </a:xfrm>
          <a:prstGeom prst="rect">
            <a:avLst/>
          </a:prstGeom>
        </p:spPr>
        <p:txBody>
          <a:bodyPr wrap="square" lIns="0" tIns="0" rIns="0" bIns="0" rtlCol="0" anchor="t">
            <a:spAutoFit/>
          </a:bodyPr>
          <a:lstStyle/>
          <a:p>
            <a:pPr algn="ctr">
              <a:lnSpc>
                <a:spcPts val="7979"/>
              </a:lnSpc>
              <a:spcBef>
                <a:spcPct val="0"/>
              </a:spcBef>
            </a:pPr>
            <a:r>
              <a:rPr lang="en-US" sz="5699" u="sng" dirty="0">
                <a:solidFill>
                  <a:srgbClr val="000000"/>
                </a:solidFill>
                <a:latin typeface="Magnolia Script"/>
              </a:rPr>
              <a:t>Data collection and transformation</a:t>
            </a:r>
          </a:p>
        </p:txBody>
      </p:sp>
      <p:pic>
        <p:nvPicPr>
          <p:cNvPr id="10" name="Graphic 9" descr="Database">
            <a:extLst>
              <a:ext uri="{FF2B5EF4-FFF2-40B4-BE49-F238E27FC236}">
                <a16:creationId xmlns:a16="http://schemas.microsoft.com/office/drawing/2014/main" id="{8480A257-5F3F-BFD2-8385-5C12222B029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16120" y="4381499"/>
            <a:ext cx="1854131" cy="2819400"/>
          </a:xfrm>
          <a:prstGeom prst="rect">
            <a:avLst/>
          </a:prstGeom>
        </p:spPr>
      </p:pic>
      <p:pic>
        <p:nvPicPr>
          <p:cNvPr id="12" name="Picture 11">
            <a:extLst>
              <a:ext uri="{FF2B5EF4-FFF2-40B4-BE49-F238E27FC236}">
                <a16:creationId xmlns:a16="http://schemas.microsoft.com/office/drawing/2014/main" id="{10AFB173-1E01-8F5E-592B-E0FA54E5E8D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57876" y="4665503"/>
            <a:ext cx="1560800" cy="2362201"/>
          </a:xfrm>
          <a:prstGeom prst="rect">
            <a:avLst/>
          </a:prstGeom>
        </p:spPr>
      </p:pic>
      <p:sp>
        <p:nvSpPr>
          <p:cNvPr id="13" name="TextBox 12">
            <a:extLst>
              <a:ext uri="{FF2B5EF4-FFF2-40B4-BE49-F238E27FC236}">
                <a16:creationId xmlns:a16="http://schemas.microsoft.com/office/drawing/2014/main" id="{C982B06D-DB41-3DB7-C4AA-20F7B5A4C0C1}"/>
              </a:ext>
            </a:extLst>
          </p:cNvPr>
          <p:cNvSpPr txBox="1"/>
          <p:nvPr/>
        </p:nvSpPr>
        <p:spPr>
          <a:xfrm>
            <a:off x="3601894" y="7033876"/>
            <a:ext cx="1482581" cy="707886"/>
          </a:xfrm>
          <a:prstGeom prst="rect">
            <a:avLst/>
          </a:prstGeom>
          <a:noFill/>
        </p:spPr>
        <p:txBody>
          <a:bodyPr wrap="square" rtlCol="0">
            <a:spAutoFit/>
          </a:bodyPr>
          <a:lstStyle/>
          <a:p>
            <a:pPr algn="ctr"/>
            <a:r>
              <a:rPr lang="en-US" sz="2000" b="1" dirty="0"/>
              <a:t>MY SQL DATABASE</a:t>
            </a:r>
            <a:endParaRPr lang="en-IN" sz="2000" b="1" dirty="0"/>
          </a:p>
        </p:txBody>
      </p:sp>
      <p:sp>
        <p:nvSpPr>
          <p:cNvPr id="14" name="TextBox 13">
            <a:extLst>
              <a:ext uri="{FF2B5EF4-FFF2-40B4-BE49-F238E27FC236}">
                <a16:creationId xmlns:a16="http://schemas.microsoft.com/office/drawing/2014/main" id="{F14BA3D6-AD63-952F-470E-C69086751640}"/>
              </a:ext>
            </a:extLst>
          </p:cNvPr>
          <p:cNvSpPr txBox="1"/>
          <p:nvPr/>
        </p:nvSpPr>
        <p:spPr>
          <a:xfrm>
            <a:off x="5757876" y="7033876"/>
            <a:ext cx="1560800" cy="707886"/>
          </a:xfrm>
          <a:prstGeom prst="rect">
            <a:avLst/>
          </a:prstGeom>
          <a:noFill/>
        </p:spPr>
        <p:txBody>
          <a:bodyPr wrap="square" rtlCol="0">
            <a:spAutoFit/>
          </a:bodyPr>
          <a:lstStyle/>
          <a:p>
            <a:pPr algn="ctr"/>
            <a:r>
              <a:rPr lang="en-US" sz="2000" b="1" dirty="0"/>
              <a:t>EXCEL</a:t>
            </a:r>
          </a:p>
          <a:p>
            <a:pPr algn="ctr"/>
            <a:r>
              <a:rPr lang="en-US" sz="2000" b="1" dirty="0"/>
              <a:t>(.CSV file)</a:t>
            </a:r>
            <a:endParaRPr lang="en-IN" sz="2000" b="1" dirty="0"/>
          </a:p>
        </p:txBody>
      </p:sp>
    </p:spTree>
    <p:extLst>
      <p:ext uri="{BB962C8B-B14F-4D97-AF65-F5344CB8AC3E}">
        <p14:creationId xmlns:p14="http://schemas.microsoft.com/office/powerpoint/2010/main" val="1930220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3286005" y="-4914900"/>
            <a:ext cx="10812392" cy="10812392"/>
          </a:xfrm>
          <a:custGeom>
            <a:avLst/>
            <a:gdLst/>
            <a:ahLst/>
            <a:cxnLst/>
            <a:rect l="l" t="t" r="r" b="b"/>
            <a:pathLst>
              <a:path w="10812392" h="10812392">
                <a:moveTo>
                  <a:pt x="0" y="0"/>
                </a:moveTo>
                <a:lnTo>
                  <a:pt x="10812393" y="0"/>
                </a:lnTo>
                <a:lnTo>
                  <a:pt x="10812393" y="10812392"/>
                </a:lnTo>
                <a:lnTo>
                  <a:pt x="0" y="1081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3886200" y="409010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4">
              <a:alphaModFix amt="30000"/>
              <a:extLst>
                <a:ext uri="{96DAC541-7B7A-43D3-8B79-37D633B846F1}">
                  <asvg:svgBlip xmlns:asvg="http://schemas.microsoft.com/office/drawing/2016/SVG/main" r:embed="rId5"/>
                </a:ext>
              </a:extLst>
            </a:blip>
            <a:stretch>
              <a:fillRect/>
            </a:stretch>
          </a:blipFill>
        </p:spPr>
      </p:sp>
      <p:sp>
        <p:nvSpPr>
          <p:cNvPr id="4" name="Freeform 4"/>
          <p:cNvSpPr/>
          <p:nvPr/>
        </p:nvSpPr>
        <p:spPr>
          <a:xfrm>
            <a:off x="-762001" y="7886700"/>
            <a:ext cx="5764383" cy="5764383"/>
          </a:xfrm>
          <a:custGeom>
            <a:avLst/>
            <a:gdLst/>
            <a:ahLst/>
            <a:cxnLst/>
            <a:rect l="l" t="t" r="r" b="b"/>
            <a:pathLst>
              <a:path w="5764383" h="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a:stretch>
          </a:blipFill>
        </p:spPr>
      </p:sp>
      <p:sp>
        <p:nvSpPr>
          <p:cNvPr id="5" name="Freeform 5"/>
          <p:cNvSpPr/>
          <p:nvPr/>
        </p:nvSpPr>
        <p:spPr>
          <a:xfrm>
            <a:off x="793164" y="790207"/>
            <a:ext cx="471071" cy="476986"/>
          </a:xfrm>
          <a:custGeom>
            <a:avLst/>
            <a:gdLst/>
            <a:ahLst/>
            <a:cxnLst/>
            <a:rect l="l" t="t" r="r" b="b"/>
            <a:pathLst>
              <a:path w="471071" h="476986">
                <a:moveTo>
                  <a:pt x="0" y="0"/>
                </a:moveTo>
                <a:lnTo>
                  <a:pt x="471072" y="0"/>
                </a:lnTo>
                <a:lnTo>
                  <a:pt x="471072" y="476986"/>
                </a:lnTo>
                <a:lnTo>
                  <a:pt x="0" y="476986"/>
                </a:lnTo>
                <a:lnTo>
                  <a:pt x="0" y="0"/>
                </a:lnTo>
                <a:close/>
              </a:path>
            </a:pathLst>
          </a:custGeom>
          <a:blipFill>
            <a:blip r:embed="rId6"/>
            <a:stretch>
              <a:fillRect l="-1736" r="-1736"/>
            </a:stretch>
          </a:blipFill>
        </p:spPr>
      </p:sp>
      <p:sp>
        <p:nvSpPr>
          <p:cNvPr id="6" name="TextBox 6"/>
          <p:cNvSpPr txBox="1"/>
          <p:nvPr/>
        </p:nvSpPr>
        <p:spPr>
          <a:xfrm>
            <a:off x="1264235" y="807720"/>
            <a:ext cx="3275644" cy="503536"/>
          </a:xfrm>
          <a:prstGeom prst="rect">
            <a:avLst/>
          </a:prstGeom>
        </p:spPr>
        <p:txBody>
          <a:bodyPr wrap="square" lIns="0" tIns="0" rIns="0" bIns="0" rtlCol="0" anchor="t">
            <a:spAutoFit/>
          </a:bodyPr>
          <a:lstStyle/>
          <a:p>
            <a:pPr algn="ctr">
              <a:lnSpc>
                <a:spcPts val="4200"/>
              </a:lnSpc>
              <a:spcBef>
                <a:spcPct val="0"/>
              </a:spcBef>
            </a:pPr>
            <a:r>
              <a:rPr lang="en-US" sz="3000" dirty="0">
                <a:solidFill>
                  <a:srgbClr val="FFFFFF"/>
                </a:solidFill>
                <a:latin typeface="Abril Fatface"/>
              </a:rPr>
              <a:t>AtliQ Hardware</a:t>
            </a:r>
          </a:p>
        </p:txBody>
      </p:sp>
      <p:sp>
        <p:nvSpPr>
          <p:cNvPr id="7" name="TextBox 7"/>
          <p:cNvSpPr txBox="1"/>
          <p:nvPr/>
        </p:nvSpPr>
        <p:spPr>
          <a:xfrm>
            <a:off x="9144000" y="5132319"/>
            <a:ext cx="9525001" cy="1115113"/>
          </a:xfrm>
          <a:prstGeom prst="rect">
            <a:avLst/>
          </a:prstGeom>
        </p:spPr>
        <p:txBody>
          <a:bodyPr wrap="square" lIns="0" tIns="0" rIns="0" bIns="0" rtlCol="0" anchor="t">
            <a:spAutoFit/>
          </a:bodyPr>
          <a:lstStyle/>
          <a:p>
            <a:pPr marL="457200" indent="-457200">
              <a:lnSpc>
                <a:spcPts val="4450"/>
              </a:lnSpc>
              <a:spcBef>
                <a:spcPct val="0"/>
              </a:spcBef>
              <a:buFont typeface="Arial" panose="020B0604020202020204" pitchFamily="34" charset="0"/>
              <a:buChar char="•"/>
            </a:pPr>
            <a:endParaRPr lang="en-US" sz="3178" dirty="0">
              <a:solidFill>
                <a:srgbClr val="000000"/>
              </a:solidFill>
              <a:latin typeface="Canva Sans Bold"/>
            </a:endParaRPr>
          </a:p>
          <a:p>
            <a:pPr marL="457200" indent="-457200">
              <a:lnSpc>
                <a:spcPts val="4450"/>
              </a:lnSpc>
              <a:spcBef>
                <a:spcPct val="0"/>
              </a:spcBef>
              <a:buFont typeface="Arial" panose="020B0604020202020204" pitchFamily="34" charset="0"/>
              <a:buChar char="•"/>
            </a:pPr>
            <a:endParaRPr lang="en-US" sz="3178" dirty="0">
              <a:solidFill>
                <a:srgbClr val="000000"/>
              </a:solidFill>
              <a:latin typeface="Canva Sans Bold"/>
            </a:endParaRPr>
          </a:p>
        </p:txBody>
      </p:sp>
      <p:sp>
        <p:nvSpPr>
          <p:cNvPr id="8" name="TextBox 8"/>
          <p:cNvSpPr txBox="1"/>
          <p:nvPr/>
        </p:nvSpPr>
        <p:spPr>
          <a:xfrm>
            <a:off x="5783995" y="1021080"/>
            <a:ext cx="12191999" cy="987130"/>
          </a:xfrm>
          <a:prstGeom prst="rect">
            <a:avLst/>
          </a:prstGeom>
        </p:spPr>
        <p:txBody>
          <a:bodyPr wrap="square" lIns="0" tIns="0" rIns="0" bIns="0" rtlCol="0" anchor="t">
            <a:spAutoFit/>
          </a:bodyPr>
          <a:lstStyle/>
          <a:p>
            <a:pPr algn="ctr">
              <a:lnSpc>
                <a:spcPts val="7979"/>
              </a:lnSpc>
              <a:spcBef>
                <a:spcPct val="0"/>
              </a:spcBef>
            </a:pPr>
            <a:r>
              <a:rPr lang="en-US" sz="5699" u="sng" dirty="0">
                <a:solidFill>
                  <a:srgbClr val="000000"/>
                </a:solidFill>
                <a:latin typeface="Magnolia Script"/>
              </a:rPr>
              <a:t>Data Modelling</a:t>
            </a:r>
          </a:p>
        </p:txBody>
      </p:sp>
      <p:pic>
        <p:nvPicPr>
          <p:cNvPr id="10" name="Picture 9">
            <a:extLst>
              <a:ext uri="{FF2B5EF4-FFF2-40B4-BE49-F238E27FC236}">
                <a16:creationId xmlns:a16="http://schemas.microsoft.com/office/drawing/2014/main" id="{868A3A6E-35D5-5EEF-6A2A-8EA12CC153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72200" y="2323132"/>
            <a:ext cx="11994293" cy="7848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TextBox 12">
            <a:extLst>
              <a:ext uri="{FF2B5EF4-FFF2-40B4-BE49-F238E27FC236}">
                <a16:creationId xmlns:a16="http://schemas.microsoft.com/office/drawing/2014/main" id="{C4062850-4191-35EB-D0A0-C688AAE33F95}"/>
              </a:ext>
            </a:extLst>
          </p:cNvPr>
          <p:cNvSpPr txBox="1"/>
          <p:nvPr/>
        </p:nvSpPr>
        <p:spPr>
          <a:xfrm>
            <a:off x="1878183" y="6169519"/>
            <a:ext cx="4294017" cy="1384995"/>
          </a:xfrm>
          <a:prstGeom prst="rect">
            <a:avLst/>
          </a:prstGeom>
          <a:noFill/>
        </p:spPr>
        <p:txBody>
          <a:bodyPr wrap="square" rtlCol="0">
            <a:spAutoFit/>
          </a:bodyPr>
          <a:lstStyle/>
          <a:p>
            <a:pPr algn="ctr"/>
            <a:r>
              <a:rPr lang="en-US" sz="2800" dirty="0"/>
              <a:t>One to Many relationship Using Snowflake Schema</a:t>
            </a:r>
          </a:p>
          <a:p>
            <a:pPr algn="ctr"/>
            <a:endParaRPr lang="en-IN" sz="2800" dirty="0"/>
          </a:p>
        </p:txBody>
      </p:sp>
    </p:spTree>
    <p:extLst>
      <p:ext uri="{BB962C8B-B14F-4D97-AF65-F5344CB8AC3E}">
        <p14:creationId xmlns:p14="http://schemas.microsoft.com/office/powerpoint/2010/main" val="3601296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3286005" y="-4914900"/>
            <a:ext cx="10812392" cy="10812392"/>
          </a:xfrm>
          <a:custGeom>
            <a:avLst/>
            <a:gdLst/>
            <a:ahLst/>
            <a:cxnLst/>
            <a:rect l="l" t="t" r="r" b="b"/>
            <a:pathLst>
              <a:path w="10812392" h="10812392">
                <a:moveTo>
                  <a:pt x="0" y="0"/>
                </a:moveTo>
                <a:lnTo>
                  <a:pt x="10812393" y="0"/>
                </a:lnTo>
                <a:lnTo>
                  <a:pt x="10812393" y="10812392"/>
                </a:lnTo>
                <a:lnTo>
                  <a:pt x="0" y="1081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3886200" y="409010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4">
              <a:alphaModFix amt="30000"/>
              <a:extLst>
                <a:ext uri="{96DAC541-7B7A-43D3-8B79-37D633B846F1}">
                  <asvg:svgBlip xmlns:asvg="http://schemas.microsoft.com/office/drawing/2016/SVG/main" r:embed="rId5"/>
                </a:ext>
              </a:extLst>
            </a:blip>
            <a:stretch>
              <a:fillRect/>
            </a:stretch>
          </a:blipFill>
        </p:spPr>
      </p:sp>
      <p:sp>
        <p:nvSpPr>
          <p:cNvPr id="4" name="Freeform 4"/>
          <p:cNvSpPr/>
          <p:nvPr/>
        </p:nvSpPr>
        <p:spPr>
          <a:xfrm>
            <a:off x="-762001" y="7886700"/>
            <a:ext cx="5764383" cy="5764383"/>
          </a:xfrm>
          <a:custGeom>
            <a:avLst/>
            <a:gdLst/>
            <a:ahLst/>
            <a:cxnLst/>
            <a:rect l="l" t="t" r="r" b="b"/>
            <a:pathLst>
              <a:path w="5764383" h="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a:stretch>
          </a:blipFill>
        </p:spPr>
      </p:sp>
      <p:sp>
        <p:nvSpPr>
          <p:cNvPr id="5" name="Freeform 5"/>
          <p:cNvSpPr/>
          <p:nvPr/>
        </p:nvSpPr>
        <p:spPr>
          <a:xfrm>
            <a:off x="793164" y="790207"/>
            <a:ext cx="471071" cy="476986"/>
          </a:xfrm>
          <a:custGeom>
            <a:avLst/>
            <a:gdLst/>
            <a:ahLst/>
            <a:cxnLst/>
            <a:rect l="l" t="t" r="r" b="b"/>
            <a:pathLst>
              <a:path w="471071" h="476986">
                <a:moveTo>
                  <a:pt x="0" y="0"/>
                </a:moveTo>
                <a:lnTo>
                  <a:pt x="471072" y="0"/>
                </a:lnTo>
                <a:lnTo>
                  <a:pt x="471072" y="476986"/>
                </a:lnTo>
                <a:lnTo>
                  <a:pt x="0" y="476986"/>
                </a:lnTo>
                <a:lnTo>
                  <a:pt x="0" y="0"/>
                </a:lnTo>
                <a:close/>
              </a:path>
            </a:pathLst>
          </a:custGeom>
          <a:blipFill>
            <a:blip r:embed="rId6"/>
            <a:stretch>
              <a:fillRect l="-1736" r="-1736"/>
            </a:stretch>
          </a:blipFill>
        </p:spPr>
      </p:sp>
      <p:sp>
        <p:nvSpPr>
          <p:cNvPr id="6" name="TextBox 6"/>
          <p:cNvSpPr txBox="1"/>
          <p:nvPr/>
        </p:nvSpPr>
        <p:spPr>
          <a:xfrm>
            <a:off x="1264235" y="807720"/>
            <a:ext cx="3275644" cy="503536"/>
          </a:xfrm>
          <a:prstGeom prst="rect">
            <a:avLst/>
          </a:prstGeom>
        </p:spPr>
        <p:txBody>
          <a:bodyPr wrap="square" lIns="0" tIns="0" rIns="0" bIns="0" rtlCol="0" anchor="t">
            <a:spAutoFit/>
          </a:bodyPr>
          <a:lstStyle/>
          <a:p>
            <a:pPr algn="ctr">
              <a:lnSpc>
                <a:spcPts val="4200"/>
              </a:lnSpc>
              <a:spcBef>
                <a:spcPct val="0"/>
              </a:spcBef>
            </a:pPr>
            <a:r>
              <a:rPr lang="en-US" sz="3000" dirty="0">
                <a:solidFill>
                  <a:srgbClr val="FFFFFF"/>
                </a:solidFill>
                <a:latin typeface="Abril Fatface"/>
              </a:rPr>
              <a:t>AtliQ Hardware</a:t>
            </a:r>
          </a:p>
        </p:txBody>
      </p:sp>
      <p:sp>
        <p:nvSpPr>
          <p:cNvPr id="7" name="TextBox 7"/>
          <p:cNvSpPr txBox="1"/>
          <p:nvPr/>
        </p:nvSpPr>
        <p:spPr>
          <a:xfrm>
            <a:off x="9144000" y="5132319"/>
            <a:ext cx="9525001" cy="1115113"/>
          </a:xfrm>
          <a:prstGeom prst="rect">
            <a:avLst/>
          </a:prstGeom>
        </p:spPr>
        <p:txBody>
          <a:bodyPr wrap="square" lIns="0" tIns="0" rIns="0" bIns="0" rtlCol="0" anchor="t">
            <a:spAutoFit/>
          </a:bodyPr>
          <a:lstStyle/>
          <a:p>
            <a:pPr marL="457200" indent="-457200">
              <a:lnSpc>
                <a:spcPts val="4450"/>
              </a:lnSpc>
              <a:spcBef>
                <a:spcPct val="0"/>
              </a:spcBef>
              <a:buFont typeface="Arial" panose="020B0604020202020204" pitchFamily="34" charset="0"/>
              <a:buChar char="•"/>
            </a:pPr>
            <a:endParaRPr lang="en-US" sz="3178" dirty="0">
              <a:solidFill>
                <a:srgbClr val="000000"/>
              </a:solidFill>
              <a:latin typeface="Canva Sans Bold"/>
            </a:endParaRPr>
          </a:p>
          <a:p>
            <a:pPr marL="457200" indent="-457200">
              <a:lnSpc>
                <a:spcPts val="4450"/>
              </a:lnSpc>
              <a:spcBef>
                <a:spcPct val="0"/>
              </a:spcBef>
              <a:buFont typeface="Arial" panose="020B0604020202020204" pitchFamily="34" charset="0"/>
              <a:buChar char="•"/>
            </a:pPr>
            <a:endParaRPr lang="en-US" sz="3178" dirty="0">
              <a:solidFill>
                <a:srgbClr val="000000"/>
              </a:solidFill>
              <a:latin typeface="Canva Sans Bold"/>
            </a:endParaRPr>
          </a:p>
        </p:txBody>
      </p:sp>
      <p:sp>
        <p:nvSpPr>
          <p:cNvPr id="8" name="TextBox 8"/>
          <p:cNvSpPr txBox="1"/>
          <p:nvPr/>
        </p:nvSpPr>
        <p:spPr>
          <a:xfrm>
            <a:off x="5783995" y="1021080"/>
            <a:ext cx="12191999" cy="987130"/>
          </a:xfrm>
          <a:prstGeom prst="rect">
            <a:avLst/>
          </a:prstGeom>
        </p:spPr>
        <p:txBody>
          <a:bodyPr wrap="square" lIns="0" tIns="0" rIns="0" bIns="0" rtlCol="0" anchor="t">
            <a:spAutoFit/>
          </a:bodyPr>
          <a:lstStyle/>
          <a:p>
            <a:pPr algn="ctr">
              <a:lnSpc>
                <a:spcPts val="7979"/>
              </a:lnSpc>
              <a:spcBef>
                <a:spcPct val="0"/>
              </a:spcBef>
            </a:pPr>
            <a:r>
              <a:rPr lang="en-US" sz="5699" u="sng" dirty="0">
                <a:solidFill>
                  <a:srgbClr val="000000"/>
                </a:solidFill>
                <a:latin typeface="Magnolia Script"/>
              </a:rPr>
              <a:t>Rough Mockups</a:t>
            </a:r>
          </a:p>
        </p:txBody>
      </p:sp>
      <p:pic>
        <p:nvPicPr>
          <p:cNvPr id="11" name="Picture 10">
            <a:extLst>
              <a:ext uri="{FF2B5EF4-FFF2-40B4-BE49-F238E27FC236}">
                <a16:creationId xmlns:a16="http://schemas.microsoft.com/office/drawing/2014/main" id="{56389F53-6FB2-0F51-EC75-9EBC1F1C6834}"/>
              </a:ext>
            </a:extLst>
          </p:cNvPr>
          <p:cNvPicPr>
            <a:picLocks noChangeAspect="1"/>
          </p:cNvPicPr>
          <p:nvPr/>
        </p:nvPicPr>
        <p:blipFill rotWithShape="1">
          <a:blip r:embed="rId7">
            <a:extLst>
              <a:ext uri="{28A0092B-C50C-407E-A947-70E740481C1C}">
                <a14:useLocalDpi xmlns:a14="http://schemas.microsoft.com/office/drawing/2010/main" val="0"/>
              </a:ext>
            </a:extLst>
          </a:blip>
          <a:srcRect l="6585" r="6100"/>
          <a:stretch/>
        </p:blipFill>
        <p:spPr>
          <a:xfrm>
            <a:off x="4365440" y="2324101"/>
            <a:ext cx="6607360" cy="7552450"/>
          </a:xfrm>
          <a:prstGeom prst="rect">
            <a:avLst/>
          </a:prstGeom>
        </p:spPr>
      </p:pic>
      <p:pic>
        <p:nvPicPr>
          <p:cNvPr id="16" name="Picture 15">
            <a:extLst>
              <a:ext uri="{FF2B5EF4-FFF2-40B4-BE49-F238E27FC236}">
                <a16:creationId xmlns:a16="http://schemas.microsoft.com/office/drawing/2014/main" id="{6C3ABEF8-27EF-E5B3-335D-C4EAF30E2142}"/>
              </a:ext>
            </a:extLst>
          </p:cNvPr>
          <p:cNvPicPr>
            <a:picLocks noChangeAspect="1"/>
          </p:cNvPicPr>
          <p:nvPr/>
        </p:nvPicPr>
        <p:blipFill rotWithShape="1">
          <a:blip r:embed="rId8">
            <a:extLst>
              <a:ext uri="{28A0092B-C50C-407E-A947-70E740481C1C}">
                <a14:useLocalDpi xmlns:a14="http://schemas.microsoft.com/office/drawing/2010/main" val="0"/>
              </a:ext>
            </a:extLst>
          </a:blip>
          <a:srcRect l="4066" r="3233"/>
          <a:stretch/>
        </p:blipFill>
        <p:spPr>
          <a:xfrm>
            <a:off x="11125200" y="2324100"/>
            <a:ext cx="6850794" cy="7530391"/>
          </a:xfrm>
          <a:prstGeom prst="rect">
            <a:avLst/>
          </a:prstGeom>
        </p:spPr>
      </p:pic>
    </p:spTree>
    <p:extLst>
      <p:ext uri="{BB962C8B-B14F-4D97-AF65-F5344CB8AC3E}">
        <p14:creationId xmlns:p14="http://schemas.microsoft.com/office/powerpoint/2010/main" val="4197043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3286005" y="-4914900"/>
            <a:ext cx="10812392" cy="10812392"/>
          </a:xfrm>
          <a:custGeom>
            <a:avLst/>
            <a:gdLst/>
            <a:ahLst/>
            <a:cxnLst/>
            <a:rect l="l" t="t" r="r" b="b"/>
            <a:pathLst>
              <a:path w="10812392" h="10812392">
                <a:moveTo>
                  <a:pt x="0" y="0"/>
                </a:moveTo>
                <a:lnTo>
                  <a:pt x="10812393" y="0"/>
                </a:lnTo>
                <a:lnTo>
                  <a:pt x="10812393" y="10812392"/>
                </a:lnTo>
                <a:lnTo>
                  <a:pt x="0" y="1081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3886200" y="409010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4">
              <a:alphaModFix amt="30000"/>
              <a:extLst>
                <a:ext uri="{96DAC541-7B7A-43D3-8B79-37D633B846F1}">
                  <asvg:svgBlip xmlns:asvg="http://schemas.microsoft.com/office/drawing/2016/SVG/main" r:embed="rId5"/>
                </a:ext>
              </a:extLst>
            </a:blip>
            <a:stretch>
              <a:fillRect/>
            </a:stretch>
          </a:blipFill>
        </p:spPr>
      </p:sp>
      <p:sp>
        <p:nvSpPr>
          <p:cNvPr id="4" name="Freeform 4"/>
          <p:cNvSpPr/>
          <p:nvPr/>
        </p:nvSpPr>
        <p:spPr>
          <a:xfrm>
            <a:off x="-762001" y="7886700"/>
            <a:ext cx="5764383" cy="5764383"/>
          </a:xfrm>
          <a:custGeom>
            <a:avLst/>
            <a:gdLst/>
            <a:ahLst/>
            <a:cxnLst/>
            <a:rect l="l" t="t" r="r" b="b"/>
            <a:pathLst>
              <a:path w="5764383" h="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a:stretch>
          </a:blipFill>
        </p:spPr>
      </p:sp>
      <p:sp>
        <p:nvSpPr>
          <p:cNvPr id="5" name="Freeform 5"/>
          <p:cNvSpPr/>
          <p:nvPr/>
        </p:nvSpPr>
        <p:spPr>
          <a:xfrm>
            <a:off x="793164" y="790207"/>
            <a:ext cx="471071" cy="476986"/>
          </a:xfrm>
          <a:custGeom>
            <a:avLst/>
            <a:gdLst/>
            <a:ahLst/>
            <a:cxnLst/>
            <a:rect l="l" t="t" r="r" b="b"/>
            <a:pathLst>
              <a:path w="471071" h="476986">
                <a:moveTo>
                  <a:pt x="0" y="0"/>
                </a:moveTo>
                <a:lnTo>
                  <a:pt x="471072" y="0"/>
                </a:lnTo>
                <a:lnTo>
                  <a:pt x="471072" y="476986"/>
                </a:lnTo>
                <a:lnTo>
                  <a:pt x="0" y="476986"/>
                </a:lnTo>
                <a:lnTo>
                  <a:pt x="0" y="0"/>
                </a:lnTo>
                <a:close/>
              </a:path>
            </a:pathLst>
          </a:custGeom>
          <a:blipFill>
            <a:blip r:embed="rId6"/>
            <a:stretch>
              <a:fillRect l="-1736" r="-1736"/>
            </a:stretch>
          </a:blipFill>
        </p:spPr>
      </p:sp>
      <p:sp>
        <p:nvSpPr>
          <p:cNvPr id="6" name="TextBox 6"/>
          <p:cNvSpPr txBox="1"/>
          <p:nvPr/>
        </p:nvSpPr>
        <p:spPr>
          <a:xfrm>
            <a:off x="1264235" y="807720"/>
            <a:ext cx="3275644" cy="503536"/>
          </a:xfrm>
          <a:prstGeom prst="rect">
            <a:avLst/>
          </a:prstGeom>
        </p:spPr>
        <p:txBody>
          <a:bodyPr wrap="square" lIns="0" tIns="0" rIns="0" bIns="0" rtlCol="0" anchor="t">
            <a:spAutoFit/>
          </a:bodyPr>
          <a:lstStyle/>
          <a:p>
            <a:pPr algn="ctr">
              <a:lnSpc>
                <a:spcPts val="4200"/>
              </a:lnSpc>
              <a:spcBef>
                <a:spcPct val="0"/>
              </a:spcBef>
            </a:pPr>
            <a:r>
              <a:rPr lang="en-US" sz="3000" dirty="0">
                <a:solidFill>
                  <a:srgbClr val="FFFFFF"/>
                </a:solidFill>
                <a:latin typeface="Abril Fatface"/>
              </a:rPr>
              <a:t>AtliQ Hardware</a:t>
            </a:r>
          </a:p>
        </p:txBody>
      </p:sp>
      <p:sp>
        <p:nvSpPr>
          <p:cNvPr id="8" name="TextBox 8"/>
          <p:cNvSpPr txBox="1"/>
          <p:nvPr/>
        </p:nvSpPr>
        <p:spPr>
          <a:xfrm>
            <a:off x="4523837" y="1778851"/>
            <a:ext cx="12191999" cy="987130"/>
          </a:xfrm>
          <a:prstGeom prst="rect">
            <a:avLst/>
          </a:prstGeom>
        </p:spPr>
        <p:txBody>
          <a:bodyPr wrap="square" lIns="0" tIns="0" rIns="0" bIns="0" rtlCol="0" anchor="t">
            <a:spAutoFit/>
          </a:bodyPr>
          <a:lstStyle/>
          <a:p>
            <a:pPr algn="ctr">
              <a:lnSpc>
                <a:spcPts val="7979"/>
              </a:lnSpc>
              <a:spcBef>
                <a:spcPct val="0"/>
              </a:spcBef>
            </a:pPr>
            <a:r>
              <a:rPr lang="en-US" sz="5699" u="sng" dirty="0">
                <a:solidFill>
                  <a:srgbClr val="000000"/>
                </a:solidFill>
                <a:latin typeface="Magnolia Script"/>
              </a:rPr>
              <a:t>Report Design</a:t>
            </a:r>
          </a:p>
        </p:txBody>
      </p:sp>
      <p:sp>
        <p:nvSpPr>
          <p:cNvPr id="9" name="TextBox 8">
            <a:extLst>
              <a:ext uri="{FF2B5EF4-FFF2-40B4-BE49-F238E27FC236}">
                <a16:creationId xmlns:a16="http://schemas.microsoft.com/office/drawing/2014/main" id="{C12C4E95-457E-BA36-4C30-73BF6CF78FD7}"/>
              </a:ext>
            </a:extLst>
          </p:cNvPr>
          <p:cNvSpPr txBox="1"/>
          <p:nvPr/>
        </p:nvSpPr>
        <p:spPr>
          <a:xfrm>
            <a:off x="4539879" y="3848100"/>
            <a:ext cx="14249400" cy="5262979"/>
          </a:xfrm>
          <a:prstGeom prst="rect">
            <a:avLst/>
          </a:prstGeom>
          <a:noFill/>
        </p:spPr>
        <p:txBody>
          <a:bodyPr wrap="square" rtlCol="0">
            <a:spAutoFit/>
          </a:bodyPr>
          <a:lstStyle/>
          <a:p>
            <a:r>
              <a:rPr lang="en-US" sz="2800" b="1" u="sng" dirty="0"/>
              <a:t>Finance view  </a:t>
            </a:r>
            <a:r>
              <a:rPr lang="en-US" sz="2800" dirty="0"/>
              <a:t>To show P &amp; L Statements to understand Financial Performance Across</a:t>
            </a:r>
          </a:p>
          <a:p>
            <a:r>
              <a:rPr lang="en-US" sz="2800" dirty="0"/>
              <a:t>Markets, Products, Customers etc.</a:t>
            </a:r>
          </a:p>
          <a:p>
            <a:endParaRPr lang="en-US" sz="2800" dirty="0"/>
          </a:p>
          <a:p>
            <a:r>
              <a:rPr lang="en-US" sz="2800" b="1" u="sng" dirty="0"/>
              <a:t>Sales View </a:t>
            </a:r>
            <a:r>
              <a:rPr lang="en-US" sz="2800" dirty="0"/>
              <a:t>: To show Top/Bottom Customers along with Key metrics. A Matrix would be preferrable to understand the performance.</a:t>
            </a:r>
          </a:p>
          <a:p>
            <a:endParaRPr lang="en-US" sz="2800" dirty="0"/>
          </a:p>
          <a:p>
            <a:r>
              <a:rPr lang="en-US" sz="2800" b="1" u="sng" dirty="0"/>
              <a:t>Marketing view </a:t>
            </a:r>
            <a:r>
              <a:rPr lang="en-US" sz="2800" dirty="0"/>
              <a:t>: To show Top/Bottom Products along with Key metrics.</a:t>
            </a:r>
          </a:p>
          <a:p>
            <a:endParaRPr lang="en-US" sz="2800" dirty="0"/>
          </a:p>
          <a:p>
            <a:r>
              <a:rPr lang="en-US" sz="2800" b="1" u="sng" dirty="0"/>
              <a:t>Supply Chain view </a:t>
            </a:r>
            <a:r>
              <a:rPr lang="en-US" sz="2800" dirty="0"/>
              <a:t>: Reliability, Forecast Accuracy in a view to understand sales and Customer Performance.</a:t>
            </a:r>
          </a:p>
          <a:p>
            <a:endParaRPr lang="en-US" sz="2800" dirty="0"/>
          </a:p>
          <a:p>
            <a:r>
              <a:rPr lang="en-US" sz="2800" b="1" u="sng" dirty="0"/>
              <a:t>Executive View </a:t>
            </a:r>
            <a:r>
              <a:rPr lang="en-US" sz="2800" dirty="0"/>
              <a:t>: Integrated view of key insights for Executives</a:t>
            </a:r>
            <a:r>
              <a:rPr lang="en-US" sz="2400" dirty="0"/>
              <a:t>.</a:t>
            </a:r>
            <a:endParaRPr lang="en-IN" sz="2400" dirty="0"/>
          </a:p>
        </p:txBody>
      </p:sp>
    </p:spTree>
    <p:extLst>
      <p:ext uri="{BB962C8B-B14F-4D97-AF65-F5344CB8AC3E}">
        <p14:creationId xmlns:p14="http://schemas.microsoft.com/office/powerpoint/2010/main" val="1253231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a:extLst>
                  <a:ext uri="{FF2B5EF4-FFF2-40B4-BE49-F238E27FC236}">
                    <a16:creationId xmlns:a16="http://schemas.microsoft.com/office/drawing/2014/main" id="{402C763B-9A06-4506-CA00-2CB017BE39A3}"/>
                  </a:ext>
                </a:extLst>
              </p:cNvPr>
              <p:cNvGraphicFramePr>
                <a:graphicFrameLocks noGrp="1"/>
              </p:cNvGraphicFramePr>
              <p:nvPr>
                <p:extLst>
                  <p:ext uri="{D42A27DB-BD31-4B8C-83A1-F6EECF244321}">
                    <p14:modId xmlns:p14="http://schemas.microsoft.com/office/powerpoint/2010/main" val="3658469516"/>
                  </p:ext>
                </p:extLst>
              </p:nvPr>
            </p:nvGraphicFramePr>
            <p:xfrm>
              <a:off x="0" y="0"/>
              <a:ext cx="18669000" cy="10287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a:extLst>
                  <a:ext uri="{FF2B5EF4-FFF2-40B4-BE49-F238E27FC236}">
                    <a16:creationId xmlns:a16="http://schemas.microsoft.com/office/drawing/2014/main" id="{402C763B-9A06-4506-CA00-2CB017BE39A3}"/>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8669000" cy="10287000"/>
              </a:xfrm>
              <a:prstGeom prst="rect">
                <a:avLst/>
              </a:prstGeom>
            </p:spPr>
          </p:pic>
        </mc:Fallback>
      </mc:AlternateContent>
    </p:spTree>
    <p:extLst>
      <p:ext uri="{BB962C8B-B14F-4D97-AF65-F5344CB8AC3E}">
        <p14:creationId xmlns:p14="http://schemas.microsoft.com/office/powerpoint/2010/main" val="2186820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webextension1.xml><?xml version="1.0" encoding="utf-8"?>
<we:webextension xmlns:we="http://schemas.microsoft.com/office/webextensions/webextension/2010/11" id="{E9265CFA-8229-43A5-93B6-D15B6D1CCF95}">
  <we:reference id="wa200003233" version="2.0.0.3" store="en-US" storeType="OMEX"/>
  <we:alternateReferences>
    <we:reference id="WA200003233" version="2.0.0.3" store="" storeType="OMEX"/>
  </we:alternateReferences>
  <we:properties>
    <we:property name="artifactViewState" value="&quot;live&quot;"/>
    <we:property name="backgroundColor" value="&quot;#D8E0E5&quot;"/>
    <we:property name="bookmark" value="&quot;H4sIAAAAAAAAA6VXTW/jNhD9K4XOQTHk8DO3bZCeiiJoir0UQTAkh1l1Zcmw5TRpkP/eobyLRdE1XMgXSxqSj28eOR9+60q/3w70+ittuLvufpqmzxvaff4Bu6tuPNowBp8TstMukdapJGAZnbZzP4377vqtm2n3xPPHfn+goQGJ8Y+Hq46G4Y6e2lelYc9X3ZZ3+2mkof+bj5NlaN4d+P2q45ftMO2oQd7PNHODfZbp8i0U1I+ND+W5f+Z7zvPRGqx2NRebsrZeJW8gtmm1H2ZZ2RDS6+3Ldids3r468/MySEwxOl/JKITMysUKsnJ+3bY5H8ozjZlLt9Da8f7I4q27mYbDZnm7/Zf9fjrsMv/GdRka535+bVsJ38cPeW5+Pt7u537T/HoXZ+92k0ixTLrb8WM/Pk995kc5ijwdxvmRNu2xTP00/XWzY1lYumv1/iCW/dH/xb/vKtCUW9S9mcaZ+vGLFjZFZB8pR4oOvbKyptn3/fg0fDmPb2t/P0qx/0Tb5bDTn7Jtw3lvrCphTAUhRAKVWEMBPosl/j99B4uSFd7BMVtxB1Axnuc188ucppf/onmHSlEyGm0mUhatodXMlCugoMTsA4WQEECvVSyFqLIn1pgDO1Ye8mosV4koVus8qoyag/GrT7JYlAgIBhMHylYjxtVYqWgLjiA7Y0lp1hnPa38CS+6Wa6SyUeAtgjYFV/PK2TJZttpn8pZjyGUtljKY2QE4CKCTjYroPK8T98tzLElpIAXkRDlQZfVdZae8tVZYYUq2RJaLuxbLlIy2MiQTs2PwAUJYzcugKpCyK6itQxuNcat5GTBeOU8SSxBsyxlpNZaIjqKYc942gpD/RwydwHJJKw6WjRJvmY0Ge/5+ncxgqjKL5FGh8i5l0c7k9WisFYBkL82uFCATgzXr0bIBVQt4tpJhwWdEOp/FTqJRcbpyIhd0jIVM8nAJNwdSBHW11rB3LI1KOh9Np7lllMRfFVgRDdDJ84KqFKpVuoKlQslRIjlfvx6taq8kn1XxUQIVU2avLuDG1ZCR2ka5SFcUpQSfj/aTaFIsjRyDixoTuIROXXR7nVGCaFsNiBghk77AU8zWaV+iBx9D9BExxwu4SUEpWHLOqRTxM10U9TX4WGp1JekiqQlaIb3A09ayS6xKObAoBUbas9XcFsBvlm7D0uy3l+kw77eU+Y5GXlrs7bGt7XmZJ60zjeW4Ly9d+Fv3S9+a72XrjzQc2q7LX4Nu2eah/fwDBKRW7ZIMAAA=&quot;"/>
    <we:property name="creatorSessionId" value="&quot;abd72d63-cd25-4a50-988a-1f21041d1c2c&quot;"/>
    <we:property name="creatorTenantId" value="&quot;c6e549b3-5f45-4032-aae9-d4244dc5b2c4&quot;"/>
    <we:property name="creatorUserId" value="&quot;100320037CA41358&quot;"/>
    <we:property name="datasetId" value="&quot;26ab9ae4-290d-427a-a89f-0aecad11b672&quot;"/>
    <we:property name="embedUrl" value="&quot;/reportEmbed?reportId=7a82c34c-6368-41ac-866e-1894baadfa2b&amp;config=eyJjbHVzdGVyVXJsIjoiaHR0cHM6Ly9XQUJJLUlORElBLUNFTlRSQUwtQS1QUklNQVJZLXJlZGlyZWN0LmFuYWx5c2lzLndpbmRvd3MubmV0IiwiZW1iZWRGZWF0dXJlcyI6eyJ1c2FnZU1ldHJpY3NWTmV4dCI6dHJ1ZX19&amp;disableSensitivityBanner=true&quot;"/>
    <we:property name="initialStateBookmark" value="&quot;H4sIAAAAAAAAA6VXS2/cNhD+K4XORjF8k765hntJkxhxkUthLIbk0FGjlRaS1rVr+L93qHUQFM1iC+1Fj9Hwm2+GnIdemtxOuw6fP+CWmsvml2H4usXx60+quWj6N9nHj+/eX316t/lw9f6GxcNubod+ai5fmhnHB5o/t9Meu4rAwj/uLxrsult8qG8Fu4kumh2N09Bj1/5NB2X+NI97er1o6GnXDSNWyLsZZ6qwj6zO72xb/FyJYJrbR7qjNB+k3khbUjYxSeNEdBpCVSttN/PKihCfb552I7N5+ebFr8tHJAzBuoJaKEgkbCjAK+fnXdW5yo/YJ8rNQmuk6cDipbkeuv12ebr5l/xu2I+JPlFZPvVzOz9XU8x3c5Xm6ufmZprbbfXrlZ29HQcOxaJ0O9Km7R+HNtGG9yAN+37e4LbeFtUvw1/XI/HC3FyK13uWTAf/F/9+GIEauSW610M/Y9u/xcLEoMgFTAGDVU4YXlPlU9s/dG/78X3t74dQTF+Q77zZ8U82W3FeK6uCKsSswAcEEUlCBjqJxf4//AALo2He3hIZdgeUIHWa10xPcxye/ovmrBICo5bKJERhlNG4mpmwGQTkkJxH76MCkGsjFn0QySFJlTxZEg7SaixbEDEUY50SSUny2q3eyWwUZ4DXKpLHZKRSYTVWzNKARUhWGxSSZFKnY38Ei8+WraSSFuCMAqmzWs0rJUNoyEiX0BkKPuW1WEKrRBbAggcZTRCIp3kdOV+OQo5CAgpAy5EDkVefVbLCGWOYlYrR5EB8cNdi6ZyUKQRRh2QJnAfvV/PSSmSIyWYljVUmaG1X89KgnbAOOZfAm1oz4mosDrriiFnrTCUI6X/k0BEsG6Ugb0gL9pZISzCnz9fRCiYKEYc8CCWcjYljp9N6NJICgKuXJJszoA7e6PVoSYMoGRwZrrDgklJ4uoodRcNsZaGI1ssQMuro4BxuFrgJymKMJmdJyhhPZ9Nxbklx4S8CDAcNlOX7GV3JFyNkAYMZo8WIvL9uPVqRTnA9K+wjJ6qKiZw4gxsVjZp7G6bMU1HgFnw624+icbPUvA02SBXBRmXFWafXasGIpvaAoAIklGd4qpKx0uXgwAUfXFAqhTO4cUPJKqeUYs7sZzwr64t3IZdic5SZSxPURnqGp8G7mqvcDoziBsPj2WpuC+B3SbMlHvbrw7Cfpx0musWelhF7dxhrW1r0eHTGPh/s0jKFvzS/tXX4Xkx/xm5frS6/Bs1ihNm0saMTC+oPQ7PQuq+XfwD+Z0kNuwwAAA==&quot;"/>
    <we:property name="isFiltersActionButtonVisible" value="true"/>
    <we:property name="isFooterCollapsed" value="true"/>
    <we:property name="isVisualContainerHeaderHidden" value="false"/>
    <we:property name="pageDisplayName" value="&quot;Home&quot;"/>
    <we:property name="pageName" value="&quot;8526fcd5bc2571b74093&quot;"/>
    <we:property name="reportEmbeddedTime" value="&quot;2024-06-20T08:07:07.523Z&quot;"/>
    <we:property name="reportName" value="&quot;Business Insights 360&quot;"/>
    <we:property name="reportState" value="&quot;CONNECTED&quot;"/>
    <we:property name="reportUrl" value="&quot;/groups/me/reports/7a82c34c-6368-41ac-866e-1894baadfa2b/8526fcd5bc2571b74093?bookmarkGuid=ae4a3f47-4821-447e-911e-374fdb257c57&amp;bookmarkUsage=1&amp;ctid=c6e549b3-5f45-4032-aae9-d4244dc5b2c4&amp;fromEntryPoint=export&amp;pbi_source=storytelling_addin&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168</TotalTime>
  <Words>225</Words>
  <Application>Microsoft Office PowerPoint</Application>
  <PresentationFormat>Custom</PresentationFormat>
  <Paragraphs>30</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Verdana</vt:lpstr>
      <vt:lpstr>Canva Sans Bold</vt:lpstr>
      <vt:lpstr>Magnolia Script</vt:lpstr>
      <vt:lpstr>Abril Fatface</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paragraph text</dc:title>
  <dc:creator>Thejas suryavamshi</dc:creator>
  <cp:lastModifiedBy>Thejas S Suryavamshi</cp:lastModifiedBy>
  <cp:revision>2</cp:revision>
  <dcterms:created xsi:type="dcterms:W3CDTF">2006-08-16T00:00:00Z</dcterms:created>
  <dcterms:modified xsi:type="dcterms:W3CDTF">2024-06-29T13:12:34Z</dcterms:modified>
  <dc:identifier>DAGIpdzZwXU</dc:identifier>
</cp:coreProperties>
</file>