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Magnolia Script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0" d="100"/>
          <a:sy n="40" d="100"/>
        </p:scale>
        <p:origin x="900" y="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jas S Suryavamshi" userId="ecd44a16adf810a8" providerId="LiveId" clId="{623CA6AD-F221-4530-9C53-BE93EA15BA75}"/>
    <pc:docChg chg="undo redo custSel addSld delSld modSld">
      <pc:chgData name="Thejas S Suryavamshi" userId="ecd44a16adf810a8" providerId="LiveId" clId="{623CA6AD-F221-4530-9C53-BE93EA15BA75}" dt="2024-06-21T14:20:05.593" v="2612" actId="1076"/>
      <pc:docMkLst>
        <pc:docMk/>
      </pc:docMkLst>
      <pc:sldChg chg="addSp delSp modSp mod">
        <pc:chgData name="Thejas S Suryavamshi" userId="ecd44a16adf810a8" providerId="LiveId" clId="{623CA6AD-F221-4530-9C53-BE93EA15BA75}" dt="2024-06-21T09:16:29.945" v="140" actId="1076"/>
        <pc:sldMkLst>
          <pc:docMk/>
          <pc:sldMk cId="0" sldId="256"/>
        </pc:sldMkLst>
        <pc:spChg chg="del mod">
          <ac:chgData name="Thejas S Suryavamshi" userId="ecd44a16adf810a8" providerId="LiveId" clId="{623CA6AD-F221-4530-9C53-BE93EA15BA75}" dt="2024-06-21T08:20:26.758" v="15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Thejas S Suryavamshi" userId="ecd44a16adf810a8" providerId="LiveId" clId="{623CA6AD-F221-4530-9C53-BE93EA15BA75}" dt="2024-06-21T09:16:29.945" v="140" actId="1076"/>
          <ac:spMkLst>
            <pc:docMk/>
            <pc:sldMk cId="0" sldId="256"/>
            <ac:spMk id="12" creationId="{C8C922F4-DEE0-3B00-E7D3-F5C507534E06}"/>
          </ac:spMkLst>
        </pc:spChg>
        <pc:spChg chg="add mod">
          <ac:chgData name="Thejas S Suryavamshi" userId="ecd44a16adf810a8" providerId="LiveId" clId="{623CA6AD-F221-4530-9C53-BE93EA15BA75}" dt="2024-06-21T09:16:22.153" v="139" actId="1076"/>
          <ac:spMkLst>
            <pc:docMk/>
            <pc:sldMk cId="0" sldId="256"/>
            <ac:spMk id="13" creationId="{90172F1D-C136-34B4-A357-FED2DA531794}"/>
          </ac:spMkLst>
        </pc:spChg>
        <pc:picChg chg="add mod">
          <ac:chgData name="Thejas S Suryavamshi" userId="ecd44a16adf810a8" providerId="LiveId" clId="{623CA6AD-F221-4530-9C53-BE93EA15BA75}" dt="2024-06-21T09:16:14.266" v="138" actId="1076"/>
          <ac:picMkLst>
            <pc:docMk/>
            <pc:sldMk cId="0" sldId="256"/>
            <ac:picMk id="9" creationId="{E402AC23-9485-592F-A0A2-3309BA2377EA}"/>
          </ac:picMkLst>
        </pc:picChg>
        <pc:picChg chg="add mod">
          <ac:chgData name="Thejas S Suryavamshi" userId="ecd44a16adf810a8" providerId="LiveId" clId="{623CA6AD-F221-4530-9C53-BE93EA15BA75}" dt="2024-06-21T09:12:36.873" v="33" actId="1076"/>
          <ac:picMkLst>
            <pc:docMk/>
            <pc:sldMk cId="0" sldId="256"/>
            <ac:picMk id="11" creationId="{647837BF-FB1D-5A9F-2A14-704C12FEA086}"/>
          </ac:picMkLst>
        </pc:picChg>
      </pc:sldChg>
      <pc:sldChg chg="addSp modSp add mod">
        <pc:chgData name="Thejas S Suryavamshi" userId="ecd44a16adf810a8" providerId="LiveId" clId="{623CA6AD-F221-4530-9C53-BE93EA15BA75}" dt="2024-06-21T09:35:51.647" v="868" actId="2711"/>
        <pc:sldMkLst>
          <pc:docMk/>
          <pc:sldMk cId="990906802" sldId="257"/>
        </pc:sldMkLst>
        <pc:spChg chg="mod">
          <ac:chgData name="Thejas S Suryavamshi" userId="ecd44a16adf810a8" providerId="LiveId" clId="{623CA6AD-F221-4530-9C53-BE93EA15BA75}" dt="2024-06-21T09:35:51.647" v="868" actId="2711"/>
          <ac:spMkLst>
            <pc:docMk/>
            <pc:sldMk cId="990906802" sldId="257"/>
            <ac:spMk id="7" creationId="{00000000-0000-0000-0000-000000000000}"/>
          </ac:spMkLst>
        </pc:spChg>
        <pc:spChg chg="add mod">
          <ac:chgData name="Thejas S Suryavamshi" userId="ecd44a16adf810a8" providerId="LiveId" clId="{623CA6AD-F221-4530-9C53-BE93EA15BA75}" dt="2024-06-21T09:33:48.728" v="844" actId="1076"/>
          <ac:spMkLst>
            <pc:docMk/>
            <pc:sldMk cId="990906802" sldId="257"/>
            <ac:spMk id="8" creationId="{52E89209-2B4F-D815-5E93-DD6D3D659BB6}"/>
          </ac:spMkLst>
        </pc:spChg>
      </pc:sldChg>
      <pc:sldChg chg="addSp delSp modSp add mod">
        <pc:chgData name="Thejas S Suryavamshi" userId="ecd44a16adf810a8" providerId="LiveId" clId="{623CA6AD-F221-4530-9C53-BE93EA15BA75}" dt="2024-06-21T09:41:29.575" v="1229" actId="1076"/>
        <pc:sldMkLst>
          <pc:docMk/>
          <pc:sldMk cId="2118347169" sldId="258"/>
        </pc:sldMkLst>
        <pc:spChg chg="mod">
          <ac:chgData name="Thejas S Suryavamshi" userId="ecd44a16adf810a8" providerId="LiveId" clId="{623CA6AD-F221-4530-9C53-BE93EA15BA75}" dt="2024-06-21T09:36:48.375" v="874" actId="1076"/>
          <ac:spMkLst>
            <pc:docMk/>
            <pc:sldMk cId="2118347169" sldId="258"/>
            <ac:spMk id="7" creationId="{00000000-0000-0000-0000-000000000000}"/>
          </ac:spMkLst>
        </pc:spChg>
        <pc:spChg chg="del mod">
          <ac:chgData name="Thejas S Suryavamshi" userId="ecd44a16adf810a8" providerId="LiveId" clId="{623CA6AD-F221-4530-9C53-BE93EA15BA75}" dt="2024-06-21T09:34:11.234" v="848"/>
          <ac:spMkLst>
            <pc:docMk/>
            <pc:sldMk cId="2118347169" sldId="258"/>
            <ac:spMk id="8" creationId="{52E89209-2B4F-D815-5E93-DD6D3D659BB6}"/>
          </ac:spMkLst>
        </pc:spChg>
        <pc:spChg chg="add mod">
          <ac:chgData name="Thejas S Suryavamshi" userId="ecd44a16adf810a8" providerId="LiveId" clId="{623CA6AD-F221-4530-9C53-BE93EA15BA75}" dt="2024-06-21T09:41:29.575" v="1229" actId="1076"/>
          <ac:spMkLst>
            <pc:docMk/>
            <pc:sldMk cId="2118347169" sldId="258"/>
            <ac:spMk id="9" creationId="{E27CD669-F3EB-CC12-B1C4-FAC14BFB5E64}"/>
          </ac:spMkLst>
        </pc:spChg>
      </pc:sldChg>
      <pc:sldChg chg="addSp delSp modSp add mod">
        <pc:chgData name="Thejas S Suryavamshi" userId="ecd44a16adf810a8" providerId="LiveId" clId="{623CA6AD-F221-4530-9C53-BE93EA15BA75}" dt="2024-06-21T10:20:35.788" v="1345" actId="1076"/>
        <pc:sldMkLst>
          <pc:docMk/>
          <pc:sldMk cId="922659304" sldId="259"/>
        </pc:sldMkLst>
        <pc:spChg chg="mod">
          <ac:chgData name="Thejas S Suryavamshi" userId="ecd44a16adf810a8" providerId="LiveId" clId="{623CA6AD-F221-4530-9C53-BE93EA15BA75}" dt="2024-06-21T10:16:57.221" v="1257" actId="1076"/>
          <ac:spMkLst>
            <pc:docMk/>
            <pc:sldMk cId="922659304" sldId="259"/>
            <ac:spMk id="2" creationId="{00000000-0000-0000-0000-000000000000}"/>
          </ac:spMkLst>
        </pc:spChg>
        <pc:spChg chg="mod">
          <ac:chgData name="Thejas S Suryavamshi" userId="ecd44a16adf810a8" providerId="LiveId" clId="{623CA6AD-F221-4530-9C53-BE93EA15BA75}" dt="2024-06-21T10:20:35.788" v="1345" actId="1076"/>
          <ac:spMkLst>
            <pc:docMk/>
            <pc:sldMk cId="922659304" sldId="259"/>
            <ac:spMk id="7" creationId="{00000000-0000-0000-0000-000000000000}"/>
          </ac:spMkLst>
        </pc:spChg>
        <pc:spChg chg="del mod">
          <ac:chgData name="Thejas S Suryavamshi" userId="ecd44a16adf810a8" providerId="LiveId" clId="{623CA6AD-F221-4530-9C53-BE93EA15BA75}" dt="2024-06-21T09:50:13.175" v="1233"/>
          <ac:spMkLst>
            <pc:docMk/>
            <pc:sldMk cId="922659304" sldId="259"/>
            <ac:spMk id="9" creationId="{E27CD669-F3EB-CC12-B1C4-FAC14BFB5E64}"/>
          </ac:spMkLst>
        </pc:spChg>
        <pc:spChg chg="add mod">
          <ac:chgData name="Thejas S Suryavamshi" userId="ecd44a16adf810a8" providerId="LiveId" clId="{623CA6AD-F221-4530-9C53-BE93EA15BA75}" dt="2024-06-21T10:16:17.783" v="1250" actId="207"/>
          <ac:spMkLst>
            <pc:docMk/>
            <pc:sldMk cId="922659304" sldId="259"/>
            <ac:spMk id="13" creationId="{079164A5-9C9D-9A56-A08E-9C884462E1BC}"/>
          </ac:spMkLst>
        </pc:spChg>
        <pc:picChg chg="add mod">
          <ac:chgData name="Thejas S Suryavamshi" userId="ecd44a16adf810a8" providerId="LiveId" clId="{623CA6AD-F221-4530-9C53-BE93EA15BA75}" dt="2024-06-21T10:16:33.296" v="1251" actId="208"/>
          <ac:picMkLst>
            <pc:docMk/>
            <pc:sldMk cId="922659304" sldId="259"/>
            <ac:picMk id="10" creationId="{BB384082-E030-6BB6-8C3D-AD8E97FAC9D4}"/>
          </ac:picMkLst>
        </pc:picChg>
        <pc:picChg chg="add mod">
          <ac:chgData name="Thejas S Suryavamshi" userId="ecd44a16adf810a8" providerId="LiveId" clId="{623CA6AD-F221-4530-9C53-BE93EA15BA75}" dt="2024-06-21T10:17:29.366" v="1261" actId="14100"/>
          <ac:picMkLst>
            <pc:docMk/>
            <pc:sldMk cId="922659304" sldId="259"/>
            <ac:picMk id="12" creationId="{658D1968-082F-AEF3-F86C-C3D283ADAA11}"/>
          </ac:picMkLst>
        </pc:picChg>
      </pc:sldChg>
      <pc:sldChg chg="addSp delSp modSp add mod">
        <pc:chgData name="Thejas S Suryavamshi" userId="ecd44a16adf810a8" providerId="LiveId" clId="{623CA6AD-F221-4530-9C53-BE93EA15BA75}" dt="2024-06-21T10:32:49.410" v="1423" actId="1076"/>
        <pc:sldMkLst>
          <pc:docMk/>
          <pc:sldMk cId="3457243024" sldId="260"/>
        </pc:sldMkLst>
        <pc:spChg chg="mod">
          <ac:chgData name="Thejas S Suryavamshi" userId="ecd44a16adf810a8" providerId="LiveId" clId="{623CA6AD-F221-4530-9C53-BE93EA15BA75}" dt="2024-06-21T10:30:33.242" v="1404" actId="1076"/>
          <ac:spMkLst>
            <pc:docMk/>
            <pc:sldMk cId="3457243024" sldId="260"/>
            <ac:spMk id="7" creationId="{00000000-0000-0000-0000-000000000000}"/>
          </ac:spMkLst>
        </pc:spChg>
        <pc:spChg chg="mod">
          <ac:chgData name="Thejas S Suryavamshi" userId="ecd44a16adf810a8" providerId="LiveId" clId="{623CA6AD-F221-4530-9C53-BE93EA15BA75}" dt="2024-06-21T10:32:40.267" v="1422" actId="14100"/>
          <ac:spMkLst>
            <pc:docMk/>
            <pc:sldMk cId="3457243024" sldId="260"/>
            <ac:spMk id="13" creationId="{079164A5-9C9D-9A56-A08E-9C884462E1BC}"/>
          </ac:spMkLst>
        </pc:spChg>
        <pc:picChg chg="add mod">
          <ac:chgData name="Thejas S Suryavamshi" userId="ecd44a16adf810a8" providerId="LiveId" clId="{623CA6AD-F221-4530-9C53-BE93EA15BA75}" dt="2024-06-21T10:32:49.410" v="1423" actId="1076"/>
          <ac:picMkLst>
            <pc:docMk/>
            <pc:sldMk cId="3457243024" sldId="260"/>
            <ac:picMk id="9" creationId="{E3890204-BABB-D998-2104-26D038EE94CC}"/>
          </ac:picMkLst>
        </pc:picChg>
        <pc:picChg chg="del">
          <ac:chgData name="Thejas S Suryavamshi" userId="ecd44a16adf810a8" providerId="LiveId" clId="{623CA6AD-F221-4530-9C53-BE93EA15BA75}" dt="2024-06-21T10:30:39.373" v="1405" actId="478"/>
          <ac:picMkLst>
            <pc:docMk/>
            <pc:sldMk cId="3457243024" sldId="260"/>
            <ac:picMk id="10" creationId="{BB384082-E030-6BB6-8C3D-AD8E97FAC9D4}"/>
          </ac:picMkLst>
        </pc:picChg>
        <pc:picChg chg="del">
          <ac:chgData name="Thejas S Suryavamshi" userId="ecd44a16adf810a8" providerId="LiveId" clId="{623CA6AD-F221-4530-9C53-BE93EA15BA75}" dt="2024-06-21T10:31:20.561" v="1412" actId="478"/>
          <ac:picMkLst>
            <pc:docMk/>
            <pc:sldMk cId="3457243024" sldId="260"/>
            <ac:picMk id="12" creationId="{658D1968-082F-AEF3-F86C-C3D283ADAA11}"/>
          </ac:picMkLst>
        </pc:picChg>
        <pc:picChg chg="add mod">
          <ac:chgData name="Thejas S Suryavamshi" userId="ecd44a16adf810a8" providerId="LiveId" clId="{623CA6AD-F221-4530-9C53-BE93EA15BA75}" dt="2024-06-21T10:32:21.900" v="1420" actId="208"/>
          <ac:picMkLst>
            <pc:docMk/>
            <pc:sldMk cId="3457243024" sldId="260"/>
            <ac:picMk id="14" creationId="{5C78CA50-BEB0-2018-3EE0-9986B16718AE}"/>
          </ac:picMkLst>
        </pc:picChg>
      </pc:sldChg>
      <pc:sldChg chg="addSp delSp modSp add mod">
        <pc:chgData name="Thejas S Suryavamshi" userId="ecd44a16adf810a8" providerId="LiveId" clId="{623CA6AD-F221-4530-9C53-BE93EA15BA75}" dt="2024-06-21T10:44:53.881" v="1488" actId="14100"/>
        <pc:sldMkLst>
          <pc:docMk/>
          <pc:sldMk cId="3433580475" sldId="261"/>
        </pc:sldMkLst>
        <pc:spChg chg="mod">
          <ac:chgData name="Thejas S Suryavamshi" userId="ecd44a16adf810a8" providerId="LiveId" clId="{623CA6AD-F221-4530-9C53-BE93EA15BA75}" dt="2024-06-21T10:34:06.177" v="1470" actId="20577"/>
          <ac:spMkLst>
            <pc:docMk/>
            <pc:sldMk cId="3433580475" sldId="261"/>
            <ac:spMk id="7" creationId="{00000000-0000-0000-0000-000000000000}"/>
          </ac:spMkLst>
        </pc:spChg>
        <pc:picChg chg="del">
          <ac:chgData name="Thejas S Suryavamshi" userId="ecd44a16adf810a8" providerId="LiveId" clId="{623CA6AD-F221-4530-9C53-BE93EA15BA75}" dt="2024-06-21T10:33:19.897" v="1425" actId="478"/>
          <ac:picMkLst>
            <pc:docMk/>
            <pc:sldMk cId="3433580475" sldId="261"/>
            <ac:picMk id="9" creationId="{E3890204-BABB-D998-2104-26D038EE94CC}"/>
          </ac:picMkLst>
        </pc:picChg>
        <pc:picChg chg="add mod modCrop">
          <ac:chgData name="Thejas S Suryavamshi" userId="ecd44a16adf810a8" providerId="LiveId" clId="{623CA6AD-F221-4530-9C53-BE93EA15BA75}" dt="2024-06-21T10:44:53.881" v="1488" actId="14100"/>
          <ac:picMkLst>
            <pc:docMk/>
            <pc:sldMk cId="3433580475" sldId="261"/>
            <ac:picMk id="10" creationId="{23DD4EBB-0169-C5BA-871D-7C3315D1D537}"/>
          </ac:picMkLst>
        </pc:picChg>
        <pc:picChg chg="add mod">
          <ac:chgData name="Thejas S Suryavamshi" userId="ecd44a16adf810a8" providerId="LiveId" clId="{623CA6AD-F221-4530-9C53-BE93EA15BA75}" dt="2024-06-21T10:44:30.915" v="1485" actId="208"/>
          <ac:picMkLst>
            <pc:docMk/>
            <pc:sldMk cId="3433580475" sldId="261"/>
            <ac:picMk id="12" creationId="{5C4D303E-FB38-87E0-39D7-1E91F53BFCF6}"/>
          </ac:picMkLst>
        </pc:picChg>
        <pc:picChg chg="del">
          <ac:chgData name="Thejas S Suryavamshi" userId="ecd44a16adf810a8" providerId="LiveId" clId="{623CA6AD-F221-4530-9C53-BE93EA15BA75}" dt="2024-06-21T10:33:21.355" v="1426" actId="478"/>
          <ac:picMkLst>
            <pc:docMk/>
            <pc:sldMk cId="3433580475" sldId="261"/>
            <ac:picMk id="14" creationId="{5C78CA50-BEB0-2018-3EE0-9986B16718AE}"/>
          </ac:picMkLst>
        </pc:picChg>
      </pc:sldChg>
      <pc:sldChg chg="addSp delSp modSp add mod">
        <pc:chgData name="Thejas S Suryavamshi" userId="ecd44a16adf810a8" providerId="LiveId" clId="{623CA6AD-F221-4530-9C53-BE93EA15BA75}" dt="2024-06-21T11:21:23.246" v="1607" actId="1076"/>
        <pc:sldMkLst>
          <pc:docMk/>
          <pc:sldMk cId="1919537666" sldId="262"/>
        </pc:sldMkLst>
        <pc:spChg chg="mod">
          <ac:chgData name="Thejas S Suryavamshi" userId="ecd44a16adf810a8" providerId="LiveId" clId="{623CA6AD-F221-4530-9C53-BE93EA15BA75}" dt="2024-06-21T11:17:29.886" v="1585" actId="20577"/>
          <ac:spMkLst>
            <pc:docMk/>
            <pc:sldMk cId="1919537666" sldId="262"/>
            <ac:spMk id="7" creationId="{00000000-0000-0000-0000-000000000000}"/>
          </ac:spMkLst>
        </pc:spChg>
        <pc:picChg chg="add del mod">
          <ac:chgData name="Thejas S Suryavamshi" userId="ecd44a16adf810a8" providerId="LiveId" clId="{623CA6AD-F221-4530-9C53-BE93EA15BA75}" dt="2024-06-21T11:17:15.234" v="1567" actId="478"/>
          <ac:picMkLst>
            <pc:docMk/>
            <pc:sldMk cId="1919537666" sldId="262"/>
            <ac:picMk id="9" creationId="{D47036DE-F60E-A961-B9E7-CA2CD04A1740}"/>
          </ac:picMkLst>
        </pc:picChg>
        <pc:picChg chg="del">
          <ac:chgData name="Thejas S Suryavamshi" userId="ecd44a16adf810a8" providerId="LiveId" clId="{623CA6AD-F221-4530-9C53-BE93EA15BA75}" dt="2024-06-21T10:45:12.797" v="1491" actId="478"/>
          <ac:picMkLst>
            <pc:docMk/>
            <pc:sldMk cId="1919537666" sldId="262"/>
            <ac:picMk id="10" creationId="{23DD4EBB-0169-C5BA-871D-7C3315D1D537}"/>
          </ac:picMkLst>
        </pc:picChg>
        <pc:picChg chg="del">
          <ac:chgData name="Thejas S Suryavamshi" userId="ecd44a16adf810a8" providerId="LiveId" clId="{623CA6AD-F221-4530-9C53-BE93EA15BA75}" dt="2024-06-21T10:45:11.723" v="1490" actId="478"/>
          <ac:picMkLst>
            <pc:docMk/>
            <pc:sldMk cId="1919537666" sldId="262"/>
            <ac:picMk id="12" creationId="{5C4D303E-FB38-87E0-39D7-1E91F53BFCF6}"/>
          </ac:picMkLst>
        </pc:picChg>
        <pc:picChg chg="add mod">
          <ac:chgData name="Thejas S Suryavamshi" userId="ecd44a16adf810a8" providerId="LiveId" clId="{623CA6AD-F221-4530-9C53-BE93EA15BA75}" dt="2024-06-21T11:20:26.551" v="1594" actId="208"/>
          <ac:picMkLst>
            <pc:docMk/>
            <pc:sldMk cId="1919537666" sldId="262"/>
            <ac:picMk id="14" creationId="{5921790B-A751-EE83-B5D1-85B25E55A11F}"/>
          </ac:picMkLst>
        </pc:picChg>
        <pc:picChg chg="add mod modCrop">
          <ac:chgData name="Thejas S Suryavamshi" userId="ecd44a16adf810a8" providerId="LiveId" clId="{623CA6AD-F221-4530-9C53-BE93EA15BA75}" dt="2024-06-21T11:21:23.246" v="1607" actId="1076"/>
          <ac:picMkLst>
            <pc:docMk/>
            <pc:sldMk cId="1919537666" sldId="262"/>
            <ac:picMk id="16" creationId="{87B2D212-D4B8-065C-4145-B742EE5E216E}"/>
          </ac:picMkLst>
        </pc:picChg>
      </pc:sldChg>
      <pc:sldChg chg="addSp delSp modSp add mod">
        <pc:chgData name="Thejas S Suryavamshi" userId="ecd44a16adf810a8" providerId="LiveId" clId="{623CA6AD-F221-4530-9C53-BE93EA15BA75}" dt="2024-06-21T11:27:37.342" v="1653" actId="14100"/>
        <pc:sldMkLst>
          <pc:docMk/>
          <pc:sldMk cId="2593835528" sldId="263"/>
        </pc:sldMkLst>
        <pc:spChg chg="mod">
          <ac:chgData name="Thejas S Suryavamshi" userId="ecd44a16adf810a8" providerId="LiveId" clId="{623CA6AD-F221-4530-9C53-BE93EA15BA75}" dt="2024-06-21T11:22:10.022" v="1628" actId="20577"/>
          <ac:spMkLst>
            <pc:docMk/>
            <pc:sldMk cId="2593835528" sldId="263"/>
            <ac:spMk id="7" creationId="{00000000-0000-0000-0000-000000000000}"/>
          </ac:spMkLst>
        </pc:spChg>
        <pc:picChg chg="add mod">
          <ac:chgData name="Thejas S Suryavamshi" userId="ecd44a16adf810a8" providerId="LiveId" clId="{623CA6AD-F221-4530-9C53-BE93EA15BA75}" dt="2024-06-21T11:27:37.342" v="1653" actId="14100"/>
          <ac:picMkLst>
            <pc:docMk/>
            <pc:sldMk cId="2593835528" sldId="263"/>
            <ac:picMk id="9" creationId="{1A485334-3AD9-638C-F46A-759B93ED2784}"/>
          </ac:picMkLst>
        </pc:picChg>
        <pc:picChg chg="add mod modCrop">
          <ac:chgData name="Thejas S Suryavamshi" userId="ecd44a16adf810a8" providerId="LiveId" clId="{623CA6AD-F221-4530-9C53-BE93EA15BA75}" dt="2024-06-21T11:27:32.918" v="1652" actId="14100"/>
          <ac:picMkLst>
            <pc:docMk/>
            <pc:sldMk cId="2593835528" sldId="263"/>
            <ac:picMk id="11" creationId="{F3380D6F-6779-BF94-FC96-2EA6D368647C}"/>
          </ac:picMkLst>
        </pc:picChg>
        <pc:picChg chg="del">
          <ac:chgData name="Thejas S Suryavamshi" userId="ecd44a16adf810a8" providerId="LiveId" clId="{623CA6AD-F221-4530-9C53-BE93EA15BA75}" dt="2024-06-21T11:22:16.474" v="1629" actId="478"/>
          <ac:picMkLst>
            <pc:docMk/>
            <pc:sldMk cId="2593835528" sldId="263"/>
            <ac:picMk id="14" creationId="{5921790B-A751-EE83-B5D1-85B25E55A11F}"/>
          </ac:picMkLst>
        </pc:picChg>
        <pc:picChg chg="del">
          <ac:chgData name="Thejas S Suryavamshi" userId="ecd44a16adf810a8" providerId="LiveId" clId="{623CA6AD-F221-4530-9C53-BE93EA15BA75}" dt="2024-06-21T11:22:27.598" v="1630" actId="478"/>
          <ac:picMkLst>
            <pc:docMk/>
            <pc:sldMk cId="2593835528" sldId="263"/>
            <ac:picMk id="16" creationId="{87B2D212-D4B8-065C-4145-B742EE5E216E}"/>
          </ac:picMkLst>
        </pc:picChg>
      </pc:sldChg>
      <pc:sldChg chg="addSp delSp modSp add mod">
        <pc:chgData name="Thejas S Suryavamshi" userId="ecd44a16adf810a8" providerId="LiveId" clId="{623CA6AD-F221-4530-9C53-BE93EA15BA75}" dt="2024-06-21T11:43:25.405" v="1841" actId="14100"/>
        <pc:sldMkLst>
          <pc:docMk/>
          <pc:sldMk cId="3609322785" sldId="264"/>
        </pc:sldMkLst>
        <pc:spChg chg="mod">
          <ac:chgData name="Thejas S Suryavamshi" userId="ecd44a16adf810a8" providerId="LiveId" clId="{623CA6AD-F221-4530-9C53-BE93EA15BA75}" dt="2024-06-21T11:36:36.957" v="1758" actId="1076"/>
          <ac:spMkLst>
            <pc:docMk/>
            <pc:sldMk cId="3609322785" sldId="264"/>
            <ac:spMk id="7" creationId="{00000000-0000-0000-0000-000000000000}"/>
          </ac:spMkLst>
        </pc:spChg>
        <pc:picChg chg="del">
          <ac:chgData name="Thejas S Suryavamshi" userId="ecd44a16adf810a8" providerId="LiveId" clId="{623CA6AD-F221-4530-9C53-BE93EA15BA75}" dt="2024-06-21T11:27:56.004" v="1655" actId="478"/>
          <ac:picMkLst>
            <pc:docMk/>
            <pc:sldMk cId="3609322785" sldId="264"/>
            <ac:picMk id="9" creationId="{1A485334-3AD9-638C-F46A-759B93ED2784}"/>
          </ac:picMkLst>
        </pc:picChg>
        <pc:picChg chg="add mod">
          <ac:chgData name="Thejas S Suryavamshi" userId="ecd44a16adf810a8" providerId="LiveId" clId="{623CA6AD-F221-4530-9C53-BE93EA15BA75}" dt="2024-06-21T11:42:51.606" v="1836" actId="208"/>
          <ac:picMkLst>
            <pc:docMk/>
            <pc:sldMk cId="3609322785" sldId="264"/>
            <ac:picMk id="10" creationId="{D5C89E41-EF3E-7272-CEE8-6A6194FA2703}"/>
          </ac:picMkLst>
        </pc:picChg>
        <pc:picChg chg="del mod">
          <ac:chgData name="Thejas S Suryavamshi" userId="ecd44a16adf810a8" providerId="LiveId" clId="{623CA6AD-F221-4530-9C53-BE93EA15BA75}" dt="2024-06-21T11:27:58.833" v="1657" actId="478"/>
          <ac:picMkLst>
            <pc:docMk/>
            <pc:sldMk cId="3609322785" sldId="264"/>
            <ac:picMk id="11" creationId="{F3380D6F-6779-BF94-FC96-2EA6D368647C}"/>
          </ac:picMkLst>
        </pc:picChg>
        <pc:picChg chg="add del mod">
          <ac:chgData name="Thejas S Suryavamshi" userId="ecd44a16adf810a8" providerId="LiveId" clId="{623CA6AD-F221-4530-9C53-BE93EA15BA75}" dt="2024-06-21T11:42:25.511" v="1828" actId="478"/>
          <ac:picMkLst>
            <pc:docMk/>
            <pc:sldMk cId="3609322785" sldId="264"/>
            <ac:picMk id="14" creationId="{00FB8D22-19BF-E639-BE09-1A51F689463B}"/>
          </ac:picMkLst>
        </pc:picChg>
        <pc:picChg chg="add mod modCrop">
          <ac:chgData name="Thejas S Suryavamshi" userId="ecd44a16adf810a8" providerId="LiveId" clId="{623CA6AD-F221-4530-9C53-BE93EA15BA75}" dt="2024-06-21T11:43:25.405" v="1841" actId="14100"/>
          <ac:picMkLst>
            <pc:docMk/>
            <pc:sldMk cId="3609322785" sldId="264"/>
            <ac:picMk id="16" creationId="{39A52E2C-5445-8E57-ED15-419277BBB206}"/>
          </ac:picMkLst>
        </pc:picChg>
      </pc:sldChg>
      <pc:sldChg chg="delSp modSp add del mod">
        <pc:chgData name="Thejas S Suryavamshi" userId="ecd44a16adf810a8" providerId="LiveId" clId="{623CA6AD-F221-4530-9C53-BE93EA15BA75}" dt="2024-06-21T11:46:31.807" v="1842" actId="2696"/>
        <pc:sldMkLst>
          <pc:docMk/>
          <pc:sldMk cId="2146032545" sldId="265"/>
        </pc:sldMkLst>
        <pc:spChg chg="mod">
          <ac:chgData name="Thejas S Suryavamshi" userId="ecd44a16adf810a8" providerId="LiveId" clId="{623CA6AD-F221-4530-9C53-BE93EA15BA75}" dt="2024-06-21T11:38:08.949" v="1827" actId="20577"/>
          <ac:spMkLst>
            <pc:docMk/>
            <pc:sldMk cId="2146032545" sldId="265"/>
            <ac:spMk id="7" creationId="{00000000-0000-0000-0000-000000000000}"/>
          </ac:spMkLst>
        </pc:spChg>
        <pc:picChg chg="del">
          <ac:chgData name="Thejas S Suryavamshi" userId="ecd44a16adf810a8" providerId="LiveId" clId="{623CA6AD-F221-4530-9C53-BE93EA15BA75}" dt="2024-06-21T11:36:56.696" v="1760" actId="478"/>
          <ac:picMkLst>
            <pc:docMk/>
            <pc:sldMk cId="2146032545" sldId="265"/>
            <ac:picMk id="10" creationId="{D5C89E41-EF3E-7272-CEE8-6A6194FA2703}"/>
          </ac:picMkLst>
        </pc:picChg>
        <pc:picChg chg="del">
          <ac:chgData name="Thejas S Suryavamshi" userId="ecd44a16adf810a8" providerId="LiveId" clId="{623CA6AD-F221-4530-9C53-BE93EA15BA75}" dt="2024-06-21T11:36:57.550" v="1761" actId="478"/>
          <ac:picMkLst>
            <pc:docMk/>
            <pc:sldMk cId="2146032545" sldId="265"/>
            <ac:picMk id="14" creationId="{00FB8D22-19BF-E639-BE09-1A51F689463B}"/>
          </ac:picMkLst>
        </pc:picChg>
      </pc:sldChg>
      <pc:sldChg chg="addSp delSp modSp add mod">
        <pc:chgData name="Thejas S Suryavamshi" userId="ecd44a16adf810a8" providerId="LiveId" clId="{623CA6AD-F221-4530-9C53-BE93EA15BA75}" dt="2024-06-21T11:51:57.805" v="1905" actId="14100"/>
        <pc:sldMkLst>
          <pc:docMk/>
          <pc:sldMk cId="3710387511" sldId="265"/>
        </pc:sldMkLst>
        <pc:spChg chg="mod">
          <ac:chgData name="Thejas S Suryavamshi" userId="ecd44a16adf810a8" providerId="LiveId" clId="{623CA6AD-F221-4530-9C53-BE93EA15BA75}" dt="2024-06-21T11:48:57.814" v="1883" actId="1076"/>
          <ac:spMkLst>
            <pc:docMk/>
            <pc:sldMk cId="3710387511" sldId="265"/>
            <ac:spMk id="7" creationId="{00000000-0000-0000-0000-000000000000}"/>
          </ac:spMkLst>
        </pc:spChg>
        <pc:spChg chg="mod">
          <ac:chgData name="Thejas S Suryavamshi" userId="ecd44a16adf810a8" providerId="LiveId" clId="{623CA6AD-F221-4530-9C53-BE93EA15BA75}" dt="2024-06-21T11:50:00.997" v="1888" actId="14100"/>
          <ac:spMkLst>
            <pc:docMk/>
            <pc:sldMk cId="3710387511" sldId="265"/>
            <ac:spMk id="13" creationId="{079164A5-9C9D-9A56-A08E-9C884462E1BC}"/>
          </ac:spMkLst>
        </pc:spChg>
        <pc:picChg chg="add mod modCrop">
          <ac:chgData name="Thejas S Suryavamshi" userId="ecd44a16adf810a8" providerId="LiveId" clId="{623CA6AD-F221-4530-9C53-BE93EA15BA75}" dt="2024-06-21T11:50:33.349" v="1894" actId="14100"/>
          <ac:picMkLst>
            <pc:docMk/>
            <pc:sldMk cId="3710387511" sldId="265"/>
            <ac:picMk id="9" creationId="{8A3D5C89-ECF0-0F2C-F7CC-6383A9681610}"/>
          </ac:picMkLst>
        </pc:picChg>
        <pc:picChg chg="del">
          <ac:chgData name="Thejas S Suryavamshi" userId="ecd44a16adf810a8" providerId="LiveId" clId="{623CA6AD-F221-4530-9C53-BE93EA15BA75}" dt="2024-06-21T11:46:41.962" v="1844" actId="478"/>
          <ac:picMkLst>
            <pc:docMk/>
            <pc:sldMk cId="3710387511" sldId="265"/>
            <ac:picMk id="10" creationId="{D5C89E41-EF3E-7272-CEE8-6A6194FA2703}"/>
          </ac:picMkLst>
        </pc:picChg>
        <pc:picChg chg="add mod modCrop">
          <ac:chgData name="Thejas S Suryavamshi" userId="ecd44a16adf810a8" providerId="LiveId" clId="{623CA6AD-F221-4530-9C53-BE93EA15BA75}" dt="2024-06-21T11:51:57.805" v="1905" actId="14100"/>
          <ac:picMkLst>
            <pc:docMk/>
            <pc:sldMk cId="3710387511" sldId="265"/>
            <ac:picMk id="12" creationId="{CA93FD68-E9A9-9374-A965-E21768E82E15}"/>
          </ac:picMkLst>
        </pc:picChg>
        <pc:picChg chg="del">
          <ac:chgData name="Thejas S Suryavamshi" userId="ecd44a16adf810a8" providerId="LiveId" clId="{623CA6AD-F221-4530-9C53-BE93EA15BA75}" dt="2024-06-21T11:46:44.449" v="1845" actId="478"/>
          <ac:picMkLst>
            <pc:docMk/>
            <pc:sldMk cId="3710387511" sldId="265"/>
            <ac:picMk id="16" creationId="{39A52E2C-5445-8E57-ED15-419277BBB206}"/>
          </ac:picMkLst>
        </pc:picChg>
      </pc:sldChg>
      <pc:sldChg chg="addSp delSp modSp add mod">
        <pc:chgData name="Thejas S Suryavamshi" userId="ecd44a16adf810a8" providerId="LiveId" clId="{623CA6AD-F221-4530-9C53-BE93EA15BA75}" dt="2024-06-21T12:39:59.444" v="2004" actId="208"/>
        <pc:sldMkLst>
          <pc:docMk/>
          <pc:sldMk cId="2064036264" sldId="266"/>
        </pc:sldMkLst>
        <pc:spChg chg="mod">
          <ac:chgData name="Thejas S Suryavamshi" userId="ecd44a16adf810a8" providerId="LiveId" clId="{623CA6AD-F221-4530-9C53-BE93EA15BA75}" dt="2024-06-21T11:56:34.756" v="1966" actId="20577"/>
          <ac:spMkLst>
            <pc:docMk/>
            <pc:sldMk cId="2064036264" sldId="266"/>
            <ac:spMk id="7" creationId="{00000000-0000-0000-0000-000000000000}"/>
          </ac:spMkLst>
        </pc:spChg>
        <pc:spChg chg="mod">
          <ac:chgData name="Thejas S Suryavamshi" userId="ecd44a16adf810a8" providerId="LiveId" clId="{623CA6AD-F221-4530-9C53-BE93EA15BA75}" dt="2024-06-21T12:39:53.114" v="2003" actId="1076"/>
          <ac:spMkLst>
            <pc:docMk/>
            <pc:sldMk cId="2064036264" sldId="266"/>
            <ac:spMk id="13" creationId="{079164A5-9C9D-9A56-A08E-9C884462E1BC}"/>
          </ac:spMkLst>
        </pc:spChg>
        <pc:picChg chg="del">
          <ac:chgData name="Thejas S Suryavamshi" userId="ecd44a16adf810a8" providerId="LiveId" clId="{623CA6AD-F221-4530-9C53-BE93EA15BA75}" dt="2024-06-21T11:55:35.734" v="1907" actId="478"/>
          <ac:picMkLst>
            <pc:docMk/>
            <pc:sldMk cId="2064036264" sldId="266"/>
            <ac:picMk id="9" creationId="{8A3D5C89-ECF0-0F2C-F7CC-6383A9681610}"/>
          </ac:picMkLst>
        </pc:picChg>
        <pc:picChg chg="add del mod">
          <ac:chgData name="Thejas S Suryavamshi" userId="ecd44a16adf810a8" providerId="LiveId" clId="{623CA6AD-F221-4530-9C53-BE93EA15BA75}" dt="2024-06-21T12:23:38.553" v="1984" actId="478"/>
          <ac:picMkLst>
            <pc:docMk/>
            <pc:sldMk cId="2064036264" sldId="266"/>
            <ac:picMk id="10" creationId="{BDD69D9D-F8BF-F599-8E8E-83949D068C13}"/>
          </ac:picMkLst>
        </pc:picChg>
        <pc:picChg chg="del">
          <ac:chgData name="Thejas S Suryavamshi" userId="ecd44a16adf810a8" providerId="LiveId" clId="{623CA6AD-F221-4530-9C53-BE93EA15BA75}" dt="2024-06-21T11:55:38.112" v="1908" actId="478"/>
          <ac:picMkLst>
            <pc:docMk/>
            <pc:sldMk cId="2064036264" sldId="266"/>
            <ac:picMk id="12" creationId="{CA93FD68-E9A9-9374-A965-E21768E82E15}"/>
          </ac:picMkLst>
        </pc:picChg>
        <pc:picChg chg="add del mod modCrop">
          <ac:chgData name="Thejas S Suryavamshi" userId="ecd44a16adf810a8" providerId="LiveId" clId="{623CA6AD-F221-4530-9C53-BE93EA15BA75}" dt="2024-06-21T12:23:41.155" v="1985" actId="478"/>
          <ac:picMkLst>
            <pc:docMk/>
            <pc:sldMk cId="2064036264" sldId="266"/>
            <ac:picMk id="14" creationId="{57F4247D-B381-3BF2-0305-69D6EDD59CF6}"/>
          </ac:picMkLst>
        </pc:picChg>
        <pc:picChg chg="add mod">
          <ac:chgData name="Thejas S Suryavamshi" userId="ecd44a16adf810a8" providerId="LiveId" clId="{623CA6AD-F221-4530-9C53-BE93EA15BA75}" dt="2024-06-21T12:37:59.924" v="1991" actId="208"/>
          <ac:picMkLst>
            <pc:docMk/>
            <pc:sldMk cId="2064036264" sldId="266"/>
            <ac:picMk id="16" creationId="{DEBE5785-B87E-E6CB-3272-AC4F0CD09BCC}"/>
          </ac:picMkLst>
        </pc:picChg>
        <pc:picChg chg="add mod modCrop">
          <ac:chgData name="Thejas S Suryavamshi" userId="ecd44a16adf810a8" providerId="LiveId" clId="{623CA6AD-F221-4530-9C53-BE93EA15BA75}" dt="2024-06-21T12:39:59.444" v="2004" actId="208"/>
          <ac:picMkLst>
            <pc:docMk/>
            <pc:sldMk cId="2064036264" sldId="266"/>
            <ac:picMk id="18" creationId="{7C4A6A3D-0878-D02C-B37D-A410E3B973B5}"/>
          </ac:picMkLst>
        </pc:picChg>
      </pc:sldChg>
      <pc:sldChg chg="addSp delSp modSp add mod">
        <pc:chgData name="Thejas S Suryavamshi" userId="ecd44a16adf810a8" providerId="LiveId" clId="{623CA6AD-F221-4530-9C53-BE93EA15BA75}" dt="2024-06-21T14:09:24.420" v="2067" actId="20577"/>
        <pc:sldMkLst>
          <pc:docMk/>
          <pc:sldMk cId="2380515130" sldId="267"/>
        </pc:sldMkLst>
        <pc:spChg chg="mod">
          <ac:chgData name="Thejas S Suryavamshi" userId="ecd44a16adf810a8" providerId="LiveId" clId="{623CA6AD-F221-4530-9C53-BE93EA15BA75}" dt="2024-06-21T14:09:24.420" v="2067" actId="20577"/>
          <ac:spMkLst>
            <pc:docMk/>
            <pc:sldMk cId="2380515130" sldId="267"/>
            <ac:spMk id="7" creationId="{00000000-0000-0000-0000-000000000000}"/>
          </ac:spMkLst>
        </pc:spChg>
        <pc:spChg chg="mod">
          <ac:chgData name="Thejas S Suryavamshi" userId="ecd44a16adf810a8" providerId="LiveId" clId="{623CA6AD-F221-4530-9C53-BE93EA15BA75}" dt="2024-06-21T14:08:21.651" v="2032" actId="1076"/>
          <ac:spMkLst>
            <pc:docMk/>
            <pc:sldMk cId="2380515130" sldId="267"/>
            <ac:spMk id="13" creationId="{079164A5-9C9D-9A56-A08E-9C884462E1BC}"/>
          </ac:spMkLst>
        </pc:spChg>
        <pc:picChg chg="add mod modCrop">
          <ac:chgData name="Thejas S Suryavamshi" userId="ecd44a16adf810a8" providerId="LiveId" clId="{623CA6AD-F221-4530-9C53-BE93EA15BA75}" dt="2024-06-21T14:08:18.242" v="2031" actId="1076"/>
          <ac:picMkLst>
            <pc:docMk/>
            <pc:sldMk cId="2380515130" sldId="267"/>
            <ac:picMk id="9" creationId="{670EFFD2-3038-1153-EBE1-7EA409639DB0}"/>
          </ac:picMkLst>
        </pc:picChg>
        <pc:picChg chg="add mod">
          <ac:chgData name="Thejas S Suryavamshi" userId="ecd44a16adf810a8" providerId="LiveId" clId="{623CA6AD-F221-4530-9C53-BE93EA15BA75}" dt="2024-06-21T14:08:35.370" v="2034" actId="14100"/>
          <ac:picMkLst>
            <pc:docMk/>
            <pc:sldMk cId="2380515130" sldId="267"/>
            <ac:picMk id="11" creationId="{CC825111-FA94-0112-3569-CBBFC8BAD50E}"/>
          </ac:picMkLst>
        </pc:picChg>
        <pc:picChg chg="del">
          <ac:chgData name="Thejas S Suryavamshi" userId="ecd44a16adf810a8" providerId="LiveId" clId="{623CA6AD-F221-4530-9C53-BE93EA15BA75}" dt="2024-06-21T12:40:24.185" v="2006" actId="478"/>
          <ac:picMkLst>
            <pc:docMk/>
            <pc:sldMk cId="2380515130" sldId="267"/>
            <ac:picMk id="16" creationId="{DEBE5785-B87E-E6CB-3272-AC4F0CD09BCC}"/>
          </ac:picMkLst>
        </pc:picChg>
        <pc:picChg chg="del">
          <ac:chgData name="Thejas S Suryavamshi" userId="ecd44a16adf810a8" providerId="LiveId" clId="{623CA6AD-F221-4530-9C53-BE93EA15BA75}" dt="2024-06-21T12:40:26.703" v="2007" actId="478"/>
          <ac:picMkLst>
            <pc:docMk/>
            <pc:sldMk cId="2380515130" sldId="267"/>
            <ac:picMk id="18" creationId="{7C4A6A3D-0878-D02C-B37D-A410E3B973B5}"/>
          </ac:picMkLst>
        </pc:picChg>
      </pc:sldChg>
      <pc:sldChg chg="addSp delSp modSp add mod">
        <pc:chgData name="Thejas S Suryavamshi" userId="ecd44a16adf810a8" providerId="LiveId" clId="{623CA6AD-F221-4530-9C53-BE93EA15BA75}" dt="2024-06-21T14:19:09.978" v="2588" actId="1076"/>
        <pc:sldMkLst>
          <pc:docMk/>
          <pc:sldMk cId="4050977417" sldId="268"/>
        </pc:sldMkLst>
        <pc:spChg chg="mod">
          <ac:chgData name="Thejas S Suryavamshi" userId="ecd44a16adf810a8" providerId="LiveId" clId="{623CA6AD-F221-4530-9C53-BE93EA15BA75}" dt="2024-06-21T14:19:09.978" v="2588" actId="1076"/>
          <ac:spMkLst>
            <pc:docMk/>
            <pc:sldMk cId="4050977417" sldId="268"/>
            <ac:spMk id="7" creationId="{00000000-0000-0000-0000-000000000000}"/>
          </ac:spMkLst>
        </pc:spChg>
        <pc:spChg chg="add mod">
          <ac:chgData name="Thejas S Suryavamshi" userId="ecd44a16adf810a8" providerId="LiveId" clId="{623CA6AD-F221-4530-9C53-BE93EA15BA75}" dt="2024-06-21T14:19:00.257" v="2587" actId="1076"/>
          <ac:spMkLst>
            <pc:docMk/>
            <pc:sldMk cId="4050977417" sldId="268"/>
            <ac:spMk id="8" creationId="{C6487588-03DF-A2A5-8EE5-089AF5957C7D}"/>
          </ac:spMkLst>
        </pc:spChg>
        <pc:spChg chg="del">
          <ac:chgData name="Thejas S Suryavamshi" userId="ecd44a16adf810a8" providerId="LiveId" clId="{623CA6AD-F221-4530-9C53-BE93EA15BA75}" dt="2024-06-21T14:10:24.487" v="2071" actId="478"/>
          <ac:spMkLst>
            <pc:docMk/>
            <pc:sldMk cId="4050977417" sldId="268"/>
            <ac:spMk id="13" creationId="{079164A5-9C9D-9A56-A08E-9C884462E1BC}"/>
          </ac:spMkLst>
        </pc:spChg>
        <pc:picChg chg="del">
          <ac:chgData name="Thejas S Suryavamshi" userId="ecd44a16adf810a8" providerId="LiveId" clId="{623CA6AD-F221-4530-9C53-BE93EA15BA75}" dt="2024-06-21T14:10:21.596" v="2070" actId="478"/>
          <ac:picMkLst>
            <pc:docMk/>
            <pc:sldMk cId="4050977417" sldId="268"/>
            <ac:picMk id="9" creationId="{670EFFD2-3038-1153-EBE1-7EA409639DB0}"/>
          </ac:picMkLst>
        </pc:picChg>
        <pc:picChg chg="del">
          <ac:chgData name="Thejas S Suryavamshi" userId="ecd44a16adf810a8" providerId="LiveId" clId="{623CA6AD-F221-4530-9C53-BE93EA15BA75}" dt="2024-06-21T14:10:19.490" v="2069" actId="478"/>
          <ac:picMkLst>
            <pc:docMk/>
            <pc:sldMk cId="4050977417" sldId="268"/>
            <ac:picMk id="11" creationId="{CC825111-FA94-0112-3569-CBBFC8BAD50E}"/>
          </ac:picMkLst>
        </pc:picChg>
      </pc:sldChg>
      <pc:sldChg chg="addSp delSp modSp add mod">
        <pc:chgData name="Thejas S Suryavamshi" userId="ecd44a16adf810a8" providerId="LiveId" clId="{623CA6AD-F221-4530-9C53-BE93EA15BA75}" dt="2024-06-21T14:20:05.593" v="2612" actId="1076"/>
        <pc:sldMkLst>
          <pc:docMk/>
          <pc:sldMk cId="3560879044" sldId="269"/>
        </pc:sldMkLst>
        <pc:spChg chg="add del">
          <ac:chgData name="Thejas S Suryavamshi" userId="ecd44a16adf810a8" providerId="LiveId" clId="{623CA6AD-F221-4530-9C53-BE93EA15BA75}" dt="2024-06-21T14:19:31.977" v="2593" actId="478"/>
          <ac:spMkLst>
            <pc:docMk/>
            <pc:sldMk cId="3560879044" sldId="269"/>
            <ac:spMk id="2" creationId="{00000000-0000-0000-0000-000000000000}"/>
          </ac:spMkLst>
        </pc:spChg>
        <pc:spChg chg="add del">
          <ac:chgData name="Thejas S Suryavamshi" userId="ecd44a16adf810a8" providerId="LiveId" clId="{623CA6AD-F221-4530-9C53-BE93EA15BA75}" dt="2024-06-21T14:19:31.977" v="2593" actId="478"/>
          <ac:spMkLst>
            <pc:docMk/>
            <pc:sldMk cId="3560879044" sldId="269"/>
            <ac:spMk id="3" creationId="{00000000-0000-0000-0000-000000000000}"/>
          </ac:spMkLst>
        </pc:spChg>
        <pc:spChg chg="add del">
          <ac:chgData name="Thejas S Suryavamshi" userId="ecd44a16adf810a8" providerId="LiveId" clId="{623CA6AD-F221-4530-9C53-BE93EA15BA75}" dt="2024-06-21T14:19:31.977" v="2593" actId="478"/>
          <ac:spMkLst>
            <pc:docMk/>
            <pc:sldMk cId="3560879044" sldId="269"/>
            <ac:spMk id="4" creationId="{00000000-0000-0000-0000-000000000000}"/>
          </ac:spMkLst>
        </pc:spChg>
        <pc:spChg chg="add del">
          <ac:chgData name="Thejas S Suryavamshi" userId="ecd44a16adf810a8" providerId="LiveId" clId="{623CA6AD-F221-4530-9C53-BE93EA15BA75}" dt="2024-06-21T14:19:31.977" v="2593" actId="478"/>
          <ac:spMkLst>
            <pc:docMk/>
            <pc:sldMk cId="3560879044" sldId="269"/>
            <ac:spMk id="5" creationId="{00000000-0000-0000-0000-000000000000}"/>
          </ac:spMkLst>
        </pc:spChg>
        <pc:spChg chg="add del">
          <ac:chgData name="Thejas S Suryavamshi" userId="ecd44a16adf810a8" providerId="LiveId" clId="{623CA6AD-F221-4530-9C53-BE93EA15BA75}" dt="2024-06-21T14:19:31.977" v="2593" actId="478"/>
          <ac:spMkLst>
            <pc:docMk/>
            <pc:sldMk cId="3560879044" sldId="269"/>
            <ac:spMk id="6" creationId="{00000000-0000-0000-0000-000000000000}"/>
          </ac:spMkLst>
        </pc:spChg>
        <pc:spChg chg="add del mod">
          <ac:chgData name="Thejas S Suryavamshi" userId="ecd44a16adf810a8" providerId="LiveId" clId="{623CA6AD-F221-4530-9C53-BE93EA15BA75}" dt="2024-06-21T14:20:05.593" v="2612" actId="1076"/>
          <ac:spMkLst>
            <pc:docMk/>
            <pc:sldMk cId="3560879044" sldId="269"/>
            <ac:spMk id="7" creationId="{00000000-0000-0000-0000-000000000000}"/>
          </ac:spMkLst>
        </pc:spChg>
        <pc:spChg chg="add del mod">
          <ac:chgData name="Thejas S Suryavamshi" userId="ecd44a16adf810a8" providerId="LiveId" clId="{623CA6AD-F221-4530-9C53-BE93EA15BA75}" dt="2024-06-21T14:19:31.977" v="2593" actId="478"/>
          <ac:spMkLst>
            <pc:docMk/>
            <pc:sldMk cId="3560879044" sldId="269"/>
            <ac:spMk id="8" creationId="{C6487588-03DF-A2A5-8EE5-089AF5957C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4.sv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6.PNG"/><Relationship Id="rId5" Type="http://schemas.openxmlformats.org/officeDocument/2006/relationships/image" Target="../media/image4.svg"/><Relationship Id="rId10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5" Type="http://schemas.openxmlformats.org/officeDocument/2006/relationships/image" Target="../media/image4.sv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5" Type="http://schemas.openxmlformats.org/officeDocument/2006/relationships/image" Target="../media/image4.sv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82165" y="1028700"/>
            <a:ext cx="14323671" cy="8229600"/>
          </a:xfrm>
          <a:custGeom>
            <a:avLst/>
            <a:gdLst/>
            <a:ahLst/>
            <a:cxnLst/>
            <a:rect l="l" t="t" r="r" b="b"/>
            <a:pathLst>
              <a:path w="14323671" h="8229600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250" y="-123825"/>
            <a:ext cx="2584153" cy="2584153"/>
          </a:xfrm>
          <a:custGeom>
            <a:avLst/>
            <a:gdLst/>
            <a:ahLst/>
            <a:cxnLst/>
            <a:rect l="l" t="t" r="r" b="b"/>
            <a:pathLst>
              <a:path w="2584153" h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328011" flipH="1">
            <a:off x="15839767" y="7833368"/>
            <a:ext cx="2570016" cy="2570016"/>
          </a:xfrm>
          <a:custGeom>
            <a:avLst/>
            <a:gdLst/>
            <a:ahLst/>
            <a:cxnLst/>
            <a:rect l="l" t="t" r="r" b="b"/>
            <a:pathLst>
              <a:path w="2570016" h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5250" y="92583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73200" y="-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02AC23-9485-592F-A0A2-3309BA2377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917" y="3543300"/>
            <a:ext cx="3582081" cy="4545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7837BF-FB1D-5A9F-2A14-704C12FEA0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1557336"/>
            <a:ext cx="2514600" cy="23907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C922F4-DEE0-3B00-E7D3-F5C507534E06}"/>
              </a:ext>
            </a:extLst>
          </p:cNvPr>
          <p:cNvSpPr txBox="1"/>
          <p:nvPr/>
        </p:nvSpPr>
        <p:spPr>
          <a:xfrm>
            <a:off x="3282860" y="4539124"/>
            <a:ext cx="86286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>
                <a:solidFill>
                  <a:schemeClr val="tx2">
                    <a:lumMod val="75000"/>
                  </a:schemeClr>
                </a:solidFill>
              </a:rPr>
              <a:t>ATLIQ HARDWARE</a:t>
            </a:r>
            <a:endParaRPr lang="en-IN" sz="66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72F1D-C136-34B4-A357-FED2DA531794}"/>
              </a:ext>
            </a:extLst>
          </p:cNvPr>
          <p:cNvSpPr txBox="1"/>
          <p:nvPr/>
        </p:nvSpPr>
        <p:spPr>
          <a:xfrm>
            <a:off x="3282860" y="5644841"/>
            <a:ext cx="7981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FINANCE AND SUPPLY CHAIN ANALYSIS</a:t>
            </a:r>
            <a:endParaRPr lang="en-IN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82165" y="1028700"/>
            <a:ext cx="14323671" cy="8229600"/>
          </a:xfrm>
          <a:custGeom>
            <a:avLst/>
            <a:gdLst/>
            <a:ahLst/>
            <a:cxnLst/>
            <a:rect l="l" t="t" r="r" b="b"/>
            <a:pathLst>
              <a:path w="14323671" h="8229600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250" y="-123825"/>
            <a:ext cx="2584153" cy="2584153"/>
          </a:xfrm>
          <a:custGeom>
            <a:avLst/>
            <a:gdLst/>
            <a:ahLst/>
            <a:cxnLst/>
            <a:rect l="l" t="t" r="r" b="b"/>
            <a:pathLst>
              <a:path w="2584153" h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328011" flipH="1">
            <a:off x="15839767" y="7833368"/>
            <a:ext cx="2570016" cy="2570016"/>
          </a:xfrm>
          <a:custGeom>
            <a:avLst/>
            <a:gdLst/>
            <a:ahLst/>
            <a:cxnLst/>
            <a:rect l="l" t="t" r="r" b="b"/>
            <a:pathLst>
              <a:path w="2570016" h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5250" y="92583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73200" y="-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5561" y="2081850"/>
            <a:ext cx="14323671" cy="426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600" b="1" u="sng" dirty="0">
                <a:solidFill>
                  <a:srgbClr val="000000"/>
                </a:solidFill>
                <a:latin typeface="Magnolia Script" panose="020B0604020202020204" charset="0"/>
              </a:rPr>
              <a:t>% of Net Sales Contributed  by Region Basis in Market Share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79164A5-9C9D-9A56-A08E-9C884462E1BC}"/>
              </a:ext>
            </a:extLst>
          </p:cNvPr>
          <p:cNvSpPr/>
          <p:nvPr/>
        </p:nvSpPr>
        <p:spPr>
          <a:xfrm>
            <a:off x="9372600" y="4725961"/>
            <a:ext cx="625668" cy="41753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3D5C89-ECF0-0F2C-F7CC-6383A968161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"/>
          <a:stretch/>
        </p:blipFill>
        <p:spPr>
          <a:xfrm>
            <a:off x="2610786" y="2933700"/>
            <a:ext cx="6502734" cy="541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93FD68-E9A9-9374-A965-E21768E82E1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7"/>
          <a:stretch/>
        </p:blipFill>
        <p:spPr>
          <a:xfrm>
            <a:off x="10257348" y="2933700"/>
            <a:ext cx="5058851" cy="5410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038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82165" y="1028700"/>
            <a:ext cx="14323671" cy="8229600"/>
          </a:xfrm>
          <a:custGeom>
            <a:avLst/>
            <a:gdLst/>
            <a:ahLst/>
            <a:cxnLst/>
            <a:rect l="l" t="t" r="r" b="b"/>
            <a:pathLst>
              <a:path w="14323671" h="8229600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250" y="-123825"/>
            <a:ext cx="2584153" cy="2584153"/>
          </a:xfrm>
          <a:custGeom>
            <a:avLst/>
            <a:gdLst/>
            <a:ahLst/>
            <a:cxnLst/>
            <a:rect l="l" t="t" r="r" b="b"/>
            <a:pathLst>
              <a:path w="2584153" h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328011" flipH="1">
            <a:off x="15839767" y="7833368"/>
            <a:ext cx="2570016" cy="2570016"/>
          </a:xfrm>
          <a:custGeom>
            <a:avLst/>
            <a:gdLst/>
            <a:ahLst/>
            <a:cxnLst/>
            <a:rect l="l" t="t" r="r" b="b"/>
            <a:pathLst>
              <a:path w="2570016" h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5250" y="92583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73200" y="-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5561" y="2081850"/>
            <a:ext cx="14323671" cy="426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600" b="1" u="sng" dirty="0">
                <a:solidFill>
                  <a:srgbClr val="000000"/>
                </a:solidFill>
                <a:latin typeface="Magnolia Script" panose="020B0604020202020204" charset="0"/>
              </a:rPr>
              <a:t>Top 2 Markets of Highest Gross sales in Each Region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79164A5-9C9D-9A56-A08E-9C884462E1BC}"/>
              </a:ext>
            </a:extLst>
          </p:cNvPr>
          <p:cNvSpPr/>
          <p:nvPr/>
        </p:nvSpPr>
        <p:spPr>
          <a:xfrm>
            <a:off x="9398486" y="5264426"/>
            <a:ext cx="625668" cy="41753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BE5785-B87E-E6CB-3272-AC4F0CD09B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443" y="2857500"/>
            <a:ext cx="6674193" cy="5603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4A6A3D-0878-D02C-B37D-A410E3B973B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t="1460"/>
          <a:stretch/>
        </p:blipFill>
        <p:spPr>
          <a:xfrm>
            <a:off x="10038232" y="2857500"/>
            <a:ext cx="5237039" cy="56035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403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82165" y="1028700"/>
            <a:ext cx="14323671" cy="8229600"/>
          </a:xfrm>
          <a:custGeom>
            <a:avLst/>
            <a:gdLst/>
            <a:ahLst/>
            <a:cxnLst/>
            <a:rect l="l" t="t" r="r" b="b"/>
            <a:pathLst>
              <a:path w="14323671" h="8229600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250" y="-123825"/>
            <a:ext cx="2584153" cy="2584153"/>
          </a:xfrm>
          <a:custGeom>
            <a:avLst/>
            <a:gdLst/>
            <a:ahLst/>
            <a:cxnLst/>
            <a:rect l="l" t="t" r="r" b="b"/>
            <a:pathLst>
              <a:path w="2584153" h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328011" flipH="1">
            <a:off x="15839767" y="7833368"/>
            <a:ext cx="2570016" cy="2570016"/>
          </a:xfrm>
          <a:custGeom>
            <a:avLst/>
            <a:gdLst/>
            <a:ahLst/>
            <a:cxnLst/>
            <a:rect l="l" t="t" r="r" b="b"/>
            <a:pathLst>
              <a:path w="2570016" h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5250" y="92583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73200" y="-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5561" y="2081850"/>
            <a:ext cx="14323671" cy="426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600" b="1" u="sng" dirty="0">
                <a:solidFill>
                  <a:srgbClr val="000000"/>
                </a:solidFill>
                <a:latin typeface="Magnolia Script" panose="020B0604020202020204" charset="0"/>
              </a:rPr>
              <a:t>Supply chain – Forecast Quantity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79164A5-9C9D-9A56-A08E-9C884462E1BC}"/>
              </a:ext>
            </a:extLst>
          </p:cNvPr>
          <p:cNvSpPr/>
          <p:nvPr/>
        </p:nvSpPr>
        <p:spPr>
          <a:xfrm>
            <a:off x="8362921" y="4948566"/>
            <a:ext cx="625668" cy="41753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0EFFD2-3038-1153-EBE1-7EA409639DB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"/>
          <a:stretch/>
        </p:blipFill>
        <p:spPr>
          <a:xfrm>
            <a:off x="9029012" y="2807208"/>
            <a:ext cx="6610733" cy="4990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825111-FA94-0112-3569-CBBFC8BAD5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255" y="2807208"/>
            <a:ext cx="5674243" cy="49903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051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82165" y="1028700"/>
            <a:ext cx="14323671" cy="8229600"/>
          </a:xfrm>
          <a:custGeom>
            <a:avLst/>
            <a:gdLst/>
            <a:ahLst/>
            <a:cxnLst/>
            <a:rect l="l" t="t" r="r" b="b"/>
            <a:pathLst>
              <a:path w="14323671" h="8229600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250" y="-123825"/>
            <a:ext cx="2584153" cy="2584153"/>
          </a:xfrm>
          <a:custGeom>
            <a:avLst/>
            <a:gdLst/>
            <a:ahLst/>
            <a:cxnLst/>
            <a:rect l="l" t="t" r="r" b="b"/>
            <a:pathLst>
              <a:path w="2584153" h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328011" flipH="1">
            <a:off x="15839767" y="7833368"/>
            <a:ext cx="2570016" cy="2570016"/>
          </a:xfrm>
          <a:custGeom>
            <a:avLst/>
            <a:gdLst/>
            <a:ahLst/>
            <a:cxnLst/>
            <a:rect l="l" t="t" r="r" b="b"/>
            <a:pathLst>
              <a:path w="2570016" h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5250" y="92583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73200" y="-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76400" y="2063759"/>
            <a:ext cx="14323671" cy="5177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6000" b="1" u="sng" dirty="0">
                <a:solidFill>
                  <a:srgbClr val="000000"/>
                </a:solidFill>
                <a:latin typeface="Magnolia Script" panose="020B0604020202020204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87588-03DF-A2A5-8EE5-089AF5957C7D}"/>
              </a:ext>
            </a:extLst>
          </p:cNvPr>
          <p:cNvSpPr txBox="1"/>
          <p:nvPr/>
        </p:nvSpPr>
        <p:spPr>
          <a:xfrm>
            <a:off x="3287668" y="2628900"/>
            <a:ext cx="1203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Market in India generated maximum net sales with 210.67M in fiscal year 2021 followed by USA with 132.05M.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Amazon generated 13.23% of total net sales among all customers in fiscal year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Net sales of Amazone is highest with 109.03 in fiscal year 2021 followed by AtliQ Exclusive with 79.92M.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 APAC region, Amazon contributed maximum net sales % of 12.99% among rest customers in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India secures the top spot in total gross sales within the APAC region.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5097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82165" y="1028700"/>
            <a:ext cx="14323671" cy="8229600"/>
          </a:xfrm>
          <a:custGeom>
            <a:avLst/>
            <a:gdLst/>
            <a:ahLst/>
            <a:cxnLst/>
            <a:rect l="l" t="t" r="r" b="b"/>
            <a:pathLst>
              <a:path w="14323671" h="8229600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250" y="-123825"/>
            <a:ext cx="2584153" cy="2584153"/>
          </a:xfrm>
          <a:custGeom>
            <a:avLst/>
            <a:gdLst/>
            <a:ahLst/>
            <a:cxnLst/>
            <a:rect l="l" t="t" r="r" b="b"/>
            <a:pathLst>
              <a:path w="2584153" h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328011" flipH="1">
            <a:off x="15839767" y="7833368"/>
            <a:ext cx="2570016" cy="2570016"/>
          </a:xfrm>
          <a:custGeom>
            <a:avLst/>
            <a:gdLst/>
            <a:ahLst/>
            <a:cxnLst/>
            <a:rect l="l" t="t" r="r" b="b"/>
            <a:pathLst>
              <a:path w="2570016" h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5250" y="92583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73200" y="-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06929" y="4968717"/>
            <a:ext cx="14323671" cy="7278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11500" b="1" dirty="0">
                <a:solidFill>
                  <a:srgbClr val="000000"/>
                </a:solidFill>
                <a:latin typeface="Magnolia Script" panose="020B0604020202020204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87588-03DF-A2A5-8EE5-089AF5957C7D}"/>
              </a:ext>
            </a:extLst>
          </p:cNvPr>
          <p:cNvSpPr txBox="1"/>
          <p:nvPr/>
        </p:nvSpPr>
        <p:spPr>
          <a:xfrm>
            <a:off x="3287668" y="2628900"/>
            <a:ext cx="1203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6087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82165" y="1028700"/>
            <a:ext cx="14323671" cy="8229600"/>
          </a:xfrm>
          <a:custGeom>
            <a:avLst/>
            <a:gdLst/>
            <a:ahLst/>
            <a:cxnLst/>
            <a:rect l="l" t="t" r="r" b="b"/>
            <a:pathLst>
              <a:path w="14323671" h="8229600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250" y="-123825"/>
            <a:ext cx="2584153" cy="2584153"/>
          </a:xfrm>
          <a:custGeom>
            <a:avLst/>
            <a:gdLst/>
            <a:ahLst/>
            <a:cxnLst/>
            <a:rect l="l" t="t" r="r" b="b"/>
            <a:pathLst>
              <a:path w="2584153" h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328011" flipH="1">
            <a:off x="15839767" y="7833368"/>
            <a:ext cx="2570016" cy="2570016"/>
          </a:xfrm>
          <a:custGeom>
            <a:avLst/>
            <a:gdLst/>
            <a:ahLst/>
            <a:cxnLst/>
            <a:rect l="l" t="t" r="r" b="b"/>
            <a:pathLst>
              <a:path w="2570016" h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5250" y="92583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73200" y="-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715000" y="1903736"/>
            <a:ext cx="6531124" cy="456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4400" b="1" u="sng" dirty="0">
                <a:solidFill>
                  <a:srgbClr val="000000"/>
                </a:solidFill>
                <a:latin typeface="Magnolia Script" panose="020B0604020202020204" charset="0"/>
              </a:rPr>
              <a:t>PROBLEM STATMENT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E89209-2B4F-D815-5E93-DD6D3D659BB6}"/>
              </a:ext>
            </a:extLst>
          </p:cNvPr>
          <p:cNvSpPr txBox="1"/>
          <p:nvPr/>
        </p:nvSpPr>
        <p:spPr>
          <a:xfrm>
            <a:off x="3352800" y="2628900"/>
            <a:ext cx="11734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AtliQ Hardware is Consumer Goods Electronics Company renowned for its global presence, specializes in manufacturing PC’s, Printers, Mouse, Laptops and Desktops.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increase size of Excel files has resulted in performance issues, causing delays and inefficiencies. AtliQ Hardware has initiated a project to address this challenge, forming a team od data analysts. Leveraging MYSQL as the database management system, the team aims to extract valuable insights from the data. These insights will empower the company to improve decision-making and the streamline operations, leading to enhanced overall performance.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0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82165" y="1028700"/>
            <a:ext cx="14323671" cy="8229600"/>
          </a:xfrm>
          <a:custGeom>
            <a:avLst/>
            <a:gdLst/>
            <a:ahLst/>
            <a:cxnLst/>
            <a:rect l="l" t="t" r="r" b="b"/>
            <a:pathLst>
              <a:path w="14323671" h="8229600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250" y="-123825"/>
            <a:ext cx="2584153" cy="2584153"/>
          </a:xfrm>
          <a:custGeom>
            <a:avLst/>
            <a:gdLst/>
            <a:ahLst/>
            <a:cxnLst/>
            <a:rect l="l" t="t" r="r" b="b"/>
            <a:pathLst>
              <a:path w="2584153" h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328011" flipH="1">
            <a:off x="15839767" y="7833368"/>
            <a:ext cx="2570016" cy="2570016"/>
          </a:xfrm>
          <a:custGeom>
            <a:avLst/>
            <a:gdLst/>
            <a:ahLst/>
            <a:cxnLst/>
            <a:rect l="l" t="t" r="r" b="b"/>
            <a:pathLst>
              <a:path w="2570016" h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5250" y="92583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73200" y="-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867400" y="2473028"/>
            <a:ext cx="6934200" cy="841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4800" b="1" u="sng" dirty="0">
                <a:solidFill>
                  <a:srgbClr val="000000"/>
                </a:solidFill>
                <a:latin typeface="Magnolia Script" panose="020B0604020202020204" charset="0"/>
              </a:rPr>
              <a:t>PROJECT OVERVIEW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en-US" sz="4400" b="1" u="sng" dirty="0">
              <a:solidFill>
                <a:srgbClr val="000000"/>
              </a:solidFill>
              <a:latin typeface="Magnolia Scrip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CD669-F3EB-CC12-B1C4-FAC14BFB5E64}"/>
              </a:ext>
            </a:extLst>
          </p:cNvPr>
          <p:cNvSpPr txBox="1"/>
          <p:nvPr/>
        </p:nvSpPr>
        <p:spPr>
          <a:xfrm>
            <a:off x="3505200" y="3443268"/>
            <a:ext cx="1173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This project aims to analyze and derive valuable insights from the provided database.</a:t>
            </a:r>
          </a:p>
          <a:p>
            <a:r>
              <a:rPr lang="en-US" sz="4400" dirty="0"/>
              <a:t>Encompassing sales, Products, customers, and regions data for AtliQ Hardware. The Objective is to Address specific inquires regarding sales report, market analysis, customer behavior and supply chain forecasting.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11834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82165" y="1028700"/>
            <a:ext cx="14323671" cy="8229600"/>
          </a:xfrm>
          <a:custGeom>
            <a:avLst/>
            <a:gdLst/>
            <a:ahLst/>
            <a:cxnLst/>
            <a:rect l="l" t="t" r="r" b="b"/>
            <a:pathLst>
              <a:path w="14323671" h="8229600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250" y="-123825"/>
            <a:ext cx="2584153" cy="2584153"/>
          </a:xfrm>
          <a:custGeom>
            <a:avLst/>
            <a:gdLst/>
            <a:ahLst/>
            <a:cxnLst/>
            <a:rect l="l" t="t" r="r" b="b"/>
            <a:pathLst>
              <a:path w="2584153" h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328011" flipH="1">
            <a:off x="15839767" y="7833368"/>
            <a:ext cx="2570016" cy="2570016"/>
          </a:xfrm>
          <a:custGeom>
            <a:avLst/>
            <a:gdLst/>
            <a:ahLst/>
            <a:cxnLst/>
            <a:rect l="l" t="t" r="r" b="b"/>
            <a:pathLst>
              <a:path w="2570016" h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5250" y="92583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73200" y="-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305570" y="1755146"/>
            <a:ext cx="12150815" cy="426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600" b="1" u="sng" dirty="0">
                <a:solidFill>
                  <a:srgbClr val="000000"/>
                </a:solidFill>
                <a:latin typeface="Magnolia Script" panose="020B0604020202020204" charset="0"/>
              </a:rPr>
              <a:t>2021 sales Report for Chroma categorized by Product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384082-E030-6BB6-8C3D-AD8E97FAC9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859" y="2324100"/>
            <a:ext cx="5715000" cy="6248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8D1968-082F-AEF3-F86C-C3D283ADAA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286" y="2555821"/>
            <a:ext cx="6658729" cy="53308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79164A5-9C9D-9A56-A08E-9C884462E1BC}"/>
              </a:ext>
            </a:extLst>
          </p:cNvPr>
          <p:cNvSpPr/>
          <p:nvPr/>
        </p:nvSpPr>
        <p:spPr>
          <a:xfrm>
            <a:off x="8446859" y="4914900"/>
            <a:ext cx="550427" cy="4572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65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82165" y="1028700"/>
            <a:ext cx="14323671" cy="8229600"/>
          </a:xfrm>
          <a:custGeom>
            <a:avLst/>
            <a:gdLst/>
            <a:ahLst/>
            <a:cxnLst/>
            <a:rect l="l" t="t" r="r" b="b"/>
            <a:pathLst>
              <a:path w="14323671" h="8229600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250" y="-123825"/>
            <a:ext cx="2584153" cy="2584153"/>
          </a:xfrm>
          <a:custGeom>
            <a:avLst/>
            <a:gdLst/>
            <a:ahLst/>
            <a:cxnLst/>
            <a:rect l="l" t="t" r="r" b="b"/>
            <a:pathLst>
              <a:path w="2584153" h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328011" flipH="1">
            <a:off x="15839767" y="7833368"/>
            <a:ext cx="2570016" cy="2570016"/>
          </a:xfrm>
          <a:custGeom>
            <a:avLst/>
            <a:gdLst/>
            <a:ahLst/>
            <a:cxnLst/>
            <a:rect l="l" t="t" r="r" b="b"/>
            <a:pathLst>
              <a:path w="2570016" h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5250" y="92583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73200" y="-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306722" y="1755146"/>
            <a:ext cx="12150815" cy="426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600" b="1" u="sng" dirty="0">
                <a:solidFill>
                  <a:srgbClr val="000000"/>
                </a:solidFill>
                <a:latin typeface="Magnolia Script" panose="020B0604020202020204" charset="0"/>
              </a:rPr>
              <a:t>Monthly total gross Sales Report for Chroma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79164A5-9C9D-9A56-A08E-9C884462E1BC}"/>
              </a:ext>
            </a:extLst>
          </p:cNvPr>
          <p:cNvSpPr/>
          <p:nvPr/>
        </p:nvSpPr>
        <p:spPr>
          <a:xfrm>
            <a:off x="8636525" y="4725960"/>
            <a:ext cx="1361744" cy="42607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890204-BABB-D998-2104-26D038EE94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6" y="2555820"/>
            <a:ext cx="5652468" cy="5330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78CA50-BEB0-2018-3EE0-9986B16718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560" y="2555820"/>
            <a:ext cx="4623240" cy="53308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724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82165" y="1028700"/>
            <a:ext cx="14323671" cy="8229600"/>
          </a:xfrm>
          <a:custGeom>
            <a:avLst/>
            <a:gdLst/>
            <a:ahLst/>
            <a:cxnLst/>
            <a:rect l="l" t="t" r="r" b="b"/>
            <a:pathLst>
              <a:path w="14323671" h="8229600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250" y="-123825"/>
            <a:ext cx="2584153" cy="2584153"/>
          </a:xfrm>
          <a:custGeom>
            <a:avLst/>
            <a:gdLst/>
            <a:ahLst/>
            <a:cxnLst/>
            <a:rect l="l" t="t" r="r" b="b"/>
            <a:pathLst>
              <a:path w="2584153" h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328011" flipH="1">
            <a:off x="15839767" y="7833368"/>
            <a:ext cx="2570016" cy="2570016"/>
          </a:xfrm>
          <a:custGeom>
            <a:avLst/>
            <a:gdLst/>
            <a:ahLst/>
            <a:cxnLst/>
            <a:rect l="l" t="t" r="r" b="b"/>
            <a:pathLst>
              <a:path w="2570016" h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5250" y="92583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73200" y="-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306722" y="1755146"/>
            <a:ext cx="12150815" cy="426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600" b="1" u="sng" dirty="0">
                <a:solidFill>
                  <a:srgbClr val="000000"/>
                </a:solidFill>
                <a:latin typeface="Magnolia Script" panose="020B0604020202020204" charset="0"/>
              </a:rPr>
              <a:t>Annual Gross Sales Report for Chroma India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79164A5-9C9D-9A56-A08E-9C884462E1BC}"/>
              </a:ext>
            </a:extLst>
          </p:cNvPr>
          <p:cNvSpPr/>
          <p:nvPr/>
        </p:nvSpPr>
        <p:spPr>
          <a:xfrm>
            <a:off x="8636525" y="4725960"/>
            <a:ext cx="1361744" cy="42607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DD4EBB-0169-C5BA-871D-7C3315D1D53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7"/>
          <a:stretch/>
        </p:blipFill>
        <p:spPr>
          <a:xfrm>
            <a:off x="10354834" y="2907671"/>
            <a:ext cx="4419599" cy="4899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4D303E-FB38-87E0-39D7-1E91F53BFC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907672"/>
            <a:ext cx="5257799" cy="4899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358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82165" y="1028700"/>
            <a:ext cx="14323671" cy="8229600"/>
          </a:xfrm>
          <a:custGeom>
            <a:avLst/>
            <a:gdLst/>
            <a:ahLst/>
            <a:cxnLst/>
            <a:rect l="l" t="t" r="r" b="b"/>
            <a:pathLst>
              <a:path w="14323671" h="8229600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250" y="-123825"/>
            <a:ext cx="2584153" cy="2584153"/>
          </a:xfrm>
          <a:custGeom>
            <a:avLst/>
            <a:gdLst/>
            <a:ahLst/>
            <a:cxnLst/>
            <a:rect l="l" t="t" r="r" b="b"/>
            <a:pathLst>
              <a:path w="2584153" h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328011" flipH="1">
            <a:off x="15839767" y="7833368"/>
            <a:ext cx="2570016" cy="2570016"/>
          </a:xfrm>
          <a:custGeom>
            <a:avLst/>
            <a:gdLst/>
            <a:ahLst/>
            <a:cxnLst/>
            <a:rect l="l" t="t" r="r" b="b"/>
            <a:pathLst>
              <a:path w="2570016" h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5250" y="92583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73200" y="-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5561" y="2018989"/>
            <a:ext cx="14323671" cy="441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600" b="1" u="sng" dirty="0">
                <a:solidFill>
                  <a:srgbClr val="000000"/>
                </a:solidFill>
                <a:latin typeface="Magnolia Script" panose="020B0604020202020204" charset="0"/>
              </a:rPr>
              <a:t>Key Markets in the Financial Year-2021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79164A5-9C9D-9A56-A08E-9C884462E1BC}"/>
              </a:ext>
            </a:extLst>
          </p:cNvPr>
          <p:cNvSpPr/>
          <p:nvPr/>
        </p:nvSpPr>
        <p:spPr>
          <a:xfrm>
            <a:off x="8636525" y="4725960"/>
            <a:ext cx="1361744" cy="42607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21790B-A751-EE83-B5D1-85B25E55A1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009900"/>
            <a:ext cx="5181600" cy="4796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B2D212-D4B8-065C-4145-B742EE5E216E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t="4766"/>
          <a:stretch/>
        </p:blipFill>
        <p:spPr>
          <a:xfrm>
            <a:off x="10405194" y="3009900"/>
            <a:ext cx="4856785" cy="47968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953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82165" y="1028700"/>
            <a:ext cx="14323671" cy="8229600"/>
          </a:xfrm>
          <a:custGeom>
            <a:avLst/>
            <a:gdLst/>
            <a:ahLst/>
            <a:cxnLst/>
            <a:rect l="l" t="t" r="r" b="b"/>
            <a:pathLst>
              <a:path w="14323671" h="8229600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250" y="-123825"/>
            <a:ext cx="2584153" cy="2584153"/>
          </a:xfrm>
          <a:custGeom>
            <a:avLst/>
            <a:gdLst/>
            <a:ahLst/>
            <a:cxnLst/>
            <a:rect l="l" t="t" r="r" b="b"/>
            <a:pathLst>
              <a:path w="2584153" h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328011" flipH="1">
            <a:off x="15839767" y="7833368"/>
            <a:ext cx="2570016" cy="2570016"/>
          </a:xfrm>
          <a:custGeom>
            <a:avLst/>
            <a:gdLst/>
            <a:ahLst/>
            <a:cxnLst/>
            <a:rect l="l" t="t" r="r" b="b"/>
            <a:pathLst>
              <a:path w="2570016" h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5250" y="92583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73200" y="-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5561" y="2018989"/>
            <a:ext cx="14323671" cy="441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600" b="1" u="sng" dirty="0">
                <a:solidFill>
                  <a:srgbClr val="000000"/>
                </a:solidFill>
                <a:latin typeface="Magnolia Script" panose="020B0604020202020204" charset="0"/>
              </a:rPr>
              <a:t>Key Customers in the Financial Year-2021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79164A5-9C9D-9A56-A08E-9C884462E1BC}"/>
              </a:ext>
            </a:extLst>
          </p:cNvPr>
          <p:cNvSpPr/>
          <p:nvPr/>
        </p:nvSpPr>
        <p:spPr>
          <a:xfrm>
            <a:off x="8636525" y="4725960"/>
            <a:ext cx="1361744" cy="42607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85334-3AD9-638C-F46A-759B93ED27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162300"/>
            <a:ext cx="5029200" cy="4495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380D6F-6779-BF94-FC96-2EA6D368647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" t="3390" r="3572"/>
          <a:stretch/>
        </p:blipFill>
        <p:spPr>
          <a:xfrm>
            <a:off x="10230816" y="3162300"/>
            <a:ext cx="4780584" cy="449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383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82165" y="1028700"/>
            <a:ext cx="14323671" cy="8229600"/>
          </a:xfrm>
          <a:custGeom>
            <a:avLst/>
            <a:gdLst/>
            <a:ahLst/>
            <a:cxnLst/>
            <a:rect l="l" t="t" r="r" b="b"/>
            <a:pathLst>
              <a:path w="14323671" h="8229600">
                <a:moveTo>
                  <a:pt x="0" y="0"/>
                </a:moveTo>
                <a:lnTo>
                  <a:pt x="14323670" y="0"/>
                </a:lnTo>
                <a:lnTo>
                  <a:pt x="143236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250" y="-123825"/>
            <a:ext cx="2584153" cy="2584153"/>
          </a:xfrm>
          <a:custGeom>
            <a:avLst/>
            <a:gdLst/>
            <a:ahLst/>
            <a:cxnLst/>
            <a:rect l="l" t="t" r="r" b="b"/>
            <a:pathLst>
              <a:path w="2584153" h="2584153">
                <a:moveTo>
                  <a:pt x="0" y="0"/>
                </a:moveTo>
                <a:lnTo>
                  <a:pt x="2584153" y="0"/>
                </a:lnTo>
                <a:lnTo>
                  <a:pt x="2584153" y="2584153"/>
                </a:lnTo>
                <a:lnTo>
                  <a:pt x="0" y="258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328011" flipH="1">
            <a:off x="15839767" y="7833368"/>
            <a:ext cx="2570016" cy="2570016"/>
          </a:xfrm>
          <a:custGeom>
            <a:avLst/>
            <a:gdLst/>
            <a:ahLst/>
            <a:cxnLst/>
            <a:rect l="l" t="t" r="r" b="b"/>
            <a:pathLst>
              <a:path w="2570016" h="2570016">
                <a:moveTo>
                  <a:pt x="2570017" y="0"/>
                </a:moveTo>
                <a:lnTo>
                  <a:pt x="0" y="0"/>
                </a:lnTo>
                <a:lnTo>
                  <a:pt x="0" y="2570017"/>
                </a:lnTo>
                <a:lnTo>
                  <a:pt x="2570017" y="2570017"/>
                </a:lnTo>
                <a:lnTo>
                  <a:pt x="25700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5250" y="92583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73200" y="-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235534" y="1941592"/>
            <a:ext cx="14323671" cy="441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3600" b="1" u="sng" dirty="0">
                <a:solidFill>
                  <a:srgbClr val="000000"/>
                </a:solidFill>
                <a:latin typeface="Magnolia Script" panose="020B0604020202020204" charset="0"/>
              </a:rPr>
              <a:t>% of Net Sales Contributed by Customers  in Market Share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79164A5-9C9D-9A56-A08E-9C884462E1BC}"/>
              </a:ext>
            </a:extLst>
          </p:cNvPr>
          <p:cNvSpPr/>
          <p:nvPr/>
        </p:nvSpPr>
        <p:spPr>
          <a:xfrm>
            <a:off x="8636525" y="4725960"/>
            <a:ext cx="1361744" cy="426079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C89E41-EF3E-7272-CEE8-6A6194FA27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07" y="3192158"/>
            <a:ext cx="5719929" cy="53343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A52E2C-5445-8E57-ED15-419277BBB20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3"/>
          <a:stretch/>
        </p:blipFill>
        <p:spPr>
          <a:xfrm>
            <a:off x="10177558" y="3192158"/>
            <a:ext cx="4757642" cy="53343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9322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320</Words>
  <Application>Microsoft Office PowerPoint</Application>
  <PresentationFormat>Custom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Magnolia Script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Orange Retro Group Project Presentation</dc:title>
  <cp:lastModifiedBy>Thejas S Suryavamshi</cp:lastModifiedBy>
  <cp:revision>1</cp:revision>
  <dcterms:created xsi:type="dcterms:W3CDTF">2006-08-16T00:00:00Z</dcterms:created>
  <dcterms:modified xsi:type="dcterms:W3CDTF">2024-06-21T14:21:11Z</dcterms:modified>
  <dc:identifier>DAGIvy2FH6g</dc:identifier>
</cp:coreProperties>
</file>