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agnolia Script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941429-AA78-C61C-94FA-38DCF7F1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813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3" name="AutoShape 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TextBox 41"/>
          <p:cNvSpPr txBox="1"/>
          <p:nvPr/>
        </p:nvSpPr>
        <p:spPr>
          <a:xfrm>
            <a:off x="5968982" y="1534660"/>
            <a:ext cx="6732497" cy="78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72"/>
              </a:lnSpc>
              <a:spcBef>
                <a:spcPct val="0"/>
              </a:spcBef>
            </a:pPr>
            <a:r>
              <a:rPr lang="en-US" sz="6000" u="sng" dirty="0">
                <a:solidFill>
                  <a:srgbClr val="000000"/>
                </a:solidFill>
                <a:latin typeface="Magnolia Script"/>
              </a:rPr>
              <a:t>Problem Statement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0F5C9-015A-7366-0837-D713A1D9F7B9}"/>
              </a:ext>
            </a:extLst>
          </p:cNvPr>
          <p:cNvSpPr txBox="1"/>
          <p:nvPr/>
        </p:nvSpPr>
        <p:spPr>
          <a:xfrm>
            <a:off x="4377072" y="2618373"/>
            <a:ext cx="1056217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 As a strategic move, the managing director of AtliQ Grands wanted to incorporate “Business and Data Intelligence” to regain their market share and revenue. </a:t>
            </a:r>
          </a:p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They Want to provide them with insights from their historical data.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3" name="AutoShape 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TextBox 41"/>
          <p:cNvSpPr txBox="1"/>
          <p:nvPr/>
        </p:nvSpPr>
        <p:spPr>
          <a:xfrm>
            <a:off x="5157417" y="1141059"/>
            <a:ext cx="8162562" cy="78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72"/>
              </a:lnSpc>
              <a:spcBef>
                <a:spcPct val="0"/>
              </a:spcBef>
            </a:pPr>
            <a:r>
              <a:rPr lang="en-US" sz="6000" u="sng" dirty="0">
                <a:solidFill>
                  <a:srgbClr val="000000"/>
                </a:solidFill>
                <a:latin typeface="Magnolia Script"/>
              </a:rPr>
              <a:t>Primary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0F5C9-015A-7366-0837-D713A1D9F7B9}"/>
              </a:ext>
            </a:extLst>
          </p:cNvPr>
          <p:cNvSpPr txBox="1"/>
          <p:nvPr/>
        </p:nvSpPr>
        <p:spPr>
          <a:xfrm>
            <a:off x="4632514" y="2039575"/>
            <a:ext cx="105621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Occupancy % of Rooms by 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Realization % by City.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Revenue Generated in each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Bookings % by each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Bookings on day types like weekdays and weekends.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Occupancy % on day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Bookings % based on Room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Revenue Generated by each Property.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Average Ratings of the each Property.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Occupancy % and Average Ratings on weekly and monthly basis.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11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3" name="AutoShape 33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TextBox 41"/>
          <p:cNvSpPr txBox="1"/>
          <p:nvPr/>
        </p:nvSpPr>
        <p:spPr>
          <a:xfrm>
            <a:off x="4977943" y="1613476"/>
            <a:ext cx="8162562" cy="78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72"/>
              </a:lnSpc>
              <a:spcBef>
                <a:spcPct val="0"/>
              </a:spcBef>
            </a:pPr>
            <a:r>
              <a:rPr lang="en-US" sz="6000" u="sng" dirty="0">
                <a:solidFill>
                  <a:srgbClr val="000000"/>
                </a:solidFill>
                <a:latin typeface="Magnolia Script"/>
              </a:rPr>
              <a:t>Secondary Analysis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50F5C9-015A-7366-0837-D713A1D9F7B9}"/>
              </a:ext>
            </a:extLst>
          </p:cNvPr>
          <p:cNvSpPr txBox="1"/>
          <p:nvPr/>
        </p:nvSpPr>
        <p:spPr>
          <a:xfrm>
            <a:off x="4489078" y="2772747"/>
            <a:ext cx="105621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Cancellation % of Rooms by Property.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Revenue by Category.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Total Bookings based on day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Realization % and ADR by Booking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Average Daily Rate(ADR).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Revenue Per Available Room(RevPAR).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Daily Sellable Room Nights (DSRN).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Daily Room Booking Nights(DRBN).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Daily Utilized Room Nights (DURN).</a:t>
            </a:r>
          </a:p>
        </p:txBody>
      </p:sp>
    </p:spTree>
    <p:extLst>
      <p:ext uri="{BB962C8B-B14F-4D97-AF65-F5344CB8AC3E}">
        <p14:creationId xmlns:p14="http://schemas.microsoft.com/office/powerpoint/2010/main" val="3969695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C0BD558-1798-A632-9C81-D7DE2B7EA9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7427577"/>
                  </p:ext>
                </p:extLst>
              </p:nvPr>
            </p:nvGraphicFramePr>
            <p:xfrm>
              <a:off x="0" y="0"/>
              <a:ext cx="185928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C0BD558-1798-A632-9C81-D7DE2B7EA9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85928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1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9FDC5DA2-8EB5-4071-9D3C-31AF8988B044}">
  <we:reference id="wa200003233" version="2.0.0.3" store="en-US" storeType="OMEX"/>
  <we:alternateReferences>
    <we:reference id="WA200003233" version="2.0.0.3" store="" storeType="OMEX"/>
  </we:alternateReferences>
  <we:properties>
    <we:property name="artifactViewState" value="&quot;live&quot;"/>
    <we:property name="backgroundColor" value="&quot;#FFFFFF&quot;"/>
    <we:property name="bookmark" value="&quot;H4sIAAAAAAAAA+1b3W/bOBL/VwIBh30JDsNvsm9N0r093O5ekey1D4cgGJKjRBtZMmQ5rbfI/36U5LRpbMdZJ3W81+QlEkkNZ+Y3X/zwpywWk3GJs19xRNmr7KCuL0fYXO6ZbD+rhjYkkSP3gkvvkGmKlOeptx63RV1Nslefshabc2rfFZMplh2h1PjfjFyeB6EVSK4BOAjgKjvdz7As3+J5NybHckL72ZiaSV1hWfxBA4nU1TZTut7P6OO4rBvsJjppsaVusqs0PL0nxtjfReIDQ1tc0QmFdmiVESnnXhuQBrUTVgNLwybDgJ7fpUNSe16UbaLePfrZm4/jJsnx6UYNP/adUkPkefQYpAnGJRpWJertbNyNOUw8ntdNEbBMjQO5jtq7G575fvZjU496unOVxzTyTdUW7ax7KUZnsRN0P/utJwnXSWXvL6ih/pvDuorFIGgiULfdv45Rmkzmjf+svm6bzL8rp6NqcfRJPW0CHVP+5aVn6Top/21TJ2h6tj4QXe5VdWpO3LzDctpDnOj+XCQJk7CdjF1zGvvD+z3Bf+iGnl53f6cDjrcmfRAziypZydN+dlF/OGwoDYrZK9bPeNVbUlJXi0U1xxRIaGRKa/AJPOekiqprnxTVeTm3vd7C+qdB/9nkAscdHLX/PVlQR+e6m5FUdLn3IAU6KaKSDMRqE1pqHo9VykXdUvKVO2oJ3YC7OoFeJ/fLWRYhGettQbMRJb/uHpL+sRdkPExU0NBfx76bejmXW8NR+iLWH6rOInpruL5x2cT077ec8rNZPbkuTnvEnGJC5cHYBJmSkkfJaScQm+t0dtYHmhfoliplwBCs0oY7L6yLYFFqb7eNYVPXowVuu8azUOJk8v3ht14hA3aMOWUDAmGw3EO0gm0cfTUJ8igoEAPEEBQovWU7WJaSRqPR3mynou8BTopwG/+6idQczHpyR0VzUzWx/TuCP7FCurrh6U3v3ikHq8uTxTGdzEMGcMYxAbgLlrKqeNklU9kOXrdKyx4wj6R4sMKi9Uw7ywPApmGCOVQeLXqhUEgmwUpcC/7reIVVoLiA/C+Ek2lDDxX4XzQ7Gw2fLITHY7qiaros2e9vm4+3r4+fnY3XR8t4WOsJAZs47/oK+pVRjt+Nct8E0sF7otGMG0agrFAS0aQ18C7Z3t77+v1euMDqnPb+ton2W/Qlvfm4O6q/K9E8iimIzFsVpQ2kuScILzg8Aw5eKmIspnCO1gUQxMX6BfMLDk+OgzZeilQ9u6g8aYRguNoJHI5Ojn999kz07xCm4zTLbKkNbDs5Y1lM+s3PzSxyp/LjHN7BCA06zJUUKUcaCF77XUmOX/D/JuGgX5F44MoBRksEmgkECN+L7DJylkMemPdcO4MR+G7gftvXvpn0qQBR1mjAwDkoSG/Bb7q04dGY/gCDsbSwZUqSiGtptfSx9fUyXIAzQzl3oKIAawHZtnezl60NI87O+smePxTvxDppl7LT8jXbXyxDrnRVcgy8cBJToQSOgpXgNnVVhcZb252ehggp5Gu477TxBcIV3DxduMkxtGe+ri8TmAsMzdvPxiW2ed2MNjGrsqjopMVwSXHg7LAe+frwApt2ByqxuypfuTc71/hsg92+P6viYe8vEItpneg4czIKRyxltk29jqHmSoONIZhoPXOMbZxsGUopdLCKR6cjGUZ6vQdv5bD3BqHnd+NVG5prnSXW1bTdHd/4sov39F7xICBP5wloye2Zx5jcTwU12ISL2c9JxHKR48/9i103fL7Dphju4swvimxQ3c0vvXwmla06QLvFT3aUvt770tB1z6XIfqmr9mJLeePPH+Z8l1XqLpQV91fKD0rgS0PS+ojw/+5n3+rcz3JFGEAGCKlMltIwoE3zNTE0aHRK1xgNMGbJP2KP88mvtBRxiwFrsztH2+VmxZ21XSlhtsvHb3WL5de180tSedn6uLudfnzw/KclO3Fkc/SfHWDi4dsY2+DmsJuhLHeFnddXqaI4p73uIv/ykPbXOlwd4uH8OJUFb8Egc13Noh0LYuNbjdEwiyyPTKIQgUQAptfSKkZJtYu0hMjJoDURhDBKB8VNWEtr5fkAaaWVzyF0N1liYEq79ZeyVnDmrfVWkJEWwEYOnNn1mzzYI3swbdu+lL1DEomMcU5CBAQmE1VaL+z9JEUw4HNug1XKC2195I/mUubaMKUw6hADdwwVfyRJFo2wRoLxEiVarZPVPJKk1jJniIbAUojMxKDXHyytMGjQYGLMyXP0TEYt4AF3+e5nT+VRumRBYISU4IL1D7DrVWdoaaVhlJeGrDAQgEDJTX3keuEnJ/9o6um4X2s4RbmMLGilyGiJPKp+K7KY/FTESNX85049kWWXOutpOxljoLdY0ZLLnSluYxUpzp9XXfDsf231+Xrn9fX/AGL07PX7NQAA&quot;"/>
    <we:property name="creatorSessionId" value="&quot;4063ce1c-d3af-4021-8f98-680ed2c680ca&quot;"/>
    <we:property name="creatorTenantId" value="&quot;c6e549b3-5f45-4032-aae9-d4244dc5b2c4&quot;"/>
    <we:property name="creatorUserId" value="&quot;100320037CA41358&quot;"/>
    <we:property name="datasetId" value="&quot;a8147399-cb82-4f6d-88ce-9ac1a3fd479a&quot;"/>
    <we:property name="embedUrl" value="&quot;/reportEmbed?reportId=05eb115e-143e-4128-81c0-8278636d66a1&amp;config=eyJjbHVzdGVyVXJsIjoiaHR0cHM6Ly9XQUJJLUlORElBLUNFTlRSQUwtQS1QUklNQVJZLXJlZGlyZWN0LmFuYWx5c2lzLndpbmRvd3MubmV0IiwiZW1iZWRGZWF0dXJlcyI6eyJ1c2FnZU1ldHJpY3NWTmV4dCI6dHJ1ZX19&amp;disableSensitivityBanner=true&quot;"/>
    <we:property name="initialStateBookmark" value="&quot;H4sIAAAAAAAAA6VSXUvsMBD9K5LnRZKmaba+qfjkJ3rxReQySaZLNNuUNpX1LvvfnbQLwlVQlEKaOZmcc2YyW+b80AV4vYI1siN2EuPzGvrnA80WrN1j19fnl8e353+vji/PCI5d8rEd2NGWJehXmO79MELIDAQ+PC4YhHADqxw1EAZcsA77IbYQ/D+ck+ko9SPuFgw3XYg9ZMq7BAkz7QulU0za4lCSItjkX/AObZpRq0pdYlULpcqlLAvnZEVpw5wwOfs0JVNP8qexTeBbkskYaoXS8dosbc2bglv6Mj74dhX2ht/v/nntclf8mirM3TBPJJt5drtdtsqhUtpUTcUtGFE1IL/kgsn3yZgSlfeB0kGtK90o0LWRAAZVoX9JWZaFUMbWGizyAhspOfySsoalQmEKRxVzUFaZpvxpE6UyRi25dVwWIEQhxDceJOEmmbj5n20ifEfYGmlk8yaOaeio/htoKX7Ysq6PNKfJ4zwUmw5ah26/7/P/wifsZ+l7CGNWnQacTSLkxpuAX1zIY88mW495eQMdxKdmgQMAAA==&quot;"/>
    <we:property name="isFiltersActionButtonVisible" value="true"/>
    <we:property name="isFooterCollapsed" value="true"/>
    <we:property name="isVisualContainerHeaderHidden" value="false"/>
    <we:property name="pageDisplayName" value="&quot;Revenue Overview&quot;"/>
    <we:property name="pageName" value="&quot;4daef2b67047a6938601&quot;"/>
    <we:property name="reportEmbeddedTime" value="&quot;2024-06-20T12:38:53.138Z&quot;"/>
    <we:property name="reportName" value="&quot;Hospitality domain&quot;"/>
    <we:property name="reportState" value="&quot;CONNECTED&quot;"/>
    <we:property name="reportUrl" value="&quot;/groups/me/reports/05eb115e-143e-4128-81c0-8278636d66a1/4daef2b67047a6938601?bookmarkGuid=219e0340-5f64-42e0-a701-8c7c3aa09ea4&amp;bookmarkUsage=1&amp;ctid=c6e549b3-5f45-4032-aae9-d4244dc5b2c4&amp;fromEntryPoint=export&amp;pbi_source=storytelling_addin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228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Magnolia Script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Thejas suryavamshi</dc:creator>
  <cp:lastModifiedBy>Thejas S Suryavamshi</cp:lastModifiedBy>
  <cp:revision>2</cp:revision>
  <dcterms:created xsi:type="dcterms:W3CDTF">2006-08-16T00:00:00Z</dcterms:created>
  <dcterms:modified xsi:type="dcterms:W3CDTF">2024-06-29T12:20:22Z</dcterms:modified>
  <dc:identifier>DAGIq5WuPx4</dc:identifier>
</cp:coreProperties>
</file>