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Montserrat" panose="00000500000000000000" pitchFamily="2" charset="0"/>
      <p:regular r:id="rId14"/>
      <p:bold r:id="rId15"/>
    </p:embeddedFont>
    <p:embeddedFont>
      <p:font typeface="Montserrat Bold" panose="00000800000000000000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39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 Suryavamshi" userId="8972041bc1df879d" providerId="LiveId" clId="{8567AD16-59BD-4056-B616-87759128BDA3}"/>
    <pc:docChg chg="modSld">
      <pc:chgData name="Bharath Suryavamshi" userId="8972041bc1df879d" providerId="LiveId" clId="{8567AD16-59BD-4056-B616-87759128BDA3}" dt="2025-02-28T13:00:17.398" v="15" actId="20577"/>
      <pc:docMkLst>
        <pc:docMk/>
      </pc:docMkLst>
      <pc:sldChg chg="modSp">
        <pc:chgData name="Bharath Suryavamshi" userId="8972041bc1df879d" providerId="LiveId" clId="{8567AD16-59BD-4056-B616-87759128BDA3}" dt="2025-02-28T07:25:02.949" v="11" actId="20577"/>
        <pc:sldMkLst>
          <pc:docMk/>
          <pc:sldMk cId="0" sldId="257"/>
        </pc:sldMkLst>
        <pc:spChg chg="mod">
          <ac:chgData name="Bharath Suryavamshi" userId="8972041bc1df879d" providerId="LiveId" clId="{8567AD16-59BD-4056-B616-87759128BDA3}" dt="2025-02-28T07:25:02.949" v="11" actId="20577"/>
          <ac:spMkLst>
            <pc:docMk/>
            <pc:sldMk cId="0" sldId="257"/>
            <ac:spMk id="5" creationId="{00000000-0000-0000-0000-000000000000}"/>
          </ac:spMkLst>
        </pc:spChg>
      </pc:sldChg>
      <pc:sldChg chg="modSp">
        <pc:chgData name="Bharath Suryavamshi" userId="8972041bc1df879d" providerId="LiveId" clId="{8567AD16-59BD-4056-B616-87759128BDA3}" dt="2025-02-28T13:00:17.398" v="15" actId="20577"/>
        <pc:sldMkLst>
          <pc:docMk/>
          <pc:sldMk cId="0" sldId="258"/>
        </pc:sldMkLst>
        <pc:spChg chg="mod">
          <ac:chgData name="Bharath Suryavamshi" userId="8972041bc1df879d" providerId="LiveId" clId="{8567AD16-59BD-4056-B616-87759128BDA3}" dt="2025-02-28T13:00:17.398" v="15" actId="20577"/>
          <ac:spMkLst>
            <pc:docMk/>
            <pc:sldMk cId="0" sldId="258"/>
            <ac:spMk id="1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sv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868"/>
            <a:ext cx="18288000" cy="10276132"/>
          </a:xfrm>
          <a:custGeom>
            <a:avLst/>
            <a:gdLst/>
            <a:ahLst/>
            <a:cxnLst/>
            <a:rect l="l" t="t" r="r" b="b"/>
            <a:pathLst>
              <a:path w="18288000" h="10276132">
                <a:moveTo>
                  <a:pt x="0" y="0"/>
                </a:moveTo>
                <a:lnTo>
                  <a:pt x="18288000" y="0"/>
                </a:lnTo>
                <a:lnTo>
                  <a:pt x="18288000" y="10276132"/>
                </a:lnTo>
                <a:lnTo>
                  <a:pt x="0" y="102761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84" b="-928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446629" y="495198"/>
            <a:ext cx="7394741" cy="7394741"/>
          </a:xfrm>
          <a:custGeom>
            <a:avLst/>
            <a:gdLst/>
            <a:ahLst/>
            <a:cxnLst/>
            <a:rect l="l" t="t" r="r" b="b"/>
            <a:pathLst>
              <a:path w="7394741" h="7394741">
                <a:moveTo>
                  <a:pt x="0" y="0"/>
                </a:moveTo>
                <a:lnTo>
                  <a:pt x="7394742" y="0"/>
                </a:lnTo>
                <a:lnTo>
                  <a:pt x="7394742" y="7394741"/>
                </a:lnTo>
                <a:lnTo>
                  <a:pt x="0" y="73947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10868"/>
            <a:ext cx="2385636" cy="2334530"/>
          </a:xfrm>
          <a:custGeom>
            <a:avLst/>
            <a:gdLst/>
            <a:ahLst/>
            <a:cxnLst/>
            <a:rect l="l" t="t" r="r" b="b"/>
            <a:pathLst>
              <a:path w="2385636" h="2334530">
                <a:moveTo>
                  <a:pt x="0" y="0"/>
                </a:moveTo>
                <a:lnTo>
                  <a:pt x="2385636" y="0"/>
                </a:lnTo>
                <a:lnTo>
                  <a:pt x="2385636" y="2334529"/>
                </a:lnTo>
                <a:lnTo>
                  <a:pt x="0" y="23345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4577" y="7243794"/>
            <a:ext cx="17918843" cy="2200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543"/>
              </a:lnSpc>
              <a:spcBef>
                <a:spcPct val="0"/>
              </a:spcBef>
            </a:pPr>
            <a:r>
              <a:rPr lang="en-US" sz="133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SHIELD INSURANCE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09026" y="-290945"/>
            <a:ext cx="4439172" cy="2639289"/>
          </a:xfrm>
          <a:custGeom>
            <a:avLst/>
            <a:gdLst/>
            <a:ahLst/>
            <a:cxnLst/>
            <a:rect l="l" t="t" r="r" b="b"/>
            <a:pathLst>
              <a:path w="4439172" h="2639289">
                <a:moveTo>
                  <a:pt x="0" y="0"/>
                </a:moveTo>
                <a:lnTo>
                  <a:pt x="4439172" y="0"/>
                </a:lnTo>
                <a:lnTo>
                  <a:pt x="4439172" y="2639290"/>
                </a:lnTo>
                <a:lnTo>
                  <a:pt x="0" y="2639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6741694" y="9458325"/>
            <a:ext cx="2176444" cy="1293995"/>
          </a:xfrm>
          <a:custGeom>
            <a:avLst/>
            <a:gdLst/>
            <a:ahLst/>
            <a:cxnLst/>
            <a:rect l="l" t="t" r="r" b="b"/>
            <a:pathLst>
              <a:path w="2176444" h="1293995">
                <a:moveTo>
                  <a:pt x="0" y="1293995"/>
                </a:moveTo>
                <a:lnTo>
                  <a:pt x="2176444" y="1293995"/>
                </a:lnTo>
                <a:lnTo>
                  <a:pt x="2176444" y="0"/>
                </a:lnTo>
                <a:lnTo>
                  <a:pt x="0" y="0"/>
                </a:lnTo>
                <a:lnTo>
                  <a:pt x="0" y="12939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-91406"/>
            <a:ext cx="18288000" cy="10469812"/>
          </a:xfrm>
          <a:custGeom>
            <a:avLst/>
            <a:gdLst/>
            <a:ahLst/>
            <a:cxnLst/>
            <a:rect l="l" t="t" r="r" b="b"/>
            <a:pathLst>
              <a:path w="18288000" h="10469812">
                <a:moveTo>
                  <a:pt x="0" y="0"/>
                </a:moveTo>
                <a:lnTo>
                  <a:pt x="18288000" y="0"/>
                </a:lnTo>
                <a:lnTo>
                  <a:pt x="18288000" y="10469812"/>
                </a:lnTo>
                <a:lnTo>
                  <a:pt x="0" y="10469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8288" y="425873"/>
            <a:ext cx="11468568" cy="1466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sz="11999" b="1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INSIGHTS</a:t>
            </a:r>
          </a:p>
        </p:txBody>
      </p:sp>
      <p:sp>
        <p:nvSpPr>
          <p:cNvPr id="3" name="Freeform 3"/>
          <p:cNvSpPr/>
          <p:nvPr/>
        </p:nvSpPr>
        <p:spPr>
          <a:xfrm>
            <a:off x="14832658" y="-290945"/>
            <a:ext cx="4439172" cy="2639289"/>
          </a:xfrm>
          <a:custGeom>
            <a:avLst/>
            <a:gdLst/>
            <a:ahLst/>
            <a:cxnLst/>
            <a:rect l="l" t="t" r="r" b="b"/>
            <a:pathLst>
              <a:path w="4439172" h="2639289">
                <a:moveTo>
                  <a:pt x="0" y="0"/>
                </a:moveTo>
                <a:lnTo>
                  <a:pt x="4439172" y="0"/>
                </a:lnTo>
                <a:lnTo>
                  <a:pt x="4439172" y="2639290"/>
                </a:lnTo>
                <a:lnTo>
                  <a:pt x="0" y="2639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434716" y="3041647"/>
            <a:ext cx="4853284" cy="7199633"/>
          </a:xfrm>
          <a:custGeom>
            <a:avLst/>
            <a:gdLst/>
            <a:ahLst/>
            <a:cxnLst/>
            <a:rect l="l" t="t" r="r" b="b"/>
            <a:pathLst>
              <a:path w="4853284" h="7199633">
                <a:moveTo>
                  <a:pt x="0" y="0"/>
                </a:moveTo>
                <a:lnTo>
                  <a:pt x="4853284" y="0"/>
                </a:lnTo>
                <a:lnTo>
                  <a:pt x="4853284" y="7199633"/>
                </a:lnTo>
                <a:lnTo>
                  <a:pt x="0" y="7199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101247" y="-1367447"/>
            <a:ext cx="2792043" cy="2792043"/>
          </a:xfrm>
          <a:custGeom>
            <a:avLst/>
            <a:gdLst/>
            <a:ahLst/>
            <a:cxnLst/>
            <a:rect l="l" t="t" r="r" b="b"/>
            <a:pathLst>
              <a:path w="2792043" h="2792043">
                <a:moveTo>
                  <a:pt x="0" y="0"/>
                </a:moveTo>
                <a:lnTo>
                  <a:pt x="2792043" y="0"/>
                </a:lnTo>
                <a:lnTo>
                  <a:pt x="2792043" y="2792044"/>
                </a:lnTo>
                <a:lnTo>
                  <a:pt x="0" y="2792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568288" y="1892686"/>
            <a:ext cx="7630838" cy="0"/>
          </a:xfrm>
          <a:prstGeom prst="line">
            <a:avLst/>
          </a:prstGeom>
          <a:ln w="38100" cap="flat">
            <a:solidFill>
              <a:srgbClr val="74A8B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flipV="1">
            <a:off x="-245245" y="9486900"/>
            <a:ext cx="2176444" cy="1293995"/>
          </a:xfrm>
          <a:custGeom>
            <a:avLst/>
            <a:gdLst/>
            <a:ahLst/>
            <a:cxnLst/>
            <a:rect l="l" t="t" r="r" b="b"/>
            <a:pathLst>
              <a:path w="2176444" h="1293995">
                <a:moveTo>
                  <a:pt x="0" y="1293995"/>
                </a:moveTo>
                <a:lnTo>
                  <a:pt x="2176443" y="1293995"/>
                </a:lnTo>
                <a:lnTo>
                  <a:pt x="2176443" y="0"/>
                </a:lnTo>
                <a:lnTo>
                  <a:pt x="0" y="0"/>
                </a:lnTo>
                <a:lnTo>
                  <a:pt x="0" y="12939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245245" y="1892686"/>
            <a:ext cx="13740890" cy="8719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115" lvl="1" indent="-367057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sz="3200" b="1" dirty="0">
                <a:solidFill>
                  <a:srgbClr val="4D818B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 31-40 range age group generating the maximum revenue.</a:t>
            </a:r>
          </a:p>
          <a:p>
            <a:pPr marL="734115" lvl="1" indent="-367057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sz="3200" b="1" dirty="0">
                <a:solidFill>
                  <a:srgbClr val="4D818B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 Among 4 sales mode offline agent is providing maximum revenue.</a:t>
            </a:r>
          </a:p>
          <a:p>
            <a:pPr marL="734115" lvl="1" indent="-367057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sz="3200" b="1" dirty="0">
                <a:solidFill>
                  <a:srgbClr val="4D818B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 In the month of March 2023 the maximum revenue generated.</a:t>
            </a:r>
          </a:p>
          <a:p>
            <a:pPr marL="734115" lvl="1" indent="-367057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sz="3200" b="1" dirty="0">
                <a:solidFill>
                  <a:srgbClr val="4D818B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 Delhi NCR and Mumbai generating maximum revenue.</a:t>
            </a:r>
          </a:p>
          <a:p>
            <a:pPr marL="734115" lvl="1" indent="-367057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sz="3200" b="1" dirty="0">
                <a:solidFill>
                  <a:srgbClr val="4D818B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 POL2005HEL policy which is making maximum revenue to the company.</a:t>
            </a:r>
          </a:p>
          <a:p>
            <a:pPr marL="367058" lvl="1">
              <a:lnSpc>
                <a:spcPct val="200000"/>
              </a:lnSpc>
              <a:spcBef>
                <a:spcPct val="0"/>
              </a:spcBef>
            </a:pPr>
            <a:endParaRPr lang="en-US" sz="3200" b="1" dirty="0">
              <a:solidFill>
                <a:srgbClr val="4D818B"/>
              </a:solidFill>
              <a:latin typeface="Montserrat" panose="00000500000000000000" pitchFamily="2" charset="0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0982D8-AB40-6201-6583-66B8237B8F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405" y="3064507"/>
            <a:ext cx="4761905" cy="47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13257" y="4305078"/>
            <a:ext cx="15061486" cy="2172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60"/>
              </a:lnSpc>
            </a:pPr>
            <a:r>
              <a:rPr lang="en-US" sz="17511" b="1" dirty="0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1613257" y="6458172"/>
            <a:ext cx="15061486" cy="0"/>
          </a:xfrm>
          <a:prstGeom prst="line">
            <a:avLst/>
          </a:prstGeom>
          <a:ln w="38100" cap="flat">
            <a:solidFill>
              <a:srgbClr val="74A8B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4832658" y="-290945"/>
            <a:ext cx="4439172" cy="2639289"/>
          </a:xfrm>
          <a:custGeom>
            <a:avLst/>
            <a:gdLst/>
            <a:ahLst/>
            <a:cxnLst/>
            <a:rect l="l" t="t" r="r" b="b"/>
            <a:pathLst>
              <a:path w="4439172" h="2639289">
                <a:moveTo>
                  <a:pt x="0" y="0"/>
                </a:moveTo>
                <a:lnTo>
                  <a:pt x="4439172" y="0"/>
                </a:lnTo>
                <a:lnTo>
                  <a:pt x="4439172" y="2639290"/>
                </a:lnTo>
                <a:lnTo>
                  <a:pt x="0" y="2639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101247" y="-1367447"/>
            <a:ext cx="2792043" cy="2792043"/>
          </a:xfrm>
          <a:custGeom>
            <a:avLst/>
            <a:gdLst/>
            <a:ahLst/>
            <a:cxnLst/>
            <a:rect l="l" t="t" r="r" b="b"/>
            <a:pathLst>
              <a:path w="2792043" h="2792043">
                <a:moveTo>
                  <a:pt x="0" y="0"/>
                </a:moveTo>
                <a:lnTo>
                  <a:pt x="2792043" y="0"/>
                </a:lnTo>
                <a:lnTo>
                  <a:pt x="2792043" y="2792044"/>
                </a:lnTo>
                <a:lnTo>
                  <a:pt x="0" y="27920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826200" y="7786775"/>
            <a:ext cx="3709799" cy="3709799"/>
          </a:xfrm>
          <a:custGeom>
            <a:avLst/>
            <a:gdLst/>
            <a:ahLst/>
            <a:cxnLst/>
            <a:rect l="l" t="t" r="r" b="b"/>
            <a:pathLst>
              <a:path w="3709799" h="3709799">
                <a:moveTo>
                  <a:pt x="0" y="0"/>
                </a:moveTo>
                <a:lnTo>
                  <a:pt x="3709800" y="0"/>
                </a:lnTo>
                <a:lnTo>
                  <a:pt x="3709800" y="3709799"/>
                </a:lnTo>
                <a:lnTo>
                  <a:pt x="0" y="37097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1028700" y="1028700"/>
            <a:ext cx="1479278" cy="879498"/>
          </a:xfrm>
          <a:custGeom>
            <a:avLst/>
            <a:gdLst/>
            <a:ahLst/>
            <a:cxnLst/>
            <a:rect l="l" t="t" r="r" b="b"/>
            <a:pathLst>
              <a:path w="1479278" h="879498">
                <a:moveTo>
                  <a:pt x="0" y="879498"/>
                </a:moveTo>
                <a:lnTo>
                  <a:pt x="1479278" y="879498"/>
                </a:lnTo>
                <a:lnTo>
                  <a:pt x="1479278" y="0"/>
                </a:lnTo>
                <a:lnTo>
                  <a:pt x="0" y="0"/>
                </a:lnTo>
                <a:lnTo>
                  <a:pt x="0" y="8794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259300" y="7458392"/>
            <a:ext cx="2426642" cy="3599816"/>
          </a:xfrm>
          <a:custGeom>
            <a:avLst/>
            <a:gdLst/>
            <a:ahLst/>
            <a:cxnLst/>
            <a:rect l="l" t="t" r="r" b="b"/>
            <a:pathLst>
              <a:path w="2426642" h="3599816">
                <a:moveTo>
                  <a:pt x="0" y="0"/>
                </a:moveTo>
                <a:lnTo>
                  <a:pt x="2426642" y="0"/>
                </a:lnTo>
                <a:lnTo>
                  <a:pt x="2426642" y="3599816"/>
                </a:lnTo>
                <a:lnTo>
                  <a:pt x="0" y="35998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714110"/>
            <a:ext cx="10004656" cy="99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8000" b="1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ABOUT COMPANY</a:t>
            </a:r>
          </a:p>
        </p:txBody>
      </p:sp>
      <p:sp>
        <p:nvSpPr>
          <p:cNvPr id="3" name="Freeform 3"/>
          <p:cNvSpPr/>
          <p:nvPr/>
        </p:nvSpPr>
        <p:spPr>
          <a:xfrm>
            <a:off x="14782860" y="-203351"/>
            <a:ext cx="3769315" cy="2241029"/>
          </a:xfrm>
          <a:custGeom>
            <a:avLst/>
            <a:gdLst/>
            <a:ahLst/>
            <a:cxnLst/>
            <a:rect l="l" t="t" r="r" b="b"/>
            <a:pathLst>
              <a:path w="3769315" h="2241029">
                <a:moveTo>
                  <a:pt x="0" y="0"/>
                </a:moveTo>
                <a:lnTo>
                  <a:pt x="3769315" y="0"/>
                </a:lnTo>
                <a:lnTo>
                  <a:pt x="3769315" y="2241029"/>
                </a:lnTo>
                <a:lnTo>
                  <a:pt x="0" y="2241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028700" y="2914207"/>
            <a:ext cx="7815471" cy="0"/>
          </a:xfrm>
          <a:prstGeom prst="line">
            <a:avLst/>
          </a:prstGeom>
          <a:ln w="38100" cap="flat">
            <a:solidFill>
              <a:srgbClr val="74A8B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28700" y="4057966"/>
            <a:ext cx="15009969" cy="3714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endParaRPr dirty="0"/>
          </a:p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4D818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b="1" dirty="0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Shield Insurance</a:t>
            </a:r>
            <a:r>
              <a:rPr lang="en-US" sz="3000" dirty="0">
                <a:solidFill>
                  <a:srgbClr val="4D818B"/>
                </a:solidFill>
                <a:latin typeface="Montserrat"/>
                <a:ea typeface="Montserrat"/>
                <a:cs typeface="Montserrat"/>
                <a:sym typeface="Montserrat"/>
              </a:rPr>
              <a:t> is a leading insurance provider, offering tailored policies for life, health, and general coverage. With a focus on innovation and customer satisfaction, They ensure seamless policy management and reliable claims processing. Their commitment to excellence makes a trusted choice for financial security.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4D818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6038669" y="8258884"/>
            <a:ext cx="3105289" cy="3105289"/>
          </a:xfrm>
          <a:custGeom>
            <a:avLst/>
            <a:gdLst/>
            <a:ahLst/>
            <a:cxnLst/>
            <a:rect l="l" t="t" r="r" b="b"/>
            <a:pathLst>
              <a:path w="3105289" h="3105289">
                <a:moveTo>
                  <a:pt x="0" y="0"/>
                </a:moveTo>
                <a:lnTo>
                  <a:pt x="3105288" y="0"/>
                </a:lnTo>
                <a:lnTo>
                  <a:pt x="3105288" y="3105289"/>
                </a:lnTo>
                <a:lnTo>
                  <a:pt x="0" y="3105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914207"/>
            <a:ext cx="6085195" cy="0"/>
          </a:xfrm>
          <a:prstGeom prst="line">
            <a:avLst/>
          </a:prstGeom>
          <a:ln w="38100" cap="flat">
            <a:solidFill>
              <a:srgbClr val="74A8B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 flipV="1">
            <a:off x="13540889" y="-401521"/>
            <a:ext cx="2235138" cy="3315728"/>
          </a:xfrm>
          <a:custGeom>
            <a:avLst/>
            <a:gdLst/>
            <a:ahLst/>
            <a:cxnLst/>
            <a:rect l="l" t="t" r="r" b="b"/>
            <a:pathLst>
              <a:path w="2235138" h="3315728">
                <a:moveTo>
                  <a:pt x="0" y="3315728"/>
                </a:moveTo>
                <a:lnTo>
                  <a:pt x="2235137" y="3315728"/>
                </a:lnTo>
                <a:lnTo>
                  <a:pt x="2235137" y="0"/>
                </a:lnTo>
                <a:lnTo>
                  <a:pt x="0" y="0"/>
                </a:lnTo>
                <a:lnTo>
                  <a:pt x="0" y="331572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105813" y="8572918"/>
            <a:ext cx="3105289" cy="3105289"/>
          </a:xfrm>
          <a:custGeom>
            <a:avLst/>
            <a:gdLst/>
            <a:ahLst/>
            <a:cxnLst/>
            <a:rect l="l" t="t" r="r" b="b"/>
            <a:pathLst>
              <a:path w="3105289" h="3105289">
                <a:moveTo>
                  <a:pt x="0" y="0"/>
                </a:moveTo>
                <a:lnTo>
                  <a:pt x="3105289" y="0"/>
                </a:lnTo>
                <a:lnTo>
                  <a:pt x="3105289" y="3105288"/>
                </a:lnTo>
                <a:lnTo>
                  <a:pt x="0" y="3105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02525" y="3595005"/>
            <a:ext cx="4036312" cy="4036312"/>
          </a:xfrm>
          <a:custGeom>
            <a:avLst/>
            <a:gdLst/>
            <a:ahLst/>
            <a:cxnLst/>
            <a:rect l="l" t="t" r="r" b="b"/>
            <a:pathLst>
              <a:path w="4036312" h="4036312">
                <a:moveTo>
                  <a:pt x="0" y="0"/>
                </a:moveTo>
                <a:lnTo>
                  <a:pt x="4036311" y="0"/>
                </a:lnTo>
                <a:lnTo>
                  <a:pt x="4036311" y="4036311"/>
                </a:lnTo>
                <a:lnTo>
                  <a:pt x="0" y="40363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714110"/>
            <a:ext cx="9313999" cy="99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8000" b="1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9612" y="3789094"/>
            <a:ext cx="2802136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u="sng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SALES MODE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3520" y="4820685"/>
            <a:ext cx="3594320" cy="2105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9"/>
              </a:lnSpc>
            </a:pPr>
            <a:r>
              <a:rPr lang="en-US" sz="3042" b="1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OFFLINE-AGENT</a:t>
            </a:r>
          </a:p>
          <a:p>
            <a:pPr algn="ctr">
              <a:lnSpc>
                <a:spcPts val="4259"/>
              </a:lnSpc>
            </a:pPr>
            <a:r>
              <a:rPr lang="en-US" sz="3042" b="1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OFFLINE-DIRECT</a:t>
            </a:r>
          </a:p>
          <a:p>
            <a:pPr algn="ctr">
              <a:lnSpc>
                <a:spcPts val="4259"/>
              </a:lnSpc>
            </a:pPr>
            <a:r>
              <a:rPr lang="en-US" sz="3042" b="1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ONLINE-APP</a:t>
            </a:r>
          </a:p>
          <a:p>
            <a:pPr algn="ctr">
              <a:lnSpc>
                <a:spcPts val="4259"/>
              </a:lnSpc>
              <a:spcBef>
                <a:spcPct val="0"/>
              </a:spcBef>
            </a:pPr>
            <a:r>
              <a:rPr lang="en-US" sz="3042" b="1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ONLINE-WEBSITE</a:t>
            </a:r>
          </a:p>
        </p:txBody>
      </p:sp>
      <p:sp>
        <p:nvSpPr>
          <p:cNvPr id="9" name="Freeform 9"/>
          <p:cNvSpPr/>
          <p:nvPr/>
        </p:nvSpPr>
        <p:spPr>
          <a:xfrm>
            <a:off x="4824533" y="3595005"/>
            <a:ext cx="4036312" cy="4036312"/>
          </a:xfrm>
          <a:custGeom>
            <a:avLst/>
            <a:gdLst/>
            <a:ahLst/>
            <a:cxnLst/>
            <a:rect l="l" t="t" r="r" b="b"/>
            <a:pathLst>
              <a:path w="4036312" h="4036312">
                <a:moveTo>
                  <a:pt x="0" y="0"/>
                </a:moveTo>
                <a:lnTo>
                  <a:pt x="4036311" y="0"/>
                </a:lnTo>
                <a:lnTo>
                  <a:pt x="4036311" y="4036311"/>
                </a:lnTo>
                <a:lnTo>
                  <a:pt x="0" y="40363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663853" y="3620658"/>
            <a:ext cx="4036312" cy="4036312"/>
          </a:xfrm>
          <a:custGeom>
            <a:avLst/>
            <a:gdLst/>
            <a:ahLst/>
            <a:cxnLst/>
            <a:rect l="l" t="t" r="r" b="b"/>
            <a:pathLst>
              <a:path w="4036312" h="4036312">
                <a:moveTo>
                  <a:pt x="0" y="0"/>
                </a:moveTo>
                <a:lnTo>
                  <a:pt x="4036311" y="0"/>
                </a:lnTo>
                <a:lnTo>
                  <a:pt x="4036311" y="4036312"/>
                </a:lnTo>
                <a:lnTo>
                  <a:pt x="0" y="40363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246541" y="3620658"/>
            <a:ext cx="4036312" cy="4036312"/>
          </a:xfrm>
          <a:custGeom>
            <a:avLst/>
            <a:gdLst/>
            <a:ahLst/>
            <a:cxnLst/>
            <a:rect l="l" t="t" r="r" b="b"/>
            <a:pathLst>
              <a:path w="4036312" h="4036312">
                <a:moveTo>
                  <a:pt x="0" y="0"/>
                </a:moveTo>
                <a:lnTo>
                  <a:pt x="4036312" y="0"/>
                </a:lnTo>
                <a:lnTo>
                  <a:pt x="4036312" y="4036312"/>
                </a:lnTo>
                <a:lnTo>
                  <a:pt x="0" y="40363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364206" y="3789094"/>
            <a:ext cx="1103394" cy="534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u="sng" dirty="0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69664" y="3789094"/>
            <a:ext cx="2584748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u="sng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AGE GROUP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663853" y="3789094"/>
            <a:ext cx="4036312" cy="1099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1" u="sng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POLICY AND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u="sng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MONTHS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521511" y="4555021"/>
            <a:ext cx="2642356" cy="2636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9"/>
              </a:lnSpc>
            </a:pPr>
            <a:r>
              <a:rPr lang="en-US" sz="3042" b="1" dirty="0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MUMBAI</a:t>
            </a:r>
          </a:p>
          <a:p>
            <a:pPr algn="ctr">
              <a:lnSpc>
                <a:spcPts val="4259"/>
              </a:lnSpc>
            </a:pPr>
            <a:r>
              <a:rPr lang="en-US" sz="3042" b="1" dirty="0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DELHI NCR</a:t>
            </a:r>
          </a:p>
          <a:p>
            <a:pPr algn="ctr">
              <a:lnSpc>
                <a:spcPts val="4259"/>
              </a:lnSpc>
            </a:pPr>
            <a:r>
              <a:rPr lang="en-US" sz="3042" b="1" dirty="0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CHENNAI</a:t>
            </a:r>
          </a:p>
          <a:p>
            <a:pPr algn="ctr">
              <a:lnSpc>
                <a:spcPts val="4259"/>
              </a:lnSpc>
            </a:pPr>
            <a:r>
              <a:rPr lang="en-US" sz="3042" b="1" dirty="0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HYDERABAD</a:t>
            </a:r>
          </a:p>
          <a:p>
            <a:pPr algn="ctr">
              <a:lnSpc>
                <a:spcPts val="4259"/>
              </a:lnSpc>
              <a:spcBef>
                <a:spcPct val="0"/>
              </a:spcBef>
            </a:pPr>
            <a:r>
              <a:rPr lang="en-US" sz="3042" b="1" dirty="0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INDORE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42345" y="4288840"/>
            <a:ext cx="1468378" cy="32671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59"/>
              </a:lnSpc>
            </a:pPr>
            <a:r>
              <a:rPr lang="en-US" sz="3042" b="1" dirty="0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18-24</a:t>
            </a:r>
          </a:p>
          <a:p>
            <a:pPr algn="ctr">
              <a:lnSpc>
                <a:spcPts val="4259"/>
              </a:lnSpc>
            </a:pPr>
            <a:r>
              <a:rPr lang="en-US" sz="3042" b="1" dirty="0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25-30</a:t>
            </a:r>
          </a:p>
          <a:p>
            <a:pPr algn="ctr">
              <a:lnSpc>
                <a:spcPts val="4259"/>
              </a:lnSpc>
            </a:pPr>
            <a:r>
              <a:rPr lang="en-US" sz="3042" b="1" dirty="0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31-40</a:t>
            </a:r>
          </a:p>
          <a:p>
            <a:pPr algn="ctr">
              <a:lnSpc>
                <a:spcPts val="4259"/>
              </a:lnSpc>
            </a:pPr>
            <a:r>
              <a:rPr lang="en-US" sz="3042" b="1" dirty="0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41-50</a:t>
            </a:r>
          </a:p>
          <a:p>
            <a:pPr algn="ctr">
              <a:lnSpc>
                <a:spcPts val="4259"/>
              </a:lnSpc>
            </a:pPr>
            <a:r>
              <a:rPr lang="en-US" sz="3042" b="1" dirty="0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51-65</a:t>
            </a:r>
          </a:p>
          <a:p>
            <a:pPr algn="ctr">
              <a:lnSpc>
                <a:spcPts val="4259"/>
              </a:lnSpc>
              <a:spcBef>
                <a:spcPct val="0"/>
              </a:spcBef>
            </a:pPr>
            <a:r>
              <a:rPr lang="en-US" sz="3042" b="1" dirty="0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65+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836121" y="4831765"/>
            <a:ext cx="3651881" cy="2636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9"/>
              </a:lnSpc>
            </a:pPr>
            <a:r>
              <a:rPr lang="en-US" sz="3042" b="1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 POLICY = 9</a:t>
            </a:r>
          </a:p>
          <a:p>
            <a:pPr algn="ctr">
              <a:lnSpc>
                <a:spcPts val="4259"/>
              </a:lnSpc>
            </a:pPr>
            <a:endParaRPr lang="en-US" sz="3042" b="1">
              <a:solidFill>
                <a:srgbClr val="4D818B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ctr">
              <a:lnSpc>
                <a:spcPts val="4259"/>
              </a:lnSpc>
            </a:pPr>
            <a:r>
              <a:rPr lang="en-US" sz="3042" b="1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NOVEMBER 2022</a:t>
            </a:r>
          </a:p>
          <a:p>
            <a:pPr algn="ctr">
              <a:lnSpc>
                <a:spcPts val="4259"/>
              </a:lnSpc>
            </a:pPr>
            <a:r>
              <a:rPr lang="en-US" sz="3042" b="1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</a:t>
            </a:r>
          </a:p>
          <a:p>
            <a:pPr algn="ctr">
              <a:lnSpc>
                <a:spcPts val="4259"/>
              </a:lnSpc>
              <a:spcBef>
                <a:spcPct val="0"/>
              </a:spcBef>
            </a:pPr>
            <a:r>
              <a:rPr lang="en-US" sz="3042" b="1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APRIL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45429" y="-412901"/>
            <a:ext cx="5243598" cy="3117557"/>
          </a:xfrm>
          <a:custGeom>
            <a:avLst/>
            <a:gdLst/>
            <a:ahLst/>
            <a:cxnLst/>
            <a:rect l="l" t="t" r="r" b="b"/>
            <a:pathLst>
              <a:path w="5243598" h="3117557">
                <a:moveTo>
                  <a:pt x="0" y="0"/>
                </a:moveTo>
                <a:lnTo>
                  <a:pt x="5243598" y="0"/>
                </a:lnTo>
                <a:lnTo>
                  <a:pt x="5243598" y="3117558"/>
                </a:lnTo>
                <a:lnTo>
                  <a:pt x="0" y="3117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-253361" y="9258300"/>
            <a:ext cx="1940272" cy="1153580"/>
          </a:xfrm>
          <a:custGeom>
            <a:avLst/>
            <a:gdLst/>
            <a:ahLst/>
            <a:cxnLst/>
            <a:rect l="l" t="t" r="r" b="b"/>
            <a:pathLst>
              <a:path w="1940272" h="1153580">
                <a:moveTo>
                  <a:pt x="0" y="1153580"/>
                </a:moveTo>
                <a:lnTo>
                  <a:pt x="1940273" y="1153580"/>
                </a:lnTo>
                <a:lnTo>
                  <a:pt x="1940273" y="0"/>
                </a:lnTo>
                <a:lnTo>
                  <a:pt x="0" y="0"/>
                </a:lnTo>
                <a:lnTo>
                  <a:pt x="0" y="115358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 flipV="1">
            <a:off x="15813594" y="8629136"/>
            <a:ext cx="2235138" cy="3315728"/>
          </a:xfrm>
          <a:custGeom>
            <a:avLst/>
            <a:gdLst/>
            <a:ahLst/>
            <a:cxnLst/>
            <a:rect l="l" t="t" r="r" b="b"/>
            <a:pathLst>
              <a:path w="2235138" h="3315728">
                <a:moveTo>
                  <a:pt x="0" y="3315728"/>
                </a:moveTo>
                <a:lnTo>
                  <a:pt x="2235138" y="3315728"/>
                </a:lnTo>
                <a:lnTo>
                  <a:pt x="2235138" y="0"/>
                </a:lnTo>
                <a:lnTo>
                  <a:pt x="0" y="0"/>
                </a:lnTo>
                <a:lnTo>
                  <a:pt x="0" y="331572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826771" y="3391632"/>
            <a:ext cx="11717297" cy="5030756"/>
          </a:xfrm>
          <a:custGeom>
            <a:avLst/>
            <a:gdLst/>
            <a:ahLst/>
            <a:cxnLst/>
            <a:rect l="l" t="t" r="r" b="b"/>
            <a:pathLst>
              <a:path w="11717297" h="5030756">
                <a:moveTo>
                  <a:pt x="0" y="0"/>
                </a:moveTo>
                <a:lnTo>
                  <a:pt x="11717297" y="0"/>
                </a:lnTo>
                <a:lnTo>
                  <a:pt x="11717297" y="5030755"/>
                </a:lnTo>
                <a:lnTo>
                  <a:pt x="0" y="50307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08" r="-1208" b="-1743"/>
            </a:stretch>
          </a:blipFill>
          <a:ln w="38100" cap="sq">
            <a:solidFill>
              <a:srgbClr val="14CFA7"/>
            </a:solidFill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0" y="4022943"/>
            <a:ext cx="4831667" cy="1884067"/>
          </a:xfrm>
          <a:custGeom>
            <a:avLst/>
            <a:gdLst/>
            <a:ahLst/>
            <a:cxnLst/>
            <a:rect l="l" t="t" r="r" b="b"/>
            <a:pathLst>
              <a:path w="4831667" h="1884067">
                <a:moveTo>
                  <a:pt x="0" y="0"/>
                </a:moveTo>
                <a:lnTo>
                  <a:pt x="4831667" y="0"/>
                </a:lnTo>
                <a:lnTo>
                  <a:pt x="4831667" y="1884067"/>
                </a:lnTo>
                <a:lnTo>
                  <a:pt x="0" y="18840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846" b="-1846"/>
            </a:stretch>
          </a:blipFill>
          <a:ln w="38100" cap="sq">
            <a:solidFill>
              <a:srgbClr val="14CFA7"/>
            </a:solidFill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716775" y="6097820"/>
            <a:ext cx="4831667" cy="1978140"/>
          </a:xfrm>
          <a:custGeom>
            <a:avLst/>
            <a:gdLst/>
            <a:ahLst/>
            <a:cxnLst/>
            <a:rect l="l" t="t" r="r" b="b"/>
            <a:pathLst>
              <a:path w="4831667" h="1978140">
                <a:moveTo>
                  <a:pt x="0" y="0"/>
                </a:moveTo>
                <a:lnTo>
                  <a:pt x="4831668" y="0"/>
                </a:lnTo>
                <a:lnTo>
                  <a:pt x="4831668" y="1978140"/>
                </a:lnTo>
                <a:lnTo>
                  <a:pt x="0" y="19781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846" b="-1846"/>
            </a:stretch>
          </a:blipFill>
          <a:ln w="38100" cap="sq">
            <a:solidFill>
              <a:srgbClr val="14CFA7"/>
            </a:solidFill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141997" y="1374478"/>
            <a:ext cx="15825231" cy="99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8000" b="1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&amp; DATA MODELLING</a:t>
            </a:r>
          </a:p>
        </p:txBody>
      </p:sp>
      <p:sp>
        <p:nvSpPr>
          <p:cNvPr id="9" name="AutoShape 9"/>
          <p:cNvSpPr/>
          <p:nvPr/>
        </p:nvSpPr>
        <p:spPr>
          <a:xfrm>
            <a:off x="141997" y="2534382"/>
            <a:ext cx="6796487" cy="0"/>
          </a:xfrm>
          <a:prstGeom prst="line">
            <a:avLst/>
          </a:prstGeom>
          <a:ln w="38100" cap="flat">
            <a:solidFill>
              <a:srgbClr val="74A8B3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251488" y="1299025"/>
            <a:ext cx="8970678" cy="0"/>
          </a:xfrm>
          <a:prstGeom prst="line">
            <a:avLst/>
          </a:prstGeom>
          <a:ln w="38100" cap="flat">
            <a:solidFill>
              <a:srgbClr val="74A8B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2894339" y="-412901"/>
            <a:ext cx="5694689" cy="3385751"/>
          </a:xfrm>
          <a:custGeom>
            <a:avLst/>
            <a:gdLst/>
            <a:ahLst/>
            <a:cxnLst/>
            <a:rect l="l" t="t" r="r" b="b"/>
            <a:pathLst>
              <a:path w="5694689" h="3385751">
                <a:moveTo>
                  <a:pt x="0" y="0"/>
                </a:moveTo>
                <a:lnTo>
                  <a:pt x="5694688" y="0"/>
                </a:lnTo>
                <a:lnTo>
                  <a:pt x="5694688" y="3385751"/>
                </a:lnTo>
                <a:lnTo>
                  <a:pt x="0" y="3385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51914" y="8572130"/>
            <a:ext cx="2792043" cy="2792043"/>
          </a:xfrm>
          <a:custGeom>
            <a:avLst/>
            <a:gdLst/>
            <a:ahLst/>
            <a:cxnLst/>
            <a:rect l="l" t="t" r="r" b="b"/>
            <a:pathLst>
              <a:path w="2792043" h="2792043">
                <a:moveTo>
                  <a:pt x="0" y="0"/>
                </a:moveTo>
                <a:lnTo>
                  <a:pt x="2792043" y="0"/>
                </a:lnTo>
                <a:lnTo>
                  <a:pt x="2792043" y="2792043"/>
                </a:lnTo>
                <a:lnTo>
                  <a:pt x="0" y="27920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-253361" y="9258300"/>
            <a:ext cx="2176444" cy="1293995"/>
          </a:xfrm>
          <a:custGeom>
            <a:avLst/>
            <a:gdLst/>
            <a:ahLst/>
            <a:cxnLst/>
            <a:rect l="l" t="t" r="r" b="b"/>
            <a:pathLst>
              <a:path w="2176444" h="1293995">
                <a:moveTo>
                  <a:pt x="0" y="1293995"/>
                </a:moveTo>
                <a:lnTo>
                  <a:pt x="2176444" y="1293995"/>
                </a:lnTo>
                <a:lnTo>
                  <a:pt x="2176444" y="0"/>
                </a:lnTo>
                <a:lnTo>
                  <a:pt x="0" y="0"/>
                </a:lnTo>
                <a:lnTo>
                  <a:pt x="0" y="12939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51488" y="1761186"/>
            <a:ext cx="8494973" cy="4829739"/>
          </a:xfrm>
          <a:custGeom>
            <a:avLst/>
            <a:gdLst/>
            <a:ahLst/>
            <a:cxnLst/>
            <a:rect l="l" t="t" r="r" b="b"/>
            <a:pathLst>
              <a:path w="8494973" h="4829739">
                <a:moveTo>
                  <a:pt x="0" y="0"/>
                </a:moveTo>
                <a:lnTo>
                  <a:pt x="8494973" y="0"/>
                </a:lnTo>
                <a:lnTo>
                  <a:pt x="8494973" y="4829740"/>
                </a:lnTo>
                <a:lnTo>
                  <a:pt x="0" y="48297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8244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251488" y="289374"/>
            <a:ext cx="8970678" cy="99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8000" b="1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MOCKUPS</a:t>
            </a:r>
          </a:p>
        </p:txBody>
      </p:sp>
      <p:sp>
        <p:nvSpPr>
          <p:cNvPr id="8" name="Freeform 8"/>
          <p:cNvSpPr/>
          <p:nvPr/>
        </p:nvSpPr>
        <p:spPr>
          <a:xfrm>
            <a:off x="9144000" y="3753889"/>
            <a:ext cx="8385834" cy="4818241"/>
          </a:xfrm>
          <a:custGeom>
            <a:avLst/>
            <a:gdLst/>
            <a:ahLst/>
            <a:cxnLst/>
            <a:rect l="l" t="t" r="r" b="b"/>
            <a:pathLst>
              <a:path w="8385834" h="4818241">
                <a:moveTo>
                  <a:pt x="0" y="0"/>
                </a:moveTo>
                <a:lnTo>
                  <a:pt x="8385834" y="0"/>
                </a:lnTo>
                <a:lnTo>
                  <a:pt x="8385834" y="4818241"/>
                </a:lnTo>
                <a:lnTo>
                  <a:pt x="0" y="48182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b="-7109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632852" y="2650520"/>
            <a:ext cx="5626448" cy="19050"/>
          </a:xfrm>
          <a:prstGeom prst="line">
            <a:avLst/>
          </a:prstGeom>
          <a:ln w="38100" cap="flat">
            <a:solidFill>
              <a:srgbClr val="74A8B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288622" y="1659919"/>
            <a:ext cx="8970678" cy="99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8000" b="1">
                <a:solidFill>
                  <a:srgbClr val="4D818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MOCKUP</a:t>
            </a:r>
          </a:p>
        </p:txBody>
      </p:sp>
      <p:sp>
        <p:nvSpPr>
          <p:cNvPr id="4" name="Freeform 4"/>
          <p:cNvSpPr/>
          <p:nvPr/>
        </p:nvSpPr>
        <p:spPr>
          <a:xfrm>
            <a:off x="-246559" y="-261557"/>
            <a:ext cx="5694689" cy="3385751"/>
          </a:xfrm>
          <a:custGeom>
            <a:avLst/>
            <a:gdLst/>
            <a:ahLst/>
            <a:cxnLst/>
            <a:rect l="l" t="t" r="r" b="b"/>
            <a:pathLst>
              <a:path w="5694689" h="3385751">
                <a:moveTo>
                  <a:pt x="0" y="0"/>
                </a:moveTo>
                <a:lnTo>
                  <a:pt x="5694688" y="0"/>
                </a:lnTo>
                <a:lnTo>
                  <a:pt x="5694688" y="3385751"/>
                </a:lnTo>
                <a:lnTo>
                  <a:pt x="0" y="3385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351914" y="8572130"/>
            <a:ext cx="2792043" cy="2792043"/>
          </a:xfrm>
          <a:custGeom>
            <a:avLst/>
            <a:gdLst/>
            <a:ahLst/>
            <a:cxnLst/>
            <a:rect l="l" t="t" r="r" b="b"/>
            <a:pathLst>
              <a:path w="2792043" h="2792043">
                <a:moveTo>
                  <a:pt x="0" y="0"/>
                </a:moveTo>
                <a:lnTo>
                  <a:pt x="2792043" y="0"/>
                </a:lnTo>
                <a:lnTo>
                  <a:pt x="2792043" y="2792043"/>
                </a:lnTo>
                <a:lnTo>
                  <a:pt x="0" y="27920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-519933" y="9258300"/>
            <a:ext cx="2176444" cy="1293995"/>
          </a:xfrm>
          <a:custGeom>
            <a:avLst/>
            <a:gdLst/>
            <a:ahLst/>
            <a:cxnLst/>
            <a:rect l="l" t="t" r="r" b="b"/>
            <a:pathLst>
              <a:path w="2176444" h="1293995">
                <a:moveTo>
                  <a:pt x="0" y="1293995"/>
                </a:moveTo>
                <a:lnTo>
                  <a:pt x="2176443" y="1293995"/>
                </a:lnTo>
                <a:lnTo>
                  <a:pt x="2176443" y="0"/>
                </a:lnTo>
                <a:lnTo>
                  <a:pt x="0" y="0"/>
                </a:lnTo>
                <a:lnTo>
                  <a:pt x="0" y="12939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327727" y="3124194"/>
            <a:ext cx="11352971" cy="6370593"/>
          </a:xfrm>
          <a:custGeom>
            <a:avLst/>
            <a:gdLst/>
            <a:ahLst/>
            <a:cxnLst/>
            <a:rect l="l" t="t" r="r" b="b"/>
            <a:pathLst>
              <a:path w="11352971" h="6370593">
                <a:moveTo>
                  <a:pt x="0" y="0"/>
                </a:moveTo>
                <a:lnTo>
                  <a:pt x="11352970" y="0"/>
                </a:lnTo>
                <a:lnTo>
                  <a:pt x="11352970" y="6370594"/>
                </a:lnTo>
                <a:lnTo>
                  <a:pt x="0" y="63705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525" b="-8147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09026" y="-290945"/>
            <a:ext cx="4439172" cy="2639289"/>
          </a:xfrm>
          <a:custGeom>
            <a:avLst/>
            <a:gdLst/>
            <a:ahLst/>
            <a:cxnLst/>
            <a:rect l="l" t="t" r="r" b="b"/>
            <a:pathLst>
              <a:path w="4439172" h="2639289">
                <a:moveTo>
                  <a:pt x="0" y="0"/>
                </a:moveTo>
                <a:lnTo>
                  <a:pt x="4439172" y="0"/>
                </a:lnTo>
                <a:lnTo>
                  <a:pt x="4439172" y="2639290"/>
                </a:lnTo>
                <a:lnTo>
                  <a:pt x="0" y="2639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6741694" y="9458325"/>
            <a:ext cx="2176444" cy="1293995"/>
          </a:xfrm>
          <a:custGeom>
            <a:avLst/>
            <a:gdLst/>
            <a:ahLst/>
            <a:cxnLst/>
            <a:rect l="l" t="t" r="r" b="b"/>
            <a:pathLst>
              <a:path w="2176444" h="1293995">
                <a:moveTo>
                  <a:pt x="0" y="1293995"/>
                </a:moveTo>
                <a:lnTo>
                  <a:pt x="2176444" y="1293995"/>
                </a:lnTo>
                <a:lnTo>
                  <a:pt x="2176444" y="0"/>
                </a:lnTo>
                <a:lnTo>
                  <a:pt x="0" y="0"/>
                </a:lnTo>
                <a:lnTo>
                  <a:pt x="0" y="12939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366" y="0"/>
            <a:ext cx="18229269" cy="10287000"/>
          </a:xfrm>
          <a:custGeom>
            <a:avLst/>
            <a:gdLst/>
            <a:ahLst/>
            <a:cxnLst/>
            <a:rect l="l" t="t" r="r" b="b"/>
            <a:pathLst>
              <a:path w="18229269" h="10287000">
                <a:moveTo>
                  <a:pt x="0" y="0"/>
                </a:moveTo>
                <a:lnTo>
                  <a:pt x="18229268" y="0"/>
                </a:lnTo>
                <a:lnTo>
                  <a:pt x="1822926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09026" y="-290945"/>
            <a:ext cx="4439172" cy="2639289"/>
          </a:xfrm>
          <a:custGeom>
            <a:avLst/>
            <a:gdLst/>
            <a:ahLst/>
            <a:cxnLst/>
            <a:rect l="l" t="t" r="r" b="b"/>
            <a:pathLst>
              <a:path w="4439172" h="2639289">
                <a:moveTo>
                  <a:pt x="0" y="0"/>
                </a:moveTo>
                <a:lnTo>
                  <a:pt x="4439172" y="0"/>
                </a:lnTo>
                <a:lnTo>
                  <a:pt x="4439172" y="2639290"/>
                </a:lnTo>
                <a:lnTo>
                  <a:pt x="0" y="2639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6741694" y="9458325"/>
            <a:ext cx="2176444" cy="1293995"/>
          </a:xfrm>
          <a:custGeom>
            <a:avLst/>
            <a:gdLst/>
            <a:ahLst/>
            <a:cxnLst/>
            <a:rect l="l" t="t" r="r" b="b"/>
            <a:pathLst>
              <a:path w="2176444" h="1293995">
                <a:moveTo>
                  <a:pt x="0" y="1293995"/>
                </a:moveTo>
                <a:lnTo>
                  <a:pt x="2176444" y="1293995"/>
                </a:lnTo>
                <a:lnTo>
                  <a:pt x="2176444" y="0"/>
                </a:lnTo>
                <a:lnTo>
                  <a:pt x="0" y="0"/>
                </a:lnTo>
                <a:lnTo>
                  <a:pt x="0" y="12939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7698" y="0"/>
            <a:ext cx="18212604" cy="10287000"/>
          </a:xfrm>
          <a:custGeom>
            <a:avLst/>
            <a:gdLst/>
            <a:ahLst/>
            <a:cxnLst/>
            <a:rect l="l" t="t" r="r" b="b"/>
            <a:pathLst>
              <a:path w="18212604" h="10287000">
                <a:moveTo>
                  <a:pt x="0" y="0"/>
                </a:moveTo>
                <a:lnTo>
                  <a:pt x="18212604" y="0"/>
                </a:lnTo>
                <a:lnTo>
                  <a:pt x="1821260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3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09026" y="-290945"/>
            <a:ext cx="4439172" cy="2639289"/>
          </a:xfrm>
          <a:custGeom>
            <a:avLst/>
            <a:gdLst/>
            <a:ahLst/>
            <a:cxnLst/>
            <a:rect l="l" t="t" r="r" b="b"/>
            <a:pathLst>
              <a:path w="4439172" h="2639289">
                <a:moveTo>
                  <a:pt x="0" y="0"/>
                </a:moveTo>
                <a:lnTo>
                  <a:pt x="4439172" y="0"/>
                </a:lnTo>
                <a:lnTo>
                  <a:pt x="4439172" y="2639290"/>
                </a:lnTo>
                <a:lnTo>
                  <a:pt x="0" y="2639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6741694" y="9458325"/>
            <a:ext cx="2176444" cy="1293995"/>
          </a:xfrm>
          <a:custGeom>
            <a:avLst/>
            <a:gdLst/>
            <a:ahLst/>
            <a:cxnLst/>
            <a:rect l="l" t="t" r="r" b="b"/>
            <a:pathLst>
              <a:path w="2176444" h="1293995">
                <a:moveTo>
                  <a:pt x="0" y="1293995"/>
                </a:moveTo>
                <a:lnTo>
                  <a:pt x="2176444" y="1293995"/>
                </a:lnTo>
                <a:lnTo>
                  <a:pt x="2176444" y="0"/>
                </a:lnTo>
                <a:lnTo>
                  <a:pt x="0" y="0"/>
                </a:lnTo>
                <a:lnTo>
                  <a:pt x="0" y="12939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3443" y="0"/>
            <a:ext cx="18244557" cy="10287000"/>
          </a:xfrm>
          <a:custGeom>
            <a:avLst/>
            <a:gdLst/>
            <a:ahLst/>
            <a:cxnLst/>
            <a:rect l="l" t="t" r="r" b="b"/>
            <a:pathLst>
              <a:path w="18244557" h="10287000">
                <a:moveTo>
                  <a:pt x="0" y="0"/>
                </a:moveTo>
                <a:lnTo>
                  <a:pt x="18244557" y="0"/>
                </a:lnTo>
                <a:lnTo>
                  <a:pt x="1824455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19" b="-119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155</Words>
  <Application>Microsoft Office PowerPoint</Application>
  <PresentationFormat>Custom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 Bold</vt:lpstr>
      <vt:lpstr>Montserrat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Green Minimalist Geometric Thesis Defense Presentation</dc:title>
  <cp:lastModifiedBy>Bharath Suryavamshi</cp:lastModifiedBy>
  <cp:revision>4</cp:revision>
  <dcterms:created xsi:type="dcterms:W3CDTF">2006-08-16T00:00:00Z</dcterms:created>
  <dcterms:modified xsi:type="dcterms:W3CDTF">2025-03-01T14:14:52Z</dcterms:modified>
  <dc:identifier>DAGe_mFJUbc</dc:identifier>
</cp:coreProperties>
</file>