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38D3-FABA-A7EA-1F97-9132E6B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9859-F4FF-A9DC-ACD1-16AACCF6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BA3-F354-3854-5F98-31BC2CF4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B929-181B-454D-3054-2FAF7E2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12EF-3FDD-E081-A207-40FA426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7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5D3-1701-6246-5901-817236A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507C-A4D2-C401-81A5-8E848E8F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B303-6D9F-B0A0-0041-C44CBCC6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5D72-FBA2-002B-A432-6FBD0595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8153-94C9-1B1D-0B38-759E0C3C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9FC15-AB18-AACD-9E0D-F06A4E9A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66EE-F8B3-0544-42E2-36FE0D4E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C02D-B31E-B77B-D9EF-2BE84DF0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61B-DC30-AE64-54E6-1ECBC12B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E300-376A-016F-F98B-C6F00205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D06E-903E-D8DE-33E2-40F934C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F428-9839-7930-9B84-9875C90F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3802-4344-C9F2-815C-D8045BF0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76A2-E274-8B3F-5865-5F523FB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FD21-FFF6-4640-0606-80D3A017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D789-DA13-8A59-D62D-EBB5A652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6924-5B46-F59A-96F6-76EFB64A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0289-3F86-0BBD-E237-3C9F683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4619-65D9-66DF-AA36-97431B3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A83C-57B6-7EF8-4958-78D6170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4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B810-E3E8-01B0-2562-E7C34592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5D22-62CB-0FFB-9537-E85E072C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59B8-5FCF-C54A-84ED-48AFE2D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E02B-9C3C-3043-F58D-9411D59D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721D-4421-922B-B74C-1C72A55D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75D5B-CBCA-A0B6-F126-C8530D65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4C73-8E97-856C-0B43-1C55DE6A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CDDA-FE80-6950-37BB-396E4C2E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3E915-BDCF-EC91-44BA-0B9B2842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371FE-7893-EA00-AC56-D59AFB12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6F734-3B73-FBF1-18AE-D556E0F33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946EB-60AB-39BA-5A62-022E4F1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43E9-1D38-5C0C-7530-7CD29FB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8A15-2749-82D6-96E7-0BA6F39F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1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AC2-B065-FF40-C2A3-BED8039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FAD82-9BF5-2A2F-C93D-C629A0EB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2D77-307C-35EA-4084-9435C948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3E85F-1678-BE4D-E9F2-C6573BAD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1F822-5DDA-3F21-65AD-FCE13EFD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87B2E-6E9B-82F2-A23C-678EB4FB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ABEC-DAF6-7D15-2776-1C138D1E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ACF7-FA48-5EB5-42BD-35F230D9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279F-C83D-E227-E4C1-1569E248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DAFE-0E90-03DF-1A98-723631BA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5DD6-22F4-4BAA-17D0-4E2361AC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DF23-2A02-EBA7-07AF-3F8196D3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BFBA-13E7-F8B2-9495-A6E9D657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34B4-3E66-203B-EE59-13367D7F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EB0AC-2E9A-4245-085B-9C89E3588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DC0C2-AF61-444C-2E95-19A6C746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B8B7-B85C-0932-0744-BFE79ABF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E12A-F770-EDD0-1563-667A04C7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EA51-1751-8E99-69F6-E4BA00FA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EDD6E-301A-174D-FE3A-AF14A87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93A9-A240-61E1-4A48-D208EA4A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9FB8-FE45-F0D1-D08B-CEC8982A3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8E60-4420-495D-95F8-8E560961E84E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254B-9535-B382-58B2-BB0A8E0FA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E06A-8F99-1901-AD7A-0DB83844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B6DB-9BC4-44AE-B9A2-2C645E9A9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2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55172-8760-1F24-7276-1443AF95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" y="0"/>
            <a:ext cx="1215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827E-4B1D-6BF2-BA9C-4C0C95901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FC8DF-0EBC-5CC7-8780-F4B4A182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" y="0"/>
            <a:ext cx="12141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7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4566-B8AC-5C3C-72E5-DD203681E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56398-98CB-B769-9B13-BA38131C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" y="0"/>
            <a:ext cx="1213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2B8EE-F0B3-1C5F-F49D-FE4D241E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57378-94D7-7CC5-E761-7DEF328A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1" y="0"/>
            <a:ext cx="1197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Suryavamshi</dc:creator>
  <cp:lastModifiedBy>Bharath Suryavamshi</cp:lastModifiedBy>
  <cp:revision>1</cp:revision>
  <dcterms:created xsi:type="dcterms:W3CDTF">2025-03-03T07:29:13Z</dcterms:created>
  <dcterms:modified xsi:type="dcterms:W3CDTF">2025-03-03T07:31:39Z</dcterms:modified>
</cp:coreProperties>
</file>