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1" r:id="rId2"/>
    <p:sldId id="290" r:id="rId3"/>
    <p:sldId id="277" r:id="rId4"/>
    <p:sldId id="291" r:id="rId5"/>
    <p:sldId id="279" r:id="rId6"/>
    <p:sldId id="281" r:id="rId7"/>
    <p:sldId id="282" r:id="rId8"/>
    <p:sldId id="283" r:id="rId9"/>
    <p:sldId id="292" r:id="rId10"/>
    <p:sldId id="293" r:id="rId11"/>
    <p:sldId id="294" r:id="rId12"/>
    <p:sldId id="284" r:id="rId13"/>
    <p:sldId id="295" r:id="rId14"/>
    <p:sldId id="285"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80" d="100"/>
          <a:sy n="80" d="100"/>
        </p:scale>
        <p:origin x="-2514"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xmlns=""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xmlns=""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xmlns=""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12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ode.tutsplus.com/tutorials/creating-a-web-app-from-scratch-using-python-flask-and-mysql--cms-22972" TargetMode="External"/><Relationship Id="rId3" Type="http://schemas.openxmlformats.org/officeDocument/2006/relationships/hyperlink" Target="https://docs.python.org/3/tutorial/" TargetMode="External"/><Relationship Id="rId7" Type="http://schemas.openxmlformats.org/officeDocument/2006/relationships/hyperlink" Target="https://www.coursera.org/learn/python-databases" TargetMode="External"/><Relationship Id="rId2" Type="http://schemas.openxmlformats.org/officeDocument/2006/relationships/hyperlink" Target="http://www.amazon.com/Logistics-Supply-Chain-Management-5th/dp/1292083794/ref=as_li_bk_tl/?tag=scm0fa-20&amp;linkId=f08c27d26b17dc6f1dc7da9e83e9cbca&amp;linkCode=ktl" TargetMode="External"/><Relationship Id="rId1" Type="http://schemas.openxmlformats.org/officeDocument/2006/relationships/slideLayout" Target="../slideLayouts/slideLayout2.xml"/><Relationship Id="rId6" Type="http://schemas.openxmlformats.org/officeDocument/2006/relationships/hyperlink" Target="https://www.javatpoint.com/mysql-tutorial" TargetMode="External"/><Relationship Id="rId5" Type="http://schemas.openxmlformats.org/officeDocument/2006/relationships/hyperlink" Target="http://www.mysqltutorial.org/" TargetMode="External"/><Relationship Id="rId4" Type="http://schemas.openxmlformats.org/officeDocument/2006/relationships/hyperlink" Target="https://www.fullstackpython.com/flas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12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smtClean="0"/>
              <a:t>BLOOD BANK SERVICES MANAGER</a:t>
            </a:r>
          </a:p>
          <a:p>
            <a:pPr algn="ctr"/>
            <a:endParaRPr lang="en-US" sz="2800" dirty="0"/>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Supervisor: </a:t>
            </a:r>
            <a:r>
              <a:rPr lang="en-US" dirty="0" smtClean="0">
                <a:latin typeface="Arial" pitchFamily="34" charset="0"/>
                <a:cs typeface="Arial" pitchFamily="34" charset="0"/>
              </a:rPr>
              <a:t>Mrs. </a:t>
            </a:r>
            <a:r>
              <a:rPr lang="en-US" dirty="0" err="1" smtClean="0">
                <a:latin typeface="Arial" pitchFamily="34" charset="0"/>
                <a:cs typeface="Arial" pitchFamily="34" charset="0"/>
              </a:rPr>
              <a:t>Vinodhini</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dirty="0" smtClean="0">
                <a:latin typeface="Arial" pitchFamily="34" charset="0"/>
                <a:cs typeface="Arial" pitchFamily="34" charset="0"/>
              </a:rPr>
              <a:t>Mr. </a:t>
            </a:r>
            <a:r>
              <a:rPr lang="en-US" dirty="0" err="1" smtClean="0">
                <a:latin typeface="Arial" pitchFamily="34" charset="0"/>
                <a:cs typeface="Arial" pitchFamily="34" charset="0"/>
              </a:rPr>
              <a:t>Barukam</a:t>
            </a:r>
            <a:r>
              <a:rPr lang="en-US" dirty="0" smtClean="0">
                <a:latin typeface="Arial" pitchFamily="34" charset="0"/>
                <a:cs typeface="Arial" pitchFamily="34" charset="0"/>
              </a:rPr>
              <a:t> </a:t>
            </a:r>
            <a:r>
              <a:rPr lang="en-US" dirty="0" err="1" smtClean="0">
                <a:latin typeface="Arial" pitchFamily="34" charset="0"/>
                <a:cs typeface="Arial" pitchFamily="34" charset="0"/>
              </a:rPr>
              <a:t>Vamshi</a:t>
            </a:r>
            <a:r>
              <a:rPr lang="en-US" dirty="0" smtClean="0">
                <a:latin typeface="Arial" pitchFamily="34" charset="0"/>
                <a:cs typeface="Arial" pitchFamily="34" charset="0"/>
              </a:rPr>
              <a:t> </a:t>
            </a:r>
            <a:r>
              <a:rPr lang="en-US" dirty="0" err="1" smtClean="0">
                <a:latin typeface="Arial" pitchFamily="34" charset="0"/>
                <a:cs typeface="Arial" pitchFamily="34" charset="0"/>
              </a:rPr>
              <a:t>Yadav</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 </a:t>
            </a:r>
            <a:r>
              <a:rPr lang="en-US" dirty="0" smtClean="0">
                <a:latin typeface="Arial" pitchFamily="34" charset="0"/>
                <a:cs typeface="Arial" pitchFamily="34" charset="0"/>
              </a:rPr>
              <a:t>39110138</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Application Snapshots</a:t>
            </a:r>
            <a:endParaRPr lang="en-US" sz="4000" dirty="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11" name="Content Placeholder 3"/>
          <p:cNvPicPr/>
          <p:nvPr/>
        </p:nvPicPr>
        <p:blipFill>
          <a:blip r:embed="rId2" cstate="print"/>
          <a:stretch>
            <a:fillRect/>
          </a:stretch>
        </p:blipFill>
        <p:spPr>
          <a:xfrm>
            <a:off x="1142976" y="1428736"/>
            <a:ext cx="2928958" cy="2143140"/>
          </a:xfrm>
          <a:prstGeom prst="rect">
            <a:avLst/>
          </a:prstGeom>
        </p:spPr>
      </p:pic>
      <p:pic>
        <p:nvPicPr>
          <p:cNvPr id="12" name="Content Placeholder 3"/>
          <p:cNvPicPr/>
          <p:nvPr/>
        </p:nvPicPr>
        <p:blipFill>
          <a:blip r:embed="rId3" cstate="print"/>
          <a:stretch>
            <a:fillRect/>
          </a:stretch>
        </p:blipFill>
        <p:spPr>
          <a:xfrm>
            <a:off x="4857752" y="1571612"/>
            <a:ext cx="3500462" cy="2000264"/>
          </a:xfrm>
          <a:prstGeom prst="rect">
            <a:avLst/>
          </a:prstGeom>
        </p:spPr>
      </p:pic>
      <p:pic>
        <p:nvPicPr>
          <p:cNvPr id="13" name="Content Placeholder 3"/>
          <p:cNvPicPr/>
          <p:nvPr/>
        </p:nvPicPr>
        <p:blipFill>
          <a:blip r:embed="rId4" cstate="print"/>
          <a:stretch>
            <a:fillRect/>
          </a:stretch>
        </p:blipFill>
        <p:spPr>
          <a:xfrm>
            <a:off x="714348" y="3786190"/>
            <a:ext cx="3860172" cy="2502036"/>
          </a:xfrm>
          <a:prstGeom prst="rect">
            <a:avLst/>
          </a:prstGeom>
        </p:spPr>
      </p:pic>
      <p:pic>
        <p:nvPicPr>
          <p:cNvPr id="14" name="Content Placeholder 3"/>
          <p:cNvPicPr/>
          <p:nvPr/>
        </p:nvPicPr>
        <p:blipFill>
          <a:blip r:embed="rId5" cstate="print"/>
          <a:stretch>
            <a:fillRect/>
          </a:stretch>
        </p:blipFill>
        <p:spPr>
          <a:xfrm>
            <a:off x="4643438" y="3929066"/>
            <a:ext cx="4135187" cy="24774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Application Snapshots</a:t>
            </a:r>
            <a:endParaRPr lang="en-US" sz="4000" dirty="0"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pic>
        <p:nvPicPr>
          <p:cNvPr id="11" name="Content Placeholder 3"/>
          <p:cNvPicPr/>
          <p:nvPr/>
        </p:nvPicPr>
        <p:blipFill>
          <a:blip r:embed="rId2" cstate="print"/>
          <a:stretch>
            <a:fillRect/>
          </a:stretch>
        </p:blipFill>
        <p:spPr>
          <a:xfrm>
            <a:off x="571472" y="1500174"/>
            <a:ext cx="3501394" cy="2145864"/>
          </a:xfrm>
          <a:prstGeom prst="rect">
            <a:avLst/>
          </a:prstGeom>
        </p:spPr>
      </p:pic>
      <p:pic>
        <p:nvPicPr>
          <p:cNvPr id="12" name="Content Placeholder 3"/>
          <p:cNvPicPr/>
          <p:nvPr/>
        </p:nvPicPr>
        <p:blipFill>
          <a:blip r:embed="rId3" cstate="print"/>
          <a:stretch>
            <a:fillRect/>
          </a:stretch>
        </p:blipFill>
        <p:spPr>
          <a:xfrm>
            <a:off x="4714876" y="1500174"/>
            <a:ext cx="3494092" cy="2162137"/>
          </a:xfrm>
          <a:prstGeom prst="rect">
            <a:avLst/>
          </a:prstGeom>
        </p:spPr>
      </p:pic>
      <p:pic>
        <p:nvPicPr>
          <p:cNvPr id="13" name="Content Placeholder 3"/>
          <p:cNvPicPr/>
          <p:nvPr/>
        </p:nvPicPr>
        <p:blipFill>
          <a:blip r:embed="rId4" cstate="print"/>
          <a:stretch>
            <a:fillRect/>
          </a:stretch>
        </p:blipFill>
        <p:spPr>
          <a:xfrm>
            <a:off x="571472" y="4214818"/>
            <a:ext cx="4143404" cy="1928826"/>
          </a:xfrm>
          <a:prstGeom prst="rect">
            <a:avLst/>
          </a:prstGeom>
        </p:spPr>
      </p:pic>
      <p:pic>
        <p:nvPicPr>
          <p:cNvPr id="14" name="Content Placeholder 3"/>
          <p:cNvPicPr>
            <a:picLocks noGrp="1" noChangeAspect="1"/>
          </p:cNvPicPr>
          <p:nvPr>
            <p:ph idx="1"/>
          </p:nvPr>
        </p:nvPicPr>
        <p:blipFill>
          <a:blip r:embed="rId5" cstate="print"/>
          <a:stretch>
            <a:fillRect/>
          </a:stretch>
        </p:blipFill>
        <p:spPr>
          <a:xfrm>
            <a:off x="4929191" y="4143381"/>
            <a:ext cx="3429024" cy="21432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fontScale="77500" lnSpcReduction="20000"/>
          </a:bodyPr>
          <a:lstStyle/>
          <a:p>
            <a:r>
              <a:rPr lang="en-IN" dirty="0" smtClean="0"/>
              <a:t>The Blood bank manager service web application contains the home page, contact page, donor details page, employee registration page, employee login page, dashboard, donate page, donor logs and the blood request page.</a:t>
            </a:r>
          </a:p>
          <a:p>
            <a:r>
              <a:rPr lang="en-IN" dirty="0" smtClean="0"/>
              <a:t>the administrative and inventory management within a blood bank. This project maintains all the information pertaining to blood donors, different blood groups available in blood bank and help them manage in a better way.</a:t>
            </a:r>
            <a:endParaRPr lang="en-US" dirty="0" smtClean="0"/>
          </a:p>
          <a:p>
            <a:r>
              <a:rPr lang="en-IN" dirty="0" smtClean="0"/>
              <a:t>Also, project has provided transparency in this field, make the process of obtaining blood from a blood bank hassle-free and corruption-free and make  the system of blood bank management effective. </a:t>
            </a:r>
            <a:endParaRPr lang="en-US" dirty="0" smtClean="0"/>
          </a:p>
          <a:p>
            <a:endParaRPr lang="en-US" dirty="0"/>
          </a:p>
        </p:txBody>
      </p:sp>
    </p:spTree>
    <p:extLst>
      <p:ext uri="{BB962C8B-B14F-4D97-AF65-F5344CB8AC3E}">
        <p14:creationId xmlns:p14="http://schemas.microsoft.com/office/powerpoint/2010/main" xmlns="" val="2258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dirty="0" smtClean="0"/>
              <a:t>The web based blood bank manager service is created successfully and can be used by hospitals, blood banks, and people who are in need of blood. Many lives will be saved when the blood is donated at the right time and this application will achieve it</a:t>
            </a:r>
            <a:endParaRPr lang="en-US" dirty="0" smtClean="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92500" lnSpcReduction="20000"/>
          </a:bodyPr>
          <a:lstStyle/>
          <a:p>
            <a:r>
              <a:rPr lang="en-IN" sz="1800" dirty="0" smtClean="0"/>
              <a:t>Technology is introducing new innovations day by day, thus reducing the time required to do things. The proposed system can be used to reduce the time required to deliver required blood to the needy in cases of </a:t>
            </a:r>
            <a:r>
              <a:rPr lang="en-IN" sz="1800" dirty="0" err="1" smtClean="0"/>
              <a:t>emergency.The</a:t>
            </a:r>
            <a:r>
              <a:rPr lang="en-IN" sz="1800" dirty="0" smtClean="0"/>
              <a:t> web application provides a way of communication and synchronization between the Donor and the blood bank. It also provides them with the facility of communicating with the donors in emergency. The database is a vital aspect of the system. The database of the needy and the blood bank must be checked for consistency on regular basis for smooth working of the system.</a:t>
            </a:r>
          </a:p>
          <a:p>
            <a:endParaRPr lang="en-IN" sz="1800" dirty="0" smtClean="0"/>
          </a:p>
          <a:p>
            <a:r>
              <a:rPr lang="en-IN" sz="1800" dirty="0" smtClean="0"/>
              <a:t>In  today’s  world,  where  we  can  do many  things  from home,  just  by  pressing  one  click, we  can  take  advantage  of  that  concept  by  making online solutions for the shortage of blood donors. The management information system helps to reduce the use  of  paper, so  the  probability  of  errors should  be minimal.  Researchers  believe  that  improving  the management  information  system  for  the blood bank will make revolutionary improvements in the system. This web-based blood bank is a  small contribution to serve  mankind.  It  can  save  lives  by  educating  the public  about  the  benefits  of  blood  donation, encourage them to donate, and manage the records of donors  and  people  who  need  blood,  to  help  the people who need blood to find the appropriate donors as soon as possible in quick, perfect, and a safe way ‒ with less effort.</a:t>
            </a:r>
            <a:endParaRPr lang="en-US" sz="1800" dirty="0" smtClean="0"/>
          </a:p>
          <a:p>
            <a:pPr>
              <a:buNone/>
            </a:pPr>
            <a:endParaRPr lang="en-US" sz="1800" dirty="0" smtClean="0"/>
          </a:p>
          <a:p>
            <a:endParaRPr lang="en-US" sz="1800" dirty="0"/>
          </a:p>
        </p:txBody>
      </p:sp>
    </p:spTree>
    <p:extLst>
      <p:ext uri="{BB962C8B-B14F-4D97-AF65-F5344CB8AC3E}">
        <p14:creationId xmlns:p14="http://schemas.microsoft.com/office/powerpoint/2010/main" xmlns="" val="54284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9" name="Content Placeholder 8"/>
          <p:cNvSpPr>
            <a:spLocks noGrp="1"/>
          </p:cNvSpPr>
          <p:nvPr>
            <p:ph idx="1"/>
          </p:nvPr>
        </p:nvSpPr>
        <p:spPr/>
        <p:txBody>
          <a:bodyPr>
            <a:normAutofit fontScale="40000" lnSpcReduction="20000"/>
          </a:bodyPr>
          <a:lstStyle/>
          <a:p>
            <a:r>
              <a:rPr lang="en-IN" b="1" dirty="0" smtClean="0"/>
              <a:t>BOOKS</a:t>
            </a:r>
            <a:endParaRPr lang="en-US" dirty="0" smtClean="0"/>
          </a:p>
          <a:p>
            <a:pPr lvl="0"/>
            <a:r>
              <a:rPr lang="en-IN" dirty="0" smtClean="0"/>
              <a:t>Python: For Beginners A Crash Course Guide To Learn Python in 1 Week  by Timothy C. Needham</a:t>
            </a:r>
            <a:endParaRPr lang="en-US" dirty="0" smtClean="0"/>
          </a:p>
          <a:p>
            <a:pPr lvl="0"/>
            <a:r>
              <a:rPr lang="en-IN" dirty="0" smtClean="0"/>
              <a:t>MySQL: The Complete Reference	by </a:t>
            </a:r>
            <a:r>
              <a:rPr lang="en-IN" dirty="0" err="1" smtClean="0"/>
              <a:t>Vikram</a:t>
            </a:r>
            <a:r>
              <a:rPr lang="en-IN" dirty="0" smtClean="0"/>
              <a:t> </a:t>
            </a:r>
            <a:r>
              <a:rPr lang="en-IN" dirty="0" err="1" smtClean="0"/>
              <a:t>Vaswani</a:t>
            </a:r>
            <a:endParaRPr lang="en-US" dirty="0" smtClean="0"/>
          </a:p>
          <a:p>
            <a:pPr lvl="0"/>
            <a:r>
              <a:rPr lang="en-IN" dirty="0" smtClean="0"/>
              <a:t>Flask Framework Cookbook</a:t>
            </a:r>
            <a:r>
              <a:rPr lang="en-US" dirty="0" smtClean="0">
                <a:hlinkClick r:id="rId2"/>
              </a:rPr>
              <a:t> </a:t>
            </a:r>
            <a:r>
              <a:rPr lang="en-IN" dirty="0" smtClean="0"/>
              <a:t> by </a:t>
            </a:r>
            <a:r>
              <a:rPr lang="en-IN" dirty="0" err="1" smtClean="0"/>
              <a:t>Shalabh</a:t>
            </a:r>
            <a:r>
              <a:rPr lang="en-IN" dirty="0" smtClean="0"/>
              <a:t> </a:t>
            </a:r>
            <a:r>
              <a:rPr lang="en-IN" dirty="0" err="1" smtClean="0"/>
              <a:t>Aggarwal</a:t>
            </a:r>
            <a:endParaRPr lang="en-US" dirty="0" smtClean="0"/>
          </a:p>
          <a:p>
            <a:pPr lvl="0"/>
            <a:r>
              <a:rPr lang="en-IN" dirty="0" smtClean="0"/>
              <a:t>Essentials of Blood Banking	   by </a:t>
            </a:r>
            <a:r>
              <a:rPr lang="en-IN" dirty="0" err="1" smtClean="0"/>
              <a:t>Mehdi</a:t>
            </a:r>
            <a:r>
              <a:rPr lang="en-IN" dirty="0" smtClean="0"/>
              <a:t> S.R.</a:t>
            </a:r>
            <a:endParaRPr lang="en-US" dirty="0" smtClean="0"/>
          </a:p>
          <a:p>
            <a:pPr>
              <a:buNone/>
            </a:pPr>
            <a:r>
              <a:rPr lang="en-IN" b="1" dirty="0" smtClean="0"/>
              <a:t>	LINKS</a:t>
            </a:r>
          </a:p>
          <a:p>
            <a:pPr>
              <a:buNone/>
            </a:pPr>
            <a:endParaRPr lang="en-US" dirty="0" smtClean="0"/>
          </a:p>
          <a:p>
            <a:pPr>
              <a:buNone/>
            </a:pPr>
            <a:r>
              <a:rPr lang="en-IN" b="1" dirty="0" smtClean="0"/>
              <a:t> </a:t>
            </a:r>
            <a:endParaRPr lang="en-US" dirty="0" smtClean="0"/>
          </a:p>
          <a:p>
            <a:pPr lvl="0"/>
            <a:r>
              <a:rPr lang="en-IN" dirty="0" smtClean="0">
                <a:hlinkClick r:id="rId3"/>
              </a:rPr>
              <a:t>https://docs.python.org/3/tutorial/</a:t>
            </a:r>
            <a:endParaRPr lang="en-US" dirty="0" smtClean="0"/>
          </a:p>
          <a:p>
            <a:pPr>
              <a:buNone/>
            </a:pPr>
            <a:r>
              <a:rPr lang="en-IN" dirty="0" smtClean="0"/>
              <a:t> </a:t>
            </a:r>
            <a:endParaRPr lang="en-US" dirty="0" smtClean="0"/>
          </a:p>
          <a:p>
            <a:pPr lvl="0"/>
            <a:r>
              <a:rPr lang="en-IN" dirty="0" smtClean="0">
                <a:hlinkClick r:id="rId4"/>
              </a:rPr>
              <a:t>https://www.fullstackpython.com/flask.html</a:t>
            </a:r>
            <a:endParaRPr lang="en-US" dirty="0" smtClean="0"/>
          </a:p>
          <a:p>
            <a:pPr>
              <a:buNone/>
            </a:pPr>
            <a:r>
              <a:rPr lang="en-IN" dirty="0" smtClean="0"/>
              <a:t> </a:t>
            </a:r>
            <a:endParaRPr lang="en-US" dirty="0" smtClean="0"/>
          </a:p>
          <a:p>
            <a:pPr lvl="0"/>
            <a:r>
              <a:rPr lang="en-IN" dirty="0" smtClean="0">
                <a:hlinkClick r:id="rId5"/>
              </a:rPr>
              <a:t>http://www.mysqltutorial.org/</a:t>
            </a:r>
            <a:endParaRPr lang="en-US" dirty="0" smtClean="0"/>
          </a:p>
          <a:p>
            <a:endParaRPr lang="en-US" dirty="0" smtClean="0"/>
          </a:p>
          <a:p>
            <a:pPr lvl="0"/>
            <a:r>
              <a:rPr lang="en-IN" dirty="0" smtClean="0">
                <a:hlinkClick r:id="rId6"/>
              </a:rPr>
              <a:t>https://www.javatpoint.com/mysql-tutorial</a:t>
            </a:r>
            <a:endParaRPr lang="en-US" dirty="0" smtClean="0"/>
          </a:p>
          <a:p>
            <a:endParaRPr lang="en-US" dirty="0" smtClean="0"/>
          </a:p>
          <a:p>
            <a:pPr lvl="0"/>
            <a:r>
              <a:rPr lang="en-IN" dirty="0" smtClean="0">
                <a:hlinkClick r:id="rId7"/>
              </a:rPr>
              <a:t>https://www.coursera.org/learn/python-databases</a:t>
            </a:r>
            <a:endParaRPr lang="en-US" dirty="0" smtClean="0"/>
          </a:p>
          <a:p>
            <a:endParaRPr lang="en-US" dirty="0" smtClean="0"/>
          </a:p>
          <a:p>
            <a:pPr lvl="0"/>
            <a:r>
              <a:rPr lang="en-IN" dirty="0" smtClean="0">
                <a:hlinkClick r:id="rId8"/>
              </a:rPr>
              <a:t>https://code.tutsplus.com/tutorials/creating-a-web-app-from-scratch-using-python-flask-and-mysql--cms-22972</a:t>
            </a:r>
            <a:endParaRPr lang="en-US" dirty="0" smtClean="0"/>
          </a:p>
          <a:p>
            <a:endParaRPr lang="en-US" dirty="0" smtClean="0"/>
          </a:p>
          <a:p>
            <a:pPr fontAlgn="t"/>
            <a:endParaRPr lang="en-US" dirty="0" smtClean="0"/>
          </a:p>
          <a:p>
            <a:pPr fontAlgn="t"/>
            <a:endParaRPr lang="en-US" dirty="0" smtClean="0"/>
          </a:p>
          <a:p>
            <a:endParaRPr lang="en-US" dirty="0"/>
          </a:p>
        </p:txBody>
      </p:sp>
      <p:sp>
        <p:nvSpPr>
          <p:cNvPr id="11" name="TextBox 10"/>
          <p:cNvSpPr txBox="1"/>
          <p:nvPr/>
        </p:nvSpPr>
        <p:spPr>
          <a:xfrm>
            <a:off x="642910" y="1500174"/>
            <a:ext cx="7858180" cy="646331"/>
          </a:xfrm>
          <a:prstGeom prst="rect">
            <a:avLst/>
          </a:prstGeom>
          <a:noFill/>
        </p:spPr>
        <p:txBody>
          <a:bodyPr wrap="square" rtlCol="0">
            <a:spAutoFit/>
          </a:bodyPr>
          <a:lstStyle/>
          <a:p>
            <a:endParaRPr lang="en-US" b="1" dirty="0" smtClean="0"/>
          </a:p>
          <a:p>
            <a:endParaRPr lang="en-US" dirty="0"/>
          </a:p>
        </p:txBody>
      </p:sp>
    </p:spTree>
    <p:extLst>
      <p:ext uri="{BB962C8B-B14F-4D97-AF65-F5344CB8AC3E}">
        <p14:creationId xmlns:p14="http://schemas.microsoft.com/office/powerpoint/2010/main" xmlns=""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12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7" name="Date Placeholder 6"/>
          <p:cNvSpPr>
            <a:spLocks noGrp="1"/>
          </p:cNvSpPr>
          <p:nvPr>
            <p:ph type="dt" sz="half" idx="10"/>
          </p:nvPr>
        </p:nvSpPr>
        <p:spPr/>
        <p:txBody>
          <a:bodyPr/>
          <a:lstStyle/>
          <a:p>
            <a:fld id="{34BF8381-4334-4BCF-A228-57F83149AF87}"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xmlns=""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extBox 9"/>
          <p:cNvSpPr txBox="1"/>
          <p:nvPr/>
        </p:nvSpPr>
        <p:spPr>
          <a:xfrm>
            <a:off x="500034" y="1571612"/>
            <a:ext cx="7858180" cy="3970318"/>
          </a:xfrm>
          <a:prstGeom prst="rect">
            <a:avLst/>
          </a:prstGeom>
          <a:noFill/>
        </p:spPr>
        <p:txBody>
          <a:bodyPr wrap="square" rtlCol="0">
            <a:spAutoFit/>
          </a:bodyPr>
          <a:lstStyle/>
          <a:p>
            <a:r>
              <a:rPr lang="en-US" dirty="0" smtClean="0"/>
              <a:t>The population of the world is multiplying with each coming year and so are the diseases and health issues.</a:t>
            </a:r>
          </a:p>
          <a:p>
            <a:endParaRPr lang="en-US" dirty="0" smtClean="0"/>
          </a:p>
          <a:p>
            <a:r>
              <a:rPr lang="en-US" dirty="0" smtClean="0"/>
              <a:t> With an increase in the population there is an increase in the need of blood. The growing population of the world results in a lot of potential blood donors.</a:t>
            </a:r>
          </a:p>
          <a:p>
            <a:r>
              <a:rPr lang="en-US" dirty="0" smtClean="0"/>
              <a:t> But in spite of this not more than of the total world population participates in blood donation.</a:t>
            </a:r>
          </a:p>
          <a:p>
            <a:endParaRPr lang="en-US" dirty="0" smtClean="0"/>
          </a:p>
          <a:p>
            <a:r>
              <a:rPr lang="en-US" dirty="0" smtClean="0"/>
              <a:t> With the growing population and the advancement in medical science the demand for blood has also increased. Due to the lack of communication between the blood donors and the blood recipients, most of the patients in need of blood do not get blood on time and hence lose their lives.</a:t>
            </a:r>
          </a:p>
          <a:p>
            <a:endParaRPr lang="en-US" dirty="0" smtClean="0"/>
          </a:p>
          <a:p>
            <a:endParaRPr lang="en-US" dirty="0"/>
          </a:p>
        </p:txBody>
      </p:sp>
    </p:spTree>
    <p:extLst>
      <p:ext uri="{BB962C8B-B14F-4D97-AF65-F5344CB8AC3E}">
        <p14:creationId xmlns:p14="http://schemas.microsoft.com/office/powerpoint/2010/main" xmlns=""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Autofit/>
          </a:bodyPr>
          <a:lstStyle/>
          <a:p>
            <a:pPr algn="l"/>
            <a:r>
              <a:rPr lang="en-US" sz="4000"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28596" y="1643050"/>
            <a:ext cx="8182004" cy="4243406"/>
          </a:xfrm>
        </p:spPr>
        <p:txBody>
          <a:bodyPr>
            <a:normAutofit fontScale="85000" lnSpcReduction="10000"/>
          </a:bodyPr>
          <a:lstStyle/>
          <a:p>
            <a:r>
              <a:rPr lang="en-US" sz="2800" dirty="0" smtClean="0"/>
              <a:t>The project blood bank </a:t>
            </a:r>
            <a:r>
              <a:rPr lang="en-US" sz="2800" dirty="0" smtClean="0"/>
              <a:t>services manager </a:t>
            </a:r>
            <a:r>
              <a:rPr lang="en-US" sz="2800" dirty="0" smtClean="0"/>
              <a:t>system is known to be a pilot project that is designed for the blood bank to gather blood from various sources and distribute it to the needy people who have high requirements for it. </a:t>
            </a:r>
          </a:p>
          <a:p>
            <a:r>
              <a:rPr lang="en-US" sz="2800" dirty="0" smtClean="0"/>
              <a:t> The software is designed to handle the daily transactions of the blood bank and search the details when required. </a:t>
            </a:r>
          </a:p>
          <a:p>
            <a:r>
              <a:rPr lang="en-US" sz="2800" dirty="0" smtClean="0"/>
              <a:t> It also helps to register the details of donors, blood collection details as well as blood issued reports. </a:t>
            </a:r>
          </a:p>
          <a:p>
            <a:r>
              <a:rPr lang="en-US" sz="2800" dirty="0" smtClean="0"/>
              <a:t> The software application is designed in such a manner that it can suit the needs of all the blood bank requirements in the course of the future. </a:t>
            </a:r>
          </a:p>
          <a:p>
            <a:pPr algn="just">
              <a:lnSpc>
                <a:spcPct val="80000"/>
              </a:lnSpc>
              <a:buNone/>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xmlns=""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ctr">
              <a:lnSpc>
                <a:spcPct val="80000"/>
              </a:lnSpc>
              <a:buNone/>
            </a:pPr>
            <a:endParaRPr lang="en-US" b="1" dirty="0">
              <a:latin typeface="+mj-lt"/>
            </a:endParaRPr>
          </a:p>
          <a:p>
            <a:pPr algn="just"/>
            <a:endParaRPr lang="en-US" b="1" dirty="0">
              <a:latin typeface="Arial" pitchFamily="34" charset="0"/>
              <a:cs typeface="Arial" pitchFamily="34" charset="0"/>
            </a:endParaRPr>
          </a:p>
          <a:p>
            <a:pPr algn="just"/>
            <a:endParaRPr lang="en-US" b="1" dirty="0"/>
          </a:p>
        </p:txBody>
      </p:sp>
      <p:pic>
        <p:nvPicPr>
          <p:cNvPr id="12" name="image5.jpg"/>
          <p:cNvPicPr/>
          <p:nvPr/>
        </p:nvPicPr>
        <p:blipFill>
          <a:blip r:embed="rId3" cstate="print"/>
          <a:srcRect t="5055" r="4485" b="35555"/>
          <a:stretch>
            <a:fillRect/>
          </a:stretch>
        </p:blipFill>
        <p:spPr>
          <a:xfrm>
            <a:off x="2231390" y="1369377"/>
            <a:ext cx="4681220" cy="4119245"/>
          </a:xfrm>
          <a:prstGeom prst="rect">
            <a:avLst/>
          </a:prstGeom>
        </p:spPr>
      </p:pic>
    </p:spTree>
    <p:extLst>
      <p:ext uri="{BB962C8B-B14F-4D97-AF65-F5344CB8AC3E}">
        <p14:creationId xmlns:p14="http://schemas.microsoft.com/office/powerpoint/2010/main" xmlns=""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IN" dirty="0" smtClean="0">
                <a:solidFill>
                  <a:srgbClr val="C00000"/>
                </a:solidFill>
                <a:latin typeface="Arial" pitchFamily="34" charset="0"/>
                <a:cs typeface="Arial" pitchFamily="34" charset="0"/>
              </a:rPr>
              <a:t>Proposed system</a:t>
            </a:r>
            <a:endParaRPr lang="en-US" dirty="0">
              <a:solidFill>
                <a:srgbClr val="C00000"/>
              </a:solidFill>
            </a:endParaRPr>
          </a:p>
        </p:txBody>
      </p:sp>
      <p:sp>
        <p:nvSpPr>
          <p:cNvPr id="10" name="Content Placeholder 9"/>
          <p:cNvSpPr>
            <a:spLocks noGrp="1"/>
          </p:cNvSpPr>
          <p:nvPr>
            <p:ph idx="1"/>
          </p:nvPr>
        </p:nvSpPr>
        <p:spPr/>
        <p:txBody>
          <a:bodyPr>
            <a:normAutofit fontScale="85000" lnSpcReduction="20000"/>
          </a:bodyPr>
          <a:lstStyle/>
          <a:p>
            <a:r>
              <a:rPr lang="en-US" dirty="0" smtClean="0"/>
              <a:t>The proposed system (Blood Bank Management System) is designed to help the Blood Bank administrator to meet the demand of Blood by sending and/or serving the request for Blood as and when required.</a:t>
            </a:r>
          </a:p>
          <a:p>
            <a:r>
              <a:rPr lang="en-US" dirty="0" smtClean="0"/>
              <a:t>The proposed system gives the procedural approach of how to bridge the gap between Recipient, Donor, and Blood Bank. </a:t>
            </a:r>
          </a:p>
          <a:p>
            <a:r>
              <a:rPr lang="en-US" dirty="0" smtClean="0"/>
              <a:t>This Application will provide a common ground for all the three parties (i.e. Recipient, Donor, and Blood Bank) and will ensure the fulfillment of demand for Blood requested by Recipient and/or Blood Bank.</a:t>
            </a:r>
          </a:p>
          <a:p>
            <a:endParaRPr lang="en-US" dirty="0"/>
          </a:p>
        </p:txBody>
      </p:sp>
    </p:spTree>
    <p:extLst>
      <p:ext uri="{BB962C8B-B14F-4D97-AF65-F5344CB8AC3E}">
        <p14:creationId xmlns:p14="http://schemas.microsoft.com/office/powerpoint/2010/main" xmlns=""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r>
              <a:rPr lang="en-IN" sz="2800" dirty="0" smtClean="0"/>
              <a:t>The project blood </a:t>
            </a:r>
            <a:r>
              <a:rPr lang="en-IN" sz="2800" dirty="0" smtClean="0"/>
              <a:t>bank services manager </a:t>
            </a:r>
            <a:r>
              <a:rPr lang="en-IN" sz="2800" dirty="0" smtClean="0"/>
              <a:t>system is known to be a pilot project that is designed for the blood bank to gather blood from various sources and distribute it to the needy people who have high requirements for it. </a:t>
            </a:r>
            <a:endParaRPr lang="en-US" sz="2800" dirty="0" smtClean="0"/>
          </a:p>
          <a:p>
            <a:r>
              <a:rPr lang="en-IN" sz="2800" dirty="0" smtClean="0"/>
              <a:t> The software is designed to handle the daily transactions of the blood bank and search the details when required. </a:t>
            </a:r>
            <a:endParaRPr lang="en-US" sz="2800" dirty="0" smtClean="0"/>
          </a:p>
          <a:p>
            <a:endParaRPr lang="en-US" sz="2800" dirty="0"/>
          </a:p>
        </p:txBody>
      </p:sp>
    </p:spTree>
    <p:extLst>
      <p:ext uri="{BB962C8B-B14F-4D97-AF65-F5344CB8AC3E}">
        <p14:creationId xmlns:p14="http://schemas.microsoft.com/office/powerpoint/2010/main" xmlns="" val="12503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Methodology</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r>
              <a:rPr lang="en-IN" dirty="0" smtClean="0"/>
              <a:t>It also helps to register the details of donors, blood collection details as well as blood issued reports. </a:t>
            </a:r>
            <a:endParaRPr lang="en-US" dirty="0" smtClean="0"/>
          </a:p>
          <a:p>
            <a:r>
              <a:rPr lang="en-IN" dirty="0" smtClean="0"/>
              <a:t> The software application is designed in such a manner that it can suit the needs of all the blood bank requirements in the course of the future.</a:t>
            </a:r>
            <a:endParaRPr lang="en-US" dirty="0" smtClean="0"/>
          </a:p>
          <a:p>
            <a:r>
              <a:rPr lang="en-IN" dirty="0" smtClean="0"/>
              <a:t>This project in the Blood Bank Management  System will develop an efficient system for blood transactions.</a:t>
            </a:r>
            <a:endParaRPr lang="en-US" dirty="0" smtClean="0"/>
          </a:p>
          <a:p>
            <a:endParaRPr lang="en-US" b="1" dirty="0" smtClean="0"/>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10541</TotalTime>
  <Words>1048</Words>
  <Application>Microsoft Office PowerPoint</Application>
  <PresentationFormat>On-screen Show (4:3)</PresentationFormat>
  <Paragraphs>129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 </vt:lpstr>
      <vt:lpstr>Presentation Outline</vt:lpstr>
      <vt:lpstr>Slide 3</vt:lpstr>
      <vt:lpstr>Slide 4</vt:lpstr>
      <vt:lpstr>Objectives</vt:lpstr>
      <vt:lpstr>System Architecture </vt:lpstr>
      <vt:lpstr>Proposed system</vt:lpstr>
      <vt:lpstr>Methodology</vt:lpstr>
      <vt:lpstr>Methodology</vt:lpstr>
      <vt:lpstr>Application Snapshots</vt:lpstr>
      <vt:lpstr>Application Snapshots</vt:lpstr>
      <vt:lpstr>Results and Discussion</vt:lpstr>
      <vt:lpstr>Result</vt:lpstr>
      <vt:lpstr> Conclusion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HP</cp:lastModifiedBy>
  <cp:revision>79</cp:revision>
  <dcterms:created xsi:type="dcterms:W3CDTF">2019-11-06T07:48:53Z</dcterms:created>
  <dcterms:modified xsi:type="dcterms:W3CDTF">2022-04-19T03:23:28Z</dcterms:modified>
</cp:coreProperties>
</file>