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17" r:id="rId7"/>
    <p:sldId id="278" r:id="rId8"/>
    <p:sldId id="27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725" autoAdjust="0"/>
  </p:normalViewPr>
  <p:slideViewPr>
    <p:cSldViewPr snapToGrid="0">
      <p:cViewPr>
        <p:scale>
          <a:sx n="69" d="100"/>
          <a:sy n="69" d="100"/>
        </p:scale>
        <p:origin x="156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Tic Tac Toe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Vamshi Krishna Bura 00751546</a:t>
            </a:r>
          </a:p>
          <a:p>
            <a:r>
              <a:rPr lang="en-US" dirty="0"/>
              <a:t>Veenith Nelakanti 00752844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96900"/>
            <a:ext cx="3565524" cy="1997855"/>
          </a:xfrm>
        </p:spPr>
        <p:txBody>
          <a:bodyPr/>
          <a:lstStyle/>
          <a:p>
            <a:r>
              <a:rPr lang="en-US" dirty="0"/>
              <a:t>Tic-Tac-Toe game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360751"/>
            <a:ext cx="4658064" cy="33750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Two Players (traditional)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Human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Computer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 this model both players are bots/computers there is no human/user to play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What if both Intelligent Bots play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Who wins??????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Let’s see……</a:t>
            </a:r>
          </a:p>
          <a:p>
            <a:pPr marL="0" indent="0"/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0"/>
            <a:ext cx="11872047" cy="43551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latin typeface="+mj-lt"/>
                <a:ea typeface="+mj-ea"/>
                <a:cs typeface="+mj-cs"/>
              </a:rPr>
              <a:t>Tic tac Toe Board – (or Noughts and crosses, Xs and Os) 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087418"/>
            <a:ext cx="4981719" cy="400540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 3 x 3 grid has two players, X and O, who mark the spots in turn. The winner of the game is the player who successfully arranges three of their respective markers in a row that is either horizontal, vertical, or diagonal.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AE3D26-1E62-722F-9A26-2354807F5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06604"/>
              </p:ext>
            </p:extLst>
          </p:nvPr>
        </p:nvGraphicFramePr>
        <p:xfrm>
          <a:off x="1025236" y="4567111"/>
          <a:ext cx="3694545" cy="181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15">
                  <a:extLst>
                    <a:ext uri="{9D8B030D-6E8A-4147-A177-3AD203B41FA5}">
                      <a16:colId xmlns:a16="http://schemas.microsoft.com/office/drawing/2014/main" val="685925915"/>
                    </a:ext>
                  </a:extLst>
                </a:gridCol>
                <a:gridCol w="1231515">
                  <a:extLst>
                    <a:ext uri="{9D8B030D-6E8A-4147-A177-3AD203B41FA5}">
                      <a16:colId xmlns:a16="http://schemas.microsoft.com/office/drawing/2014/main" val="152217899"/>
                    </a:ext>
                  </a:extLst>
                </a:gridCol>
                <a:gridCol w="1231515">
                  <a:extLst>
                    <a:ext uri="{9D8B030D-6E8A-4147-A177-3AD203B41FA5}">
                      <a16:colId xmlns:a16="http://schemas.microsoft.com/office/drawing/2014/main" val="3257039368"/>
                    </a:ext>
                  </a:extLst>
                </a:gridCol>
              </a:tblGrid>
              <a:tr h="6045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54554"/>
                  </a:ext>
                </a:extLst>
              </a:tr>
              <a:tr h="6045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05967"/>
                  </a:ext>
                </a:extLst>
              </a:tr>
              <a:tr h="6045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5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EA35-BDB9-C872-2B1B-D1155E46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Consider a Board having nine elements vector.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Each element will contain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0 for blank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x indicating X player move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o indicating O player move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Computer may play as X or O player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First player who so ever is always plays X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372611"/>
            <a:ext cx="10458882" cy="4520189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Minimax Algorithm was used in this project.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The Minimax algorithm involves a sequential process in which both players take turns to select a move with the highest score. The current player selects a move that maximizes their score, while the opponent determines the scores for each of their available moves by choosing the move with the lowest score. This back-and-forth process continues until the game ends, with the players trying to maximize their own scores and minimize their opponent's scores.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CBA183-503D-22A5-54AA-80E11BD8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400991" cy="725343"/>
          </a:xfrm>
        </p:spPr>
        <p:txBody>
          <a:bodyPr/>
          <a:lstStyle/>
          <a:p>
            <a:r>
              <a:rPr lang="en-US" dirty="0"/>
              <a:t>What Algorithm was used and why?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8640" y="1435921"/>
            <a:ext cx="9740669" cy="498335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Notation “x” is used for input variables if the player X marks on the cells. Similarly, notation “o” is used if the player O marks on the cells.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When a cell is blank without any mark</a:t>
            </a:r>
            <a:r>
              <a:rPr lang="en-US" b="0" i="0">
                <a:solidFill>
                  <a:srgbClr val="ECECF1"/>
                </a:solidFill>
                <a:effectLst/>
                <a:latin typeface="Söhne"/>
              </a:rPr>
              <a:t>, “0”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is used. For the Winner variable, it could be “x” if the player X gets three marks in a row.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“o” is stored if the play O is the winner.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ECECF1"/>
                </a:solidFill>
                <a:latin typeface="Söhne"/>
              </a:rPr>
              <a:t>It is built by computer so there will be no human error and absolute zero errors.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ECECF1"/>
                </a:solidFill>
                <a:latin typeface="Söhne"/>
              </a:rPr>
              <a:t>When comes to accuracy: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CECF1"/>
                </a:solidFill>
                <a:latin typeface="Söhne"/>
              </a:rPr>
              <a:t>Bot 1: 54% (out of 100 games)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CECF1"/>
                </a:solidFill>
                <a:latin typeface="Söhne"/>
              </a:rPr>
              <a:t>Bot 2: 46% (out of 100 games)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Söhne"/>
              </a:rPr>
              <a:t>Since the following states are selected at random (from a random package), accuracy may vary.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1689e1-2751-43a4-8338-eca2b24e38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8E46741CE754F9A0D76757F6890E0" ma:contentTypeVersion="11" ma:contentTypeDescription="Create a new document." ma:contentTypeScope="" ma:versionID="6cce86b9ec25291f138d41c3dcfac784">
  <xsd:schema xmlns:xsd="http://www.w3.org/2001/XMLSchema" xmlns:xs="http://www.w3.org/2001/XMLSchema" xmlns:p="http://schemas.microsoft.com/office/2006/metadata/properties" xmlns:ns3="071689e1-2751-43a4-8338-eca2b24e389c" xmlns:ns4="d7594580-defb-482e-9000-70fe86b551bf" targetNamespace="http://schemas.microsoft.com/office/2006/metadata/properties" ma:root="true" ma:fieldsID="fbf1e7bb1b49d3c906f05125a87e7f56" ns3:_="" ns4:_="">
    <xsd:import namespace="071689e1-2751-43a4-8338-eca2b24e389c"/>
    <xsd:import namespace="d7594580-defb-482e-9000-70fe86b551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689e1-2751-43a4-8338-eca2b24e3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94580-defb-482e-9000-70fe86b551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28D9D-8887-4AE7-BD39-EBCD268E911A}">
  <ds:schemaRefs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71689e1-2751-43a4-8338-eca2b24e389c"/>
    <ds:schemaRef ds:uri="http://schemas.microsoft.com/office/2006/metadata/properties"/>
    <ds:schemaRef ds:uri="d7594580-defb-482e-9000-70fe86b551bf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EFF1F06-3730-4B05-AD4D-CF89D010E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689e1-2751-43a4-8338-eca2b24e389c"/>
    <ds:schemaRef ds:uri="d7594580-defb-482e-9000-70fe86b551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420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 MT</vt:lpstr>
      <vt:lpstr>Söhne</vt:lpstr>
      <vt:lpstr>Walbaum Display</vt:lpstr>
      <vt:lpstr>Wingdings</vt:lpstr>
      <vt:lpstr>3DFloatVTI</vt:lpstr>
      <vt:lpstr>Tic Tac Toe</vt:lpstr>
      <vt:lpstr>Tic-Tac-Toe game Playing</vt:lpstr>
      <vt:lpstr>Tic tac Toe Board – (or Noughts and crosses, Xs and Os)    </vt:lpstr>
      <vt:lpstr>Approach</vt:lpstr>
      <vt:lpstr>What Algorithm was used and why?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2021-01-28T12:59:42Z</dcterms:created>
  <dcterms:modified xsi:type="dcterms:W3CDTF">2023-04-30T01:26:04Z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0x010100EF48E46741CE754F9A0D76757F6890E0</vt:lpwstr>
  </property>
</Properties>
</file>