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6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60" r:id="rId4"/>
    <p:sldId id="284" r:id="rId5"/>
    <p:sldId id="264" r:id="rId6"/>
    <p:sldId id="283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258" r:id="rId25"/>
    <p:sldId id="269" r:id="rId26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F15F5B"/>
    <a:srgbClr val="205DAB"/>
    <a:srgbClr val="35328F"/>
    <a:srgbClr val="184582"/>
    <a:srgbClr val="102F58"/>
    <a:srgbClr val="272569"/>
    <a:srgbClr val="8EB5EA"/>
    <a:srgbClr val="EE3632"/>
    <a:srgbClr val="C4D9F4"/>
    <a:srgbClr val="D1E1F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3814" autoAdjust="0"/>
    <p:restoredTop sz="93374" autoAdjust="0"/>
  </p:normalViewPr>
  <p:slideViewPr>
    <p:cSldViewPr showGuides="1" snapToGrid="0">
      <p:cViewPr>
        <p:scale>
          <a:sx n="66" d="100"/>
          <a:sy n="66" d="100"/>
        </p:scale>
        <p:origin x="2874" y="786"/>
      </p:cViewPr>
      <p:guideLst>
        <p:guide orient="horz" pos="2208"/>
        <p:guide pos="3864"/>
        <p:guide pos="360"/>
        <p:guide pos="7320"/>
        <p:guide orient="horz" pos="3912"/>
        <p:guide orient="horz" pos="816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howGuides="1" snapToGrid="0">
      <p:cViewPr varScale="1">
        <p:scale>
          <a:sx n="80" d="100"/>
          <a:sy n="80" d="100"/>
        </p:scale>
        <p:origin x="3066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tableStyles" Target="tableStyle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4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9445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14EEB071-D2F6-4B96-8E93-545E761263F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104944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944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44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944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E0F6E5E3-5634-4CA9-A145-258F414D5F0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104860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0F6E5E3-5634-4CA9-A145-258F414D5F0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3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3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0F6E5E3-5634-4CA9-A145-258F414D5F0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9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69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970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0F6E5E3-5634-4CA9-A145-258F414D5F0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00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900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0F6E5E3-5634-4CA9-A145-258F414D5F0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algn="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57446D3C-7248-4466-83D3-3CA300DE77F3}" type="slidenum">
              <a:rPr baseline="0" b="0" cap="none" sz="1200" i="0" kern="120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algn="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2</a:t>
            </a:fld>
            <a:endParaRPr baseline="0" b="0" cap="none" sz="1200" i="0" kern="120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8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38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938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0F6E5E3-5634-4CA9-A145-258F414D5F0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19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91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A3B7471-4CC5-4303-9260-A120AE16F707}" type="datetime1">
              <a:rPr lang="en-US" smtClean="0"/>
              <a:t>5/17/2020</a:t>
            </a:fld>
            <a:endParaRPr lang="en-US"/>
          </a:p>
        </p:txBody>
      </p:sp>
      <p:sp>
        <p:nvSpPr>
          <p:cNvPr id="10491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1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D71B9F-3993-4306-BFF8-A983D4BB9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23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424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9425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4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B26605-B212-46A0-94E6-547F14FEAD90}" type="datetime1">
              <a:rPr lang="en-US" smtClean="0"/>
              <a:t>5/17/2020</a:t>
            </a:fld>
            <a:endParaRPr lang="en-US"/>
          </a:p>
        </p:txBody>
      </p:sp>
      <p:sp>
        <p:nvSpPr>
          <p:cNvPr id="10494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4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D71B9F-3993-4306-BFF8-A983D4BB9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941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4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1FC34FE-5891-4C61-8BEC-6086F1F27A82}" type="datetime1">
              <a:rPr lang="en-US" smtClean="0"/>
              <a:t>5/17/2020</a:t>
            </a:fld>
            <a:endParaRPr lang="en-US"/>
          </a:p>
        </p:txBody>
      </p:sp>
      <p:sp>
        <p:nvSpPr>
          <p:cNvPr id="10494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4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D71B9F-3993-4306-BFF8-A983D4BB9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07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940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4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12C957C-74AD-449A-BC1F-874CBC7D4573}" type="datetime1">
              <a:rPr lang="en-US" smtClean="0"/>
              <a:t>5/17/2020</a:t>
            </a:fld>
            <a:endParaRPr lang="en-US"/>
          </a:p>
        </p:txBody>
      </p:sp>
      <p:sp>
        <p:nvSpPr>
          <p:cNvPr id="10494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4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D71B9F-3993-4306-BFF8-A983D4BB9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8"/>
          <p:cNvGrpSpPr/>
          <p:nvPr userDrawn="1"/>
        </p:nvGrpSpPr>
        <p:grpSpPr>
          <a:xfrm>
            <a:off x="11058451" y="6273006"/>
            <a:ext cx="631983" cy="488101"/>
            <a:chOff x="11636374" y="558800"/>
            <a:chExt cx="1101726" cy="850900"/>
          </a:xfrm>
        </p:grpSpPr>
        <p:sp>
          <p:nvSpPr>
            <p:cNvPr id="1048794" name="Oval 6"/>
            <p:cNvSpPr/>
            <p:nvPr userDrawn="1"/>
          </p:nvSpPr>
          <p:spPr>
            <a:xfrm>
              <a:off x="11887200" y="558800"/>
              <a:ext cx="850900" cy="850900"/>
            </a:xfrm>
            <a:prstGeom prst="ellipse"/>
            <a:solidFill>
              <a:srgbClr val="205D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5" name="Oval 7"/>
            <p:cNvSpPr/>
            <p:nvPr userDrawn="1"/>
          </p:nvSpPr>
          <p:spPr>
            <a:xfrm>
              <a:off x="11636374" y="908050"/>
              <a:ext cx="501651" cy="501648"/>
            </a:xfrm>
            <a:prstGeom prst="ellipse"/>
            <a:solidFill>
              <a:srgbClr val="F15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dirty="0" lang="en-US"/>
            </a:p>
          </p:txBody>
        </p:sp>
      </p:grpSp>
      <p:sp>
        <p:nvSpPr>
          <p:cNvPr id="1048796" name="Title 1"/>
          <p:cNvSpPr>
            <a:spLocks noGrp="1"/>
          </p:cNvSpPr>
          <p:nvPr>
            <p:ph type="title"/>
          </p:nvPr>
        </p:nvSpPr>
        <p:spPr>
          <a:xfrm>
            <a:off x="571500" y="257045"/>
            <a:ext cx="11049000" cy="965679"/>
          </a:xfrm>
        </p:spPr>
        <p:txBody>
          <a:bodyPr>
            <a:normAutofit/>
          </a:bodyPr>
          <a:lstStyle>
            <a:lvl1pPr algn="ctr">
              <a:defRPr b="1" sz="3600">
                <a:latin typeface="Century Gothic" panose="020B0502020202020204" pitchFamily="34" charset="0"/>
              </a:defRPr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797" name="Content Placeholder 2"/>
          <p:cNvSpPr>
            <a:spLocks noGrp="1"/>
          </p:cNvSpPr>
          <p:nvPr>
            <p:ph idx="1"/>
          </p:nvPr>
        </p:nvSpPr>
        <p:spPr>
          <a:xfrm>
            <a:off x="571500" y="1575304"/>
            <a:ext cx="11049000" cy="4542812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98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0" y="6356350"/>
            <a:ext cx="2743200" cy="365125"/>
          </a:xfrm>
        </p:spPr>
        <p:txBody>
          <a:bodyPr/>
          <a:p>
            <a:fld id="{68858C17-BDEA-4474-A895-67B2170B9E0E}" type="datetime1">
              <a:rPr lang="en-US" smtClean="0"/>
              <a:t>5/17/2020</a:t>
            </a:fld>
            <a:endParaRPr lang="en-US"/>
          </a:p>
        </p:txBody>
      </p:sp>
      <p:sp>
        <p:nvSpPr>
          <p:cNvPr id="10487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0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1768" y="6356350"/>
            <a:ext cx="361950" cy="365125"/>
          </a:xfrm>
        </p:spPr>
        <p:txBody>
          <a:bodyPr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9AD71B9F-3993-4306-BFF8-A983D4BB9097}" type="slidenum">
              <a:rPr lang="en-US" smtClean="0"/>
              <a:t>‹#›</a:t>
            </a:fld>
            <a:endParaRPr lang="en-US"/>
          </a:p>
        </p:txBody>
      </p:sp>
      <p:grpSp>
        <p:nvGrpSpPr>
          <p:cNvPr id="81" name="Group 9"/>
          <p:cNvGrpSpPr/>
          <p:nvPr userDrawn="1"/>
        </p:nvGrpSpPr>
        <p:grpSpPr>
          <a:xfrm>
            <a:off x="0" y="-606158"/>
            <a:ext cx="1393632" cy="341612"/>
            <a:chOff x="0" y="-685429"/>
            <a:chExt cx="2040418" cy="500154"/>
          </a:xfrm>
        </p:grpSpPr>
        <p:sp>
          <p:nvSpPr>
            <p:cNvPr id="1048801" name="Oval 10"/>
            <p:cNvSpPr/>
            <p:nvPr/>
          </p:nvSpPr>
          <p:spPr>
            <a:xfrm flipV="1">
              <a:off x="0" y="-685429"/>
              <a:ext cx="500153" cy="500154"/>
            </a:xfrm>
            <a:prstGeom prst="ellipse"/>
            <a:solidFill>
              <a:srgbClr val="205D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2" name="Oval 11"/>
            <p:cNvSpPr/>
            <p:nvPr/>
          </p:nvSpPr>
          <p:spPr>
            <a:xfrm flipV="1">
              <a:off x="770132" y="-685429"/>
              <a:ext cx="500153" cy="500154"/>
            </a:xfrm>
            <a:prstGeom prst="ellipse"/>
            <a:solidFill>
              <a:srgbClr val="F15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3" name="Oval 12"/>
            <p:cNvSpPr/>
            <p:nvPr/>
          </p:nvSpPr>
          <p:spPr>
            <a:xfrm flipV="1">
              <a:off x="1540265" y="-685429"/>
              <a:ext cx="500153" cy="500154"/>
            </a:xfrm>
            <a:prstGeom prst="ellipse"/>
            <a:solidFill>
              <a:srgbClr val="3532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1_Title and Conten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Freeform: Shape 9"/>
          <p:cNvSpPr/>
          <p:nvPr userDrawn="1"/>
        </p:nvSpPr>
        <p:spPr>
          <a:xfrm rot="16200000" flipH="1" flipV="1">
            <a:off x="6822167" y="-2732290"/>
            <a:ext cx="2631905" cy="8096487"/>
          </a:xfrm>
          <a:custGeom>
            <a:avLst/>
            <a:gdLst>
              <a:gd name="connsiteX0" fmla="*/ 0 w 2631905"/>
              <a:gd name="connsiteY0" fmla="*/ 8096487 h 8096487"/>
              <a:gd name="connsiteX1" fmla="*/ 0 w 2631905"/>
              <a:gd name="connsiteY1" fmla="*/ 5012851 h 8096487"/>
              <a:gd name="connsiteX2" fmla="*/ 1 w 2631905"/>
              <a:gd name="connsiteY2" fmla="*/ 5012851 h 8096487"/>
              <a:gd name="connsiteX3" fmla="*/ 1 w 2631905"/>
              <a:gd name="connsiteY3" fmla="*/ 706054 h 8096487"/>
              <a:gd name="connsiteX4" fmla="*/ 1 w 2631905"/>
              <a:gd name="connsiteY4" fmla="*/ 706054 h 8096487"/>
              <a:gd name="connsiteX5" fmla="*/ 1 w 2631905"/>
              <a:gd name="connsiteY5" fmla="*/ 0 h 8096487"/>
              <a:gd name="connsiteX6" fmla="*/ 1256127 w 2631905"/>
              <a:gd name="connsiteY6" fmla="*/ 0 h 8096487"/>
              <a:gd name="connsiteX7" fmla="*/ 1135945 w 2631905"/>
              <a:gd name="connsiteY7" fmla="*/ 132234 h 8096487"/>
              <a:gd name="connsiteX8" fmla="*/ 913008 w 2631905"/>
              <a:gd name="connsiteY8" fmla="*/ 325330 h 8096487"/>
              <a:gd name="connsiteX9" fmla="*/ 850904 w 2631905"/>
              <a:gd name="connsiteY9" fmla="*/ 365132 h 8096487"/>
              <a:gd name="connsiteX10" fmla="*/ 870762 w 2631905"/>
              <a:gd name="connsiteY10" fmla="*/ 374921 h 8096487"/>
              <a:gd name="connsiteX11" fmla="*/ 1416408 w 2631905"/>
              <a:gd name="connsiteY11" fmla="*/ 1245785 h 8096487"/>
              <a:gd name="connsiteX12" fmla="*/ 1421341 w 2631905"/>
              <a:gd name="connsiteY12" fmla="*/ 1353196 h 8096487"/>
              <a:gd name="connsiteX13" fmla="*/ 1503215 w 2631905"/>
              <a:gd name="connsiteY13" fmla="*/ 1376342 h 8096487"/>
              <a:gd name="connsiteX14" fmla="*/ 2631905 w 2631905"/>
              <a:gd name="connsiteY14" fmla="*/ 3063133 h 8096487"/>
              <a:gd name="connsiteX15" fmla="*/ 1503215 w 2631905"/>
              <a:gd name="connsiteY15" fmla="*/ 4749923 h 8096487"/>
              <a:gd name="connsiteX16" fmla="*/ 1421341 w 2631905"/>
              <a:gd name="connsiteY16" fmla="*/ 4773069 h 8096487"/>
              <a:gd name="connsiteX17" fmla="*/ 1416408 w 2631905"/>
              <a:gd name="connsiteY17" fmla="*/ 4880480 h 8096487"/>
              <a:gd name="connsiteX18" fmla="*/ 949810 w 2631905"/>
              <a:gd name="connsiteY18" fmla="*/ 5702419 h 8096487"/>
              <a:gd name="connsiteX19" fmla="*/ 943636 w 2631905"/>
              <a:gd name="connsiteY19" fmla="*/ 5706240 h 8096487"/>
              <a:gd name="connsiteX20" fmla="*/ 1004071 w 2631905"/>
              <a:gd name="connsiteY20" fmla="*/ 5810623 h 8096487"/>
              <a:gd name="connsiteX21" fmla="*/ 1187665 w 2631905"/>
              <a:gd name="connsiteY21" fmla="*/ 6554669 h 8096487"/>
              <a:gd name="connsiteX22" fmla="*/ 65784 w 2631905"/>
              <a:gd name="connsiteY22" fmla="*/ 8079572 h 8096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631905" h="8096487">
                <a:moveTo>
                  <a:pt x="0" y="8096487"/>
                </a:moveTo>
                <a:lnTo>
                  <a:pt x="0" y="5012851"/>
                </a:lnTo>
                <a:lnTo>
                  <a:pt x="1" y="5012851"/>
                </a:lnTo>
                <a:lnTo>
                  <a:pt x="1" y="706054"/>
                </a:lnTo>
                <a:lnTo>
                  <a:pt x="1" y="706054"/>
                </a:lnTo>
                <a:lnTo>
                  <a:pt x="1" y="0"/>
                </a:lnTo>
                <a:lnTo>
                  <a:pt x="1256127" y="0"/>
                </a:lnTo>
                <a:lnTo>
                  <a:pt x="1135945" y="132234"/>
                </a:lnTo>
                <a:cubicBezTo>
                  <a:pt x="1066413" y="201766"/>
                  <a:pt x="991908" y="266324"/>
                  <a:pt x="913008" y="325330"/>
                </a:cubicBezTo>
                <a:lnTo>
                  <a:pt x="850904" y="365132"/>
                </a:lnTo>
                <a:lnTo>
                  <a:pt x="870762" y="374921"/>
                </a:lnTo>
                <a:cubicBezTo>
                  <a:pt x="1168614" y="540154"/>
                  <a:pt x="1381159" y="864155"/>
                  <a:pt x="1416408" y="1245785"/>
                </a:cubicBezTo>
                <a:lnTo>
                  <a:pt x="1421341" y="1353196"/>
                </a:lnTo>
                <a:lnTo>
                  <a:pt x="1503215" y="1376342"/>
                </a:lnTo>
                <a:cubicBezTo>
                  <a:pt x="2157121" y="1599963"/>
                  <a:pt x="2631905" y="2270586"/>
                  <a:pt x="2631905" y="3063133"/>
                </a:cubicBezTo>
                <a:cubicBezTo>
                  <a:pt x="2631905" y="3855680"/>
                  <a:pt x="2157121" y="4526302"/>
                  <a:pt x="1503215" y="4749923"/>
                </a:cubicBezTo>
                <a:lnTo>
                  <a:pt x="1421341" y="4773069"/>
                </a:lnTo>
                <a:lnTo>
                  <a:pt x="1416408" y="4880480"/>
                </a:lnTo>
                <a:cubicBezTo>
                  <a:pt x="1384363" y="5227415"/>
                  <a:pt x="1205793" y="5526724"/>
                  <a:pt x="949810" y="5702419"/>
                </a:cubicBezTo>
                <a:lnTo>
                  <a:pt x="943636" y="5706240"/>
                </a:lnTo>
                <a:lnTo>
                  <a:pt x="1004071" y="5810623"/>
                </a:lnTo>
                <a:cubicBezTo>
                  <a:pt x="1121301" y="6032807"/>
                  <a:pt x="1187665" y="6285988"/>
                  <a:pt x="1187665" y="6554669"/>
                </a:cubicBezTo>
                <a:cubicBezTo>
                  <a:pt x="1187665" y="7271153"/>
                  <a:pt x="715745" y="7877413"/>
                  <a:pt x="65784" y="8079572"/>
                </a:cubicBezTo>
                <a:close/>
              </a:path>
            </a:pathLst>
          </a:custGeom>
          <a:solidFill>
            <a:schemeClr val="bg1">
              <a:lumMod val="95000"/>
              <a:alpha val="4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lang="en-US"/>
          </a:p>
        </p:txBody>
      </p:sp>
      <p:grpSp>
        <p:nvGrpSpPr>
          <p:cNvPr id="60" name="Group 10"/>
          <p:cNvGrpSpPr/>
          <p:nvPr userDrawn="1"/>
        </p:nvGrpSpPr>
        <p:grpSpPr>
          <a:xfrm>
            <a:off x="0" y="2896610"/>
            <a:ext cx="12186364" cy="3961391"/>
            <a:chOff x="0" y="2896610"/>
            <a:chExt cx="12186364" cy="3961391"/>
          </a:xfrm>
        </p:grpSpPr>
        <p:sp>
          <p:nvSpPr>
            <p:cNvPr id="1048654" name="Freeform: Shape 11"/>
            <p:cNvSpPr/>
            <p:nvPr/>
          </p:nvSpPr>
          <p:spPr>
            <a:xfrm rot="16200000">
              <a:off x="2337429" y="559181"/>
              <a:ext cx="3961390" cy="8636247"/>
            </a:xfrm>
            <a:custGeom>
              <a:avLst/>
              <a:gdLst>
                <a:gd name="connsiteX0" fmla="*/ 3961390 w 3961390"/>
                <a:gd name="connsiteY0" fmla="*/ 4610450 h 8636247"/>
                <a:gd name="connsiteX1" fmla="*/ 2262552 w 3961390"/>
                <a:gd name="connsiteY1" fmla="*/ 7149309 h 8636247"/>
                <a:gd name="connsiteX2" fmla="*/ 2139319 w 3961390"/>
                <a:gd name="connsiteY2" fmla="*/ 7184147 h 8636247"/>
                <a:gd name="connsiteX3" fmla="*/ 2131895 w 3961390"/>
                <a:gd name="connsiteY3" fmla="*/ 7345816 h 8636247"/>
                <a:gd name="connsiteX4" fmla="*/ 1429598 w 3961390"/>
                <a:gd name="connsiteY4" fmla="*/ 8582950 h 8636247"/>
                <a:gd name="connsiteX5" fmla="*/ 1343483 w 3961390"/>
                <a:gd name="connsiteY5" fmla="*/ 8636247 h 8636247"/>
                <a:gd name="connsiteX6" fmla="*/ 0 w 3961390"/>
                <a:gd name="connsiteY6" fmla="*/ 8636247 h 8636247"/>
                <a:gd name="connsiteX7" fmla="*/ 0 w 3961390"/>
                <a:gd name="connsiteY7" fmla="*/ 1062710 h 8636247"/>
                <a:gd name="connsiteX8" fmla="*/ 0 w 3961390"/>
                <a:gd name="connsiteY8" fmla="*/ 1062711 h 8636247"/>
                <a:gd name="connsiteX9" fmla="*/ 0 w 3961390"/>
                <a:gd name="connsiteY9" fmla="*/ 0 h 8636247"/>
                <a:gd name="connsiteX10" fmla="*/ 1890648 w 3961390"/>
                <a:gd name="connsiteY10" fmla="*/ 0 h 8636247"/>
                <a:gd name="connsiteX11" fmla="*/ 1709757 w 3961390"/>
                <a:gd name="connsiteY11" fmla="*/ 199030 h 8636247"/>
                <a:gd name="connsiteX12" fmla="*/ 1374205 w 3961390"/>
                <a:gd name="connsiteY12" fmla="*/ 489667 h 8636247"/>
                <a:gd name="connsiteX13" fmla="*/ 1284849 w 3961390"/>
                <a:gd name="connsiteY13" fmla="*/ 551607 h 8636247"/>
                <a:gd name="connsiteX14" fmla="*/ 1310620 w 3961390"/>
                <a:gd name="connsiteY14" fmla="*/ 564310 h 8636247"/>
                <a:gd name="connsiteX15" fmla="*/ 2131895 w 3961390"/>
                <a:gd name="connsiteY15" fmla="*/ 1875083 h 8636247"/>
                <a:gd name="connsiteX16" fmla="*/ 2139319 w 3961390"/>
                <a:gd name="connsiteY16" fmla="*/ 2036752 h 8636247"/>
                <a:gd name="connsiteX17" fmla="*/ 2262552 w 3961390"/>
                <a:gd name="connsiteY17" fmla="*/ 2071591 h 8636247"/>
                <a:gd name="connsiteX18" fmla="*/ 3961390 w 3961390"/>
                <a:gd name="connsiteY18" fmla="*/ 4610450 h 863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1390" h="8636247">
                  <a:moveTo>
                    <a:pt x="3961390" y="4610450"/>
                  </a:moveTo>
                  <a:cubicBezTo>
                    <a:pt x="3961390" y="5803346"/>
                    <a:pt x="3246772" y="6812729"/>
                    <a:pt x="2262552" y="7149309"/>
                  </a:cubicBezTo>
                  <a:lnTo>
                    <a:pt x="2139319" y="7184147"/>
                  </a:lnTo>
                  <a:lnTo>
                    <a:pt x="2131895" y="7345816"/>
                  </a:lnTo>
                  <a:cubicBezTo>
                    <a:pt x="2083662" y="7868003"/>
                    <a:pt x="1814888" y="8318506"/>
                    <a:pt x="1429598" y="8582950"/>
                  </a:cubicBezTo>
                  <a:lnTo>
                    <a:pt x="1343483" y="8636247"/>
                  </a:lnTo>
                  <a:lnTo>
                    <a:pt x="0" y="8636247"/>
                  </a:lnTo>
                  <a:lnTo>
                    <a:pt x="0" y="1062710"/>
                  </a:lnTo>
                  <a:lnTo>
                    <a:pt x="0" y="1062711"/>
                  </a:lnTo>
                  <a:lnTo>
                    <a:pt x="0" y="0"/>
                  </a:lnTo>
                  <a:lnTo>
                    <a:pt x="1890648" y="0"/>
                  </a:lnTo>
                  <a:lnTo>
                    <a:pt x="1709757" y="199030"/>
                  </a:lnTo>
                  <a:cubicBezTo>
                    <a:pt x="1605101" y="303686"/>
                    <a:pt x="1492960" y="400855"/>
                    <a:pt x="1374205" y="489667"/>
                  </a:cubicBezTo>
                  <a:lnTo>
                    <a:pt x="1284849" y="551607"/>
                  </a:lnTo>
                  <a:lnTo>
                    <a:pt x="1310620" y="564310"/>
                  </a:lnTo>
                  <a:cubicBezTo>
                    <a:pt x="1758929" y="813008"/>
                    <a:pt x="2078839" y="1300677"/>
                    <a:pt x="2131895" y="1875083"/>
                  </a:cubicBezTo>
                  <a:lnTo>
                    <a:pt x="2139319" y="2036752"/>
                  </a:lnTo>
                  <a:lnTo>
                    <a:pt x="2262552" y="2071591"/>
                  </a:lnTo>
                  <a:cubicBezTo>
                    <a:pt x="3246772" y="2408171"/>
                    <a:pt x="3961390" y="3417555"/>
                    <a:pt x="3961390" y="4610450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6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p>
              <a:pPr algn="ctr"/>
              <a:endParaRPr lang="en-US"/>
            </a:p>
          </p:txBody>
        </p:sp>
        <p:sp>
          <p:nvSpPr>
            <p:cNvPr id="1048655" name="Freeform: Shape 12"/>
            <p:cNvSpPr/>
            <p:nvPr/>
          </p:nvSpPr>
          <p:spPr>
            <a:xfrm>
              <a:off x="7545054" y="5070396"/>
              <a:ext cx="4641310" cy="1787605"/>
            </a:xfrm>
            <a:custGeom>
              <a:avLst/>
              <a:gdLst>
                <a:gd name="connsiteX0" fmla="*/ 1965675 w 3931350"/>
                <a:gd name="connsiteY0" fmla="*/ 0 h 1514163"/>
                <a:gd name="connsiteX1" fmla="*/ 3909785 w 3931350"/>
                <a:gd name="connsiteY1" fmla="*/ 1430295 h 1514163"/>
                <a:gd name="connsiteX2" fmla="*/ 3931350 w 3931350"/>
                <a:gd name="connsiteY2" fmla="*/ 1514163 h 1514163"/>
                <a:gd name="connsiteX3" fmla="*/ 0 w 3931350"/>
                <a:gd name="connsiteY3" fmla="*/ 1514163 h 1514163"/>
                <a:gd name="connsiteX4" fmla="*/ 21565 w 3931350"/>
                <a:gd name="connsiteY4" fmla="*/ 1430295 h 1514163"/>
                <a:gd name="connsiteX5" fmla="*/ 1965675 w 3931350"/>
                <a:gd name="connsiteY5" fmla="*/ 0 h 1514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31350" h="1514163">
                  <a:moveTo>
                    <a:pt x="1965675" y="0"/>
                  </a:moveTo>
                  <a:cubicBezTo>
                    <a:pt x="2879125" y="0"/>
                    <a:pt x="3652051" y="601655"/>
                    <a:pt x="3909785" y="1430295"/>
                  </a:cubicBezTo>
                  <a:lnTo>
                    <a:pt x="3931350" y="1514163"/>
                  </a:lnTo>
                  <a:lnTo>
                    <a:pt x="0" y="1514163"/>
                  </a:lnTo>
                  <a:lnTo>
                    <a:pt x="21565" y="1430295"/>
                  </a:lnTo>
                  <a:cubicBezTo>
                    <a:pt x="279299" y="601655"/>
                    <a:pt x="1052225" y="0"/>
                    <a:pt x="1965675" y="0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p>
              <a:pPr algn="ctr"/>
              <a:endParaRPr lang="en-US"/>
            </a:p>
          </p:txBody>
        </p:sp>
      </p:grpSp>
      <p:grpSp>
        <p:nvGrpSpPr>
          <p:cNvPr id="61" name="Group 8"/>
          <p:cNvGrpSpPr/>
          <p:nvPr userDrawn="1"/>
        </p:nvGrpSpPr>
        <p:grpSpPr>
          <a:xfrm>
            <a:off x="11058451" y="6273006"/>
            <a:ext cx="631983" cy="488101"/>
            <a:chOff x="11636374" y="558800"/>
            <a:chExt cx="1101726" cy="850900"/>
          </a:xfrm>
        </p:grpSpPr>
        <p:sp>
          <p:nvSpPr>
            <p:cNvPr id="1048656" name="Oval 6"/>
            <p:cNvSpPr/>
            <p:nvPr userDrawn="1"/>
          </p:nvSpPr>
          <p:spPr>
            <a:xfrm>
              <a:off x="11887200" y="558800"/>
              <a:ext cx="850900" cy="850900"/>
            </a:xfrm>
            <a:prstGeom prst="ellipse"/>
            <a:solidFill>
              <a:srgbClr val="205D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7" name="Oval 7"/>
            <p:cNvSpPr/>
            <p:nvPr userDrawn="1"/>
          </p:nvSpPr>
          <p:spPr>
            <a:xfrm>
              <a:off x="11636374" y="908050"/>
              <a:ext cx="501651" cy="501648"/>
            </a:xfrm>
            <a:prstGeom prst="ellipse"/>
            <a:solidFill>
              <a:srgbClr val="F15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dirty="0" lang="en-US"/>
            </a:p>
          </p:txBody>
        </p:sp>
      </p:grpSp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571500" y="257045"/>
            <a:ext cx="11049000" cy="965679"/>
          </a:xfrm>
        </p:spPr>
        <p:txBody>
          <a:bodyPr>
            <a:normAutofit/>
          </a:bodyPr>
          <a:lstStyle>
            <a:lvl1pPr algn="ctr">
              <a:defRPr b="1" sz="3600">
                <a:latin typeface="Century Gothic" panose="020B0502020202020204" pitchFamily="34" charset="0"/>
              </a:defRPr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659" name="Content Placeholder 2"/>
          <p:cNvSpPr>
            <a:spLocks noGrp="1"/>
          </p:cNvSpPr>
          <p:nvPr>
            <p:ph idx="1"/>
          </p:nvPr>
        </p:nvSpPr>
        <p:spPr>
          <a:xfrm>
            <a:off x="571500" y="1575304"/>
            <a:ext cx="11049000" cy="4542812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0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0" y="6356350"/>
            <a:ext cx="2743200" cy="365125"/>
          </a:xfrm>
        </p:spPr>
        <p:txBody>
          <a:bodyPr/>
          <a:p>
            <a:fld id="{68858C17-BDEA-4474-A895-67B2170B9E0E}" type="datetime1">
              <a:rPr lang="en-US" smtClean="0"/>
              <a:t>5/17/2020</a:t>
            </a:fld>
            <a:endParaRPr lang="en-US"/>
          </a:p>
        </p:txBody>
      </p:sp>
      <p:sp>
        <p:nvSpPr>
          <p:cNvPr id="10486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1768" y="6356350"/>
            <a:ext cx="361950" cy="365125"/>
          </a:xfrm>
        </p:spPr>
        <p:txBody>
          <a:bodyPr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9AD71B9F-3993-4306-BFF8-A983D4BB9097}" type="slidenum">
              <a:rPr lang="en-US" smtClean="0"/>
              <a:t>‹#›</a:t>
            </a:fld>
            <a:endParaRPr lang="en-US"/>
          </a:p>
        </p:txBody>
      </p:sp>
      <p:grpSp>
        <p:nvGrpSpPr>
          <p:cNvPr id="62" name="Group 13"/>
          <p:cNvGrpSpPr/>
          <p:nvPr userDrawn="1"/>
        </p:nvGrpSpPr>
        <p:grpSpPr>
          <a:xfrm>
            <a:off x="0" y="-606158"/>
            <a:ext cx="1393632" cy="341612"/>
            <a:chOff x="0" y="-685429"/>
            <a:chExt cx="2040418" cy="500154"/>
          </a:xfrm>
        </p:grpSpPr>
        <p:sp>
          <p:nvSpPr>
            <p:cNvPr id="1048663" name="Oval 14"/>
            <p:cNvSpPr/>
            <p:nvPr/>
          </p:nvSpPr>
          <p:spPr>
            <a:xfrm flipV="1">
              <a:off x="0" y="-685429"/>
              <a:ext cx="500153" cy="500154"/>
            </a:xfrm>
            <a:prstGeom prst="ellipse"/>
            <a:solidFill>
              <a:srgbClr val="205D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64" name="Oval 15"/>
            <p:cNvSpPr/>
            <p:nvPr/>
          </p:nvSpPr>
          <p:spPr>
            <a:xfrm flipV="1">
              <a:off x="770132" y="-685429"/>
              <a:ext cx="500153" cy="500154"/>
            </a:xfrm>
            <a:prstGeom prst="ellipse"/>
            <a:solidFill>
              <a:srgbClr val="F15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65" name="Oval 16"/>
            <p:cNvSpPr/>
            <p:nvPr/>
          </p:nvSpPr>
          <p:spPr>
            <a:xfrm flipV="1">
              <a:off x="1540265" y="-685429"/>
              <a:ext cx="500153" cy="500154"/>
            </a:xfrm>
            <a:prstGeom prst="ellipse"/>
            <a:solidFill>
              <a:srgbClr val="3532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29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430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4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438FD22-B07A-4E15-9375-764679C9222A}" type="datetime1">
              <a:rPr lang="en-US" smtClean="0"/>
              <a:t>5/17/2020</a:t>
            </a:fld>
            <a:endParaRPr lang="en-US"/>
          </a:p>
        </p:txBody>
      </p:sp>
      <p:sp>
        <p:nvSpPr>
          <p:cNvPr id="10494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4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D71B9F-3993-4306-BFF8-A983D4BB9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943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436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43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0D24491-ECCE-4F0C-9B05-2A9B3E851973}" type="datetime1">
              <a:rPr lang="en-US" smtClean="0"/>
              <a:t>5/17/2020</a:t>
            </a:fld>
            <a:endParaRPr lang="en-US"/>
          </a:p>
        </p:txBody>
      </p:sp>
      <p:sp>
        <p:nvSpPr>
          <p:cNvPr id="10494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4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D71B9F-3993-4306-BFF8-A983D4BB9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99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9400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401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40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403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40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F43D97A-2705-48DC-96F3-02D6F6734BE8}" type="datetime1">
              <a:rPr lang="en-US" smtClean="0"/>
              <a:t>5/17/2020</a:t>
            </a:fld>
            <a:endParaRPr lang="en-US"/>
          </a:p>
        </p:txBody>
      </p:sp>
      <p:sp>
        <p:nvSpPr>
          <p:cNvPr id="104940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40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D71B9F-3993-4306-BFF8-A983D4BB9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944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6C0773C-B5C2-414E-B202-209D6C457B93}" type="datetime1">
              <a:rPr lang="en-US" smtClean="0"/>
              <a:t>5/17/2020</a:t>
            </a:fld>
            <a:endParaRPr lang="en-US"/>
          </a:p>
        </p:txBody>
      </p:sp>
      <p:sp>
        <p:nvSpPr>
          <p:cNvPr id="104944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4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D71B9F-3993-4306-BFF8-A983D4BB9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9F7729D-3C59-4E02-8001-0B8EE89BB2DD}" type="datetime1">
              <a:rPr lang="en-US" smtClean="0"/>
              <a:t>5/17/2020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D71B9F-3993-4306-BFF8-A983D4BB9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1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418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41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4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F8A5C69-A14E-4E8C-B998-446850395057}" type="datetime1">
              <a:rPr lang="en-US" smtClean="0"/>
              <a:t>5/17/2020</a:t>
            </a:fld>
            <a:endParaRPr lang="en-US"/>
          </a:p>
        </p:txBody>
      </p:sp>
      <p:sp>
        <p:nvSpPr>
          <p:cNvPr id="10494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4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D71B9F-3993-4306-BFF8-A983D4BB9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ABAB1-FC3A-4B4F-A259-91E14C8717D1}" type="datetime1">
              <a:rPr lang="en-US" smtClean="0"/>
              <a:t>5/17/2020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71B9F-3993-4306-BFF8-A983D4BB9097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1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5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Freeform: Shape 32"/>
          <p:cNvSpPr/>
          <p:nvPr/>
        </p:nvSpPr>
        <p:spPr>
          <a:xfrm rot="16200000" flipH="1" flipV="1">
            <a:off x="6822167" y="-2732290"/>
            <a:ext cx="2631905" cy="8096487"/>
          </a:xfrm>
          <a:custGeom>
            <a:avLst/>
            <a:gdLst>
              <a:gd name="connsiteX0" fmla="*/ 0 w 2631905"/>
              <a:gd name="connsiteY0" fmla="*/ 8096487 h 8096487"/>
              <a:gd name="connsiteX1" fmla="*/ 0 w 2631905"/>
              <a:gd name="connsiteY1" fmla="*/ 5012851 h 8096487"/>
              <a:gd name="connsiteX2" fmla="*/ 1 w 2631905"/>
              <a:gd name="connsiteY2" fmla="*/ 5012851 h 8096487"/>
              <a:gd name="connsiteX3" fmla="*/ 1 w 2631905"/>
              <a:gd name="connsiteY3" fmla="*/ 706054 h 8096487"/>
              <a:gd name="connsiteX4" fmla="*/ 1 w 2631905"/>
              <a:gd name="connsiteY4" fmla="*/ 706054 h 8096487"/>
              <a:gd name="connsiteX5" fmla="*/ 1 w 2631905"/>
              <a:gd name="connsiteY5" fmla="*/ 0 h 8096487"/>
              <a:gd name="connsiteX6" fmla="*/ 1256127 w 2631905"/>
              <a:gd name="connsiteY6" fmla="*/ 0 h 8096487"/>
              <a:gd name="connsiteX7" fmla="*/ 1135945 w 2631905"/>
              <a:gd name="connsiteY7" fmla="*/ 132234 h 8096487"/>
              <a:gd name="connsiteX8" fmla="*/ 913008 w 2631905"/>
              <a:gd name="connsiteY8" fmla="*/ 325330 h 8096487"/>
              <a:gd name="connsiteX9" fmla="*/ 850904 w 2631905"/>
              <a:gd name="connsiteY9" fmla="*/ 365132 h 8096487"/>
              <a:gd name="connsiteX10" fmla="*/ 870762 w 2631905"/>
              <a:gd name="connsiteY10" fmla="*/ 374921 h 8096487"/>
              <a:gd name="connsiteX11" fmla="*/ 1416408 w 2631905"/>
              <a:gd name="connsiteY11" fmla="*/ 1245785 h 8096487"/>
              <a:gd name="connsiteX12" fmla="*/ 1421341 w 2631905"/>
              <a:gd name="connsiteY12" fmla="*/ 1353196 h 8096487"/>
              <a:gd name="connsiteX13" fmla="*/ 1503215 w 2631905"/>
              <a:gd name="connsiteY13" fmla="*/ 1376342 h 8096487"/>
              <a:gd name="connsiteX14" fmla="*/ 2631905 w 2631905"/>
              <a:gd name="connsiteY14" fmla="*/ 3063133 h 8096487"/>
              <a:gd name="connsiteX15" fmla="*/ 1503215 w 2631905"/>
              <a:gd name="connsiteY15" fmla="*/ 4749923 h 8096487"/>
              <a:gd name="connsiteX16" fmla="*/ 1421341 w 2631905"/>
              <a:gd name="connsiteY16" fmla="*/ 4773069 h 8096487"/>
              <a:gd name="connsiteX17" fmla="*/ 1416408 w 2631905"/>
              <a:gd name="connsiteY17" fmla="*/ 4880480 h 8096487"/>
              <a:gd name="connsiteX18" fmla="*/ 949810 w 2631905"/>
              <a:gd name="connsiteY18" fmla="*/ 5702419 h 8096487"/>
              <a:gd name="connsiteX19" fmla="*/ 943636 w 2631905"/>
              <a:gd name="connsiteY19" fmla="*/ 5706240 h 8096487"/>
              <a:gd name="connsiteX20" fmla="*/ 1004071 w 2631905"/>
              <a:gd name="connsiteY20" fmla="*/ 5810623 h 8096487"/>
              <a:gd name="connsiteX21" fmla="*/ 1187665 w 2631905"/>
              <a:gd name="connsiteY21" fmla="*/ 6554669 h 8096487"/>
              <a:gd name="connsiteX22" fmla="*/ 65784 w 2631905"/>
              <a:gd name="connsiteY22" fmla="*/ 8079572 h 8096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631905" h="8096487">
                <a:moveTo>
                  <a:pt x="0" y="8096487"/>
                </a:moveTo>
                <a:lnTo>
                  <a:pt x="0" y="5012851"/>
                </a:lnTo>
                <a:lnTo>
                  <a:pt x="1" y="5012851"/>
                </a:lnTo>
                <a:lnTo>
                  <a:pt x="1" y="706054"/>
                </a:lnTo>
                <a:lnTo>
                  <a:pt x="1" y="706054"/>
                </a:lnTo>
                <a:lnTo>
                  <a:pt x="1" y="0"/>
                </a:lnTo>
                <a:lnTo>
                  <a:pt x="1256127" y="0"/>
                </a:lnTo>
                <a:lnTo>
                  <a:pt x="1135945" y="132234"/>
                </a:lnTo>
                <a:cubicBezTo>
                  <a:pt x="1066413" y="201766"/>
                  <a:pt x="991908" y="266324"/>
                  <a:pt x="913008" y="325330"/>
                </a:cubicBezTo>
                <a:lnTo>
                  <a:pt x="850904" y="365132"/>
                </a:lnTo>
                <a:lnTo>
                  <a:pt x="870762" y="374921"/>
                </a:lnTo>
                <a:cubicBezTo>
                  <a:pt x="1168614" y="540154"/>
                  <a:pt x="1381159" y="864155"/>
                  <a:pt x="1416408" y="1245785"/>
                </a:cubicBezTo>
                <a:lnTo>
                  <a:pt x="1421341" y="1353196"/>
                </a:lnTo>
                <a:lnTo>
                  <a:pt x="1503215" y="1376342"/>
                </a:lnTo>
                <a:cubicBezTo>
                  <a:pt x="2157121" y="1599963"/>
                  <a:pt x="2631905" y="2270586"/>
                  <a:pt x="2631905" y="3063133"/>
                </a:cubicBezTo>
                <a:cubicBezTo>
                  <a:pt x="2631905" y="3855680"/>
                  <a:pt x="2157121" y="4526302"/>
                  <a:pt x="1503215" y="4749923"/>
                </a:cubicBezTo>
                <a:lnTo>
                  <a:pt x="1421341" y="4773069"/>
                </a:lnTo>
                <a:lnTo>
                  <a:pt x="1416408" y="4880480"/>
                </a:lnTo>
                <a:cubicBezTo>
                  <a:pt x="1384363" y="5227415"/>
                  <a:pt x="1205793" y="5526724"/>
                  <a:pt x="949810" y="5702419"/>
                </a:cubicBezTo>
                <a:lnTo>
                  <a:pt x="943636" y="5706240"/>
                </a:lnTo>
                <a:lnTo>
                  <a:pt x="1004071" y="5810623"/>
                </a:lnTo>
                <a:cubicBezTo>
                  <a:pt x="1121301" y="6032807"/>
                  <a:pt x="1187665" y="6285988"/>
                  <a:pt x="1187665" y="6554669"/>
                </a:cubicBezTo>
                <a:cubicBezTo>
                  <a:pt x="1187665" y="7271153"/>
                  <a:pt x="715745" y="7877413"/>
                  <a:pt x="65784" y="8079572"/>
                </a:cubicBezTo>
                <a:close/>
              </a:path>
            </a:pathLst>
          </a:custGeom>
          <a:solidFill>
            <a:schemeClr val="bg1">
              <a:lumMod val="95000"/>
              <a:alpha val="4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lang="en-US"/>
          </a:p>
        </p:txBody>
      </p:sp>
      <p:grpSp>
        <p:nvGrpSpPr>
          <p:cNvPr id="27" name="Group 15"/>
          <p:cNvGrpSpPr/>
          <p:nvPr/>
        </p:nvGrpSpPr>
        <p:grpSpPr>
          <a:xfrm>
            <a:off x="0" y="938917"/>
            <a:ext cx="11292113" cy="5919084"/>
            <a:chOff x="1" y="1447288"/>
            <a:chExt cx="10322270" cy="5410713"/>
          </a:xfrm>
        </p:grpSpPr>
        <p:sp>
          <p:nvSpPr>
            <p:cNvPr id="1048585" name="Freeform: Shape 10"/>
            <p:cNvSpPr/>
            <p:nvPr/>
          </p:nvSpPr>
          <p:spPr>
            <a:xfrm rot="16200000">
              <a:off x="2208482" y="1751282"/>
              <a:ext cx="3355434" cy="6858002"/>
            </a:xfrm>
            <a:custGeom>
              <a:avLst/>
              <a:gdLst>
                <a:gd name="connsiteX0" fmla="*/ 3355434 w 3355434"/>
                <a:gd name="connsiteY0" fmla="*/ 3448013 h 6858002"/>
                <a:gd name="connsiteX1" fmla="*/ 1916459 w 3355434"/>
                <a:gd name="connsiteY1" fmla="*/ 5598514 h 6858002"/>
                <a:gd name="connsiteX2" fmla="*/ 1812077 w 3355434"/>
                <a:gd name="connsiteY2" fmla="*/ 5628023 h 6858002"/>
                <a:gd name="connsiteX3" fmla="*/ 1805788 w 3355434"/>
                <a:gd name="connsiteY3" fmla="*/ 5764962 h 6858002"/>
                <a:gd name="connsiteX4" fmla="*/ 1210919 w 3355434"/>
                <a:gd name="connsiteY4" fmla="*/ 6812858 h 6858002"/>
                <a:gd name="connsiteX5" fmla="*/ 1137977 w 3355434"/>
                <a:gd name="connsiteY5" fmla="*/ 6858002 h 6858002"/>
                <a:gd name="connsiteX6" fmla="*/ 0 w 3355434"/>
                <a:gd name="connsiteY6" fmla="*/ 6858002 h 6858002"/>
                <a:gd name="connsiteX7" fmla="*/ 0 w 3355434"/>
                <a:gd name="connsiteY7" fmla="*/ 690 h 6858002"/>
                <a:gd name="connsiteX8" fmla="*/ 2648 w 3355434"/>
                <a:gd name="connsiteY8" fmla="*/ 690 h 6858002"/>
                <a:gd name="connsiteX9" fmla="*/ 3951 w 3355434"/>
                <a:gd name="connsiteY9" fmla="*/ 0 h 6858002"/>
                <a:gd name="connsiteX10" fmla="*/ 1067958 w 3355434"/>
                <a:gd name="connsiteY10" fmla="*/ 0 h 6858002"/>
                <a:gd name="connsiteX11" fmla="*/ 1110140 w 3355434"/>
                <a:gd name="connsiteY11" fmla="*/ 20793 h 6858002"/>
                <a:gd name="connsiteX12" fmla="*/ 1805788 w 3355434"/>
                <a:gd name="connsiteY12" fmla="*/ 1131063 h 6858002"/>
                <a:gd name="connsiteX13" fmla="*/ 1812077 w 3355434"/>
                <a:gd name="connsiteY13" fmla="*/ 1268002 h 6858002"/>
                <a:gd name="connsiteX14" fmla="*/ 1916459 w 3355434"/>
                <a:gd name="connsiteY14" fmla="*/ 1297512 h 6858002"/>
                <a:gd name="connsiteX15" fmla="*/ 3355434 w 3355434"/>
                <a:gd name="connsiteY15" fmla="*/ 3448013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55434" h="6858002">
                  <a:moveTo>
                    <a:pt x="3355434" y="3448013"/>
                  </a:moveTo>
                  <a:cubicBezTo>
                    <a:pt x="3355434" y="4458437"/>
                    <a:pt x="2750128" y="5313419"/>
                    <a:pt x="1916459" y="5598514"/>
                  </a:cubicBezTo>
                  <a:lnTo>
                    <a:pt x="1812077" y="5628023"/>
                  </a:lnTo>
                  <a:lnTo>
                    <a:pt x="1805788" y="5764962"/>
                  </a:lnTo>
                  <a:cubicBezTo>
                    <a:pt x="1764934" y="6207273"/>
                    <a:pt x="1537273" y="6588864"/>
                    <a:pt x="1210919" y="6812858"/>
                  </a:cubicBezTo>
                  <a:lnTo>
                    <a:pt x="1137977" y="6858002"/>
                  </a:lnTo>
                  <a:lnTo>
                    <a:pt x="0" y="6858002"/>
                  </a:lnTo>
                  <a:lnTo>
                    <a:pt x="0" y="690"/>
                  </a:lnTo>
                  <a:lnTo>
                    <a:pt x="2648" y="690"/>
                  </a:lnTo>
                  <a:lnTo>
                    <a:pt x="3951" y="0"/>
                  </a:lnTo>
                  <a:lnTo>
                    <a:pt x="1067958" y="0"/>
                  </a:lnTo>
                  <a:lnTo>
                    <a:pt x="1110140" y="20793"/>
                  </a:lnTo>
                  <a:cubicBezTo>
                    <a:pt x="1489873" y="231449"/>
                    <a:pt x="1760848" y="644521"/>
                    <a:pt x="1805788" y="1131063"/>
                  </a:cubicBezTo>
                  <a:lnTo>
                    <a:pt x="1812077" y="1268002"/>
                  </a:lnTo>
                  <a:lnTo>
                    <a:pt x="1916459" y="1297512"/>
                  </a:lnTo>
                  <a:cubicBezTo>
                    <a:pt x="2750128" y="1582607"/>
                    <a:pt x="3355434" y="2437590"/>
                    <a:pt x="3355434" y="3448013"/>
                  </a:cubicBezTo>
                  <a:close/>
                </a:path>
              </a:pathLst>
            </a:custGeom>
            <a:solidFill>
              <a:srgbClr val="8EB5E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p>
              <a:pPr algn="ctr"/>
              <a:endParaRPr lang="en-US"/>
            </a:p>
          </p:txBody>
        </p:sp>
        <p:pic>
          <p:nvPicPr>
            <p:cNvPr id="2097152" name="Picture 3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818289" y="1447288"/>
              <a:ext cx="5654499" cy="4827010"/>
            </a:xfrm>
            <a:prstGeom prst="rect"/>
          </p:spPr>
        </p:pic>
        <p:sp>
          <p:nvSpPr>
            <p:cNvPr id="1048586" name="Freeform: Shape 9"/>
            <p:cNvSpPr/>
            <p:nvPr/>
          </p:nvSpPr>
          <p:spPr>
            <a:xfrm>
              <a:off x="6390921" y="5343838"/>
              <a:ext cx="3931350" cy="1514163"/>
            </a:xfrm>
            <a:custGeom>
              <a:avLst/>
              <a:gdLst>
                <a:gd name="connsiteX0" fmla="*/ 1965675 w 3931350"/>
                <a:gd name="connsiteY0" fmla="*/ 0 h 1514163"/>
                <a:gd name="connsiteX1" fmla="*/ 3909785 w 3931350"/>
                <a:gd name="connsiteY1" fmla="*/ 1430295 h 1514163"/>
                <a:gd name="connsiteX2" fmla="*/ 3931350 w 3931350"/>
                <a:gd name="connsiteY2" fmla="*/ 1514163 h 1514163"/>
                <a:gd name="connsiteX3" fmla="*/ 0 w 3931350"/>
                <a:gd name="connsiteY3" fmla="*/ 1514163 h 1514163"/>
                <a:gd name="connsiteX4" fmla="*/ 21565 w 3931350"/>
                <a:gd name="connsiteY4" fmla="*/ 1430295 h 1514163"/>
                <a:gd name="connsiteX5" fmla="*/ 1965675 w 3931350"/>
                <a:gd name="connsiteY5" fmla="*/ 0 h 1514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31350" h="1514163">
                  <a:moveTo>
                    <a:pt x="1965675" y="0"/>
                  </a:moveTo>
                  <a:cubicBezTo>
                    <a:pt x="2879125" y="0"/>
                    <a:pt x="3652051" y="601655"/>
                    <a:pt x="3909785" y="1430295"/>
                  </a:cubicBezTo>
                  <a:lnTo>
                    <a:pt x="3931350" y="1514163"/>
                  </a:lnTo>
                  <a:lnTo>
                    <a:pt x="0" y="1514163"/>
                  </a:lnTo>
                  <a:lnTo>
                    <a:pt x="21565" y="1430295"/>
                  </a:lnTo>
                  <a:cubicBezTo>
                    <a:pt x="279299" y="601655"/>
                    <a:pt x="1052225" y="0"/>
                    <a:pt x="1965675" y="0"/>
                  </a:cubicBezTo>
                  <a:close/>
                </a:path>
              </a:pathLst>
            </a:custGeom>
            <a:solidFill>
              <a:srgbClr val="6098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p>
              <a:pPr algn="ctr"/>
              <a:endParaRPr lang="en-US"/>
            </a:p>
          </p:txBody>
        </p:sp>
        <p:sp>
          <p:nvSpPr>
            <p:cNvPr id="1048587" name="Freeform: Shape 14"/>
            <p:cNvSpPr/>
            <p:nvPr/>
          </p:nvSpPr>
          <p:spPr>
            <a:xfrm>
              <a:off x="1" y="5256556"/>
              <a:ext cx="900153" cy="1601444"/>
            </a:xfrm>
            <a:custGeom>
              <a:avLst/>
              <a:gdLst>
                <a:gd name="connsiteX0" fmla="*/ 0 w 900153"/>
                <a:gd name="connsiteY0" fmla="*/ 0 h 1601444"/>
                <a:gd name="connsiteX1" fmla="*/ 168586 w 900153"/>
                <a:gd name="connsiteY1" fmla="*/ 153221 h 1601444"/>
                <a:gd name="connsiteX2" fmla="*/ 880712 w 900153"/>
                <a:gd name="connsiteY2" fmla="*/ 1474063 h 1601444"/>
                <a:gd name="connsiteX3" fmla="*/ 900153 w 900153"/>
                <a:gd name="connsiteY3" fmla="*/ 1601444 h 1601444"/>
                <a:gd name="connsiteX4" fmla="*/ 0 w 900153"/>
                <a:gd name="connsiteY4" fmla="*/ 1601444 h 160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53" h="1601444">
                  <a:moveTo>
                    <a:pt x="0" y="0"/>
                  </a:moveTo>
                  <a:lnTo>
                    <a:pt x="168586" y="153221"/>
                  </a:lnTo>
                  <a:cubicBezTo>
                    <a:pt x="523173" y="507808"/>
                    <a:pt x="776307" y="963847"/>
                    <a:pt x="880712" y="1474063"/>
                  </a:cubicBezTo>
                  <a:lnTo>
                    <a:pt x="900153" y="1601444"/>
                  </a:lnTo>
                  <a:lnTo>
                    <a:pt x="0" y="1601444"/>
                  </a:lnTo>
                  <a:close/>
                </a:path>
              </a:pathLst>
            </a:custGeom>
            <a:solidFill>
              <a:srgbClr val="6098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p>
              <a:pPr algn="ctr"/>
              <a:endParaRPr lang="en-US"/>
            </a:p>
          </p:txBody>
        </p:sp>
      </p:grpSp>
      <p:sp>
        <p:nvSpPr>
          <p:cNvPr id="1048588" name="TextBox 30"/>
          <p:cNvSpPr txBox="1"/>
          <p:nvPr/>
        </p:nvSpPr>
        <p:spPr>
          <a:xfrm>
            <a:off x="7475965" y="481939"/>
            <a:ext cx="4025880" cy="1790700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="1" dirty="0" sz="4000" lang="en-US">
                <a:solidFill>
                  <a:srgbClr val="F15F5B"/>
                </a:solidFill>
                <a:latin typeface="Century Gothic" panose="020B0502020202020204" pitchFamily="34" charset="0"/>
              </a:rPr>
              <a:t>MOBILE APPLICATION DEVELOPMENT</a:t>
            </a:r>
          </a:p>
        </p:txBody>
      </p:sp>
      <p:sp>
        <p:nvSpPr>
          <p:cNvPr id="1049450" name=""/>
          <p:cNvSpPr txBox="1"/>
          <p:nvPr/>
        </p:nvSpPr>
        <p:spPr>
          <a:xfrm>
            <a:off x="7382005" y="2631905"/>
            <a:ext cx="3735194" cy="688340"/>
          </a:xfrm>
          <a:prstGeom prst="rect"/>
        </p:spPr>
        <p:txBody>
          <a:bodyPr rtlCol="0" wrap="square">
            <a:spAutoFit/>
          </a:bodyPr>
          <a:p>
            <a:r>
              <a:rPr sz="4000" lang="en-US">
                <a:solidFill>
                  <a:srgbClr val="02A5E3"/>
                </a:solidFill>
              </a:rPr>
              <a:t>T</a:t>
            </a:r>
            <a:r>
              <a:rPr sz="4000" lang="en-US">
                <a:solidFill>
                  <a:srgbClr val="02A5E3"/>
                </a:solidFill>
              </a:rPr>
              <a:t>E</a:t>
            </a:r>
            <a:r>
              <a:rPr sz="4000" lang="en-US">
                <a:solidFill>
                  <a:srgbClr val="02A5E3"/>
                </a:solidFill>
              </a:rPr>
              <a:t>L</a:t>
            </a:r>
            <a:r>
              <a:rPr sz="4000" lang="en-US">
                <a:solidFill>
                  <a:srgbClr val="02A5E3"/>
                </a:solidFill>
              </a:rPr>
              <a:t>S</a:t>
            </a:r>
            <a:r>
              <a:rPr sz="4000" lang="en-US">
                <a:solidFill>
                  <a:srgbClr val="02A5E3"/>
                </a:solidFill>
              </a:rPr>
              <a:t>U</a:t>
            </a:r>
            <a:r>
              <a:rPr sz="4000" lang="en-US">
                <a:solidFill>
                  <a:srgbClr val="02A5E3"/>
                </a:solidFill>
              </a:rPr>
              <a:t>K</a:t>
            </a:r>
            <a:r>
              <a:rPr sz="4000" lang="en-US">
                <a:solidFill>
                  <a:srgbClr val="02A5E3"/>
                </a:solidFill>
              </a:rPr>
              <a:t>O</a:t>
            </a:r>
            <a:r>
              <a:rPr sz="4000" lang="en-US">
                <a:solidFill>
                  <a:srgbClr val="02A5E3"/>
                </a:solidFill>
              </a:rPr>
              <a:t> </a:t>
            </a:r>
            <a:r>
              <a:rPr sz="4000" lang="en-US">
                <a:solidFill>
                  <a:srgbClr val="02A5E3"/>
                </a:solidFill>
              </a:rPr>
              <a:t>A</a:t>
            </a:r>
            <a:r>
              <a:rPr sz="4000" lang="en-US">
                <a:solidFill>
                  <a:srgbClr val="02A5E3"/>
                </a:solidFill>
              </a:rPr>
              <a:t>P</a:t>
            </a:r>
            <a:r>
              <a:rPr sz="4000" lang="en-US">
                <a:solidFill>
                  <a:srgbClr val="02A5E3"/>
                </a:solidFill>
              </a:rPr>
              <a:t>P</a:t>
            </a:r>
            <a:endParaRPr sz="4000" lang="en-US">
              <a:solidFill>
                <a:srgbClr val="02A5E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32" name="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D71B9F-3993-4306-BFF8-A983D4BB9097}" type="slidenum">
              <a:rPr lang="en-US" smtClean="0"/>
              <a:t>10</a:t>
            </a:fld>
            <a:endParaRPr lang="en-US"/>
          </a:p>
        </p:txBody>
      </p:sp>
      <p:pic>
        <p:nvPicPr>
          <p:cNvPr id="209718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705947" y="175190"/>
            <a:ext cx="5282068" cy="6465970"/>
          </a:xfrm>
          <a:prstGeom prst="rect"/>
        </p:spPr>
      </p:pic>
      <p:grpSp>
        <p:nvGrpSpPr>
          <p:cNvPr id="254" name="Group 132"/>
          <p:cNvGrpSpPr/>
          <p:nvPr/>
        </p:nvGrpSpPr>
        <p:grpSpPr>
          <a:xfrm>
            <a:off x="2232704" y="705122"/>
            <a:ext cx="2753126" cy="5349510"/>
            <a:chOff x="4431513" y="1357578"/>
            <a:chExt cx="3412426" cy="4607532"/>
          </a:xfrm>
        </p:grpSpPr>
        <p:grpSp>
          <p:nvGrpSpPr>
            <p:cNvPr id="255" name="Group 124"/>
            <p:cNvGrpSpPr/>
            <p:nvPr/>
          </p:nvGrpSpPr>
          <p:grpSpPr>
            <a:xfrm>
              <a:off x="5752181" y="1548571"/>
              <a:ext cx="2091758" cy="3659900"/>
              <a:chOff x="5752181" y="1776603"/>
              <a:chExt cx="2091758" cy="3659900"/>
            </a:xfrm>
          </p:grpSpPr>
          <p:sp>
            <p:nvSpPr>
              <p:cNvPr id="1050411" name="Freeform 14"/>
              <p:cNvSpPr/>
              <p:nvPr/>
            </p:nvSpPr>
            <p:spPr bwMode="auto">
              <a:xfrm>
                <a:off x="5851092" y="1874252"/>
                <a:ext cx="1992847" cy="3562251"/>
              </a:xfrm>
              <a:custGeom>
                <a:avLst/>
                <a:gdLst>
                  <a:gd name="T0" fmla="*/ 462 w 566"/>
                  <a:gd name="T1" fmla="*/ 1013 h 1013"/>
                  <a:gd name="T2" fmla="*/ 53 w 566"/>
                  <a:gd name="T3" fmla="*/ 1013 h 1013"/>
                  <a:gd name="T4" fmla="*/ 2 w 566"/>
                  <a:gd name="T5" fmla="*/ 959 h 1013"/>
                  <a:gd name="T6" fmla="*/ 47 w 566"/>
                  <a:gd name="T7" fmla="*/ 55 h 1013"/>
                  <a:gd name="T8" fmla="*/ 104 w 566"/>
                  <a:gd name="T9" fmla="*/ 0 h 1013"/>
                  <a:gd name="T10" fmla="*/ 513 w 566"/>
                  <a:gd name="T11" fmla="*/ 0 h 1013"/>
                  <a:gd name="T12" fmla="*/ 564 w 566"/>
                  <a:gd name="T13" fmla="*/ 55 h 1013"/>
                  <a:gd name="T14" fmla="*/ 519 w 566"/>
                  <a:gd name="T15" fmla="*/ 959 h 1013"/>
                  <a:gd name="T16" fmla="*/ 462 w 566"/>
                  <a:gd name="T17" fmla="*/ 101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6" h="1013">
                    <a:moveTo>
                      <a:pt x="462" y="1013"/>
                    </a:moveTo>
                    <a:cubicBezTo>
                      <a:pt x="53" y="1013"/>
                      <a:pt x="53" y="1013"/>
                      <a:pt x="53" y="1013"/>
                    </a:cubicBezTo>
                    <a:cubicBezTo>
                      <a:pt x="23" y="1013"/>
                      <a:pt x="0" y="988"/>
                      <a:pt x="2" y="959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9" y="25"/>
                      <a:pt x="74" y="0"/>
                      <a:pt x="104" y="0"/>
                    </a:cubicBezTo>
                    <a:cubicBezTo>
                      <a:pt x="513" y="0"/>
                      <a:pt x="513" y="0"/>
                      <a:pt x="513" y="0"/>
                    </a:cubicBezTo>
                    <a:cubicBezTo>
                      <a:pt x="543" y="0"/>
                      <a:pt x="566" y="25"/>
                      <a:pt x="564" y="55"/>
                    </a:cubicBezTo>
                    <a:cubicBezTo>
                      <a:pt x="519" y="959"/>
                      <a:pt x="519" y="959"/>
                      <a:pt x="519" y="959"/>
                    </a:cubicBezTo>
                    <a:cubicBezTo>
                      <a:pt x="517" y="988"/>
                      <a:pt x="492" y="1013"/>
                      <a:pt x="462" y="1013"/>
                    </a:cubicBezTo>
                  </a:path>
                </a:pathLst>
              </a:custGeom>
              <a:solidFill>
                <a:srgbClr val="272569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412" name="Freeform 13"/>
              <p:cNvSpPr/>
              <p:nvPr/>
            </p:nvSpPr>
            <p:spPr bwMode="auto">
              <a:xfrm>
                <a:off x="5752181" y="1776603"/>
                <a:ext cx="1992847" cy="3562251"/>
              </a:xfrm>
              <a:custGeom>
                <a:avLst/>
                <a:gdLst>
                  <a:gd name="T0" fmla="*/ 462 w 566"/>
                  <a:gd name="T1" fmla="*/ 1013 h 1013"/>
                  <a:gd name="T2" fmla="*/ 53 w 566"/>
                  <a:gd name="T3" fmla="*/ 1013 h 1013"/>
                  <a:gd name="T4" fmla="*/ 2 w 566"/>
                  <a:gd name="T5" fmla="*/ 959 h 1013"/>
                  <a:gd name="T6" fmla="*/ 47 w 566"/>
                  <a:gd name="T7" fmla="*/ 55 h 1013"/>
                  <a:gd name="T8" fmla="*/ 104 w 566"/>
                  <a:gd name="T9" fmla="*/ 0 h 1013"/>
                  <a:gd name="T10" fmla="*/ 513 w 566"/>
                  <a:gd name="T11" fmla="*/ 0 h 1013"/>
                  <a:gd name="T12" fmla="*/ 564 w 566"/>
                  <a:gd name="T13" fmla="*/ 55 h 1013"/>
                  <a:gd name="T14" fmla="*/ 519 w 566"/>
                  <a:gd name="T15" fmla="*/ 959 h 1013"/>
                  <a:gd name="T16" fmla="*/ 462 w 566"/>
                  <a:gd name="T17" fmla="*/ 101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6" h="1013">
                    <a:moveTo>
                      <a:pt x="462" y="1013"/>
                    </a:moveTo>
                    <a:cubicBezTo>
                      <a:pt x="53" y="1013"/>
                      <a:pt x="53" y="1013"/>
                      <a:pt x="53" y="1013"/>
                    </a:cubicBezTo>
                    <a:cubicBezTo>
                      <a:pt x="23" y="1013"/>
                      <a:pt x="0" y="988"/>
                      <a:pt x="2" y="959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9" y="25"/>
                      <a:pt x="74" y="0"/>
                      <a:pt x="104" y="0"/>
                    </a:cubicBezTo>
                    <a:cubicBezTo>
                      <a:pt x="513" y="0"/>
                      <a:pt x="513" y="0"/>
                      <a:pt x="513" y="0"/>
                    </a:cubicBezTo>
                    <a:cubicBezTo>
                      <a:pt x="543" y="0"/>
                      <a:pt x="566" y="25"/>
                      <a:pt x="564" y="55"/>
                    </a:cubicBezTo>
                    <a:cubicBezTo>
                      <a:pt x="519" y="959"/>
                      <a:pt x="519" y="959"/>
                      <a:pt x="519" y="959"/>
                    </a:cubicBezTo>
                    <a:cubicBezTo>
                      <a:pt x="517" y="988"/>
                      <a:pt x="492" y="1013"/>
                      <a:pt x="462" y="1013"/>
                    </a:cubicBezTo>
                  </a:path>
                </a:pathLst>
              </a:custGeom>
              <a:solidFill>
                <a:srgbClr val="35328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413" name="Freeform: Shape 121"/>
              <p:cNvSpPr/>
              <p:nvPr/>
            </p:nvSpPr>
            <p:spPr bwMode="auto">
              <a:xfrm>
                <a:off x="5758796" y="1999304"/>
                <a:ext cx="1977730" cy="3339550"/>
              </a:xfrm>
              <a:custGeom>
                <a:avLst/>
                <a:gdLst>
                  <a:gd name="connsiteX0" fmla="*/ 157409 w 1977730"/>
                  <a:gd name="connsiteY0" fmla="*/ 0 h 3339550"/>
                  <a:gd name="connsiteX1" fmla="*/ 167436 w 1977730"/>
                  <a:gd name="connsiteY1" fmla="*/ 0 h 3339550"/>
                  <a:gd name="connsiteX2" fmla="*/ 1897408 w 1977730"/>
                  <a:gd name="connsiteY2" fmla="*/ 0 h 3339550"/>
                  <a:gd name="connsiteX3" fmla="*/ 1977730 w 1977730"/>
                  <a:gd name="connsiteY3" fmla="*/ 0 h 3339550"/>
                  <a:gd name="connsiteX4" fmla="*/ 1951300 w 1977730"/>
                  <a:gd name="connsiteY4" fmla="*/ 530284 h 3339550"/>
                  <a:gd name="connsiteX5" fmla="*/ 1820748 w 1977730"/>
                  <a:gd name="connsiteY5" fmla="*/ 3149657 h 3339550"/>
                  <a:gd name="connsiteX6" fmla="*/ 1620055 w 1977730"/>
                  <a:gd name="connsiteY6" fmla="*/ 3339550 h 3339550"/>
                  <a:gd name="connsiteX7" fmla="*/ 179995 w 1977730"/>
                  <a:gd name="connsiteY7" fmla="*/ 3339550 h 3339550"/>
                  <a:gd name="connsiteX8" fmla="*/ 427 w 1977730"/>
                  <a:gd name="connsiteY8" fmla="*/ 3149657 h 3339550"/>
                  <a:gd name="connsiteX9" fmla="*/ 156394 w 1977730"/>
                  <a:gd name="connsiteY9" fmla="*/ 20380 h 333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7730" h="3339550">
                    <a:moveTo>
                      <a:pt x="157409" y="0"/>
                    </a:moveTo>
                    <a:lnTo>
                      <a:pt x="167436" y="0"/>
                    </a:lnTo>
                    <a:cubicBezTo>
                      <a:pt x="471566" y="0"/>
                      <a:pt x="995345" y="0"/>
                      <a:pt x="1897408" y="0"/>
                    </a:cubicBezTo>
                    <a:lnTo>
                      <a:pt x="1977730" y="0"/>
                    </a:lnTo>
                    <a:lnTo>
                      <a:pt x="1951300" y="530284"/>
                    </a:lnTo>
                    <a:cubicBezTo>
                      <a:pt x="1820748" y="3149657"/>
                      <a:pt x="1820748" y="3149657"/>
                      <a:pt x="1820748" y="3149657"/>
                    </a:cubicBezTo>
                    <a:cubicBezTo>
                      <a:pt x="1813707" y="3251637"/>
                      <a:pt x="1725683" y="3339550"/>
                      <a:pt x="1620055" y="3339550"/>
                    </a:cubicBezTo>
                    <a:cubicBezTo>
                      <a:pt x="179995" y="3339550"/>
                      <a:pt x="179995" y="3339550"/>
                      <a:pt x="179995" y="3339550"/>
                    </a:cubicBezTo>
                    <a:cubicBezTo>
                      <a:pt x="74367" y="3339550"/>
                      <a:pt x="-6615" y="3251637"/>
                      <a:pt x="427" y="3149657"/>
                    </a:cubicBezTo>
                    <a:cubicBezTo>
                      <a:pt x="119259" y="765446"/>
                      <a:pt x="148967" y="169393"/>
                      <a:pt x="156394" y="2038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  <a:noAutofit/>
              </a:bodyPr>
              <a:p>
                <a:endParaRPr lang="en-US"/>
              </a:p>
            </p:txBody>
          </p:sp>
          <p:grpSp>
            <p:nvGrpSpPr>
              <p:cNvPr id="256" name="Group 123"/>
              <p:cNvGrpSpPr/>
              <p:nvPr/>
            </p:nvGrpSpPr>
            <p:grpSpPr>
              <a:xfrm>
                <a:off x="6032134" y="2279442"/>
                <a:ext cx="1435150" cy="2350886"/>
                <a:chOff x="5884695" y="2037924"/>
                <a:chExt cx="1730028" cy="2833921"/>
              </a:xfrm>
            </p:grpSpPr>
            <p:sp>
              <p:nvSpPr>
                <p:cNvPr id="1050414" name="Freeform 18"/>
                <p:cNvSpPr/>
                <p:nvPr/>
              </p:nvSpPr>
              <p:spPr bwMode="auto">
                <a:xfrm>
                  <a:off x="5966864" y="2587955"/>
                  <a:ext cx="778780" cy="746207"/>
                </a:xfrm>
                <a:custGeom>
                  <a:avLst/>
                  <a:gdLst>
                    <a:gd name="T0" fmla="*/ 157 w 221"/>
                    <a:gd name="T1" fmla="*/ 212 h 212"/>
                    <a:gd name="T2" fmla="*/ 53 w 221"/>
                    <a:gd name="T3" fmla="*/ 212 h 212"/>
                    <a:gd name="T4" fmla="*/ 1 w 221"/>
                    <a:gd name="T5" fmla="*/ 158 h 212"/>
                    <a:gd name="T6" fmla="*/ 7 w 221"/>
                    <a:gd name="T7" fmla="*/ 54 h 212"/>
                    <a:gd name="T8" fmla="*/ 63 w 221"/>
                    <a:gd name="T9" fmla="*/ 0 h 212"/>
                    <a:gd name="T10" fmla="*/ 168 w 221"/>
                    <a:gd name="T11" fmla="*/ 0 h 212"/>
                    <a:gd name="T12" fmla="*/ 219 w 221"/>
                    <a:gd name="T13" fmla="*/ 54 h 212"/>
                    <a:gd name="T14" fmla="*/ 214 w 221"/>
                    <a:gd name="T15" fmla="*/ 158 h 212"/>
                    <a:gd name="T16" fmla="*/ 157 w 221"/>
                    <a:gd name="T17" fmla="*/ 212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1" h="212">
                      <a:moveTo>
                        <a:pt x="157" y="212"/>
                      </a:moveTo>
                      <a:cubicBezTo>
                        <a:pt x="53" y="212"/>
                        <a:pt x="53" y="212"/>
                        <a:pt x="53" y="212"/>
                      </a:cubicBezTo>
                      <a:cubicBezTo>
                        <a:pt x="23" y="212"/>
                        <a:pt x="0" y="188"/>
                        <a:pt x="1" y="158"/>
                      </a:cubicBezTo>
                      <a:cubicBezTo>
                        <a:pt x="7" y="54"/>
                        <a:pt x="7" y="54"/>
                        <a:pt x="7" y="54"/>
                      </a:cubicBezTo>
                      <a:cubicBezTo>
                        <a:pt x="8" y="24"/>
                        <a:pt x="34" y="0"/>
                        <a:pt x="63" y="0"/>
                      </a:cubicBezTo>
                      <a:cubicBezTo>
                        <a:pt x="168" y="0"/>
                        <a:pt x="168" y="0"/>
                        <a:pt x="168" y="0"/>
                      </a:cubicBezTo>
                      <a:cubicBezTo>
                        <a:pt x="197" y="0"/>
                        <a:pt x="221" y="24"/>
                        <a:pt x="219" y="54"/>
                      </a:cubicBezTo>
                      <a:cubicBezTo>
                        <a:pt x="214" y="158"/>
                        <a:pt x="214" y="158"/>
                        <a:pt x="214" y="158"/>
                      </a:cubicBezTo>
                      <a:cubicBezTo>
                        <a:pt x="212" y="188"/>
                        <a:pt x="187" y="212"/>
                        <a:pt x="157" y="212"/>
                      </a:cubicBezTo>
                      <a:close/>
                    </a:path>
                  </a:pathLst>
                </a:custGeom>
                <a:solidFill>
                  <a:srgbClr val="205DAB"/>
                </a:solidFill>
                <a:ln>
                  <a:noFill/>
                </a:ln>
                <a:effectLst>
                  <a:outerShdw algn="tl" blurRad="50800" dir="2700000" dist="38100" rotWithShape="0">
                    <a:prstClr val="black">
                      <a:alpha val="16000"/>
                    </a:prstClr>
                  </a:outerShdw>
                </a:effectLst>
              </p:spPr>
              <p:txBody>
                <a:bodyPr anchor="t" anchorCtr="0" bIns="45720" compatLnSpc="1" lIns="91440" numCol="1" rIns="91440" tIns="45720" vert="horz" wrap="square">
                  <a:prstTxWarp prst="textNoShape"/>
                </a:bodyPr>
                <a:p>
                  <a:endParaRPr lang="en-US"/>
                </a:p>
              </p:txBody>
            </p:sp>
            <p:grpSp>
              <p:nvGrpSpPr>
                <p:cNvPr id="257" name="Group 88"/>
                <p:cNvGrpSpPr/>
                <p:nvPr/>
              </p:nvGrpSpPr>
              <p:grpSpPr>
                <a:xfrm>
                  <a:off x="5937236" y="3497092"/>
                  <a:ext cx="1609380" cy="383467"/>
                  <a:chOff x="4438650" y="3592513"/>
                  <a:chExt cx="1725613" cy="411162"/>
                </a:xfrm>
                <a:solidFill>
                  <a:srgbClr val="205DAB"/>
                </a:solidFill>
                <a:effectLst>
                  <a:outerShdw algn="tl" blurRad="50800" dir="2700000" dist="38100" rotWithShape="0">
                    <a:prstClr val="black">
                      <a:alpha val="16000"/>
                    </a:prstClr>
                  </a:outerShdw>
                </a:effectLst>
              </p:grpSpPr>
              <p:sp>
                <p:nvSpPr>
                  <p:cNvPr id="1050415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6029325" y="3852863"/>
                    <a:ext cx="120650" cy="120650"/>
                  </a:xfrm>
                  <a:prstGeom prst="ellipse"/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416" name="Freeform 23"/>
                  <p:cNvSpPr/>
                  <p:nvPr/>
                </p:nvSpPr>
                <p:spPr bwMode="auto">
                  <a:xfrm>
                    <a:off x="4438650" y="3592513"/>
                    <a:ext cx="427038" cy="411162"/>
                  </a:xfrm>
                  <a:custGeom>
                    <a:avLst/>
                    <a:gdLst>
                      <a:gd name="T0" fmla="*/ 81 w 113"/>
                      <a:gd name="T1" fmla="*/ 109 h 109"/>
                      <a:gd name="T2" fmla="*/ 27 w 113"/>
                      <a:gd name="T3" fmla="*/ 109 h 109"/>
                      <a:gd name="T4" fmla="*/ 1 w 113"/>
                      <a:gd name="T5" fmla="*/ 81 h 109"/>
                      <a:gd name="T6" fmla="*/ 3 w 113"/>
                      <a:gd name="T7" fmla="*/ 28 h 109"/>
                      <a:gd name="T8" fmla="*/ 33 w 113"/>
                      <a:gd name="T9" fmla="*/ 0 h 109"/>
                      <a:gd name="T10" fmla="*/ 86 w 113"/>
                      <a:gd name="T11" fmla="*/ 0 h 109"/>
                      <a:gd name="T12" fmla="*/ 113 w 113"/>
                      <a:gd name="T13" fmla="*/ 28 h 109"/>
                      <a:gd name="T14" fmla="*/ 110 w 113"/>
                      <a:gd name="T15" fmla="*/ 81 h 109"/>
                      <a:gd name="T16" fmla="*/ 81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1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1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3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3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1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417" name="Freeform 24"/>
                  <p:cNvSpPr/>
                  <p:nvPr/>
                </p:nvSpPr>
                <p:spPr bwMode="auto">
                  <a:xfrm>
                    <a:off x="5737225" y="3592513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1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418" name="Freeform 25"/>
                  <p:cNvSpPr/>
                  <p:nvPr/>
                </p:nvSpPr>
                <p:spPr bwMode="auto">
                  <a:xfrm>
                    <a:off x="5087938" y="3592513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</p:grpSp>
            <p:grpSp>
              <p:nvGrpSpPr>
                <p:cNvPr id="258" name="Group 89"/>
                <p:cNvGrpSpPr/>
                <p:nvPr/>
              </p:nvGrpSpPr>
              <p:grpSpPr>
                <a:xfrm>
                  <a:off x="5910602" y="3986677"/>
                  <a:ext cx="1609380" cy="383467"/>
                  <a:chOff x="4438650" y="3467375"/>
                  <a:chExt cx="1725613" cy="411162"/>
                </a:xfrm>
                <a:solidFill>
                  <a:srgbClr val="205DAB"/>
                </a:solidFill>
                <a:effectLst>
                  <a:outerShdw algn="tl" blurRad="50800" dir="2700000" dist="38100" rotWithShape="0">
                    <a:prstClr val="black">
                      <a:alpha val="16000"/>
                    </a:prstClr>
                  </a:outerShdw>
                </a:effectLst>
              </p:grpSpPr>
              <p:sp>
                <p:nvSpPr>
                  <p:cNvPr id="1050419" name="Freeform 23"/>
                  <p:cNvSpPr/>
                  <p:nvPr/>
                </p:nvSpPr>
                <p:spPr bwMode="auto">
                  <a:xfrm>
                    <a:off x="4438650" y="3467375"/>
                    <a:ext cx="427038" cy="411162"/>
                  </a:xfrm>
                  <a:custGeom>
                    <a:avLst/>
                    <a:gdLst>
                      <a:gd name="T0" fmla="*/ 81 w 113"/>
                      <a:gd name="T1" fmla="*/ 109 h 109"/>
                      <a:gd name="T2" fmla="*/ 27 w 113"/>
                      <a:gd name="T3" fmla="*/ 109 h 109"/>
                      <a:gd name="T4" fmla="*/ 1 w 113"/>
                      <a:gd name="T5" fmla="*/ 81 h 109"/>
                      <a:gd name="T6" fmla="*/ 3 w 113"/>
                      <a:gd name="T7" fmla="*/ 28 h 109"/>
                      <a:gd name="T8" fmla="*/ 33 w 113"/>
                      <a:gd name="T9" fmla="*/ 0 h 109"/>
                      <a:gd name="T10" fmla="*/ 86 w 113"/>
                      <a:gd name="T11" fmla="*/ 0 h 109"/>
                      <a:gd name="T12" fmla="*/ 113 w 113"/>
                      <a:gd name="T13" fmla="*/ 28 h 109"/>
                      <a:gd name="T14" fmla="*/ 110 w 113"/>
                      <a:gd name="T15" fmla="*/ 81 h 109"/>
                      <a:gd name="T16" fmla="*/ 81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1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1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3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3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1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420" name="Freeform 24"/>
                  <p:cNvSpPr/>
                  <p:nvPr/>
                </p:nvSpPr>
                <p:spPr bwMode="auto">
                  <a:xfrm>
                    <a:off x="5737225" y="3467375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1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421" name="Freeform 25"/>
                  <p:cNvSpPr/>
                  <p:nvPr/>
                </p:nvSpPr>
                <p:spPr bwMode="auto">
                  <a:xfrm>
                    <a:off x="5087938" y="3467375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</p:grpSp>
            <p:grpSp>
              <p:nvGrpSpPr>
                <p:cNvPr id="259" name="Group 95"/>
                <p:cNvGrpSpPr/>
                <p:nvPr/>
              </p:nvGrpSpPr>
              <p:grpSpPr>
                <a:xfrm>
                  <a:off x="6005343" y="2037924"/>
                  <a:ext cx="1609380" cy="383467"/>
                  <a:chOff x="4438650" y="3592513"/>
                  <a:chExt cx="1725613" cy="411162"/>
                </a:xfrm>
                <a:solidFill>
                  <a:srgbClr val="205DAB"/>
                </a:solidFill>
                <a:effectLst>
                  <a:outerShdw algn="tl" blurRad="50800" dir="2700000" dist="38100" rotWithShape="0">
                    <a:prstClr val="black">
                      <a:alpha val="16000"/>
                    </a:prstClr>
                  </a:outerShdw>
                </a:effectLst>
              </p:grpSpPr>
              <p:sp>
                <p:nvSpPr>
                  <p:cNvPr id="1050422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6029325" y="3852863"/>
                    <a:ext cx="120650" cy="120650"/>
                  </a:xfrm>
                  <a:prstGeom prst="ellipse"/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423" name="Freeform 23"/>
                  <p:cNvSpPr/>
                  <p:nvPr/>
                </p:nvSpPr>
                <p:spPr bwMode="auto">
                  <a:xfrm>
                    <a:off x="4438650" y="3592513"/>
                    <a:ext cx="427038" cy="411162"/>
                  </a:xfrm>
                  <a:custGeom>
                    <a:avLst/>
                    <a:gdLst>
                      <a:gd name="T0" fmla="*/ 81 w 113"/>
                      <a:gd name="T1" fmla="*/ 109 h 109"/>
                      <a:gd name="T2" fmla="*/ 27 w 113"/>
                      <a:gd name="T3" fmla="*/ 109 h 109"/>
                      <a:gd name="T4" fmla="*/ 1 w 113"/>
                      <a:gd name="T5" fmla="*/ 81 h 109"/>
                      <a:gd name="T6" fmla="*/ 3 w 113"/>
                      <a:gd name="T7" fmla="*/ 28 h 109"/>
                      <a:gd name="T8" fmla="*/ 33 w 113"/>
                      <a:gd name="T9" fmla="*/ 0 h 109"/>
                      <a:gd name="T10" fmla="*/ 86 w 113"/>
                      <a:gd name="T11" fmla="*/ 0 h 109"/>
                      <a:gd name="T12" fmla="*/ 113 w 113"/>
                      <a:gd name="T13" fmla="*/ 28 h 109"/>
                      <a:gd name="T14" fmla="*/ 110 w 113"/>
                      <a:gd name="T15" fmla="*/ 81 h 109"/>
                      <a:gd name="T16" fmla="*/ 81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1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1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3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3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1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424" name="Freeform 24"/>
                  <p:cNvSpPr/>
                  <p:nvPr/>
                </p:nvSpPr>
                <p:spPr bwMode="auto">
                  <a:xfrm>
                    <a:off x="5737225" y="3592513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1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425" name="Freeform 25"/>
                  <p:cNvSpPr/>
                  <p:nvPr/>
                </p:nvSpPr>
                <p:spPr bwMode="auto">
                  <a:xfrm>
                    <a:off x="5087938" y="3592513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</p:grpSp>
            <p:grpSp>
              <p:nvGrpSpPr>
                <p:cNvPr id="260" name="Group 101"/>
                <p:cNvGrpSpPr/>
                <p:nvPr/>
              </p:nvGrpSpPr>
              <p:grpSpPr>
                <a:xfrm>
                  <a:off x="5884695" y="4488378"/>
                  <a:ext cx="1609378" cy="383467"/>
                  <a:chOff x="4459512" y="3440142"/>
                  <a:chExt cx="1725611" cy="411162"/>
                </a:xfrm>
                <a:solidFill>
                  <a:srgbClr val="205DAB"/>
                </a:solidFill>
                <a:effectLst>
                  <a:outerShdw algn="tl" blurRad="50800" dir="2700000" dist="38100" rotWithShape="0">
                    <a:prstClr val="black">
                      <a:alpha val="16000"/>
                    </a:prstClr>
                  </a:outerShdw>
                </a:effectLst>
              </p:grpSpPr>
              <p:sp>
                <p:nvSpPr>
                  <p:cNvPr id="1050426" name="Freeform 23"/>
                  <p:cNvSpPr/>
                  <p:nvPr/>
                </p:nvSpPr>
                <p:spPr bwMode="auto">
                  <a:xfrm>
                    <a:off x="4459512" y="3440142"/>
                    <a:ext cx="427038" cy="411162"/>
                  </a:xfrm>
                  <a:custGeom>
                    <a:avLst/>
                    <a:gdLst>
                      <a:gd name="T0" fmla="*/ 81 w 113"/>
                      <a:gd name="T1" fmla="*/ 109 h 109"/>
                      <a:gd name="T2" fmla="*/ 27 w 113"/>
                      <a:gd name="T3" fmla="*/ 109 h 109"/>
                      <a:gd name="T4" fmla="*/ 1 w 113"/>
                      <a:gd name="T5" fmla="*/ 81 h 109"/>
                      <a:gd name="T6" fmla="*/ 3 w 113"/>
                      <a:gd name="T7" fmla="*/ 28 h 109"/>
                      <a:gd name="T8" fmla="*/ 33 w 113"/>
                      <a:gd name="T9" fmla="*/ 0 h 109"/>
                      <a:gd name="T10" fmla="*/ 86 w 113"/>
                      <a:gd name="T11" fmla="*/ 0 h 109"/>
                      <a:gd name="T12" fmla="*/ 113 w 113"/>
                      <a:gd name="T13" fmla="*/ 28 h 109"/>
                      <a:gd name="T14" fmla="*/ 110 w 113"/>
                      <a:gd name="T15" fmla="*/ 81 h 109"/>
                      <a:gd name="T16" fmla="*/ 81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1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1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3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3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1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427" name="Freeform 24"/>
                  <p:cNvSpPr/>
                  <p:nvPr/>
                </p:nvSpPr>
                <p:spPr bwMode="auto">
                  <a:xfrm>
                    <a:off x="5758085" y="3440142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1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428" name="Freeform 25"/>
                  <p:cNvSpPr/>
                  <p:nvPr/>
                </p:nvSpPr>
                <p:spPr bwMode="auto">
                  <a:xfrm>
                    <a:off x="5108798" y="3440142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</p:grpSp>
          </p:grpSp>
          <p:sp>
            <p:nvSpPr>
              <p:cNvPr id="1050429" name="Freeform: Shape 115"/>
              <p:cNvSpPr/>
              <p:nvPr/>
            </p:nvSpPr>
            <p:spPr bwMode="auto">
              <a:xfrm>
                <a:off x="5758796" y="4949086"/>
                <a:ext cx="1831554" cy="406690"/>
              </a:xfrm>
              <a:custGeom>
                <a:avLst/>
                <a:gdLst>
                  <a:gd name="connsiteX0" fmla="*/ 1831554 w 1831554"/>
                  <a:gd name="connsiteY0" fmla="*/ 0 h 406690"/>
                  <a:gd name="connsiteX1" fmla="*/ 1829104 w 1831554"/>
                  <a:gd name="connsiteY1" fmla="*/ 49157 h 406690"/>
                  <a:gd name="connsiteX2" fmla="*/ 1820748 w 1831554"/>
                  <a:gd name="connsiteY2" fmla="*/ 216797 h 406690"/>
                  <a:gd name="connsiteX3" fmla="*/ 1620055 w 1831554"/>
                  <a:gd name="connsiteY3" fmla="*/ 406690 h 406690"/>
                  <a:gd name="connsiteX4" fmla="*/ 179995 w 1831554"/>
                  <a:gd name="connsiteY4" fmla="*/ 406690 h 406690"/>
                  <a:gd name="connsiteX5" fmla="*/ 427 w 1831554"/>
                  <a:gd name="connsiteY5" fmla="*/ 216797 h 406690"/>
                  <a:gd name="connsiteX6" fmla="*/ 10822 w 1831554"/>
                  <a:gd name="connsiteY6" fmla="*/ 8241 h 406690"/>
                  <a:gd name="connsiteX7" fmla="*/ 15883 w 1831554"/>
                  <a:gd name="connsiteY7" fmla="*/ 8241 h 406690"/>
                  <a:gd name="connsiteX8" fmla="*/ 1791272 w 1831554"/>
                  <a:gd name="connsiteY8" fmla="*/ 8241 h 406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1554" h="406690">
                    <a:moveTo>
                      <a:pt x="1831554" y="0"/>
                    </a:moveTo>
                    <a:lnTo>
                      <a:pt x="1829104" y="49157"/>
                    </a:lnTo>
                    <a:cubicBezTo>
                      <a:pt x="1820748" y="216797"/>
                      <a:pt x="1820748" y="216797"/>
                      <a:pt x="1820748" y="216797"/>
                    </a:cubicBezTo>
                    <a:cubicBezTo>
                      <a:pt x="1813707" y="318777"/>
                      <a:pt x="1725683" y="406690"/>
                      <a:pt x="1620055" y="406690"/>
                    </a:cubicBezTo>
                    <a:cubicBezTo>
                      <a:pt x="179995" y="406690"/>
                      <a:pt x="179995" y="406690"/>
                      <a:pt x="179995" y="406690"/>
                    </a:cubicBezTo>
                    <a:cubicBezTo>
                      <a:pt x="74367" y="406690"/>
                      <a:pt x="-6615" y="318777"/>
                      <a:pt x="427" y="216797"/>
                    </a:cubicBezTo>
                    <a:lnTo>
                      <a:pt x="10822" y="8241"/>
                    </a:lnTo>
                    <a:lnTo>
                      <a:pt x="15883" y="8241"/>
                    </a:lnTo>
                    <a:cubicBezTo>
                      <a:pt x="138832" y="8241"/>
                      <a:pt x="532270" y="8241"/>
                      <a:pt x="1791272" y="8241"/>
                    </a:cubicBezTo>
                    <a:close/>
                  </a:path>
                </a:pathLst>
              </a:custGeom>
              <a:solidFill>
                <a:srgbClr val="35328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  <a:noAutofit/>
              </a:bodyPr>
              <a:p>
                <a:endParaRPr lang="en-US"/>
              </a:p>
            </p:txBody>
          </p:sp>
        </p:grpSp>
        <p:sp>
          <p:nvSpPr>
            <p:cNvPr id="1050430" name="Rectangle 5"/>
            <p:cNvSpPr>
              <a:spLocks noChangeArrowheads="1"/>
            </p:cNvSpPr>
            <p:nvPr/>
          </p:nvSpPr>
          <p:spPr bwMode="auto">
            <a:xfrm>
              <a:off x="5019299" y="5670477"/>
              <a:ext cx="342012" cy="2961"/>
            </a:xfrm>
            <a:prstGeom prst="rect"/>
            <a:solidFill>
              <a:srgbClr val="E5E5E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31" name="Freeform 8"/>
            <p:cNvSpPr/>
            <p:nvPr/>
          </p:nvSpPr>
          <p:spPr bwMode="auto">
            <a:xfrm>
              <a:off x="4692093" y="1523401"/>
              <a:ext cx="888342" cy="2377795"/>
            </a:xfrm>
            <a:custGeom>
              <a:avLst/>
              <a:gdLst>
                <a:gd name="T0" fmla="*/ 600 w 600"/>
                <a:gd name="T1" fmla="*/ 1606 h 1606"/>
                <a:gd name="T2" fmla="*/ 369 w 600"/>
                <a:gd name="T3" fmla="*/ 0 h 1606"/>
                <a:gd name="T4" fmla="*/ 0 w 600"/>
                <a:gd name="T5" fmla="*/ 0 h 1606"/>
                <a:gd name="T6" fmla="*/ 231 w 600"/>
                <a:gd name="T7" fmla="*/ 1606 h 1606"/>
                <a:gd name="T8" fmla="*/ 600 w 600"/>
                <a:gd name="T9" fmla="*/ 1606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1606">
                  <a:moveTo>
                    <a:pt x="600" y="1606"/>
                  </a:moveTo>
                  <a:lnTo>
                    <a:pt x="369" y="0"/>
                  </a:lnTo>
                  <a:lnTo>
                    <a:pt x="0" y="0"/>
                  </a:lnTo>
                  <a:lnTo>
                    <a:pt x="231" y="1606"/>
                  </a:lnTo>
                  <a:lnTo>
                    <a:pt x="600" y="1606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32" name="Freeform 32"/>
            <p:cNvSpPr/>
            <p:nvPr/>
          </p:nvSpPr>
          <p:spPr bwMode="auto">
            <a:xfrm>
              <a:off x="4692093" y="3036543"/>
              <a:ext cx="137693" cy="115484"/>
            </a:xfrm>
            <a:custGeom>
              <a:avLst/>
              <a:gdLst>
                <a:gd name="T0" fmla="*/ 20 w 39"/>
                <a:gd name="T1" fmla="*/ 0 h 33"/>
                <a:gd name="T2" fmla="*/ 39 w 39"/>
                <a:gd name="T3" fmla="*/ 17 h 33"/>
                <a:gd name="T4" fmla="*/ 3 w 39"/>
                <a:gd name="T5" fmla="*/ 33 h 33"/>
                <a:gd name="T6" fmla="*/ 1 w 39"/>
                <a:gd name="T7" fmla="*/ 11 h 33"/>
                <a:gd name="T8" fmla="*/ 10 w 39"/>
                <a:gd name="T9" fmla="*/ 1 h 33"/>
                <a:gd name="T10" fmla="*/ 20 w 39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33">
                  <a:moveTo>
                    <a:pt x="20" y="0"/>
                  </a:moveTo>
                  <a:cubicBezTo>
                    <a:pt x="39" y="17"/>
                    <a:pt x="39" y="17"/>
                    <a:pt x="39" y="17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2" y="24"/>
                    <a:pt x="1" y="11"/>
                  </a:cubicBezTo>
                  <a:cubicBezTo>
                    <a:pt x="0" y="6"/>
                    <a:pt x="4" y="1"/>
                    <a:pt x="10" y="1"/>
                  </a:cubicBezTo>
                  <a:cubicBezTo>
                    <a:pt x="20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33" name="Freeform 33"/>
            <p:cNvSpPr/>
            <p:nvPr/>
          </p:nvSpPr>
          <p:spPr bwMode="auto">
            <a:xfrm>
              <a:off x="4702457" y="3095766"/>
              <a:ext cx="152499" cy="119926"/>
            </a:xfrm>
            <a:custGeom>
              <a:avLst/>
              <a:gdLst>
                <a:gd name="T0" fmla="*/ 103 w 103"/>
                <a:gd name="T1" fmla="*/ 81 h 81"/>
                <a:gd name="T2" fmla="*/ 26 w 103"/>
                <a:gd name="T3" fmla="*/ 81 h 81"/>
                <a:gd name="T4" fmla="*/ 0 w 103"/>
                <a:gd name="T5" fmla="*/ 38 h 81"/>
                <a:gd name="T6" fmla="*/ 86 w 103"/>
                <a:gd name="T7" fmla="*/ 0 h 81"/>
                <a:gd name="T8" fmla="*/ 103 w 10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81">
                  <a:moveTo>
                    <a:pt x="103" y="81"/>
                  </a:moveTo>
                  <a:lnTo>
                    <a:pt x="26" y="81"/>
                  </a:lnTo>
                  <a:lnTo>
                    <a:pt x="0" y="38"/>
                  </a:lnTo>
                  <a:lnTo>
                    <a:pt x="86" y="0"/>
                  </a:lnTo>
                  <a:lnTo>
                    <a:pt x="103" y="81"/>
                  </a:ln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34" name="Freeform 34"/>
            <p:cNvSpPr/>
            <p:nvPr/>
          </p:nvSpPr>
          <p:spPr bwMode="auto">
            <a:xfrm>
              <a:off x="4702457" y="3095766"/>
              <a:ext cx="152499" cy="119926"/>
            </a:xfrm>
            <a:custGeom>
              <a:avLst/>
              <a:gdLst>
                <a:gd name="T0" fmla="*/ 103 w 103"/>
                <a:gd name="T1" fmla="*/ 81 h 81"/>
                <a:gd name="T2" fmla="*/ 26 w 103"/>
                <a:gd name="T3" fmla="*/ 81 h 81"/>
                <a:gd name="T4" fmla="*/ 0 w 103"/>
                <a:gd name="T5" fmla="*/ 38 h 81"/>
                <a:gd name="T6" fmla="*/ 86 w 103"/>
                <a:gd name="T7" fmla="*/ 0 h 81"/>
                <a:gd name="T8" fmla="*/ 103 w 10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81">
                  <a:moveTo>
                    <a:pt x="103" y="81"/>
                  </a:moveTo>
                  <a:lnTo>
                    <a:pt x="26" y="81"/>
                  </a:lnTo>
                  <a:lnTo>
                    <a:pt x="0" y="38"/>
                  </a:lnTo>
                  <a:lnTo>
                    <a:pt x="86" y="0"/>
                  </a:lnTo>
                  <a:lnTo>
                    <a:pt x="103" y="81"/>
                  </a:lnTo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35" name="Freeform 35"/>
            <p:cNvSpPr/>
            <p:nvPr/>
          </p:nvSpPr>
          <p:spPr bwMode="auto">
            <a:xfrm>
              <a:off x="5347985" y="2163007"/>
              <a:ext cx="812833" cy="602591"/>
            </a:xfrm>
            <a:custGeom>
              <a:avLst/>
              <a:gdLst>
                <a:gd name="T0" fmla="*/ 38 w 231"/>
                <a:gd name="T1" fmla="*/ 0 h 171"/>
                <a:gd name="T2" fmla="*/ 79 w 231"/>
                <a:gd name="T3" fmla="*/ 51 h 171"/>
                <a:gd name="T4" fmla="*/ 122 w 231"/>
                <a:gd name="T5" fmla="*/ 100 h 171"/>
                <a:gd name="T6" fmla="*/ 127 w 231"/>
                <a:gd name="T7" fmla="*/ 106 h 171"/>
                <a:gd name="T8" fmla="*/ 129 w 231"/>
                <a:gd name="T9" fmla="*/ 108 h 171"/>
                <a:gd name="T10" fmla="*/ 131 w 231"/>
                <a:gd name="T11" fmla="*/ 109 h 171"/>
                <a:gd name="T12" fmla="*/ 142 w 231"/>
                <a:gd name="T13" fmla="*/ 116 h 171"/>
                <a:gd name="T14" fmla="*/ 170 w 231"/>
                <a:gd name="T15" fmla="*/ 128 h 171"/>
                <a:gd name="T16" fmla="*/ 231 w 231"/>
                <a:gd name="T17" fmla="*/ 148 h 171"/>
                <a:gd name="T18" fmla="*/ 228 w 231"/>
                <a:gd name="T19" fmla="*/ 171 h 171"/>
                <a:gd name="T20" fmla="*/ 159 w 231"/>
                <a:gd name="T21" fmla="*/ 164 h 171"/>
                <a:gd name="T22" fmla="*/ 124 w 231"/>
                <a:gd name="T23" fmla="*/ 153 h 171"/>
                <a:gd name="T24" fmla="*/ 106 w 231"/>
                <a:gd name="T25" fmla="*/ 144 h 171"/>
                <a:gd name="T26" fmla="*/ 101 w 231"/>
                <a:gd name="T27" fmla="*/ 141 h 171"/>
                <a:gd name="T28" fmla="*/ 99 w 231"/>
                <a:gd name="T29" fmla="*/ 139 h 171"/>
                <a:gd name="T30" fmla="*/ 97 w 231"/>
                <a:gd name="T31" fmla="*/ 137 h 171"/>
                <a:gd name="T32" fmla="*/ 91 w 231"/>
                <a:gd name="T33" fmla="*/ 131 h 171"/>
                <a:gd name="T34" fmla="*/ 43 w 231"/>
                <a:gd name="T35" fmla="*/ 82 h 171"/>
                <a:gd name="T36" fmla="*/ 0 w 231"/>
                <a:gd name="T37" fmla="*/ 29 h 171"/>
                <a:gd name="T38" fmla="*/ 38 w 231"/>
                <a:gd name="T3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1" h="171">
                  <a:moveTo>
                    <a:pt x="38" y="0"/>
                  </a:moveTo>
                  <a:cubicBezTo>
                    <a:pt x="52" y="17"/>
                    <a:pt x="65" y="34"/>
                    <a:pt x="79" y="51"/>
                  </a:cubicBezTo>
                  <a:cubicBezTo>
                    <a:pt x="93" y="68"/>
                    <a:pt x="107" y="84"/>
                    <a:pt x="122" y="100"/>
                  </a:cubicBezTo>
                  <a:cubicBezTo>
                    <a:pt x="127" y="106"/>
                    <a:pt x="127" y="106"/>
                    <a:pt x="127" y="106"/>
                  </a:cubicBezTo>
                  <a:cubicBezTo>
                    <a:pt x="129" y="108"/>
                    <a:pt x="129" y="108"/>
                    <a:pt x="129" y="108"/>
                  </a:cubicBezTo>
                  <a:cubicBezTo>
                    <a:pt x="130" y="108"/>
                    <a:pt x="130" y="109"/>
                    <a:pt x="131" y="109"/>
                  </a:cubicBezTo>
                  <a:cubicBezTo>
                    <a:pt x="134" y="112"/>
                    <a:pt x="138" y="114"/>
                    <a:pt x="142" y="116"/>
                  </a:cubicBezTo>
                  <a:cubicBezTo>
                    <a:pt x="150" y="121"/>
                    <a:pt x="160" y="125"/>
                    <a:pt x="170" y="128"/>
                  </a:cubicBezTo>
                  <a:cubicBezTo>
                    <a:pt x="189" y="136"/>
                    <a:pt x="211" y="142"/>
                    <a:pt x="231" y="148"/>
                  </a:cubicBezTo>
                  <a:cubicBezTo>
                    <a:pt x="228" y="171"/>
                    <a:pt x="228" y="171"/>
                    <a:pt x="228" y="171"/>
                  </a:cubicBezTo>
                  <a:cubicBezTo>
                    <a:pt x="205" y="171"/>
                    <a:pt x="183" y="169"/>
                    <a:pt x="159" y="164"/>
                  </a:cubicBezTo>
                  <a:cubicBezTo>
                    <a:pt x="148" y="161"/>
                    <a:pt x="136" y="158"/>
                    <a:pt x="124" y="153"/>
                  </a:cubicBezTo>
                  <a:cubicBezTo>
                    <a:pt x="119" y="151"/>
                    <a:pt x="112" y="148"/>
                    <a:pt x="106" y="144"/>
                  </a:cubicBezTo>
                  <a:cubicBezTo>
                    <a:pt x="105" y="143"/>
                    <a:pt x="103" y="142"/>
                    <a:pt x="101" y="141"/>
                  </a:cubicBezTo>
                  <a:cubicBezTo>
                    <a:pt x="99" y="139"/>
                    <a:pt x="99" y="139"/>
                    <a:pt x="99" y="139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74" y="115"/>
                    <a:pt x="58" y="99"/>
                    <a:pt x="43" y="82"/>
                  </a:cubicBezTo>
                  <a:cubicBezTo>
                    <a:pt x="28" y="65"/>
                    <a:pt x="14" y="47"/>
                    <a:pt x="0" y="29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36" name="Freeform 36"/>
            <p:cNvSpPr/>
            <p:nvPr/>
          </p:nvSpPr>
          <p:spPr bwMode="auto">
            <a:xfrm>
              <a:off x="6206716" y="2648634"/>
              <a:ext cx="115484" cy="137693"/>
            </a:xfrm>
            <a:custGeom>
              <a:avLst/>
              <a:gdLst>
                <a:gd name="T0" fmla="*/ 59 w 78"/>
                <a:gd name="T1" fmla="*/ 15 h 93"/>
                <a:gd name="T2" fmla="*/ 78 w 78"/>
                <a:gd name="T3" fmla="*/ 93 h 93"/>
                <a:gd name="T4" fmla="*/ 0 w 78"/>
                <a:gd name="T5" fmla="*/ 88 h 93"/>
                <a:gd name="T6" fmla="*/ 17 w 78"/>
                <a:gd name="T7" fmla="*/ 0 h 93"/>
                <a:gd name="T8" fmla="*/ 59 w 78"/>
                <a:gd name="T9" fmla="*/ 15 h 93"/>
                <a:gd name="T10" fmla="*/ 59 w 78"/>
                <a:gd name="T11" fmla="*/ 1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93">
                  <a:moveTo>
                    <a:pt x="59" y="15"/>
                  </a:moveTo>
                  <a:lnTo>
                    <a:pt x="78" y="93"/>
                  </a:lnTo>
                  <a:lnTo>
                    <a:pt x="0" y="88"/>
                  </a:lnTo>
                  <a:lnTo>
                    <a:pt x="17" y="0"/>
                  </a:lnTo>
                  <a:lnTo>
                    <a:pt x="59" y="15"/>
                  </a:lnTo>
                  <a:lnTo>
                    <a:pt x="59" y="15"/>
                  </a:ln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37" name="Freeform 37"/>
            <p:cNvSpPr/>
            <p:nvPr/>
          </p:nvSpPr>
          <p:spPr bwMode="auto">
            <a:xfrm>
              <a:off x="6083829" y="2648634"/>
              <a:ext cx="148057" cy="158420"/>
            </a:xfrm>
            <a:custGeom>
              <a:avLst/>
              <a:gdLst>
                <a:gd name="T0" fmla="*/ 13 w 42"/>
                <a:gd name="T1" fmla="*/ 10 h 45"/>
                <a:gd name="T2" fmla="*/ 42 w 42"/>
                <a:gd name="T3" fmla="*/ 0 h 45"/>
                <a:gd name="T4" fmla="*/ 35 w 42"/>
                <a:gd name="T5" fmla="*/ 37 h 45"/>
                <a:gd name="T6" fmla="*/ 0 w 42"/>
                <a:gd name="T7" fmla="*/ 26 h 45"/>
                <a:gd name="T8" fmla="*/ 13 w 42"/>
                <a:gd name="T9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5">
                  <a:moveTo>
                    <a:pt x="13" y="1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9" y="45"/>
                    <a:pt x="0" y="26"/>
                  </a:cubicBezTo>
                  <a:cubicBezTo>
                    <a:pt x="13" y="10"/>
                    <a:pt x="13" y="10"/>
                    <a:pt x="13" y="10"/>
                  </a:cubicBez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38" name="Freeform 38"/>
            <p:cNvSpPr/>
            <p:nvPr/>
          </p:nvSpPr>
          <p:spPr bwMode="auto">
            <a:xfrm>
              <a:off x="4607700" y="2163007"/>
              <a:ext cx="285750" cy="940161"/>
            </a:xfrm>
            <a:custGeom>
              <a:avLst/>
              <a:gdLst>
                <a:gd name="T0" fmla="*/ 81 w 81"/>
                <a:gd name="T1" fmla="*/ 14 h 267"/>
                <a:gd name="T2" fmla="*/ 62 w 81"/>
                <a:gd name="T3" fmla="*/ 77 h 267"/>
                <a:gd name="T4" fmla="*/ 52 w 81"/>
                <a:gd name="T5" fmla="*/ 108 h 267"/>
                <a:gd name="T6" fmla="*/ 48 w 81"/>
                <a:gd name="T7" fmla="*/ 123 h 267"/>
                <a:gd name="T8" fmla="*/ 46 w 81"/>
                <a:gd name="T9" fmla="*/ 131 h 267"/>
                <a:gd name="T10" fmla="*/ 44 w 81"/>
                <a:gd name="T11" fmla="*/ 138 h 267"/>
                <a:gd name="T12" fmla="*/ 43 w 81"/>
                <a:gd name="T13" fmla="*/ 150 h 267"/>
                <a:gd name="T14" fmla="*/ 43 w 81"/>
                <a:gd name="T15" fmla="*/ 165 h 267"/>
                <a:gd name="T16" fmla="*/ 45 w 81"/>
                <a:gd name="T17" fmla="*/ 196 h 267"/>
                <a:gd name="T18" fmla="*/ 53 w 81"/>
                <a:gd name="T19" fmla="*/ 261 h 267"/>
                <a:gd name="T20" fmla="*/ 30 w 81"/>
                <a:gd name="T21" fmla="*/ 267 h 267"/>
                <a:gd name="T22" fmla="*/ 10 w 81"/>
                <a:gd name="T23" fmla="*/ 202 h 267"/>
                <a:gd name="T24" fmla="*/ 3 w 81"/>
                <a:gd name="T25" fmla="*/ 169 h 267"/>
                <a:gd name="T26" fmla="*/ 1 w 81"/>
                <a:gd name="T27" fmla="*/ 151 h 267"/>
                <a:gd name="T28" fmla="*/ 1 w 81"/>
                <a:gd name="T29" fmla="*/ 130 h 267"/>
                <a:gd name="T30" fmla="*/ 2 w 81"/>
                <a:gd name="T31" fmla="*/ 125 h 267"/>
                <a:gd name="T32" fmla="*/ 3 w 81"/>
                <a:gd name="T33" fmla="*/ 121 h 267"/>
                <a:gd name="T34" fmla="*/ 5 w 81"/>
                <a:gd name="T35" fmla="*/ 112 h 267"/>
                <a:gd name="T36" fmla="*/ 8 w 81"/>
                <a:gd name="T37" fmla="*/ 96 h 267"/>
                <a:gd name="T38" fmla="*/ 17 w 81"/>
                <a:gd name="T39" fmla="*/ 64 h 267"/>
                <a:gd name="T40" fmla="*/ 35 w 81"/>
                <a:gd name="T41" fmla="*/ 0 h 267"/>
                <a:gd name="T42" fmla="*/ 81 w 81"/>
                <a:gd name="T43" fmla="*/ 14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" h="267">
                  <a:moveTo>
                    <a:pt x="81" y="14"/>
                  </a:moveTo>
                  <a:cubicBezTo>
                    <a:pt x="75" y="35"/>
                    <a:pt x="69" y="56"/>
                    <a:pt x="62" y="77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46" y="131"/>
                    <a:pt x="46" y="131"/>
                    <a:pt x="46" y="131"/>
                  </a:cubicBezTo>
                  <a:cubicBezTo>
                    <a:pt x="44" y="138"/>
                    <a:pt x="44" y="138"/>
                    <a:pt x="44" y="138"/>
                  </a:cubicBezTo>
                  <a:cubicBezTo>
                    <a:pt x="43" y="140"/>
                    <a:pt x="43" y="145"/>
                    <a:pt x="43" y="150"/>
                  </a:cubicBezTo>
                  <a:cubicBezTo>
                    <a:pt x="42" y="154"/>
                    <a:pt x="42" y="159"/>
                    <a:pt x="43" y="165"/>
                  </a:cubicBezTo>
                  <a:cubicBezTo>
                    <a:pt x="43" y="175"/>
                    <a:pt x="44" y="185"/>
                    <a:pt x="45" y="196"/>
                  </a:cubicBezTo>
                  <a:cubicBezTo>
                    <a:pt x="47" y="217"/>
                    <a:pt x="50" y="239"/>
                    <a:pt x="53" y="261"/>
                  </a:cubicBezTo>
                  <a:cubicBezTo>
                    <a:pt x="30" y="267"/>
                    <a:pt x="30" y="267"/>
                    <a:pt x="30" y="267"/>
                  </a:cubicBezTo>
                  <a:cubicBezTo>
                    <a:pt x="22" y="245"/>
                    <a:pt x="15" y="224"/>
                    <a:pt x="10" y="202"/>
                  </a:cubicBezTo>
                  <a:cubicBezTo>
                    <a:pt x="7" y="191"/>
                    <a:pt x="5" y="180"/>
                    <a:pt x="3" y="169"/>
                  </a:cubicBezTo>
                  <a:cubicBezTo>
                    <a:pt x="2" y="163"/>
                    <a:pt x="1" y="157"/>
                    <a:pt x="1" y="151"/>
                  </a:cubicBezTo>
                  <a:cubicBezTo>
                    <a:pt x="0" y="144"/>
                    <a:pt x="0" y="138"/>
                    <a:pt x="1" y="130"/>
                  </a:cubicBezTo>
                  <a:cubicBezTo>
                    <a:pt x="2" y="128"/>
                    <a:pt x="2" y="127"/>
                    <a:pt x="2" y="125"/>
                  </a:cubicBezTo>
                  <a:cubicBezTo>
                    <a:pt x="3" y="121"/>
                    <a:pt x="3" y="121"/>
                    <a:pt x="3" y="121"/>
                  </a:cubicBezTo>
                  <a:cubicBezTo>
                    <a:pt x="5" y="112"/>
                    <a:pt x="5" y="112"/>
                    <a:pt x="5" y="112"/>
                  </a:cubicBezTo>
                  <a:cubicBezTo>
                    <a:pt x="6" y="107"/>
                    <a:pt x="7" y="101"/>
                    <a:pt x="8" y="96"/>
                  </a:cubicBezTo>
                  <a:cubicBezTo>
                    <a:pt x="11" y="85"/>
                    <a:pt x="14" y="74"/>
                    <a:pt x="17" y="64"/>
                  </a:cubicBezTo>
                  <a:cubicBezTo>
                    <a:pt x="22" y="42"/>
                    <a:pt x="28" y="21"/>
                    <a:pt x="35" y="0"/>
                  </a:cubicBezTo>
                  <a:cubicBezTo>
                    <a:pt x="81" y="14"/>
                    <a:pt x="81" y="14"/>
                    <a:pt x="81" y="14"/>
                  </a:cubicBezTo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39" name="Freeform 42"/>
            <p:cNvSpPr/>
            <p:nvPr/>
          </p:nvSpPr>
          <p:spPr bwMode="auto">
            <a:xfrm>
              <a:off x="4985246" y="1748447"/>
              <a:ext cx="340531" cy="373104"/>
            </a:xfrm>
            <a:custGeom>
              <a:avLst/>
              <a:gdLst>
                <a:gd name="T0" fmla="*/ 5 w 97"/>
                <a:gd name="T1" fmla="*/ 0 h 106"/>
                <a:gd name="T2" fmla="*/ 0 w 97"/>
                <a:gd name="T3" fmla="*/ 82 h 106"/>
                <a:gd name="T4" fmla="*/ 50 w 97"/>
                <a:gd name="T5" fmla="*/ 106 h 106"/>
                <a:gd name="T6" fmla="*/ 72 w 97"/>
                <a:gd name="T7" fmla="*/ 82 h 106"/>
                <a:gd name="T8" fmla="*/ 49 w 97"/>
                <a:gd name="T9" fmla="*/ 39 h 106"/>
                <a:gd name="T10" fmla="*/ 5 w 97"/>
                <a:gd name="T1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6">
                  <a:moveTo>
                    <a:pt x="5" y="0"/>
                  </a:moveTo>
                  <a:cubicBezTo>
                    <a:pt x="2" y="29"/>
                    <a:pt x="6" y="57"/>
                    <a:pt x="0" y="82"/>
                  </a:cubicBezTo>
                  <a:cubicBezTo>
                    <a:pt x="0" y="82"/>
                    <a:pt x="7" y="106"/>
                    <a:pt x="50" y="106"/>
                  </a:cubicBezTo>
                  <a:cubicBezTo>
                    <a:pt x="97" y="106"/>
                    <a:pt x="72" y="82"/>
                    <a:pt x="72" y="82"/>
                  </a:cubicBezTo>
                  <a:cubicBezTo>
                    <a:pt x="46" y="76"/>
                    <a:pt x="45" y="57"/>
                    <a:pt x="49" y="39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40" name="Freeform 43"/>
            <p:cNvSpPr/>
            <p:nvPr/>
          </p:nvSpPr>
          <p:spPr bwMode="auto">
            <a:xfrm>
              <a:off x="4928985" y="1980897"/>
              <a:ext cx="330168" cy="91795"/>
            </a:xfrm>
            <a:custGeom>
              <a:avLst/>
              <a:gdLst>
                <a:gd name="T0" fmla="*/ 7 w 94"/>
                <a:gd name="T1" fmla="*/ 24 h 26"/>
                <a:gd name="T2" fmla="*/ 8 w 94"/>
                <a:gd name="T3" fmla="*/ 4 h 26"/>
                <a:gd name="T4" fmla="*/ 77 w 94"/>
                <a:gd name="T5" fmla="*/ 5 h 26"/>
                <a:gd name="T6" fmla="*/ 90 w 94"/>
                <a:gd name="T7" fmla="*/ 26 h 26"/>
                <a:gd name="T8" fmla="*/ 7 w 94"/>
                <a:gd name="T9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26">
                  <a:moveTo>
                    <a:pt x="7" y="24"/>
                  </a:moveTo>
                  <a:cubicBezTo>
                    <a:pt x="3" y="17"/>
                    <a:pt x="0" y="6"/>
                    <a:pt x="8" y="4"/>
                  </a:cubicBezTo>
                  <a:cubicBezTo>
                    <a:pt x="16" y="1"/>
                    <a:pt x="61" y="0"/>
                    <a:pt x="77" y="5"/>
                  </a:cubicBezTo>
                  <a:cubicBezTo>
                    <a:pt x="94" y="11"/>
                    <a:pt x="90" y="26"/>
                    <a:pt x="90" y="26"/>
                  </a:cubicBezTo>
                  <a:cubicBezTo>
                    <a:pt x="7" y="24"/>
                    <a:pt x="7" y="24"/>
                    <a:pt x="7" y="24"/>
                  </a:cubicBezTo>
                  <a:close/>
                </a:path>
              </a:pathLst>
            </a:custGeom>
            <a:solidFill>
              <a:srgbClr val="EE363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41" name="Freeform 44"/>
            <p:cNvSpPr>
              <a:spLocks noEditPoints="1"/>
            </p:cNvSpPr>
            <p:nvPr/>
          </p:nvSpPr>
          <p:spPr bwMode="auto">
            <a:xfrm>
              <a:off x="4618065" y="5744506"/>
              <a:ext cx="66626" cy="34053"/>
            </a:xfrm>
            <a:custGeom>
              <a:avLst/>
              <a:gdLst>
                <a:gd name="T0" fmla="*/ 3 w 19"/>
                <a:gd name="T1" fmla="*/ 5 h 10"/>
                <a:gd name="T2" fmla="*/ 15 w 19"/>
                <a:gd name="T3" fmla="*/ 7 h 10"/>
                <a:gd name="T4" fmla="*/ 17 w 19"/>
                <a:gd name="T5" fmla="*/ 5 h 10"/>
                <a:gd name="T6" fmla="*/ 16 w 19"/>
                <a:gd name="T7" fmla="*/ 4 h 10"/>
                <a:gd name="T8" fmla="*/ 3 w 19"/>
                <a:gd name="T9" fmla="*/ 5 h 10"/>
                <a:gd name="T10" fmla="*/ 9 w 19"/>
                <a:gd name="T11" fmla="*/ 9 h 10"/>
                <a:gd name="T12" fmla="*/ 0 w 19"/>
                <a:gd name="T13" fmla="*/ 6 h 10"/>
                <a:gd name="T14" fmla="*/ 0 w 19"/>
                <a:gd name="T15" fmla="*/ 5 h 10"/>
                <a:gd name="T16" fmla="*/ 0 w 19"/>
                <a:gd name="T17" fmla="*/ 4 h 10"/>
                <a:gd name="T18" fmla="*/ 17 w 19"/>
                <a:gd name="T19" fmla="*/ 3 h 10"/>
                <a:gd name="T20" fmla="*/ 18 w 19"/>
                <a:gd name="T21" fmla="*/ 5 h 10"/>
                <a:gd name="T22" fmla="*/ 16 w 19"/>
                <a:gd name="T23" fmla="*/ 9 h 10"/>
                <a:gd name="T24" fmla="*/ 9 w 19"/>
                <a:gd name="T2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10">
                  <a:moveTo>
                    <a:pt x="3" y="5"/>
                  </a:moveTo>
                  <a:cubicBezTo>
                    <a:pt x="8" y="8"/>
                    <a:pt x="13" y="9"/>
                    <a:pt x="15" y="7"/>
                  </a:cubicBezTo>
                  <a:cubicBezTo>
                    <a:pt x="16" y="7"/>
                    <a:pt x="16" y="6"/>
                    <a:pt x="17" y="5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2"/>
                    <a:pt x="8" y="4"/>
                    <a:pt x="3" y="5"/>
                  </a:cubicBezTo>
                  <a:close/>
                  <a:moveTo>
                    <a:pt x="9" y="9"/>
                  </a:moveTo>
                  <a:cubicBezTo>
                    <a:pt x="6" y="8"/>
                    <a:pt x="3" y="7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14" y="0"/>
                    <a:pt x="17" y="3"/>
                  </a:cubicBezTo>
                  <a:cubicBezTo>
                    <a:pt x="18" y="3"/>
                    <a:pt x="19" y="4"/>
                    <a:pt x="18" y="5"/>
                  </a:cubicBezTo>
                  <a:cubicBezTo>
                    <a:pt x="18" y="7"/>
                    <a:pt x="17" y="8"/>
                    <a:pt x="16" y="9"/>
                  </a:cubicBezTo>
                  <a:cubicBezTo>
                    <a:pt x="14" y="10"/>
                    <a:pt x="11" y="10"/>
                    <a:pt x="9" y="9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42" name="Freeform 45"/>
            <p:cNvSpPr>
              <a:spLocks noEditPoints="1"/>
            </p:cNvSpPr>
            <p:nvPr/>
          </p:nvSpPr>
          <p:spPr bwMode="auto">
            <a:xfrm>
              <a:off x="4618065" y="5716374"/>
              <a:ext cx="45898" cy="48858"/>
            </a:xfrm>
            <a:custGeom>
              <a:avLst/>
              <a:gdLst>
                <a:gd name="T0" fmla="*/ 10 w 13"/>
                <a:gd name="T1" fmla="*/ 2 h 14"/>
                <a:gd name="T2" fmla="*/ 9 w 13"/>
                <a:gd name="T3" fmla="*/ 2 h 14"/>
                <a:gd name="T4" fmla="*/ 2 w 13"/>
                <a:gd name="T5" fmla="*/ 12 h 14"/>
                <a:gd name="T6" fmla="*/ 12 w 13"/>
                <a:gd name="T7" fmla="*/ 3 h 14"/>
                <a:gd name="T8" fmla="*/ 11 w 13"/>
                <a:gd name="T9" fmla="*/ 2 h 14"/>
                <a:gd name="T10" fmla="*/ 10 w 13"/>
                <a:gd name="T11" fmla="*/ 2 h 14"/>
                <a:gd name="T12" fmla="*/ 1 w 13"/>
                <a:gd name="T13" fmla="*/ 14 h 14"/>
                <a:gd name="T14" fmla="*/ 0 w 13"/>
                <a:gd name="T15" fmla="*/ 14 h 14"/>
                <a:gd name="T16" fmla="*/ 0 w 13"/>
                <a:gd name="T17" fmla="*/ 13 h 14"/>
                <a:gd name="T18" fmla="*/ 8 w 13"/>
                <a:gd name="T19" fmla="*/ 1 h 14"/>
                <a:gd name="T20" fmla="*/ 11 w 13"/>
                <a:gd name="T21" fmla="*/ 0 h 14"/>
                <a:gd name="T22" fmla="*/ 13 w 13"/>
                <a:gd name="T23" fmla="*/ 3 h 14"/>
                <a:gd name="T24" fmla="*/ 1 w 13"/>
                <a:gd name="T25" fmla="*/ 14 h 14"/>
                <a:gd name="T26" fmla="*/ 1 w 13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14">
                  <a:moveTo>
                    <a:pt x="10" y="2"/>
                  </a:moveTo>
                  <a:cubicBezTo>
                    <a:pt x="10" y="2"/>
                    <a:pt x="9" y="2"/>
                    <a:pt x="9" y="2"/>
                  </a:cubicBezTo>
                  <a:cubicBezTo>
                    <a:pt x="6" y="4"/>
                    <a:pt x="3" y="9"/>
                    <a:pt x="2" y="12"/>
                  </a:cubicBezTo>
                  <a:cubicBezTo>
                    <a:pt x="6" y="10"/>
                    <a:pt x="12" y="5"/>
                    <a:pt x="12" y="3"/>
                  </a:cubicBezTo>
                  <a:cubicBezTo>
                    <a:pt x="12" y="3"/>
                    <a:pt x="12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lose/>
                  <a:moveTo>
                    <a:pt x="1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3" y="3"/>
                    <a:pt x="8" y="1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3" y="1"/>
                    <a:pt x="13" y="2"/>
                    <a:pt x="13" y="3"/>
                  </a:cubicBezTo>
                  <a:cubicBezTo>
                    <a:pt x="13" y="7"/>
                    <a:pt x="5" y="13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43" name="Freeform 46"/>
            <p:cNvSpPr>
              <a:spLocks noEditPoints="1"/>
            </p:cNvSpPr>
            <p:nvPr/>
          </p:nvSpPr>
          <p:spPr bwMode="auto">
            <a:xfrm>
              <a:off x="5386480" y="5824456"/>
              <a:ext cx="63665" cy="35534"/>
            </a:xfrm>
            <a:custGeom>
              <a:avLst/>
              <a:gdLst>
                <a:gd name="T0" fmla="*/ 3 w 18"/>
                <a:gd name="T1" fmla="*/ 8 h 10"/>
                <a:gd name="T2" fmla="*/ 15 w 18"/>
                <a:gd name="T3" fmla="*/ 7 h 10"/>
                <a:gd name="T4" fmla="*/ 16 w 18"/>
                <a:gd name="T5" fmla="*/ 5 h 10"/>
                <a:gd name="T6" fmla="*/ 16 w 18"/>
                <a:gd name="T7" fmla="*/ 4 h 10"/>
                <a:gd name="T8" fmla="*/ 3 w 18"/>
                <a:gd name="T9" fmla="*/ 8 h 10"/>
                <a:gd name="T10" fmla="*/ 9 w 18"/>
                <a:gd name="T11" fmla="*/ 10 h 10"/>
                <a:gd name="T12" fmla="*/ 0 w 18"/>
                <a:gd name="T13" fmla="*/ 9 h 10"/>
                <a:gd name="T14" fmla="*/ 0 w 18"/>
                <a:gd name="T15" fmla="*/ 9 h 10"/>
                <a:gd name="T16" fmla="*/ 0 w 18"/>
                <a:gd name="T17" fmla="*/ 8 h 10"/>
                <a:gd name="T18" fmla="*/ 16 w 18"/>
                <a:gd name="T19" fmla="*/ 2 h 10"/>
                <a:gd name="T20" fmla="*/ 18 w 18"/>
                <a:gd name="T21" fmla="*/ 4 h 10"/>
                <a:gd name="T22" fmla="*/ 16 w 18"/>
                <a:gd name="T23" fmla="*/ 9 h 10"/>
                <a:gd name="T24" fmla="*/ 9 w 18"/>
                <a:gd name="T2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0">
                  <a:moveTo>
                    <a:pt x="3" y="8"/>
                  </a:moveTo>
                  <a:cubicBezTo>
                    <a:pt x="9" y="9"/>
                    <a:pt x="13" y="9"/>
                    <a:pt x="15" y="7"/>
                  </a:cubicBezTo>
                  <a:cubicBezTo>
                    <a:pt x="16" y="7"/>
                    <a:pt x="16" y="6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4" y="3"/>
                    <a:pt x="7" y="5"/>
                    <a:pt x="3" y="8"/>
                  </a:cubicBezTo>
                  <a:close/>
                  <a:moveTo>
                    <a:pt x="9" y="10"/>
                  </a:moveTo>
                  <a:cubicBezTo>
                    <a:pt x="6" y="10"/>
                    <a:pt x="3" y="10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2" y="0"/>
                    <a:pt x="16" y="2"/>
                  </a:cubicBezTo>
                  <a:cubicBezTo>
                    <a:pt x="17" y="2"/>
                    <a:pt x="18" y="3"/>
                    <a:pt x="18" y="4"/>
                  </a:cubicBezTo>
                  <a:cubicBezTo>
                    <a:pt x="18" y="6"/>
                    <a:pt x="17" y="8"/>
                    <a:pt x="16" y="9"/>
                  </a:cubicBezTo>
                  <a:cubicBezTo>
                    <a:pt x="14" y="10"/>
                    <a:pt x="12" y="10"/>
                    <a:pt x="9" y="10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44" name="Freeform 47"/>
            <p:cNvSpPr>
              <a:spLocks noEditPoints="1"/>
            </p:cNvSpPr>
            <p:nvPr/>
          </p:nvSpPr>
          <p:spPr bwMode="auto">
            <a:xfrm>
              <a:off x="5386480" y="5803728"/>
              <a:ext cx="38495" cy="53301"/>
            </a:xfrm>
            <a:custGeom>
              <a:avLst/>
              <a:gdLst>
                <a:gd name="T0" fmla="*/ 7 w 11"/>
                <a:gd name="T1" fmla="*/ 1 h 15"/>
                <a:gd name="T2" fmla="*/ 6 w 11"/>
                <a:gd name="T3" fmla="*/ 2 h 15"/>
                <a:gd name="T4" fmla="*/ 1 w 11"/>
                <a:gd name="T5" fmla="*/ 13 h 15"/>
                <a:gd name="T6" fmla="*/ 9 w 11"/>
                <a:gd name="T7" fmla="*/ 2 h 15"/>
                <a:gd name="T8" fmla="*/ 8 w 11"/>
                <a:gd name="T9" fmla="*/ 1 h 15"/>
                <a:gd name="T10" fmla="*/ 7 w 11"/>
                <a:gd name="T11" fmla="*/ 1 h 15"/>
                <a:gd name="T12" fmla="*/ 0 w 11"/>
                <a:gd name="T13" fmla="*/ 15 h 15"/>
                <a:gd name="T14" fmla="*/ 0 w 11"/>
                <a:gd name="T15" fmla="*/ 15 h 15"/>
                <a:gd name="T16" fmla="*/ 0 w 11"/>
                <a:gd name="T17" fmla="*/ 14 h 15"/>
                <a:gd name="T18" fmla="*/ 5 w 11"/>
                <a:gd name="T19" fmla="*/ 1 h 15"/>
                <a:gd name="T20" fmla="*/ 8 w 11"/>
                <a:gd name="T21" fmla="*/ 0 h 15"/>
                <a:gd name="T22" fmla="*/ 11 w 11"/>
                <a:gd name="T23" fmla="*/ 2 h 15"/>
                <a:gd name="T24" fmla="*/ 1 w 11"/>
                <a:gd name="T25" fmla="*/ 15 h 15"/>
                <a:gd name="T26" fmla="*/ 0 w 11"/>
                <a:gd name="T2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15">
                  <a:moveTo>
                    <a:pt x="7" y="1"/>
                  </a:moveTo>
                  <a:cubicBezTo>
                    <a:pt x="7" y="1"/>
                    <a:pt x="6" y="2"/>
                    <a:pt x="6" y="2"/>
                  </a:cubicBezTo>
                  <a:cubicBezTo>
                    <a:pt x="3" y="4"/>
                    <a:pt x="2" y="10"/>
                    <a:pt x="1" y="13"/>
                  </a:cubicBezTo>
                  <a:cubicBezTo>
                    <a:pt x="5" y="10"/>
                    <a:pt x="9" y="4"/>
                    <a:pt x="9" y="2"/>
                  </a:cubicBezTo>
                  <a:cubicBezTo>
                    <a:pt x="9" y="2"/>
                    <a:pt x="9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lose/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" y="4"/>
                    <a:pt x="5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0" y="0"/>
                    <a:pt x="10" y="1"/>
                    <a:pt x="11" y="2"/>
                  </a:cubicBezTo>
                  <a:cubicBezTo>
                    <a:pt x="11" y="6"/>
                    <a:pt x="4" y="13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45" name="Freeform 48"/>
            <p:cNvSpPr/>
            <p:nvPr/>
          </p:nvSpPr>
          <p:spPr bwMode="auto">
            <a:xfrm>
              <a:off x="5256190" y="5596449"/>
              <a:ext cx="112523" cy="256138"/>
            </a:xfrm>
            <a:custGeom>
              <a:avLst/>
              <a:gdLst>
                <a:gd name="T0" fmla="*/ 0 w 76"/>
                <a:gd name="T1" fmla="*/ 173 h 173"/>
                <a:gd name="T2" fmla="*/ 76 w 76"/>
                <a:gd name="T3" fmla="*/ 173 h 173"/>
                <a:gd name="T4" fmla="*/ 76 w 76"/>
                <a:gd name="T5" fmla="*/ 0 h 173"/>
                <a:gd name="T6" fmla="*/ 2 w 76"/>
                <a:gd name="T7" fmla="*/ 0 h 173"/>
                <a:gd name="T8" fmla="*/ 0 w 76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73">
                  <a:moveTo>
                    <a:pt x="0" y="173"/>
                  </a:moveTo>
                  <a:lnTo>
                    <a:pt x="76" y="173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46" name="Freeform 49"/>
            <p:cNvSpPr/>
            <p:nvPr/>
          </p:nvSpPr>
          <p:spPr bwMode="auto">
            <a:xfrm>
              <a:off x="5256190" y="5596449"/>
              <a:ext cx="112523" cy="256138"/>
            </a:xfrm>
            <a:custGeom>
              <a:avLst/>
              <a:gdLst>
                <a:gd name="T0" fmla="*/ 0 w 76"/>
                <a:gd name="T1" fmla="*/ 173 h 173"/>
                <a:gd name="T2" fmla="*/ 76 w 76"/>
                <a:gd name="T3" fmla="*/ 173 h 173"/>
                <a:gd name="T4" fmla="*/ 76 w 76"/>
                <a:gd name="T5" fmla="*/ 0 h 173"/>
                <a:gd name="T6" fmla="*/ 2 w 76"/>
                <a:gd name="T7" fmla="*/ 0 h 173"/>
                <a:gd name="T8" fmla="*/ 0 w 76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73">
                  <a:moveTo>
                    <a:pt x="0" y="173"/>
                  </a:moveTo>
                  <a:lnTo>
                    <a:pt x="76" y="173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173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47" name="Freeform 50"/>
            <p:cNvSpPr/>
            <p:nvPr/>
          </p:nvSpPr>
          <p:spPr bwMode="auto">
            <a:xfrm>
              <a:off x="4480371" y="5504653"/>
              <a:ext cx="188033" cy="273905"/>
            </a:xfrm>
            <a:custGeom>
              <a:avLst/>
              <a:gdLst>
                <a:gd name="T0" fmla="*/ 0 w 127"/>
                <a:gd name="T1" fmla="*/ 171 h 185"/>
                <a:gd name="T2" fmla="*/ 74 w 127"/>
                <a:gd name="T3" fmla="*/ 185 h 185"/>
                <a:gd name="T4" fmla="*/ 127 w 127"/>
                <a:gd name="T5" fmla="*/ 14 h 185"/>
                <a:gd name="T6" fmla="*/ 53 w 127"/>
                <a:gd name="T7" fmla="*/ 0 h 185"/>
                <a:gd name="T8" fmla="*/ 0 w 127"/>
                <a:gd name="T9" fmla="*/ 17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85">
                  <a:moveTo>
                    <a:pt x="0" y="171"/>
                  </a:moveTo>
                  <a:lnTo>
                    <a:pt x="74" y="185"/>
                  </a:lnTo>
                  <a:lnTo>
                    <a:pt x="127" y="14"/>
                  </a:lnTo>
                  <a:lnTo>
                    <a:pt x="53" y="0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48" name="Freeform 51"/>
            <p:cNvSpPr/>
            <p:nvPr/>
          </p:nvSpPr>
          <p:spPr bwMode="auto">
            <a:xfrm>
              <a:off x="4480371" y="5504653"/>
              <a:ext cx="188033" cy="273905"/>
            </a:xfrm>
            <a:custGeom>
              <a:avLst/>
              <a:gdLst>
                <a:gd name="T0" fmla="*/ 0 w 127"/>
                <a:gd name="T1" fmla="*/ 171 h 185"/>
                <a:gd name="T2" fmla="*/ 74 w 127"/>
                <a:gd name="T3" fmla="*/ 185 h 185"/>
                <a:gd name="T4" fmla="*/ 127 w 127"/>
                <a:gd name="T5" fmla="*/ 14 h 185"/>
                <a:gd name="T6" fmla="*/ 53 w 127"/>
                <a:gd name="T7" fmla="*/ 0 h 185"/>
                <a:gd name="T8" fmla="*/ 0 w 127"/>
                <a:gd name="T9" fmla="*/ 17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85">
                  <a:moveTo>
                    <a:pt x="0" y="171"/>
                  </a:moveTo>
                  <a:lnTo>
                    <a:pt x="74" y="185"/>
                  </a:lnTo>
                  <a:lnTo>
                    <a:pt x="127" y="14"/>
                  </a:lnTo>
                  <a:lnTo>
                    <a:pt x="53" y="0"/>
                  </a:lnTo>
                  <a:lnTo>
                    <a:pt x="0" y="171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49" name="Freeform 52"/>
            <p:cNvSpPr/>
            <p:nvPr/>
          </p:nvSpPr>
          <p:spPr bwMode="auto">
            <a:xfrm>
              <a:off x="4431513" y="5719335"/>
              <a:ext cx="342012" cy="193954"/>
            </a:xfrm>
            <a:custGeom>
              <a:avLst/>
              <a:gdLst>
                <a:gd name="T0" fmla="*/ 51 w 97"/>
                <a:gd name="T1" fmla="*/ 8 h 55"/>
                <a:gd name="T2" fmla="*/ 16 w 97"/>
                <a:gd name="T3" fmla="*/ 0 h 55"/>
                <a:gd name="T4" fmla="*/ 13 w 97"/>
                <a:gd name="T5" fmla="*/ 2 h 55"/>
                <a:gd name="T6" fmla="*/ 2 w 97"/>
                <a:gd name="T7" fmla="*/ 28 h 55"/>
                <a:gd name="T8" fmla="*/ 5 w 97"/>
                <a:gd name="T9" fmla="*/ 35 h 55"/>
                <a:gd name="T10" fmla="*/ 38 w 97"/>
                <a:gd name="T11" fmla="*/ 41 h 55"/>
                <a:gd name="T12" fmla="*/ 79 w 97"/>
                <a:gd name="T13" fmla="*/ 52 h 55"/>
                <a:gd name="T14" fmla="*/ 92 w 97"/>
                <a:gd name="T15" fmla="*/ 40 h 55"/>
                <a:gd name="T16" fmla="*/ 55 w 97"/>
                <a:gd name="T17" fmla="*/ 12 h 55"/>
                <a:gd name="T18" fmla="*/ 51 w 97"/>
                <a:gd name="T19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55">
                  <a:moveTo>
                    <a:pt x="51" y="8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3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2" y="34"/>
                    <a:pt x="5" y="35"/>
                  </a:cubicBezTo>
                  <a:cubicBezTo>
                    <a:pt x="17" y="37"/>
                    <a:pt x="23" y="38"/>
                    <a:pt x="38" y="41"/>
                  </a:cubicBezTo>
                  <a:cubicBezTo>
                    <a:pt x="48" y="44"/>
                    <a:pt x="67" y="49"/>
                    <a:pt x="79" y="52"/>
                  </a:cubicBezTo>
                  <a:cubicBezTo>
                    <a:pt x="92" y="55"/>
                    <a:pt x="97" y="43"/>
                    <a:pt x="92" y="40"/>
                  </a:cubicBezTo>
                  <a:cubicBezTo>
                    <a:pt x="69" y="30"/>
                    <a:pt x="61" y="20"/>
                    <a:pt x="55" y="12"/>
                  </a:cubicBezTo>
                  <a:cubicBezTo>
                    <a:pt x="54" y="10"/>
                    <a:pt x="52" y="9"/>
                    <a:pt x="51" y="8"/>
                  </a:cubicBezTo>
                  <a:close/>
                </a:path>
              </a:pathLst>
            </a:custGeom>
            <a:solidFill>
              <a:srgbClr val="18458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50" name="Freeform 53"/>
            <p:cNvSpPr/>
            <p:nvPr/>
          </p:nvSpPr>
          <p:spPr bwMode="auto">
            <a:xfrm>
              <a:off x="5217695" y="5839262"/>
              <a:ext cx="396793" cy="125848"/>
            </a:xfrm>
            <a:custGeom>
              <a:avLst/>
              <a:gdLst>
                <a:gd name="T0" fmla="*/ 43 w 113"/>
                <a:gd name="T1" fmla="*/ 0 h 36"/>
                <a:gd name="T2" fmla="*/ 8 w 113"/>
                <a:gd name="T3" fmla="*/ 0 h 36"/>
                <a:gd name="T4" fmla="*/ 5 w 113"/>
                <a:gd name="T5" fmla="*/ 3 h 36"/>
                <a:gd name="T6" fmla="*/ 0 w 113"/>
                <a:gd name="T7" fmla="*/ 31 h 36"/>
                <a:gd name="T8" fmla="*/ 5 w 113"/>
                <a:gd name="T9" fmla="*/ 36 h 36"/>
                <a:gd name="T10" fmla="*/ 51 w 113"/>
                <a:gd name="T11" fmla="*/ 35 h 36"/>
                <a:gd name="T12" fmla="*/ 97 w 113"/>
                <a:gd name="T13" fmla="*/ 36 h 36"/>
                <a:gd name="T14" fmla="*/ 108 w 113"/>
                <a:gd name="T15" fmla="*/ 22 h 36"/>
                <a:gd name="T16" fmla="*/ 50 w 113"/>
                <a:gd name="T17" fmla="*/ 3 h 36"/>
                <a:gd name="T18" fmla="*/ 43 w 113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36">
                  <a:moveTo>
                    <a:pt x="43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1"/>
                    <a:pt x="5" y="3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4"/>
                    <a:pt x="2" y="36"/>
                    <a:pt x="5" y="36"/>
                  </a:cubicBezTo>
                  <a:cubicBezTo>
                    <a:pt x="18" y="36"/>
                    <a:pt x="35" y="35"/>
                    <a:pt x="51" y="35"/>
                  </a:cubicBezTo>
                  <a:cubicBezTo>
                    <a:pt x="69" y="35"/>
                    <a:pt x="76" y="36"/>
                    <a:pt x="97" y="36"/>
                  </a:cubicBezTo>
                  <a:cubicBezTo>
                    <a:pt x="110" y="36"/>
                    <a:pt x="113" y="23"/>
                    <a:pt x="108" y="22"/>
                  </a:cubicBezTo>
                  <a:cubicBezTo>
                    <a:pt x="83" y="17"/>
                    <a:pt x="72" y="16"/>
                    <a:pt x="50" y="3"/>
                  </a:cubicBezTo>
                  <a:cubicBezTo>
                    <a:pt x="48" y="1"/>
                    <a:pt x="45" y="0"/>
                    <a:pt x="43" y="0"/>
                  </a:cubicBezTo>
                  <a:close/>
                </a:path>
              </a:pathLst>
            </a:custGeom>
            <a:solidFill>
              <a:srgbClr val="18458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51" name="Freeform 54"/>
            <p:cNvSpPr/>
            <p:nvPr/>
          </p:nvSpPr>
          <p:spPr bwMode="auto">
            <a:xfrm>
              <a:off x="4638793" y="2001625"/>
              <a:ext cx="331648" cy="506355"/>
            </a:xfrm>
            <a:custGeom>
              <a:avLst/>
              <a:gdLst>
                <a:gd name="T0" fmla="*/ 40 w 94"/>
                <a:gd name="T1" fmla="*/ 22 h 144"/>
                <a:gd name="T2" fmla="*/ 0 w 94"/>
                <a:gd name="T3" fmla="*/ 117 h 144"/>
                <a:gd name="T4" fmla="*/ 55 w 94"/>
                <a:gd name="T5" fmla="*/ 144 h 144"/>
                <a:gd name="T6" fmla="*/ 83 w 94"/>
                <a:gd name="T7" fmla="*/ 73 h 144"/>
                <a:gd name="T8" fmla="*/ 40 w 94"/>
                <a:gd name="T9" fmla="*/ 2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44">
                  <a:moveTo>
                    <a:pt x="40" y="22"/>
                  </a:moveTo>
                  <a:cubicBezTo>
                    <a:pt x="9" y="51"/>
                    <a:pt x="0" y="117"/>
                    <a:pt x="0" y="117"/>
                  </a:cubicBezTo>
                  <a:cubicBezTo>
                    <a:pt x="55" y="144"/>
                    <a:pt x="55" y="144"/>
                    <a:pt x="55" y="144"/>
                  </a:cubicBezTo>
                  <a:cubicBezTo>
                    <a:pt x="55" y="144"/>
                    <a:pt x="72" y="110"/>
                    <a:pt x="83" y="73"/>
                  </a:cubicBezTo>
                  <a:cubicBezTo>
                    <a:pt x="94" y="35"/>
                    <a:pt x="62" y="0"/>
                    <a:pt x="40" y="22"/>
                  </a:cubicBezTo>
                </a:path>
              </a:pathLst>
            </a:custGeom>
            <a:solidFill>
              <a:srgbClr val="F15F5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52" name="Rectangle 55"/>
            <p:cNvSpPr>
              <a:spLocks noChangeArrowheads="1"/>
            </p:cNvSpPr>
            <p:nvPr/>
          </p:nvSpPr>
          <p:spPr bwMode="auto">
            <a:xfrm>
              <a:off x="4826825" y="2505019"/>
              <a:ext cx="5922" cy="2961"/>
            </a:xfrm>
            <a:prstGeom prst="rect"/>
            <a:solidFill>
              <a:srgbClr val="EE363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53" name="Oval 56"/>
            <p:cNvSpPr>
              <a:spLocks noChangeArrowheads="1"/>
            </p:cNvSpPr>
            <p:nvPr/>
          </p:nvSpPr>
          <p:spPr bwMode="auto">
            <a:xfrm>
              <a:off x="4832747" y="2507980"/>
              <a:ext cx="1481" cy="1480"/>
            </a:xfrm>
            <a:prstGeom prst="ellipse"/>
            <a:solidFill>
              <a:srgbClr val="EE363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54" name="Freeform 57"/>
            <p:cNvSpPr/>
            <p:nvPr/>
          </p:nvSpPr>
          <p:spPr bwMode="auto">
            <a:xfrm>
              <a:off x="4776485" y="2364364"/>
              <a:ext cx="60704" cy="143615"/>
            </a:xfrm>
            <a:custGeom>
              <a:avLst/>
              <a:gdLst>
                <a:gd name="T0" fmla="*/ 16 w 17"/>
                <a:gd name="T1" fmla="*/ 41 h 41"/>
                <a:gd name="T2" fmla="*/ 16 w 17"/>
                <a:gd name="T3" fmla="*/ 41 h 41"/>
                <a:gd name="T4" fmla="*/ 14 w 17"/>
                <a:gd name="T5" fmla="*/ 40 h 41"/>
                <a:gd name="T6" fmla="*/ 0 w 17"/>
                <a:gd name="T7" fmla="*/ 33 h 41"/>
                <a:gd name="T8" fmla="*/ 13 w 17"/>
                <a:gd name="T9" fmla="*/ 0 h 41"/>
                <a:gd name="T10" fmla="*/ 17 w 17"/>
                <a:gd name="T11" fmla="*/ 40 h 41"/>
                <a:gd name="T12" fmla="*/ 16 w 17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1">
                  <a:moveTo>
                    <a:pt x="16" y="41"/>
                  </a:moveTo>
                  <a:cubicBezTo>
                    <a:pt x="16" y="41"/>
                    <a:pt x="16" y="41"/>
                    <a:pt x="16" y="41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14"/>
                    <a:pt x="16" y="27"/>
                    <a:pt x="17" y="40"/>
                  </a:cubicBezTo>
                  <a:cubicBezTo>
                    <a:pt x="17" y="41"/>
                    <a:pt x="16" y="41"/>
                    <a:pt x="16" y="41"/>
                  </a:cubicBezTo>
                </a:path>
              </a:pathLst>
            </a:custGeom>
            <a:solidFill>
              <a:srgbClr val="EE363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55" name="Freeform 58"/>
            <p:cNvSpPr/>
            <p:nvPr/>
          </p:nvSpPr>
          <p:spPr bwMode="auto">
            <a:xfrm>
              <a:off x="4776485" y="2034198"/>
              <a:ext cx="689946" cy="994943"/>
            </a:xfrm>
            <a:custGeom>
              <a:avLst/>
              <a:gdLst>
                <a:gd name="T0" fmla="*/ 195 w 196"/>
                <a:gd name="T1" fmla="*/ 149 h 283"/>
                <a:gd name="T2" fmla="*/ 188 w 196"/>
                <a:gd name="T3" fmla="*/ 283 h 283"/>
                <a:gd name="T4" fmla="*/ 19 w 196"/>
                <a:gd name="T5" fmla="*/ 283 h 283"/>
                <a:gd name="T6" fmla="*/ 2 w 196"/>
                <a:gd name="T7" fmla="*/ 24 h 283"/>
                <a:gd name="T8" fmla="*/ 15 w 196"/>
                <a:gd name="T9" fmla="*/ 6 h 283"/>
                <a:gd name="T10" fmla="*/ 55 w 196"/>
                <a:gd name="T11" fmla="*/ 1 h 283"/>
                <a:gd name="T12" fmla="*/ 127 w 196"/>
                <a:gd name="T13" fmla="*/ 1 h 283"/>
                <a:gd name="T14" fmla="*/ 175 w 196"/>
                <a:gd name="T15" fmla="*/ 10 h 283"/>
                <a:gd name="T16" fmla="*/ 194 w 196"/>
                <a:gd name="T17" fmla="*/ 99 h 283"/>
                <a:gd name="T18" fmla="*/ 195 w 196"/>
                <a:gd name="T19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" h="283">
                  <a:moveTo>
                    <a:pt x="195" y="149"/>
                  </a:moveTo>
                  <a:cubicBezTo>
                    <a:pt x="195" y="185"/>
                    <a:pt x="193" y="229"/>
                    <a:pt x="188" y="283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17" y="258"/>
                    <a:pt x="27" y="141"/>
                    <a:pt x="2" y="24"/>
                  </a:cubicBezTo>
                  <a:cubicBezTo>
                    <a:pt x="0" y="15"/>
                    <a:pt x="6" y="7"/>
                    <a:pt x="15" y="6"/>
                  </a:cubicBezTo>
                  <a:cubicBezTo>
                    <a:pt x="26" y="4"/>
                    <a:pt x="40" y="2"/>
                    <a:pt x="55" y="1"/>
                  </a:cubicBezTo>
                  <a:cubicBezTo>
                    <a:pt x="76" y="0"/>
                    <a:pt x="108" y="0"/>
                    <a:pt x="127" y="1"/>
                  </a:cubicBezTo>
                  <a:cubicBezTo>
                    <a:pt x="152" y="4"/>
                    <a:pt x="175" y="10"/>
                    <a:pt x="175" y="10"/>
                  </a:cubicBezTo>
                  <a:cubicBezTo>
                    <a:pt x="175" y="10"/>
                    <a:pt x="190" y="26"/>
                    <a:pt x="194" y="99"/>
                  </a:cubicBezTo>
                  <a:cubicBezTo>
                    <a:pt x="195" y="114"/>
                    <a:pt x="196" y="130"/>
                    <a:pt x="195" y="149"/>
                  </a:cubicBezTo>
                </a:path>
              </a:pathLst>
            </a:custGeom>
            <a:solidFill>
              <a:srgbClr val="F15F5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56" name="Freeform 59"/>
            <p:cNvSpPr/>
            <p:nvPr/>
          </p:nvSpPr>
          <p:spPr bwMode="auto">
            <a:xfrm>
              <a:off x="4868281" y="2034198"/>
              <a:ext cx="592228" cy="846886"/>
            </a:xfrm>
            <a:custGeom>
              <a:avLst/>
              <a:gdLst>
                <a:gd name="T0" fmla="*/ 9 w 168"/>
                <a:gd name="T1" fmla="*/ 0 h 241"/>
                <a:gd name="T2" fmla="*/ 2 w 168"/>
                <a:gd name="T3" fmla="*/ 1 h 241"/>
                <a:gd name="T4" fmla="*/ 0 w 168"/>
                <a:gd name="T5" fmla="*/ 4 h 241"/>
                <a:gd name="T6" fmla="*/ 164 w 168"/>
                <a:gd name="T7" fmla="*/ 240 h 241"/>
                <a:gd name="T8" fmla="*/ 167 w 168"/>
                <a:gd name="T9" fmla="*/ 238 h 241"/>
                <a:gd name="T10" fmla="*/ 168 w 168"/>
                <a:gd name="T11" fmla="*/ 230 h 241"/>
                <a:gd name="T12" fmla="*/ 167 w 168"/>
                <a:gd name="T13" fmla="*/ 228 h 241"/>
                <a:gd name="T14" fmla="*/ 12 w 168"/>
                <a:gd name="T15" fmla="*/ 3 h 241"/>
                <a:gd name="T16" fmla="*/ 9 w 168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241">
                  <a:moveTo>
                    <a:pt x="9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2" y="19"/>
                    <a:pt x="21" y="109"/>
                    <a:pt x="164" y="240"/>
                  </a:cubicBezTo>
                  <a:cubicBezTo>
                    <a:pt x="165" y="241"/>
                    <a:pt x="167" y="240"/>
                    <a:pt x="167" y="238"/>
                  </a:cubicBezTo>
                  <a:cubicBezTo>
                    <a:pt x="168" y="230"/>
                    <a:pt x="168" y="230"/>
                    <a:pt x="168" y="230"/>
                  </a:cubicBezTo>
                  <a:cubicBezTo>
                    <a:pt x="168" y="229"/>
                    <a:pt x="168" y="229"/>
                    <a:pt x="167" y="228"/>
                  </a:cubicBezTo>
                  <a:cubicBezTo>
                    <a:pt x="24" y="97"/>
                    <a:pt x="12" y="17"/>
                    <a:pt x="12" y="3"/>
                  </a:cubicBezTo>
                  <a:cubicBezTo>
                    <a:pt x="12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57" name="Freeform 60"/>
            <p:cNvSpPr/>
            <p:nvPr/>
          </p:nvSpPr>
          <p:spPr bwMode="auto">
            <a:xfrm>
              <a:off x="5182161" y="2638270"/>
              <a:ext cx="267984" cy="260580"/>
            </a:xfrm>
            <a:custGeom>
              <a:avLst/>
              <a:gdLst>
                <a:gd name="T0" fmla="*/ 12 w 76"/>
                <a:gd name="T1" fmla="*/ 0 h 74"/>
                <a:gd name="T2" fmla="*/ 76 w 76"/>
                <a:gd name="T3" fmla="*/ 63 h 74"/>
                <a:gd name="T4" fmla="*/ 69 w 76"/>
                <a:gd name="T5" fmla="*/ 67 h 74"/>
                <a:gd name="T6" fmla="*/ 36 w 76"/>
                <a:gd name="T7" fmla="*/ 68 h 74"/>
                <a:gd name="T8" fmla="*/ 19 w 76"/>
                <a:gd name="T9" fmla="*/ 58 h 74"/>
                <a:gd name="T10" fmla="*/ 5 w 76"/>
                <a:gd name="T11" fmla="*/ 20 h 74"/>
                <a:gd name="T12" fmla="*/ 12 w 76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74">
                  <a:moveTo>
                    <a:pt x="12" y="0"/>
                  </a:moveTo>
                  <a:cubicBezTo>
                    <a:pt x="76" y="63"/>
                    <a:pt x="76" y="63"/>
                    <a:pt x="76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74"/>
                    <a:pt x="46" y="74"/>
                    <a:pt x="36" y="6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6" y="51"/>
                    <a:pt x="0" y="35"/>
                    <a:pt x="5" y="2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58" name="Freeform 61"/>
            <p:cNvSpPr/>
            <p:nvPr/>
          </p:nvSpPr>
          <p:spPr bwMode="auto">
            <a:xfrm>
              <a:off x="5294685" y="2811497"/>
              <a:ext cx="38495" cy="28130"/>
            </a:xfrm>
            <a:custGeom>
              <a:avLst/>
              <a:gdLst>
                <a:gd name="T0" fmla="*/ 1 w 11"/>
                <a:gd name="T1" fmla="*/ 7 h 8"/>
                <a:gd name="T2" fmla="*/ 7 w 11"/>
                <a:gd name="T3" fmla="*/ 7 h 8"/>
                <a:gd name="T4" fmla="*/ 11 w 11"/>
                <a:gd name="T5" fmla="*/ 2 h 8"/>
                <a:gd name="T6" fmla="*/ 5 w 11"/>
                <a:gd name="T7" fmla="*/ 2 h 8"/>
                <a:gd name="T8" fmla="*/ 1 w 11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1" y="7"/>
                  </a:moveTo>
                  <a:cubicBezTo>
                    <a:pt x="2" y="8"/>
                    <a:pt x="4" y="8"/>
                    <a:pt x="7" y="7"/>
                  </a:cubicBezTo>
                  <a:cubicBezTo>
                    <a:pt x="9" y="5"/>
                    <a:pt x="11" y="3"/>
                    <a:pt x="11" y="2"/>
                  </a:cubicBezTo>
                  <a:cubicBezTo>
                    <a:pt x="10" y="0"/>
                    <a:pt x="7" y="1"/>
                    <a:pt x="5" y="2"/>
                  </a:cubicBezTo>
                  <a:cubicBezTo>
                    <a:pt x="2" y="4"/>
                    <a:pt x="0" y="6"/>
                    <a:pt x="1" y="7"/>
                  </a:cubicBezTo>
                  <a:close/>
                </a:path>
              </a:pathLst>
            </a:custGeom>
            <a:solidFill>
              <a:srgbClr val="0B2B3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59" name="Freeform 62"/>
            <p:cNvSpPr/>
            <p:nvPr/>
          </p:nvSpPr>
          <p:spPr bwMode="auto">
            <a:xfrm>
              <a:off x="5364272" y="2287375"/>
              <a:ext cx="99199" cy="270944"/>
            </a:xfrm>
            <a:custGeom>
              <a:avLst/>
              <a:gdLst>
                <a:gd name="T0" fmla="*/ 28 w 28"/>
                <a:gd name="T1" fmla="*/ 77 h 77"/>
                <a:gd name="T2" fmla="*/ 2 w 28"/>
                <a:gd name="T3" fmla="*/ 0 h 77"/>
                <a:gd name="T4" fmla="*/ 27 w 28"/>
                <a:gd name="T5" fmla="*/ 27 h 77"/>
                <a:gd name="T6" fmla="*/ 28 w 28"/>
                <a:gd name="T7" fmla="*/ 72 h 77"/>
                <a:gd name="T8" fmla="*/ 28 w 28"/>
                <a:gd name="T9" fmla="*/ 77 h 77"/>
                <a:gd name="T10" fmla="*/ 28 w 28"/>
                <a:gd name="T1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77">
                  <a:moveTo>
                    <a:pt x="28" y="77"/>
                  </a:moveTo>
                  <a:cubicBezTo>
                    <a:pt x="18" y="59"/>
                    <a:pt x="0" y="21"/>
                    <a:pt x="2" y="0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40"/>
                    <a:pt x="28" y="55"/>
                    <a:pt x="28" y="72"/>
                  </a:cubicBezTo>
                  <a:cubicBezTo>
                    <a:pt x="28" y="74"/>
                    <a:pt x="28" y="75"/>
                    <a:pt x="28" y="77"/>
                  </a:cubicBezTo>
                  <a:cubicBezTo>
                    <a:pt x="28" y="77"/>
                    <a:pt x="28" y="77"/>
                    <a:pt x="28" y="77"/>
                  </a:cubicBezTo>
                </a:path>
              </a:pathLst>
            </a:custGeom>
            <a:solidFill>
              <a:srgbClr val="EE363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60" name="Freeform 63"/>
            <p:cNvSpPr/>
            <p:nvPr/>
          </p:nvSpPr>
          <p:spPr bwMode="auto">
            <a:xfrm>
              <a:off x="5269516" y="2029756"/>
              <a:ext cx="433807" cy="500433"/>
            </a:xfrm>
            <a:custGeom>
              <a:avLst/>
              <a:gdLst>
                <a:gd name="T0" fmla="*/ 2 w 123"/>
                <a:gd name="T1" fmla="*/ 40 h 142"/>
                <a:gd name="T2" fmla="*/ 68 w 123"/>
                <a:gd name="T3" fmla="*/ 142 h 142"/>
                <a:gd name="T4" fmla="*/ 123 w 123"/>
                <a:gd name="T5" fmla="*/ 98 h 142"/>
                <a:gd name="T6" fmla="*/ 71 w 123"/>
                <a:gd name="T7" fmla="*/ 31 h 142"/>
                <a:gd name="T8" fmla="*/ 2 w 123"/>
                <a:gd name="T9" fmla="*/ 4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42">
                  <a:moveTo>
                    <a:pt x="2" y="40"/>
                  </a:moveTo>
                  <a:cubicBezTo>
                    <a:pt x="0" y="70"/>
                    <a:pt x="68" y="142"/>
                    <a:pt x="68" y="142"/>
                  </a:cubicBezTo>
                  <a:cubicBezTo>
                    <a:pt x="123" y="98"/>
                    <a:pt x="123" y="98"/>
                    <a:pt x="123" y="98"/>
                  </a:cubicBezTo>
                  <a:cubicBezTo>
                    <a:pt x="123" y="98"/>
                    <a:pt x="100" y="59"/>
                    <a:pt x="71" y="31"/>
                  </a:cubicBezTo>
                  <a:cubicBezTo>
                    <a:pt x="39" y="0"/>
                    <a:pt x="5" y="6"/>
                    <a:pt x="2" y="40"/>
                  </a:cubicBezTo>
                  <a:close/>
                </a:path>
              </a:pathLst>
            </a:custGeom>
            <a:solidFill>
              <a:srgbClr val="F15F5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61" name="Freeform 64"/>
            <p:cNvSpPr>
              <a:spLocks noEditPoints="1"/>
            </p:cNvSpPr>
            <p:nvPr/>
          </p:nvSpPr>
          <p:spPr bwMode="auto">
            <a:xfrm>
              <a:off x="5256190" y="5701569"/>
              <a:ext cx="112523" cy="38495"/>
            </a:xfrm>
            <a:custGeom>
              <a:avLst/>
              <a:gdLst>
                <a:gd name="T0" fmla="*/ 76 w 76"/>
                <a:gd name="T1" fmla="*/ 26 h 26"/>
                <a:gd name="T2" fmla="*/ 76 w 76"/>
                <a:gd name="T3" fmla="*/ 26 h 26"/>
                <a:gd name="T4" fmla="*/ 76 w 76"/>
                <a:gd name="T5" fmla="*/ 0 h 26"/>
                <a:gd name="T6" fmla="*/ 76 w 76"/>
                <a:gd name="T7" fmla="*/ 0 h 26"/>
                <a:gd name="T8" fmla="*/ 76 w 76"/>
                <a:gd name="T9" fmla="*/ 26 h 26"/>
                <a:gd name="T10" fmla="*/ 0 w 76"/>
                <a:gd name="T11" fmla="*/ 26 h 26"/>
                <a:gd name="T12" fmla="*/ 0 w 76"/>
                <a:gd name="T13" fmla="*/ 26 h 26"/>
                <a:gd name="T14" fmla="*/ 2 w 76"/>
                <a:gd name="T15" fmla="*/ 0 h 26"/>
                <a:gd name="T16" fmla="*/ 2 w 76"/>
                <a:gd name="T17" fmla="*/ 0 h 26"/>
                <a:gd name="T18" fmla="*/ 0 w 76"/>
                <a:gd name="T1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26">
                  <a:moveTo>
                    <a:pt x="76" y="26"/>
                  </a:moveTo>
                  <a:lnTo>
                    <a:pt x="76" y="26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6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3C4C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62" name="Freeform 65"/>
            <p:cNvSpPr>
              <a:spLocks noEditPoints="1"/>
            </p:cNvSpPr>
            <p:nvPr/>
          </p:nvSpPr>
          <p:spPr bwMode="auto">
            <a:xfrm>
              <a:off x="5256190" y="5701569"/>
              <a:ext cx="112523" cy="38495"/>
            </a:xfrm>
            <a:custGeom>
              <a:avLst/>
              <a:gdLst>
                <a:gd name="T0" fmla="*/ 76 w 76"/>
                <a:gd name="T1" fmla="*/ 26 h 26"/>
                <a:gd name="T2" fmla="*/ 76 w 76"/>
                <a:gd name="T3" fmla="*/ 26 h 26"/>
                <a:gd name="T4" fmla="*/ 76 w 76"/>
                <a:gd name="T5" fmla="*/ 0 h 26"/>
                <a:gd name="T6" fmla="*/ 76 w 76"/>
                <a:gd name="T7" fmla="*/ 0 h 26"/>
                <a:gd name="T8" fmla="*/ 76 w 76"/>
                <a:gd name="T9" fmla="*/ 26 h 26"/>
                <a:gd name="T10" fmla="*/ 0 w 76"/>
                <a:gd name="T11" fmla="*/ 26 h 26"/>
                <a:gd name="T12" fmla="*/ 0 w 76"/>
                <a:gd name="T13" fmla="*/ 26 h 26"/>
                <a:gd name="T14" fmla="*/ 2 w 76"/>
                <a:gd name="T15" fmla="*/ 0 h 26"/>
                <a:gd name="T16" fmla="*/ 2 w 76"/>
                <a:gd name="T17" fmla="*/ 0 h 26"/>
                <a:gd name="T18" fmla="*/ 0 w 76"/>
                <a:gd name="T1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26">
                  <a:moveTo>
                    <a:pt x="76" y="26"/>
                  </a:moveTo>
                  <a:lnTo>
                    <a:pt x="76" y="26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6" y="26"/>
                  </a:lnTo>
                  <a:moveTo>
                    <a:pt x="0" y="26"/>
                  </a:moveTo>
                  <a:lnTo>
                    <a:pt x="0" y="2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6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63" name="Freeform 66"/>
            <p:cNvSpPr/>
            <p:nvPr/>
          </p:nvSpPr>
          <p:spPr bwMode="auto">
            <a:xfrm>
              <a:off x="5256190" y="5701569"/>
              <a:ext cx="112523" cy="38495"/>
            </a:xfrm>
            <a:custGeom>
              <a:avLst/>
              <a:gdLst>
                <a:gd name="T0" fmla="*/ 76 w 76"/>
                <a:gd name="T1" fmla="*/ 26 h 26"/>
                <a:gd name="T2" fmla="*/ 0 w 76"/>
                <a:gd name="T3" fmla="*/ 26 h 26"/>
                <a:gd name="T4" fmla="*/ 2 w 76"/>
                <a:gd name="T5" fmla="*/ 0 h 26"/>
                <a:gd name="T6" fmla="*/ 76 w 76"/>
                <a:gd name="T7" fmla="*/ 0 h 26"/>
                <a:gd name="T8" fmla="*/ 76 w 76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26">
                  <a:moveTo>
                    <a:pt x="76" y="26"/>
                  </a:moveTo>
                  <a:lnTo>
                    <a:pt x="0" y="26"/>
                  </a:lnTo>
                  <a:lnTo>
                    <a:pt x="2" y="0"/>
                  </a:lnTo>
                  <a:lnTo>
                    <a:pt x="76" y="0"/>
                  </a:lnTo>
                  <a:lnTo>
                    <a:pt x="76" y="26"/>
                  </a:lnTo>
                  <a:close/>
                </a:path>
              </a:pathLst>
            </a:custGeom>
            <a:solidFill>
              <a:srgbClr val="8EB5E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64" name="Freeform 67"/>
            <p:cNvSpPr/>
            <p:nvPr/>
          </p:nvSpPr>
          <p:spPr bwMode="auto">
            <a:xfrm>
              <a:off x="5256190" y="5701569"/>
              <a:ext cx="112523" cy="38495"/>
            </a:xfrm>
            <a:custGeom>
              <a:avLst/>
              <a:gdLst>
                <a:gd name="T0" fmla="*/ 76 w 76"/>
                <a:gd name="T1" fmla="*/ 26 h 26"/>
                <a:gd name="T2" fmla="*/ 0 w 76"/>
                <a:gd name="T3" fmla="*/ 26 h 26"/>
                <a:gd name="T4" fmla="*/ 2 w 76"/>
                <a:gd name="T5" fmla="*/ 0 h 26"/>
                <a:gd name="T6" fmla="*/ 76 w 76"/>
                <a:gd name="T7" fmla="*/ 0 h 26"/>
                <a:gd name="T8" fmla="*/ 76 w 76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26">
                  <a:moveTo>
                    <a:pt x="76" y="26"/>
                  </a:moveTo>
                  <a:lnTo>
                    <a:pt x="0" y="26"/>
                  </a:lnTo>
                  <a:lnTo>
                    <a:pt x="2" y="0"/>
                  </a:lnTo>
                  <a:lnTo>
                    <a:pt x="76" y="0"/>
                  </a:lnTo>
                  <a:lnTo>
                    <a:pt x="76" y="26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65" name="Freeform 68"/>
            <p:cNvSpPr/>
            <p:nvPr/>
          </p:nvSpPr>
          <p:spPr bwMode="auto">
            <a:xfrm>
              <a:off x="4520347" y="5603851"/>
              <a:ext cx="10364" cy="31091"/>
            </a:xfrm>
            <a:custGeom>
              <a:avLst/>
              <a:gdLst>
                <a:gd name="T0" fmla="*/ 0 w 7"/>
                <a:gd name="T1" fmla="*/ 21 h 21"/>
                <a:gd name="T2" fmla="*/ 0 w 7"/>
                <a:gd name="T3" fmla="*/ 21 h 21"/>
                <a:gd name="T4" fmla="*/ 7 w 7"/>
                <a:gd name="T5" fmla="*/ 0 h 21"/>
                <a:gd name="T6" fmla="*/ 7 w 7"/>
                <a:gd name="T7" fmla="*/ 0 h 21"/>
                <a:gd name="T8" fmla="*/ 0 w 7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1">
                  <a:moveTo>
                    <a:pt x="0" y="21"/>
                  </a:moveTo>
                  <a:lnTo>
                    <a:pt x="0" y="21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C3C4C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66" name="Freeform 69"/>
            <p:cNvSpPr/>
            <p:nvPr/>
          </p:nvSpPr>
          <p:spPr bwMode="auto">
            <a:xfrm>
              <a:off x="4520347" y="5603851"/>
              <a:ext cx="10364" cy="31091"/>
            </a:xfrm>
            <a:custGeom>
              <a:avLst/>
              <a:gdLst>
                <a:gd name="T0" fmla="*/ 0 w 7"/>
                <a:gd name="T1" fmla="*/ 21 h 21"/>
                <a:gd name="T2" fmla="*/ 0 w 7"/>
                <a:gd name="T3" fmla="*/ 21 h 21"/>
                <a:gd name="T4" fmla="*/ 7 w 7"/>
                <a:gd name="T5" fmla="*/ 0 h 21"/>
                <a:gd name="T6" fmla="*/ 7 w 7"/>
                <a:gd name="T7" fmla="*/ 0 h 21"/>
                <a:gd name="T8" fmla="*/ 0 w 7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1">
                  <a:moveTo>
                    <a:pt x="0" y="21"/>
                  </a:moveTo>
                  <a:lnTo>
                    <a:pt x="0" y="21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21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67" name="Freeform 70"/>
            <p:cNvSpPr/>
            <p:nvPr/>
          </p:nvSpPr>
          <p:spPr bwMode="auto">
            <a:xfrm>
              <a:off x="4520347" y="5603851"/>
              <a:ext cx="115484" cy="51819"/>
            </a:xfrm>
            <a:custGeom>
              <a:avLst/>
              <a:gdLst>
                <a:gd name="T0" fmla="*/ 71 w 78"/>
                <a:gd name="T1" fmla="*/ 35 h 35"/>
                <a:gd name="T2" fmla="*/ 0 w 78"/>
                <a:gd name="T3" fmla="*/ 21 h 35"/>
                <a:gd name="T4" fmla="*/ 7 w 78"/>
                <a:gd name="T5" fmla="*/ 0 h 35"/>
                <a:gd name="T6" fmla="*/ 78 w 78"/>
                <a:gd name="T7" fmla="*/ 14 h 35"/>
                <a:gd name="T8" fmla="*/ 71 w 78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35">
                  <a:moveTo>
                    <a:pt x="71" y="35"/>
                  </a:moveTo>
                  <a:lnTo>
                    <a:pt x="0" y="21"/>
                  </a:lnTo>
                  <a:lnTo>
                    <a:pt x="7" y="0"/>
                  </a:lnTo>
                  <a:lnTo>
                    <a:pt x="78" y="14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8EB5E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68" name="Freeform 71"/>
            <p:cNvSpPr/>
            <p:nvPr/>
          </p:nvSpPr>
          <p:spPr bwMode="auto">
            <a:xfrm>
              <a:off x="4520347" y="5603851"/>
              <a:ext cx="115484" cy="51819"/>
            </a:xfrm>
            <a:custGeom>
              <a:avLst/>
              <a:gdLst>
                <a:gd name="T0" fmla="*/ 71 w 78"/>
                <a:gd name="T1" fmla="*/ 35 h 35"/>
                <a:gd name="T2" fmla="*/ 0 w 78"/>
                <a:gd name="T3" fmla="*/ 21 h 35"/>
                <a:gd name="T4" fmla="*/ 7 w 78"/>
                <a:gd name="T5" fmla="*/ 0 h 35"/>
                <a:gd name="T6" fmla="*/ 78 w 78"/>
                <a:gd name="T7" fmla="*/ 14 h 35"/>
                <a:gd name="T8" fmla="*/ 71 w 78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35">
                  <a:moveTo>
                    <a:pt x="71" y="35"/>
                  </a:moveTo>
                  <a:lnTo>
                    <a:pt x="0" y="21"/>
                  </a:lnTo>
                  <a:lnTo>
                    <a:pt x="7" y="0"/>
                  </a:lnTo>
                  <a:lnTo>
                    <a:pt x="78" y="14"/>
                  </a:lnTo>
                  <a:lnTo>
                    <a:pt x="71" y="35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69" name="Freeform 72"/>
            <p:cNvSpPr/>
            <p:nvPr/>
          </p:nvSpPr>
          <p:spPr bwMode="auto">
            <a:xfrm>
              <a:off x="4988207" y="1464178"/>
              <a:ext cx="355337" cy="509316"/>
            </a:xfrm>
            <a:custGeom>
              <a:avLst/>
              <a:gdLst>
                <a:gd name="T0" fmla="*/ 8 w 101"/>
                <a:gd name="T1" fmla="*/ 47 h 145"/>
                <a:gd name="T2" fmla="*/ 12 w 101"/>
                <a:gd name="T3" fmla="*/ 115 h 145"/>
                <a:gd name="T4" fmla="*/ 84 w 101"/>
                <a:gd name="T5" fmla="*/ 112 h 145"/>
                <a:gd name="T6" fmla="*/ 74 w 101"/>
                <a:gd name="T7" fmla="*/ 20 h 145"/>
                <a:gd name="T8" fmla="*/ 8 w 101"/>
                <a:gd name="T9" fmla="*/ 4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45">
                  <a:moveTo>
                    <a:pt x="8" y="47"/>
                  </a:moveTo>
                  <a:cubicBezTo>
                    <a:pt x="4" y="78"/>
                    <a:pt x="0" y="96"/>
                    <a:pt x="12" y="115"/>
                  </a:cubicBezTo>
                  <a:cubicBezTo>
                    <a:pt x="30" y="145"/>
                    <a:pt x="70" y="140"/>
                    <a:pt x="84" y="112"/>
                  </a:cubicBezTo>
                  <a:cubicBezTo>
                    <a:pt x="96" y="86"/>
                    <a:pt x="101" y="39"/>
                    <a:pt x="74" y="20"/>
                  </a:cubicBezTo>
                  <a:cubicBezTo>
                    <a:pt x="48" y="0"/>
                    <a:pt x="13" y="16"/>
                    <a:pt x="8" y="47"/>
                  </a:cubicBez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70" name="Freeform 73"/>
            <p:cNvSpPr/>
            <p:nvPr/>
          </p:nvSpPr>
          <p:spPr bwMode="auto">
            <a:xfrm>
              <a:off x="4871242" y="1357578"/>
              <a:ext cx="553733" cy="531524"/>
            </a:xfrm>
            <a:custGeom>
              <a:avLst/>
              <a:gdLst>
                <a:gd name="T0" fmla="*/ 97 w 157"/>
                <a:gd name="T1" fmla="*/ 106 h 151"/>
                <a:gd name="T2" fmla="*/ 55 w 157"/>
                <a:gd name="T3" fmla="*/ 147 h 151"/>
                <a:gd name="T4" fmla="*/ 26 w 157"/>
                <a:gd name="T5" fmla="*/ 116 h 151"/>
                <a:gd name="T6" fmla="*/ 6 w 157"/>
                <a:gd name="T7" fmla="*/ 63 h 151"/>
                <a:gd name="T8" fmla="*/ 56 w 157"/>
                <a:gd name="T9" fmla="*/ 27 h 151"/>
                <a:gd name="T10" fmla="*/ 126 w 157"/>
                <a:gd name="T11" fmla="*/ 7 h 151"/>
                <a:gd name="T12" fmla="*/ 134 w 157"/>
                <a:gd name="T13" fmla="*/ 35 h 151"/>
                <a:gd name="T14" fmla="*/ 147 w 157"/>
                <a:gd name="T15" fmla="*/ 47 h 151"/>
                <a:gd name="T16" fmla="*/ 100 w 157"/>
                <a:gd name="T17" fmla="*/ 91 h 151"/>
                <a:gd name="T18" fmla="*/ 97 w 157"/>
                <a:gd name="T19" fmla="*/ 10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1">
                  <a:moveTo>
                    <a:pt x="97" y="106"/>
                  </a:moveTo>
                  <a:cubicBezTo>
                    <a:pt x="97" y="114"/>
                    <a:pt x="75" y="143"/>
                    <a:pt x="55" y="147"/>
                  </a:cubicBezTo>
                  <a:cubicBezTo>
                    <a:pt x="34" y="151"/>
                    <a:pt x="29" y="145"/>
                    <a:pt x="26" y="116"/>
                  </a:cubicBezTo>
                  <a:cubicBezTo>
                    <a:pt x="22" y="84"/>
                    <a:pt x="11" y="84"/>
                    <a:pt x="6" y="63"/>
                  </a:cubicBezTo>
                  <a:cubicBezTo>
                    <a:pt x="0" y="36"/>
                    <a:pt x="26" y="12"/>
                    <a:pt x="56" y="27"/>
                  </a:cubicBezTo>
                  <a:cubicBezTo>
                    <a:pt x="83" y="39"/>
                    <a:pt x="107" y="15"/>
                    <a:pt x="126" y="7"/>
                  </a:cubicBezTo>
                  <a:cubicBezTo>
                    <a:pt x="144" y="0"/>
                    <a:pt x="147" y="21"/>
                    <a:pt x="134" y="35"/>
                  </a:cubicBezTo>
                  <a:cubicBezTo>
                    <a:pt x="122" y="49"/>
                    <a:pt x="142" y="41"/>
                    <a:pt x="147" y="47"/>
                  </a:cubicBezTo>
                  <a:cubicBezTo>
                    <a:pt x="157" y="57"/>
                    <a:pt x="141" y="82"/>
                    <a:pt x="100" y="91"/>
                  </a:cubicBezTo>
                  <a:cubicBezTo>
                    <a:pt x="107" y="99"/>
                    <a:pt x="97" y="106"/>
                    <a:pt x="97" y="106"/>
                  </a:cubicBezTo>
                  <a:close/>
                </a:path>
              </a:pathLst>
            </a:custGeom>
            <a:solidFill>
              <a:srgbClr val="18458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71" name="Freeform 74"/>
            <p:cNvSpPr/>
            <p:nvPr/>
          </p:nvSpPr>
          <p:spPr bwMode="auto">
            <a:xfrm>
              <a:off x="5182161" y="1643327"/>
              <a:ext cx="84393" cy="158420"/>
            </a:xfrm>
            <a:custGeom>
              <a:avLst/>
              <a:gdLst>
                <a:gd name="T0" fmla="*/ 0 w 24"/>
                <a:gd name="T1" fmla="*/ 15 h 45"/>
                <a:gd name="T2" fmla="*/ 7 w 24"/>
                <a:gd name="T3" fmla="*/ 37 h 45"/>
                <a:gd name="T4" fmla="*/ 23 w 24"/>
                <a:gd name="T5" fmla="*/ 32 h 45"/>
                <a:gd name="T6" fmla="*/ 15 w 24"/>
                <a:gd name="T7" fmla="*/ 5 h 45"/>
                <a:gd name="T8" fmla="*/ 0 w 24"/>
                <a:gd name="T9" fmla="*/ 1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5">
                  <a:moveTo>
                    <a:pt x="0" y="15"/>
                  </a:moveTo>
                  <a:cubicBezTo>
                    <a:pt x="0" y="23"/>
                    <a:pt x="3" y="31"/>
                    <a:pt x="7" y="37"/>
                  </a:cubicBezTo>
                  <a:cubicBezTo>
                    <a:pt x="14" y="45"/>
                    <a:pt x="21" y="41"/>
                    <a:pt x="23" y="32"/>
                  </a:cubicBezTo>
                  <a:cubicBezTo>
                    <a:pt x="24" y="24"/>
                    <a:pt x="23" y="10"/>
                    <a:pt x="15" y="5"/>
                  </a:cubicBezTo>
                  <a:cubicBezTo>
                    <a:pt x="7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72" name="Freeform 75"/>
            <p:cNvSpPr/>
            <p:nvPr/>
          </p:nvSpPr>
          <p:spPr bwMode="auto">
            <a:xfrm>
              <a:off x="4492216" y="3029141"/>
              <a:ext cx="735844" cy="2605803"/>
            </a:xfrm>
            <a:custGeom>
              <a:avLst/>
              <a:gdLst>
                <a:gd name="T0" fmla="*/ 209 w 209"/>
                <a:gd name="T1" fmla="*/ 0 h 741"/>
                <a:gd name="T2" fmla="*/ 166 w 209"/>
                <a:gd name="T3" fmla="*/ 332 h 741"/>
                <a:gd name="T4" fmla="*/ 57 w 209"/>
                <a:gd name="T5" fmla="*/ 741 h 741"/>
                <a:gd name="T6" fmla="*/ 0 w 209"/>
                <a:gd name="T7" fmla="*/ 729 h 741"/>
                <a:gd name="T8" fmla="*/ 72 w 209"/>
                <a:gd name="T9" fmla="*/ 341 h 741"/>
                <a:gd name="T10" fmla="*/ 100 w 209"/>
                <a:gd name="T11" fmla="*/ 0 h 741"/>
                <a:gd name="T12" fmla="*/ 209 w 209"/>
                <a:gd name="T13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741">
                  <a:moveTo>
                    <a:pt x="209" y="0"/>
                  </a:moveTo>
                  <a:cubicBezTo>
                    <a:pt x="209" y="0"/>
                    <a:pt x="182" y="241"/>
                    <a:pt x="166" y="332"/>
                  </a:cubicBezTo>
                  <a:cubicBezTo>
                    <a:pt x="149" y="431"/>
                    <a:pt x="57" y="741"/>
                    <a:pt x="57" y="741"/>
                  </a:cubicBezTo>
                  <a:cubicBezTo>
                    <a:pt x="0" y="729"/>
                    <a:pt x="0" y="729"/>
                    <a:pt x="0" y="729"/>
                  </a:cubicBezTo>
                  <a:cubicBezTo>
                    <a:pt x="0" y="729"/>
                    <a:pt x="63" y="439"/>
                    <a:pt x="72" y="341"/>
                  </a:cubicBezTo>
                  <a:cubicBezTo>
                    <a:pt x="81" y="234"/>
                    <a:pt x="100" y="0"/>
                    <a:pt x="100" y="0"/>
                  </a:cubicBezTo>
                  <a:cubicBezTo>
                    <a:pt x="209" y="0"/>
                    <a:pt x="209" y="0"/>
                    <a:pt x="209" y="0"/>
                  </a:cubicBezTo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73" name="Freeform 76"/>
            <p:cNvSpPr/>
            <p:nvPr/>
          </p:nvSpPr>
          <p:spPr bwMode="auto">
            <a:xfrm>
              <a:off x="4492216" y="3029141"/>
              <a:ext cx="735844" cy="2605803"/>
            </a:xfrm>
            <a:custGeom>
              <a:avLst/>
              <a:gdLst>
                <a:gd name="T0" fmla="*/ 57 w 209"/>
                <a:gd name="T1" fmla="*/ 741 h 741"/>
                <a:gd name="T2" fmla="*/ 41 w 209"/>
                <a:gd name="T3" fmla="*/ 738 h 741"/>
                <a:gd name="T4" fmla="*/ 11 w 209"/>
                <a:gd name="T5" fmla="*/ 732 h 741"/>
                <a:gd name="T6" fmla="*/ 0 w 209"/>
                <a:gd name="T7" fmla="*/ 729 h 741"/>
                <a:gd name="T8" fmla="*/ 72 w 209"/>
                <a:gd name="T9" fmla="*/ 341 h 741"/>
                <a:gd name="T10" fmla="*/ 100 w 209"/>
                <a:gd name="T11" fmla="*/ 0 h 741"/>
                <a:gd name="T12" fmla="*/ 209 w 209"/>
                <a:gd name="T13" fmla="*/ 0 h 741"/>
                <a:gd name="T14" fmla="*/ 209 w 209"/>
                <a:gd name="T15" fmla="*/ 0 h 741"/>
                <a:gd name="T16" fmla="*/ 158 w 209"/>
                <a:gd name="T17" fmla="*/ 0 h 741"/>
                <a:gd name="T18" fmla="*/ 158 w 209"/>
                <a:gd name="T19" fmla="*/ 0 h 741"/>
                <a:gd name="T20" fmla="*/ 168 w 209"/>
                <a:gd name="T21" fmla="*/ 114 h 741"/>
                <a:gd name="T22" fmla="*/ 167 w 209"/>
                <a:gd name="T23" fmla="*/ 328 h 741"/>
                <a:gd name="T24" fmla="*/ 166 w 209"/>
                <a:gd name="T25" fmla="*/ 332 h 741"/>
                <a:gd name="T26" fmla="*/ 148 w 209"/>
                <a:gd name="T27" fmla="*/ 413 h 741"/>
                <a:gd name="T28" fmla="*/ 79 w 209"/>
                <a:gd name="T29" fmla="*/ 664 h 741"/>
                <a:gd name="T30" fmla="*/ 69 w 209"/>
                <a:gd name="T31" fmla="*/ 700 h 741"/>
                <a:gd name="T32" fmla="*/ 69 w 209"/>
                <a:gd name="T33" fmla="*/ 701 h 741"/>
                <a:gd name="T34" fmla="*/ 57 w 209"/>
                <a:gd name="T35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9" h="741">
                  <a:moveTo>
                    <a:pt x="57" y="741"/>
                  </a:moveTo>
                  <a:cubicBezTo>
                    <a:pt x="41" y="738"/>
                    <a:pt x="41" y="738"/>
                    <a:pt x="41" y="738"/>
                  </a:cubicBezTo>
                  <a:cubicBezTo>
                    <a:pt x="11" y="732"/>
                    <a:pt x="11" y="732"/>
                    <a:pt x="11" y="732"/>
                  </a:cubicBezTo>
                  <a:cubicBezTo>
                    <a:pt x="0" y="729"/>
                    <a:pt x="0" y="729"/>
                    <a:pt x="0" y="729"/>
                  </a:cubicBezTo>
                  <a:cubicBezTo>
                    <a:pt x="0" y="729"/>
                    <a:pt x="63" y="439"/>
                    <a:pt x="72" y="341"/>
                  </a:cubicBezTo>
                  <a:cubicBezTo>
                    <a:pt x="81" y="234"/>
                    <a:pt x="100" y="0"/>
                    <a:pt x="100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8" y="0"/>
                    <a:pt x="163" y="50"/>
                    <a:pt x="168" y="114"/>
                  </a:cubicBezTo>
                  <a:cubicBezTo>
                    <a:pt x="153" y="164"/>
                    <a:pt x="161" y="267"/>
                    <a:pt x="167" y="328"/>
                  </a:cubicBezTo>
                  <a:cubicBezTo>
                    <a:pt x="167" y="329"/>
                    <a:pt x="166" y="330"/>
                    <a:pt x="166" y="332"/>
                  </a:cubicBezTo>
                  <a:cubicBezTo>
                    <a:pt x="163" y="352"/>
                    <a:pt x="156" y="380"/>
                    <a:pt x="148" y="413"/>
                  </a:cubicBezTo>
                  <a:cubicBezTo>
                    <a:pt x="128" y="491"/>
                    <a:pt x="99" y="595"/>
                    <a:pt x="79" y="664"/>
                  </a:cubicBezTo>
                  <a:cubicBezTo>
                    <a:pt x="75" y="677"/>
                    <a:pt x="72" y="689"/>
                    <a:pt x="69" y="700"/>
                  </a:cubicBezTo>
                  <a:cubicBezTo>
                    <a:pt x="69" y="700"/>
                    <a:pt x="69" y="701"/>
                    <a:pt x="69" y="701"/>
                  </a:cubicBezTo>
                  <a:cubicBezTo>
                    <a:pt x="61" y="726"/>
                    <a:pt x="57" y="741"/>
                    <a:pt x="57" y="741"/>
                  </a:cubicBezTo>
                </a:path>
              </a:pathLst>
            </a:custGeom>
            <a:solidFill>
              <a:srgbClr val="205DA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74" name="Freeform 77"/>
            <p:cNvSpPr/>
            <p:nvPr/>
          </p:nvSpPr>
          <p:spPr bwMode="auto">
            <a:xfrm>
              <a:off x="4477410" y="5525381"/>
              <a:ext cx="257619" cy="116965"/>
            </a:xfrm>
            <a:custGeom>
              <a:avLst/>
              <a:gdLst>
                <a:gd name="T0" fmla="*/ 174 w 174"/>
                <a:gd name="T1" fmla="*/ 29 h 79"/>
                <a:gd name="T2" fmla="*/ 152 w 174"/>
                <a:gd name="T3" fmla="*/ 79 h 79"/>
                <a:gd name="T4" fmla="*/ 0 w 174"/>
                <a:gd name="T5" fmla="*/ 46 h 79"/>
                <a:gd name="T6" fmla="*/ 12 w 174"/>
                <a:gd name="T7" fmla="*/ 0 h 79"/>
                <a:gd name="T8" fmla="*/ 174 w 174"/>
                <a:gd name="T9" fmla="*/ 29 h 79"/>
                <a:gd name="T10" fmla="*/ 174 w 174"/>
                <a:gd name="T11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79">
                  <a:moveTo>
                    <a:pt x="174" y="29"/>
                  </a:moveTo>
                  <a:lnTo>
                    <a:pt x="152" y="79"/>
                  </a:lnTo>
                  <a:lnTo>
                    <a:pt x="0" y="46"/>
                  </a:lnTo>
                  <a:lnTo>
                    <a:pt x="12" y="0"/>
                  </a:lnTo>
                  <a:lnTo>
                    <a:pt x="174" y="29"/>
                  </a:lnTo>
                  <a:lnTo>
                    <a:pt x="174" y="29"/>
                  </a:lnTo>
                  <a:close/>
                </a:path>
              </a:pathLst>
            </a:custGeom>
            <a:solidFill>
              <a:srgbClr val="272569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75" name="Freeform: Shape 87"/>
            <p:cNvSpPr/>
            <p:nvPr/>
          </p:nvSpPr>
          <p:spPr bwMode="auto">
            <a:xfrm>
              <a:off x="5053441" y="3430375"/>
              <a:ext cx="68019" cy="752129"/>
            </a:xfrm>
            <a:custGeom>
              <a:avLst/>
              <a:gdLst>
                <a:gd name="connsiteX0" fmla="*/ 31961 w 72931"/>
                <a:gd name="connsiteY0" fmla="*/ 0 h 806450"/>
                <a:gd name="connsiteX1" fmla="*/ 72931 w 72931"/>
                <a:gd name="connsiteY1" fmla="*/ 489900 h 806450"/>
                <a:gd name="connsiteX2" fmla="*/ 72931 w 72931"/>
                <a:gd name="connsiteY2" fmla="*/ 504825 h 806450"/>
                <a:gd name="connsiteX3" fmla="*/ 72931 w 72931"/>
                <a:gd name="connsiteY3" fmla="*/ 504974 h 806450"/>
                <a:gd name="connsiteX4" fmla="*/ 71440 w 72931"/>
                <a:gd name="connsiteY4" fmla="*/ 516539 h 806450"/>
                <a:gd name="connsiteX5" fmla="*/ 61758 w 72931"/>
                <a:gd name="connsiteY5" fmla="*/ 591648 h 806450"/>
                <a:gd name="connsiteX6" fmla="*/ 46859 w 72931"/>
                <a:gd name="connsiteY6" fmla="*/ 678323 h 806450"/>
                <a:gd name="connsiteX7" fmla="*/ 28237 w 72931"/>
                <a:gd name="connsiteY7" fmla="*/ 806450 h 806450"/>
                <a:gd name="connsiteX8" fmla="*/ 31961 w 72931"/>
                <a:gd name="connsiteY8" fmla="*/ 0 h 80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931" h="806450">
                  <a:moveTo>
                    <a:pt x="31961" y="0"/>
                  </a:moveTo>
                  <a:cubicBezTo>
                    <a:pt x="46859" y="150738"/>
                    <a:pt x="61758" y="327856"/>
                    <a:pt x="72931" y="489900"/>
                  </a:cubicBezTo>
                  <a:lnTo>
                    <a:pt x="72931" y="504825"/>
                  </a:lnTo>
                  <a:lnTo>
                    <a:pt x="72931" y="504974"/>
                  </a:lnTo>
                  <a:lnTo>
                    <a:pt x="71440" y="516539"/>
                  </a:lnTo>
                  <a:lnTo>
                    <a:pt x="61758" y="591648"/>
                  </a:lnTo>
                  <a:cubicBezTo>
                    <a:pt x="58033" y="621796"/>
                    <a:pt x="50584" y="651943"/>
                    <a:pt x="46859" y="678323"/>
                  </a:cubicBezTo>
                  <a:cubicBezTo>
                    <a:pt x="39410" y="727313"/>
                    <a:pt x="35686" y="768766"/>
                    <a:pt x="28237" y="806450"/>
                  </a:cubicBezTo>
                  <a:cubicBezTo>
                    <a:pt x="5889" y="576574"/>
                    <a:pt x="-23907" y="188423"/>
                    <a:pt x="31961" y="0"/>
                  </a:cubicBezTo>
                  <a:close/>
                </a:path>
              </a:pathLst>
            </a:custGeom>
            <a:solidFill>
              <a:srgbClr val="272569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  <a:noAutofit/>
            </a:bodyPr>
            <a:p>
              <a:endParaRPr lang="en-US"/>
            </a:p>
          </p:txBody>
        </p:sp>
        <p:sp>
          <p:nvSpPr>
            <p:cNvPr id="1050476" name="Freeform 83"/>
            <p:cNvSpPr/>
            <p:nvPr/>
          </p:nvSpPr>
          <p:spPr bwMode="auto">
            <a:xfrm>
              <a:off x="5047430" y="3029141"/>
              <a:ext cx="441210" cy="2672428"/>
            </a:xfrm>
            <a:custGeom>
              <a:avLst/>
              <a:gdLst>
                <a:gd name="T0" fmla="*/ 111 w 125"/>
                <a:gd name="T1" fmla="*/ 0 h 760"/>
                <a:gd name="T2" fmla="*/ 125 w 125"/>
                <a:gd name="T3" fmla="*/ 332 h 760"/>
                <a:gd name="T4" fmla="*/ 103 w 125"/>
                <a:gd name="T5" fmla="*/ 760 h 760"/>
                <a:gd name="T6" fmla="*/ 49 w 125"/>
                <a:gd name="T7" fmla="*/ 760 h 760"/>
                <a:gd name="T8" fmla="*/ 29 w 125"/>
                <a:gd name="T9" fmla="*/ 340 h 760"/>
                <a:gd name="T10" fmla="*/ 0 w 125"/>
                <a:gd name="T11" fmla="*/ 0 h 760"/>
                <a:gd name="T12" fmla="*/ 111 w 125"/>
                <a:gd name="T13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760">
                  <a:moveTo>
                    <a:pt x="111" y="0"/>
                  </a:moveTo>
                  <a:cubicBezTo>
                    <a:pt x="111" y="0"/>
                    <a:pt x="124" y="236"/>
                    <a:pt x="125" y="332"/>
                  </a:cubicBezTo>
                  <a:cubicBezTo>
                    <a:pt x="125" y="432"/>
                    <a:pt x="103" y="760"/>
                    <a:pt x="103" y="760"/>
                  </a:cubicBezTo>
                  <a:cubicBezTo>
                    <a:pt x="49" y="760"/>
                    <a:pt x="49" y="760"/>
                    <a:pt x="49" y="760"/>
                  </a:cubicBezTo>
                  <a:cubicBezTo>
                    <a:pt x="49" y="760"/>
                    <a:pt x="35" y="438"/>
                    <a:pt x="29" y="340"/>
                  </a:cubicBezTo>
                  <a:cubicBezTo>
                    <a:pt x="22" y="233"/>
                    <a:pt x="0" y="0"/>
                    <a:pt x="0" y="0"/>
                  </a:cubicBezTo>
                  <a:cubicBezTo>
                    <a:pt x="111" y="0"/>
                    <a:pt x="111" y="0"/>
                    <a:pt x="111" y="0"/>
                  </a:cubicBezTo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77" name="Freeform 84"/>
            <p:cNvSpPr/>
            <p:nvPr/>
          </p:nvSpPr>
          <p:spPr bwMode="auto">
            <a:xfrm>
              <a:off x="5047430" y="3029141"/>
              <a:ext cx="441210" cy="2672428"/>
            </a:xfrm>
            <a:custGeom>
              <a:avLst/>
              <a:gdLst>
                <a:gd name="T0" fmla="*/ 103 w 125"/>
                <a:gd name="T1" fmla="*/ 760 h 760"/>
                <a:gd name="T2" fmla="*/ 91 w 125"/>
                <a:gd name="T3" fmla="*/ 760 h 760"/>
                <a:gd name="T4" fmla="*/ 60 w 125"/>
                <a:gd name="T5" fmla="*/ 760 h 760"/>
                <a:gd name="T6" fmla="*/ 49 w 125"/>
                <a:gd name="T7" fmla="*/ 760 h 760"/>
                <a:gd name="T8" fmla="*/ 29 w 125"/>
                <a:gd name="T9" fmla="*/ 340 h 760"/>
                <a:gd name="T10" fmla="*/ 21 w 125"/>
                <a:gd name="T11" fmla="*/ 244 h 760"/>
                <a:gd name="T12" fmla="*/ 10 w 125"/>
                <a:gd name="T13" fmla="*/ 114 h 760"/>
                <a:gd name="T14" fmla="*/ 0 w 125"/>
                <a:gd name="T15" fmla="*/ 0 h 760"/>
                <a:gd name="T16" fmla="*/ 111 w 125"/>
                <a:gd name="T17" fmla="*/ 0 h 760"/>
                <a:gd name="T18" fmla="*/ 125 w 125"/>
                <a:gd name="T19" fmla="*/ 332 h 760"/>
                <a:gd name="T20" fmla="*/ 125 w 125"/>
                <a:gd name="T21" fmla="*/ 334 h 760"/>
                <a:gd name="T22" fmla="*/ 124 w 125"/>
                <a:gd name="T23" fmla="*/ 377 h 760"/>
                <a:gd name="T24" fmla="*/ 107 w 125"/>
                <a:gd name="T25" fmla="*/ 700 h 760"/>
                <a:gd name="T26" fmla="*/ 106 w 125"/>
                <a:gd name="T27" fmla="*/ 701 h 760"/>
                <a:gd name="T28" fmla="*/ 103 w 125"/>
                <a:gd name="T29" fmla="*/ 76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760">
                  <a:moveTo>
                    <a:pt x="103" y="760"/>
                  </a:moveTo>
                  <a:cubicBezTo>
                    <a:pt x="91" y="760"/>
                    <a:pt x="91" y="760"/>
                    <a:pt x="91" y="760"/>
                  </a:cubicBezTo>
                  <a:cubicBezTo>
                    <a:pt x="60" y="760"/>
                    <a:pt x="60" y="760"/>
                    <a:pt x="60" y="760"/>
                  </a:cubicBezTo>
                  <a:cubicBezTo>
                    <a:pt x="49" y="760"/>
                    <a:pt x="49" y="760"/>
                    <a:pt x="49" y="760"/>
                  </a:cubicBezTo>
                  <a:cubicBezTo>
                    <a:pt x="49" y="760"/>
                    <a:pt x="35" y="438"/>
                    <a:pt x="29" y="340"/>
                  </a:cubicBezTo>
                  <a:cubicBezTo>
                    <a:pt x="27" y="314"/>
                    <a:pt x="24" y="280"/>
                    <a:pt x="21" y="244"/>
                  </a:cubicBezTo>
                  <a:cubicBezTo>
                    <a:pt x="18" y="201"/>
                    <a:pt x="14" y="154"/>
                    <a:pt x="10" y="114"/>
                  </a:cubicBezTo>
                  <a:cubicBezTo>
                    <a:pt x="5" y="50"/>
                    <a:pt x="0" y="0"/>
                    <a:pt x="0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0"/>
                    <a:pt x="124" y="236"/>
                    <a:pt x="125" y="332"/>
                  </a:cubicBezTo>
                  <a:cubicBezTo>
                    <a:pt x="125" y="333"/>
                    <a:pt x="125" y="334"/>
                    <a:pt x="125" y="334"/>
                  </a:cubicBezTo>
                  <a:cubicBezTo>
                    <a:pt x="125" y="346"/>
                    <a:pt x="124" y="360"/>
                    <a:pt x="124" y="377"/>
                  </a:cubicBezTo>
                  <a:cubicBezTo>
                    <a:pt x="121" y="467"/>
                    <a:pt x="112" y="617"/>
                    <a:pt x="107" y="700"/>
                  </a:cubicBezTo>
                  <a:cubicBezTo>
                    <a:pt x="107" y="700"/>
                    <a:pt x="106" y="701"/>
                    <a:pt x="106" y="701"/>
                  </a:cubicBezTo>
                  <a:cubicBezTo>
                    <a:pt x="104" y="737"/>
                    <a:pt x="103" y="760"/>
                    <a:pt x="103" y="760"/>
                  </a:cubicBezTo>
                </a:path>
              </a:pathLst>
            </a:custGeom>
            <a:solidFill>
              <a:srgbClr val="205DA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78" name="Freeform 85"/>
            <p:cNvSpPr/>
            <p:nvPr/>
          </p:nvSpPr>
          <p:spPr bwMode="auto">
            <a:xfrm>
              <a:off x="5195487" y="5627540"/>
              <a:ext cx="247256" cy="78470"/>
            </a:xfrm>
            <a:custGeom>
              <a:avLst/>
              <a:gdLst>
                <a:gd name="T0" fmla="*/ 167 w 167"/>
                <a:gd name="T1" fmla="*/ 0 h 53"/>
                <a:gd name="T2" fmla="*/ 162 w 167"/>
                <a:gd name="T3" fmla="*/ 53 h 53"/>
                <a:gd name="T4" fmla="*/ 7 w 167"/>
                <a:gd name="T5" fmla="*/ 53 h 53"/>
                <a:gd name="T6" fmla="*/ 0 w 167"/>
                <a:gd name="T7" fmla="*/ 5 h 53"/>
                <a:gd name="T8" fmla="*/ 167 w 167"/>
                <a:gd name="T9" fmla="*/ 0 h 53"/>
                <a:gd name="T10" fmla="*/ 167 w 167"/>
                <a:gd name="T1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53">
                  <a:moveTo>
                    <a:pt x="167" y="0"/>
                  </a:moveTo>
                  <a:lnTo>
                    <a:pt x="162" y="53"/>
                  </a:lnTo>
                  <a:lnTo>
                    <a:pt x="7" y="53"/>
                  </a:lnTo>
                  <a:lnTo>
                    <a:pt x="0" y="5"/>
                  </a:lnTo>
                  <a:lnTo>
                    <a:pt x="167" y="0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272569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71" name="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D71B9F-3993-4306-BFF8-A983D4BB9097}" type="slidenum">
              <a:rPr lang="en-US" smtClean="0"/>
              <a:t>11</a:t>
            </a:fld>
            <a:endParaRPr lang="en-US"/>
          </a:p>
        </p:txBody>
      </p:sp>
      <p:grpSp>
        <p:nvGrpSpPr>
          <p:cNvPr id="219" name="Group 83"/>
          <p:cNvGrpSpPr/>
          <p:nvPr/>
        </p:nvGrpSpPr>
        <p:grpSpPr>
          <a:xfrm>
            <a:off x="248276" y="916134"/>
            <a:ext cx="4533809" cy="5479637"/>
            <a:chOff x="571500" y="1570935"/>
            <a:chExt cx="3838575" cy="4639365"/>
          </a:xfrm>
        </p:grpSpPr>
        <p:sp>
          <p:nvSpPr>
            <p:cNvPr id="1049972" name="Rectangle 82"/>
            <p:cNvSpPr/>
            <p:nvPr/>
          </p:nvSpPr>
          <p:spPr>
            <a:xfrm>
              <a:off x="3292448" y="1883344"/>
              <a:ext cx="912206" cy="3797739"/>
            </a:xfrm>
            <a:prstGeom prst="rect"/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grpSp>
          <p:nvGrpSpPr>
            <p:cNvPr id="220" name="Group 62"/>
            <p:cNvGrpSpPr/>
            <p:nvPr/>
          </p:nvGrpSpPr>
          <p:grpSpPr>
            <a:xfrm flipH="1">
              <a:off x="571500" y="1570935"/>
              <a:ext cx="3838575" cy="4639365"/>
              <a:chOff x="1804987" y="1824038"/>
              <a:chExt cx="3500439" cy="4230688"/>
            </a:xfrm>
          </p:grpSpPr>
          <p:sp>
            <p:nvSpPr>
              <p:cNvPr id="1049973" name="Freeform: Shape 60"/>
              <p:cNvSpPr/>
              <p:nvPr/>
            </p:nvSpPr>
            <p:spPr bwMode="auto">
              <a:xfrm>
                <a:off x="1804987" y="1851026"/>
                <a:ext cx="400050" cy="3694113"/>
              </a:xfrm>
              <a:custGeom>
                <a:avLst/>
                <a:gdLst>
                  <a:gd name="connsiteX0" fmla="*/ 400050 w 400050"/>
                  <a:gd name="connsiteY0" fmla="*/ 0 h 3694113"/>
                  <a:gd name="connsiteX1" fmla="*/ 230907 w 400050"/>
                  <a:gd name="connsiteY1" fmla="*/ 69548 h 3694113"/>
                  <a:gd name="connsiteX2" fmla="*/ 230582 w 400050"/>
                  <a:gd name="connsiteY2" fmla="*/ 69557 h 3694113"/>
                  <a:gd name="connsiteX3" fmla="*/ 190333 w 400050"/>
                  <a:gd name="connsiteY3" fmla="*/ 113228 h 3694113"/>
                  <a:gd name="connsiteX4" fmla="*/ 159251 w 400050"/>
                  <a:gd name="connsiteY4" fmla="*/ 166052 h 3694113"/>
                  <a:gd name="connsiteX5" fmla="*/ 158428 w 400050"/>
                  <a:gd name="connsiteY5" fmla="*/ 166098 h 3694113"/>
                  <a:gd name="connsiteX6" fmla="*/ 134161 w 400050"/>
                  <a:gd name="connsiteY6" fmla="*/ 241203 h 3694113"/>
                  <a:gd name="connsiteX7" fmla="*/ 127787 w 400050"/>
                  <a:gd name="connsiteY7" fmla="*/ 323880 h 3694113"/>
                  <a:gd name="connsiteX8" fmla="*/ 128588 w 400050"/>
                  <a:gd name="connsiteY8" fmla="*/ 323850 h 3694113"/>
                  <a:gd name="connsiteX9" fmla="*/ 211138 w 400050"/>
                  <a:gd name="connsiteY9" fmla="*/ 3689351 h 3694113"/>
                  <a:gd name="connsiteX10" fmla="*/ 82550 w 400050"/>
                  <a:gd name="connsiteY10" fmla="*/ 3694113 h 3694113"/>
                  <a:gd name="connsiteX11" fmla="*/ 0 w 400050"/>
                  <a:gd name="connsiteY11" fmla="*/ 328613 h 3694113"/>
                  <a:gd name="connsiteX12" fmla="*/ 0 w 400050"/>
                  <a:gd name="connsiteY12" fmla="*/ 328613 h 3694113"/>
                  <a:gd name="connsiteX13" fmla="*/ 0 w 400050"/>
                  <a:gd name="connsiteY13" fmla="*/ 328613 h 3694113"/>
                  <a:gd name="connsiteX14" fmla="*/ 0 w 400050"/>
                  <a:gd name="connsiteY14" fmla="*/ 328613 h 3694113"/>
                  <a:gd name="connsiteX15" fmla="*/ 0 w 400050"/>
                  <a:gd name="connsiteY15" fmla="*/ 328613 h 3694113"/>
                  <a:gd name="connsiteX16" fmla="*/ 8196 w 400050"/>
                  <a:gd name="connsiteY16" fmla="*/ 246422 h 3694113"/>
                  <a:gd name="connsiteX17" fmla="*/ 34511 w 400050"/>
                  <a:gd name="connsiteY17" fmla="*/ 172058 h 3694113"/>
                  <a:gd name="connsiteX18" fmla="*/ 35506 w 400050"/>
                  <a:gd name="connsiteY18" fmla="*/ 172002 h 3694113"/>
                  <a:gd name="connsiteX19" fmla="*/ 65575 w 400050"/>
                  <a:gd name="connsiteY19" fmla="*/ 118467 h 3694113"/>
                  <a:gd name="connsiteX20" fmla="*/ 103995 w 400050"/>
                  <a:gd name="connsiteY20" fmla="*/ 71755 h 3694113"/>
                  <a:gd name="connsiteX21" fmla="*/ 105298 w 400050"/>
                  <a:gd name="connsiteY21" fmla="*/ 71719 h 3694113"/>
                  <a:gd name="connsiteX22" fmla="*/ 182581 w 400050"/>
                  <a:gd name="connsiteY22" fmla="*/ 23907 h 3694113"/>
                  <a:gd name="connsiteX23" fmla="*/ 272330 w 400050"/>
                  <a:gd name="connsiteY23" fmla="*/ 3477 h 3694113"/>
                  <a:gd name="connsiteX24" fmla="*/ 400050 w 400050"/>
                  <a:gd name="connsiteY24" fmla="*/ 0 h 3694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00050" h="3694113">
                    <a:moveTo>
                      <a:pt x="400050" y="0"/>
                    </a:moveTo>
                    <a:cubicBezTo>
                      <a:pt x="334464" y="3477"/>
                      <a:pt x="275782" y="27819"/>
                      <a:pt x="230907" y="69548"/>
                    </a:cubicBezTo>
                    <a:lnTo>
                      <a:pt x="230582" y="69557"/>
                    </a:lnTo>
                    <a:lnTo>
                      <a:pt x="190333" y="113228"/>
                    </a:lnTo>
                    <a:cubicBezTo>
                      <a:pt x="178246" y="129381"/>
                      <a:pt x="167885" y="146843"/>
                      <a:pt x="159251" y="166052"/>
                    </a:cubicBezTo>
                    <a:lnTo>
                      <a:pt x="158428" y="166098"/>
                    </a:lnTo>
                    <a:lnTo>
                      <a:pt x="134161" y="241203"/>
                    </a:lnTo>
                    <a:lnTo>
                      <a:pt x="127787" y="323880"/>
                    </a:lnTo>
                    <a:lnTo>
                      <a:pt x="128588" y="323850"/>
                    </a:lnTo>
                    <a:lnTo>
                      <a:pt x="211138" y="3689351"/>
                    </a:lnTo>
                    <a:lnTo>
                      <a:pt x="82550" y="3694113"/>
                    </a:lnTo>
                    <a:lnTo>
                      <a:pt x="0" y="328613"/>
                    </a:lnTo>
                    <a:lnTo>
                      <a:pt x="0" y="328613"/>
                    </a:lnTo>
                    <a:lnTo>
                      <a:pt x="0" y="328613"/>
                    </a:lnTo>
                    <a:lnTo>
                      <a:pt x="0" y="328613"/>
                    </a:lnTo>
                    <a:lnTo>
                      <a:pt x="0" y="328613"/>
                    </a:lnTo>
                    <a:lnTo>
                      <a:pt x="8196" y="246422"/>
                    </a:lnTo>
                    <a:cubicBezTo>
                      <a:pt x="13804" y="219894"/>
                      <a:pt x="22432" y="194672"/>
                      <a:pt x="34511" y="172058"/>
                    </a:cubicBezTo>
                    <a:lnTo>
                      <a:pt x="35506" y="172002"/>
                    </a:lnTo>
                    <a:lnTo>
                      <a:pt x="65575" y="118467"/>
                    </a:lnTo>
                    <a:cubicBezTo>
                      <a:pt x="77230" y="101441"/>
                      <a:pt x="90181" y="85725"/>
                      <a:pt x="103995" y="71755"/>
                    </a:cubicBezTo>
                    <a:lnTo>
                      <a:pt x="105298" y="71719"/>
                    </a:lnTo>
                    <a:lnTo>
                      <a:pt x="182581" y="23907"/>
                    </a:lnTo>
                    <a:cubicBezTo>
                      <a:pt x="211059" y="12171"/>
                      <a:pt x="241263" y="5216"/>
                      <a:pt x="272330" y="3477"/>
                    </a:cubicBezTo>
                    <a:cubicBezTo>
                      <a:pt x="400050" y="0"/>
                      <a:pt x="400050" y="0"/>
                      <a:pt x="400050" y="0"/>
                    </a:cubicBezTo>
                    <a:close/>
                  </a:path>
                </a:pathLst>
              </a:custGeom>
              <a:solidFill>
                <a:srgbClr val="35328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  <a:noAutofit/>
              </a:bodyPr>
              <a:p>
                <a:endParaRPr lang="en-US"/>
              </a:p>
            </p:txBody>
          </p:sp>
          <p:sp>
            <p:nvSpPr>
              <p:cNvPr id="1049974" name="Freeform 17"/>
              <p:cNvSpPr/>
              <p:nvPr/>
            </p:nvSpPr>
            <p:spPr bwMode="auto">
              <a:xfrm>
                <a:off x="1887538" y="5540376"/>
                <a:ext cx="414338" cy="317500"/>
              </a:xfrm>
              <a:custGeom>
                <a:avLst/>
                <a:gdLst>
                  <a:gd name="T0" fmla="*/ 120 w 120"/>
                  <a:gd name="T1" fmla="*/ 90 h 92"/>
                  <a:gd name="T2" fmla="*/ 84 w 120"/>
                  <a:gd name="T3" fmla="*/ 91 h 92"/>
                  <a:gd name="T4" fmla="*/ 0 w 120"/>
                  <a:gd name="T5" fmla="*/ 1 h 92"/>
                  <a:gd name="T6" fmla="*/ 37 w 120"/>
                  <a:gd name="T7" fmla="*/ 0 h 92"/>
                  <a:gd name="T8" fmla="*/ 120 w 120"/>
                  <a:gd name="T9" fmla="*/ 9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92">
                    <a:moveTo>
                      <a:pt x="120" y="90"/>
                    </a:moveTo>
                    <a:cubicBezTo>
                      <a:pt x="84" y="91"/>
                      <a:pt x="84" y="91"/>
                      <a:pt x="84" y="91"/>
                    </a:cubicBezTo>
                    <a:cubicBezTo>
                      <a:pt x="39" y="92"/>
                      <a:pt x="2" y="52"/>
                      <a:pt x="0" y="1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8" y="51"/>
                      <a:pt x="76" y="91"/>
                      <a:pt x="120" y="90"/>
                    </a:cubicBezTo>
                  </a:path>
                </a:pathLst>
              </a:custGeom>
              <a:solidFill>
                <a:srgbClr val="32399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75" name="Freeform 18"/>
              <p:cNvSpPr/>
              <p:nvPr/>
            </p:nvSpPr>
            <p:spPr bwMode="auto">
              <a:xfrm>
                <a:off x="2892425" y="2489201"/>
                <a:ext cx="538163" cy="120650"/>
              </a:xfrm>
              <a:custGeom>
                <a:avLst/>
                <a:gdLst>
                  <a:gd name="T0" fmla="*/ 337 w 339"/>
                  <a:gd name="T1" fmla="*/ 0 h 76"/>
                  <a:gd name="T2" fmla="*/ 339 w 339"/>
                  <a:gd name="T3" fmla="*/ 68 h 76"/>
                  <a:gd name="T4" fmla="*/ 0 w 339"/>
                  <a:gd name="T5" fmla="*/ 76 h 76"/>
                  <a:gd name="T6" fmla="*/ 0 w 339"/>
                  <a:gd name="T7" fmla="*/ 7 h 76"/>
                  <a:gd name="T8" fmla="*/ 337 w 339"/>
                  <a:gd name="T9" fmla="*/ 0 h 76"/>
                  <a:gd name="T10" fmla="*/ 337 w 339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9" h="76">
                    <a:moveTo>
                      <a:pt x="337" y="0"/>
                    </a:moveTo>
                    <a:lnTo>
                      <a:pt x="339" y="68"/>
                    </a:lnTo>
                    <a:lnTo>
                      <a:pt x="0" y="76"/>
                    </a:lnTo>
                    <a:lnTo>
                      <a:pt x="0" y="7"/>
                    </a:lnTo>
                    <a:lnTo>
                      <a:pt x="337" y="0"/>
                    </a:lnTo>
                    <a:lnTo>
                      <a:pt x="337" y="0"/>
                    </a:lnTo>
                    <a:close/>
                  </a:path>
                </a:pathLst>
              </a:custGeom>
              <a:solidFill>
                <a:srgbClr val="92B4D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76" name="Freeform 19"/>
              <p:cNvSpPr/>
              <p:nvPr/>
            </p:nvSpPr>
            <p:spPr bwMode="auto">
              <a:xfrm>
                <a:off x="2146300" y="2459038"/>
                <a:ext cx="677863" cy="679450"/>
              </a:xfrm>
              <a:custGeom>
                <a:avLst/>
                <a:gdLst>
                  <a:gd name="T0" fmla="*/ 164 w 196"/>
                  <a:gd name="T1" fmla="*/ 0 h 197"/>
                  <a:gd name="T2" fmla="*/ 192 w 196"/>
                  <a:gd name="T3" fmla="*/ 31 h 197"/>
                  <a:gd name="T4" fmla="*/ 195 w 196"/>
                  <a:gd name="T5" fmla="*/ 162 h 197"/>
                  <a:gd name="T6" fmla="*/ 169 w 196"/>
                  <a:gd name="T7" fmla="*/ 194 h 197"/>
                  <a:gd name="T8" fmla="*/ 32 w 196"/>
                  <a:gd name="T9" fmla="*/ 197 h 197"/>
                  <a:gd name="T10" fmla="*/ 4 w 196"/>
                  <a:gd name="T11" fmla="*/ 166 h 197"/>
                  <a:gd name="T12" fmla="*/ 1 w 196"/>
                  <a:gd name="T13" fmla="*/ 35 h 197"/>
                  <a:gd name="T14" fmla="*/ 27 w 196"/>
                  <a:gd name="T15" fmla="*/ 3 h 197"/>
                  <a:gd name="T16" fmla="*/ 164 w 196"/>
                  <a:gd name="T17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197">
                    <a:moveTo>
                      <a:pt x="164" y="0"/>
                    </a:moveTo>
                    <a:cubicBezTo>
                      <a:pt x="179" y="0"/>
                      <a:pt x="192" y="14"/>
                      <a:pt x="192" y="31"/>
                    </a:cubicBezTo>
                    <a:cubicBezTo>
                      <a:pt x="195" y="162"/>
                      <a:pt x="195" y="162"/>
                      <a:pt x="195" y="162"/>
                    </a:cubicBezTo>
                    <a:cubicBezTo>
                      <a:pt x="196" y="179"/>
                      <a:pt x="184" y="193"/>
                      <a:pt x="169" y="194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17" y="197"/>
                      <a:pt x="4" y="183"/>
                      <a:pt x="4" y="166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18"/>
                      <a:pt x="12" y="4"/>
                      <a:pt x="27" y="3"/>
                    </a:cubicBezTo>
                    <a:cubicBezTo>
                      <a:pt x="164" y="0"/>
                      <a:pt x="164" y="0"/>
                      <a:pt x="164" y="0"/>
                    </a:cubicBezTo>
                    <a:close/>
                  </a:path>
                </a:pathLst>
              </a:custGeom>
              <a:solidFill>
                <a:srgbClr val="F5928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77" name="Freeform 20"/>
              <p:cNvSpPr>
                <a:spLocks noEditPoints="1"/>
              </p:cNvSpPr>
              <p:nvPr/>
            </p:nvSpPr>
            <p:spPr bwMode="auto">
              <a:xfrm>
                <a:off x="2046288" y="2286001"/>
                <a:ext cx="1571625" cy="3054350"/>
              </a:xfrm>
              <a:custGeom>
                <a:avLst/>
                <a:gdLst>
                  <a:gd name="T0" fmla="*/ 245 w 455"/>
                  <a:gd name="T1" fmla="*/ 62 h 885"/>
                  <a:gd name="T2" fmla="*/ 245 w 455"/>
                  <a:gd name="T3" fmla="*/ 94 h 885"/>
                  <a:gd name="T4" fmla="*/ 401 w 455"/>
                  <a:gd name="T5" fmla="*/ 90 h 885"/>
                  <a:gd name="T6" fmla="*/ 400 w 455"/>
                  <a:gd name="T7" fmla="*/ 59 h 885"/>
                  <a:gd name="T8" fmla="*/ 245 w 455"/>
                  <a:gd name="T9" fmla="*/ 62 h 885"/>
                  <a:gd name="T10" fmla="*/ 246 w 455"/>
                  <a:gd name="T11" fmla="*/ 120 h 885"/>
                  <a:gd name="T12" fmla="*/ 247 w 455"/>
                  <a:gd name="T13" fmla="*/ 151 h 885"/>
                  <a:gd name="T14" fmla="*/ 402 w 455"/>
                  <a:gd name="T15" fmla="*/ 148 h 885"/>
                  <a:gd name="T16" fmla="*/ 402 w 455"/>
                  <a:gd name="T17" fmla="*/ 116 h 885"/>
                  <a:gd name="T18" fmla="*/ 246 w 455"/>
                  <a:gd name="T19" fmla="*/ 120 h 885"/>
                  <a:gd name="T20" fmla="*/ 421 w 455"/>
                  <a:gd name="T21" fmla="*/ 341 h 885"/>
                  <a:gd name="T22" fmla="*/ 421 w 455"/>
                  <a:gd name="T23" fmla="*/ 309 h 885"/>
                  <a:gd name="T24" fmla="*/ 35 w 455"/>
                  <a:gd name="T25" fmla="*/ 318 h 885"/>
                  <a:gd name="T26" fmla="*/ 36 w 455"/>
                  <a:gd name="T27" fmla="*/ 349 h 885"/>
                  <a:gd name="T28" fmla="*/ 421 w 455"/>
                  <a:gd name="T29" fmla="*/ 341 h 885"/>
                  <a:gd name="T30" fmla="*/ 423 w 455"/>
                  <a:gd name="T31" fmla="*/ 398 h 885"/>
                  <a:gd name="T32" fmla="*/ 422 w 455"/>
                  <a:gd name="T33" fmla="*/ 367 h 885"/>
                  <a:gd name="T34" fmla="*/ 37 w 455"/>
                  <a:gd name="T35" fmla="*/ 376 h 885"/>
                  <a:gd name="T36" fmla="*/ 38 w 455"/>
                  <a:gd name="T37" fmla="*/ 407 h 885"/>
                  <a:gd name="T38" fmla="*/ 423 w 455"/>
                  <a:gd name="T39" fmla="*/ 398 h 885"/>
                  <a:gd name="T40" fmla="*/ 30 w 455"/>
                  <a:gd name="T41" fmla="*/ 85 h 885"/>
                  <a:gd name="T42" fmla="*/ 33 w 455"/>
                  <a:gd name="T43" fmla="*/ 216 h 885"/>
                  <a:gd name="T44" fmla="*/ 61 w 455"/>
                  <a:gd name="T45" fmla="*/ 247 h 885"/>
                  <a:gd name="T46" fmla="*/ 198 w 455"/>
                  <a:gd name="T47" fmla="*/ 244 h 885"/>
                  <a:gd name="T48" fmla="*/ 224 w 455"/>
                  <a:gd name="T49" fmla="*/ 212 h 885"/>
                  <a:gd name="T50" fmla="*/ 221 w 455"/>
                  <a:gd name="T51" fmla="*/ 81 h 885"/>
                  <a:gd name="T52" fmla="*/ 193 w 455"/>
                  <a:gd name="T53" fmla="*/ 50 h 885"/>
                  <a:gd name="T54" fmla="*/ 56 w 455"/>
                  <a:gd name="T55" fmla="*/ 53 h 885"/>
                  <a:gd name="T56" fmla="*/ 30 w 455"/>
                  <a:gd name="T57" fmla="*/ 85 h 885"/>
                  <a:gd name="T58" fmla="*/ 427 w 455"/>
                  <a:gd name="T59" fmla="*/ 791 h 885"/>
                  <a:gd name="T60" fmla="*/ 419 w 455"/>
                  <a:gd name="T61" fmla="*/ 445 h 885"/>
                  <a:gd name="T62" fmla="*/ 39 w 455"/>
                  <a:gd name="T63" fmla="*/ 454 h 885"/>
                  <a:gd name="T64" fmla="*/ 47 w 455"/>
                  <a:gd name="T65" fmla="*/ 800 h 885"/>
                  <a:gd name="T66" fmla="*/ 427 w 455"/>
                  <a:gd name="T67" fmla="*/ 791 h 885"/>
                  <a:gd name="T68" fmla="*/ 433 w 455"/>
                  <a:gd name="T69" fmla="*/ 0 h 885"/>
                  <a:gd name="T70" fmla="*/ 455 w 455"/>
                  <a:gd name="T71" fmla="*/ 875 h 885"/>
                  <a:gd name="T72" fmla="*/ 21 w 455"/>
                  <a:gd name="T73" fmla="*/ 885 h 885"/>
                  <a:gd name="T74" fmla="*/ 0 w 455"/>
                  <a:gd name="T75" fmla="*/ 10 h 885"/>
                  <a:gd name="T76" fmla="*/ 433 w 455"/>
                  <a:gd name="T77" fmla="*/ 0 h 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55" h="885">
                    <a:moveTo>
                      <a:pt x="245" y="62"/>
                    </a:moveTo>
                    <a:cubicBezTo>
                      <a:pt x="245" y="94"/>
                      <a:pt x="245" y="94"/>
                      <a:pt x="245" y="94"/>
                    </a:cubicBezTo>
                    <a:cubicBezTo>
                      <a:pt x="401" y="90"/>
                      <a:pt x="401" y="90"/>
                      <a:pt x="401" y="90"/>
                    </a:cubicBezTo>
                    <a:cubicBezTo>
                      <a:pt x="400" y="59"/>
                      <a:pt x="400" y="59"/>
                      <a:pt x="400" y="59"/>
                    </a:cubicBezTo>
                    <a:cubicBezTo>
                      <a:pt x="245" y="62"/>
                      <a:pt x="245" y="62"/>
                      <a:pt x="245" y="62"/>
                    </a:cubicBezTo>
                    <a:moveTo>
                      <a:pt x="246" y="120"/>
                    </a:moveTo>
                    <a:cubicBezTo>
                      <a:pt x="247" y="151"/>
                      <a:pt x="247" y="151"/>
                      <a:pt x="247" y="151"/>
                    </a:cubicBezTo>
                    <a:cubicBezTo>
                      <a:pt x="402" y="148"/>
                      <a:pt x="402" y="148"/>
                      <a:pt x="402" y="148"/>
                    </a:cubicBezTo>
                    <a:cubicBezTo>
                      <a:pt x="402" y="116"/>
                      <a:pt x="402" y="116"/>
                      <a:pt x="402" y="116"/>
                    </a:cubicBezTo>
                    <a:cubicBezTo>
                      <a:pt x="246" y="120"/>
                      <a:pt x="246" y="120"/>
                      <a:pt x="246" y="120"/>
                    </a:cubicBezTo>
                    <a:moveTo>
                      <a:pt x="421" y="341"/>
                    </a:moveTo>
                    <a:cubicBezTo>
                      <a:pt x="421" y="309"/>
                      <a:pt x="421" y="309"/>
                      <a:pt x="421" y="309"/>
                    </a:cubicBezTo>
                    <a:cubicBezTo>
                      <a:pt x="35" y="318"/>
                      <a:pt x="35" y="318"/>
                      <a:pt x="35" y="318"/>
                    </a:cubicBezTo>
                    <a:cubicBezTo>
                      <a:pt x="36" y="349"/>
                      <a:pt x="36" y="349"/>
                      <a:pt x="36" y="349"/>
                    </a:cubicBezTo>
                    <a:cubicBezTo>
                      <a:pt x="421" y="341"/>
                      <a:pt x="421" y="341"/>
                      <a:pt x="421" y="341"/>
                    </a:cubicBezTo>
                    <a:moveTo>
                      <a:pt x="423" y="398"/>
                    </a:moveTo>
                    <a:cubicBezTo>
                      <a:pt x="422" y="367"/>
                      <a:pt x="422" y="367"/>
                      <a:pt x="422" y="367"/>
                    </a:cubicBezTo>
                    <a:cubicBezTo>
                      <a:pt x="37" y="376"/>
                      <a:pt x="37" y="376"/>
                      <a:pt x="37" y="376"/>
                    </a:cubicBezTo>
                    <a:cubicBezTo>
                      <a:pt x="38" y="407"/>
                      <a:pt x="38" y="407"/>
                      <a:pt x="38" y="407"/>
                    </a:cubicBezTo>
                    <a:cubicBezTo>
                      <a:pt x="423" y="398"/>
                      <a:pt x="423" y="398"/>
                      <a:pt x="423" y="398"/>
                    </a:cubicBezTo>
                    <a:moveTo>
                      <a:pt x="30" y="85"/>
                    </a:moveTo>
                    <a:cubicBezTo>
                      <a:pt x="33" y="216"/>
                      <a:pt x="33" y="216"/>
                      <a:pt x="33" y="216"/>
                    </a:cubicBezTo>
                    <a:cubicBezTo>
                      <a:pt x="33" y="233"/>
                      <a:pt x="46" y="247"/>
                      <a:pt x="61" y="247"/>
                    </a:cubicBezTo>
                    <a:cubicBezTo>
                      <a:pt x="198" y="244"/>
                      <a:pt x="198" y="244"/>
                      <a:pt x="198" y="244"/>
                    </a:cubicBezTo>
                    <a:cubicBezTo>
                      <a:pt x="213" y="243"/>
                      <a:pt x="225" y="229"/>
                      <a:pt x="224" y="212"/>
                    </a:cubicBezTo>
                    <a:cubicBezTo>
                      <a:pt x="221" y="81"/>
                      <a:pt x="221" y="81"/>
                      <a:pt x="221" y="81"/>
                    </a:cubicBezTo>
                    <a:cubicBezTo>
                      <a:pt x="221" y="64"/>
                      <a:pt x="208" y="50"/>
                      <a:pt x="193" y="50"/>
                    </a:cubicBezTo>
                    <a:cubicBezTo>
                      <a:pt x="56" y="53"/>
                      <a:pt x="56" y="53"/>
                      <a:pt x="56" y="53"/>
                    </a:cubicBezTo>
                    <a:cubicBezTo>
                      <a:pt x="41" y="54"/>
                      <a:pt x="29" y="68"/>
                      <a:pt x="30" y="85"/>
                    </a:cubicBezTo>
                    <a:moveTo>
                      <a:pt x="427" y="791"/>
                    </a:moveTo>
                    <a:cubicBezTo>
                      <a:pt x="419" y="445"/>
                      <a:pt x="419" y="445"/>
                      <a:pt x="419" y="445"/>
                    </a:cubicBezTo>
                    <a:cubicBezTo>
                      <a:pt x="39" y="454"/>
                      <a:pt x="39" y="454"/>
                      <a:pt x="39" y="454"/>
                    </a:cubicBezTo>
                    <a:cubicBezTo>
                      <a:pt x="47" y="800"/>
                      <a:pt x="47" y="800"/>
                      <a:pt x="47" y="800"/>
                    </a:cubicBezTo>
                    <a:cubicBezTo>
                      <a:pt x="427" y="791"/>
                      <a:pt x="427" y="791"/>
                      <a:pt x="427" y="791"/>
                    </a:cubicBezTo>
                    <a:moveTo>
                      <a:pt x="433" y="0"/>
                    </a:moveTo>
                    <a:cubicBezTo>
                      <a:pt x="455" y="875"/>
                      <a:pt x="455" y="875"/>
                      <a:pt x="455" y="875"/>
                    </a:cubicBezTo>
                    <a:cubicBezTo>
                      <a:pt x="21" y="885"/>
                      <a:pt x="21" y="885"/>
                      <a:pt x="21" y="88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433" y="0"/>
                      <a:pt x="433" y="0"/>
                      <a:pt x="4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78" name="Freeform 21"/>
              <p:cNvSpPr/>
              <p:nvPr/>
            </p:nvSpPr>
            <p:spPr bwMode="auto">
              <a:xfrm>
                <a:off x="2895600" y="2686051"/>
                <a:ext cx="539750" cy="120650"/>
              </a:xfrm>
              <a:custGeom>
                <a:avLst/>
                <a:gdLst>
                  <a:gd name="T0" fmla="*/ 340 w 340"/>
                  <a:gd name="T1" fmla="*/ 0 h 76"/>
                  <a:gd name="T2" fmla="*/ 340 w 340"/>
                  <a:gd name="T3" fmla="*/ 70 h 76"/>
                  <a:gd name="T4" fmla="*/ 2 w 340"/>
                  <a:gd name="T5" fmla="*/ 76 h 76"/>
                  <a:gd name="T6" fmla="*/ 0 w 340"/>
                  <a:gd name="T7" fmla="*/ 9 h 76"/>
                  <a:gd name="T8" fmla="*/ 340 w 340"/>
                  <a:gd name="T9" fmla="*/ 0 h 76"/>
                  <a:gd name="T10" fmla="*/ 340 w 340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0" h="76">
                    <a:moveTo>
                      <a:pt x="340" y="0"/>
                    </a:moveTo>
                    <a:lnTo>
                      <a:pt x="340" y="70"/>
                    </a:lnTo>
                    <a:lnTo>
                      <a:pt x="2" y="76"/>
                    </a:lnTo>
                    <a:lnTo>
                      <a:pt x="0" y="9"/>
                    </a:lnTo>
                    <a:lnTo>
                      <a:pt x="340" y="0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92B4D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79" name="Freeform 22"/>
              <p:cNvSpPr/>
              <p:nvPr/>
            </p:nvSpPr>
            <p:spPr bwMode="auto">
              <a:xfrm>
                <a:off x="2833688" y="1947863"/>
                <a:ext cx="52388" cy="55563"/>
              </a:xfrm>
              <a:custGeom>
                <a:avLst/>
                <a:gdLst>
                  <a:gd name="T0" fmla="*/ 7 w 15"/>
                  <a:gd name="T1" fmla="*/ 0 h 16"/>
                  <a:gd name="T2" fmla="*/ 15 w 15"/>
                  <a:gd name="T3" fmla="*/ 8 h 16"/>
                  <a:gd name="T4" fmla="*/ 8 w 15"/>
                  <a:gd name="T5" fmla="*/ 16 h 16"/>
                  <a:gd name="T6" fmla="*/ 0 w 15"/>
                  <a:gd name="T7" fmla="*/ 8 h 16"/>
                  <a:gd name="T8" fmla="*/ 7 w 15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7" y="0"/>
                    </a:moveTo>
                    <a:cubicBezTo>
                      <a:pt x="11" y="0"/>
                      <a:pt x="15" y="3"/>
                      <a:pt x="15" y="8"/>
                    </a:cubicBezTo>
                    <a:cubicBezTo>
                      <a:pt x="15" y="12"/>
                      <a:pt x="12" y="16"/>
                      <a:pt x="8" y="16"/>
                    </a:cubicBezTo>
                    <a:cubicBezTo>
                      <a:pt x="4" y="16"/>
                      <a:pt x="1" y="13"/>
                      <a:pt x="0" y="8"/>
                    </a:cubicBezTo>
                    <a:cubicBezTo>
                      <a:pt x="0" y="4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32399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80" name="Freeform 23"/>
              <p:cNvSpPr/>
              <p:nvPr/>
            </p:nvSpPr>
            <p:spPr bwMode="auto">
              <a:xfrm>
                <a:off x="2713038" y="2082801"/>
                <a:ext cx="300038" cy="41275"/>
              </a:xfrm>
              <a:custGeom>
                <a:avLst/>
                <a:gdLst>
                  <a:gd name="T0" fmla="*/ 82 w 87"/>
                  <a:gd name="T1" fmla="*/ 0 h 12"/>
                  <a:gd name="T2" fmla="*/ 87 w 87"/>
                  <a:gd name="T3" fmla="*/ 5 h 12"/>
                  <a:gd name="T4" fmla="*/ 83 w 87"/>
                  <a:gd name="T5" fmla="*/ 10 h 12"/>
                  <a:gd name="T6" fmla="*/ 5 w 87"/>
                  <a:gd name="T7" fmla="*/ 12 h 12"/>
                  <a:gd name="T8" fmla="*/ 0 w 87"/>
                  <a:gd name="T9" fmla="*/ 7 h 12"/>
                  <a:gd name="T10" fmla="*/ 5 w 87"/>
                  <a:gd name="T11" fmla="*/ 1 h 12"/>
                  <a:gd name="T12" fmla="*/ 82 w 87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" h="12">
                    <a:moveTo>
                      <a:pt x="82" y="0"/>
                    </a:moveTo>
                    <a:cubicBezTo>
                      <a:pt x="85" y="0"/>
                      <a:pt x="87" y="2"/>
                      <a:pt x="87" y="5"/>
                    </a:cubicBezTo>
                    <a:cubicBezTo>
                      <a:pt x="87" y="7"/>
                      <a:pt x="85" y="10"/>
                      <a:pt x="83" y="1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12"/>
                      <a:pt x="0" y="9"/>
                      <a:pt x="0" y="7"/>
                    </a:cubicBezTo>
                    <a:cubicBezTo>
                      <a:pt x="0" y="4"/>
                      <a:pt x="2" y="1"/>
                      <a:pt x="5" y="1"/>
                    </a:cubicBezTo>
                    <a:cubicBezTo>
                      <a:pt x="82" y="0"/>
                      <a:pt x="82" y="0"/>
                      <a:pt x="82" y="0"/>
                    </a:cubicBezTo>
                    <a:close/>
                  </a:path>
                </a:pathLst>
              </a:custGeom>
              <a:solidFill>
                <a:srgbClr val="32399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81" name="Freeform 24"/>
              <p:cNvSpPr/>
              <p:nvPr/>
            </p:nvSpPr>
            <p:spPr bwMode="auto">
              <a:xfrm>
                <a:off x="2765425" y="5410201"/>
                <a:ext cx="250825" cy="285750"/>
              </a:xfrm>
              <a:custGeom>
                <a:avLst/>
                <a:gdLst>
                  <a:gd name="T0" fmla="*/ 36 w 73"/>
                  <a:gd name="T1" fmla="*/ 1 h 83"/>
                  <a:gd name="T2" fmla="*/ 73 w 73"/>
                  <a:gd name="T3" fmla="*/ 41 h 83"/>
                  <a:gd name="T4" fmla="*/ 38 w 73"/>
                  <a:gd name="T5" fmla="*/ 83 h 83"/>
                  <a:gd name="T6" fmla="*/ 0 w 73"/>
                  <a:gd name="T7" fmla="*/ 43 h 83"/>
                  <a:gd name="T8" fmla="*/ 36 w 73"/>
                  <a:gd name="T9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83">
                    <a:moveTo>
                      <a:pt x="36" y="1"/>
                    </a:moveTo>
                    <a:cubicBezTo>
                      <a:pt x="56" y="0"/>
                      <a:pt x="72" y="18"/>
                      <a:pt x="73" y="41"/>
                    </a:cubicBezTo>
                    <a:cubicBezTo>
                      <a:pt x="73" y="64"/>
                      <a:pt x="58" y="83"/>
                      <a:pt x="38" y="83"/>
                    </a:cubicBezTo>
                    <a:cubicBezTo>
                      <a:pt x="18" y="83"/>
                      <a:pt x="1" y="65"/>
                      <a:pt x="0" y="43"/>
                    </a:cubicBezTo>
                    <a:cubicBezTo>
                      <a:pt x="0" y="20"/>
                      <a:pt x="16" y="1"/>
                      <a:pt x="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82" name="Freeform 25"/>
              <p:cNvSpPr/>
              <p:nvPr/>
            </p:nvSpPr>
            <p:spPr bwMode="auto">
              <a:xfrm>
                <a:off x="2565400" y="2071688"/>
                <a:ext cx="58738" cy="69850"/>
              </a:xfrm>
              <a:custGeom>
                <a:avLst/>
                <a:gdLst>
                  <a:gd name="T0" fmla="*/ 8 w 17"/>
                  <a:gd name="T1" fmla="*/ 0 h 20"/>
                  <a:gd name="T2" fmla="*/ 17 w 17"/>
                  <a:gd name="T3" fmla="*/ 10 h 20"/>
                  <a:gd name="T4" fmla="*/ 8 w 17"/>
                  <a:gd name="T5" fmla="*/ 20 h 20"/>
                  <a:gd name="T6" fmla="*/ 0 w 17"/>
                  <a:gd name="T7" fmla="*/ 10 h 20"/>
                  <a:gd name="T8" fmla="*/ 8 w 17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0">
                    <a:moveTo>
                      <a:pt x="8" y="0"/>
                    </a:moveTo>
                    <a:cubicBezTo>
                      <a:pt x="13" y="0"/>
                      <a:pt x="16" y="5"/>
                      <a:pt x="17" y="10"/>
                    </a:cubicBezTo>
                    <a:cubicBezTo>
                      <a:pt x="17" y="15"/>
                      <a:pt x="13" y="19"/>
                      <a:pt x="8" y="20"/>
                    </a:cubicBezTo>
                    <a:cubicBezTo>
                      <a:pt x="4" y="20"/>
                      <a:pt x="0" y="15"/>
                      <a:pt x="0" y="10"/>
                    </a:cubicBezTo>
                    <a:cubicBezTo>
                      <a:pt x="0" y="5"/>
                      <a:pt x="3" y="1"/>
                      <a:pt x="8" y="0"/>
                    </a:cubicBezTo>
                    <a:close/>
                  </a:path>
                </a:pathLst>
              </a:custGeom>
              <a:solidFill>
                <a:srgbClr val="32399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83" name="Freeform 26"/>
              <p:cNvSpPr/>
              <p:nvPr/>
            </p:nvSpPr>
            <p:spPr bwMode="auto">
              <a:xfrm>
                <a:off x="2181225" y="3822701"/>
                <a:ext cx="1339850" cy="1223963"/>
              </a:xfrm>
              <a:custGeom>
                <a:avLst/>
                <a:gdLst>
                  <a:gd name="T0" fmla="*/ 827 w 844"/>
                  <a:gd name="T1" fmla="*/ 0 h 771"/>
                  <a:gd name="T2" fmla="*/ 844 w 844"/>
                  <a:gd name="T3" fmla="*/ 752 h 771"/>
                  <a:gd name="T4" fmla="*/ 18 w 844"/>
                  <a:gd name="T5" fmla="*/ 771 h 771"/>
                  <a:gd name="T6" fmla="*/ 0 w 844"/>
                  <a:gd name="T7" fmla="*/ 19 h 771"/>
                  <a:gd name="T8" fmla="*/ 827 w 844"/>
                  <a:gd name="T9" fmla="*/ 0 h 771"/>
                  <a:gd name="T10" fmla="*/ 827 w 844"/>
                  <a:gd name="T11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4" h="771">
                    <a:moveTo>
                      <a:pt x="827" y="0"/>
                    </a:moveTo>
                    <a:lnTo>
                      <a:pt x="844" y="752"/>
                    </a:lnTo>
                    <a:lnTo>
                      <a:pt x="18" y="771"/>
                    </a:lnTo>
                    <a:lnTo>
                      <a:pt x="0" y="19"/>
                    </a:lnTo>
                    <a:lnTo>
                      <a:pt x="827" y="0"/>
                    </a:lnTo>
                    <a:lnTo>
                      <a:pt x="827" y="0"/>
                    </a:lnTo>
                    <a:close/>
                  </a:path>
                </a:pathLst>
              </a:custGeom>
              <a:solidFill>
                <a:srgbClr val="92B4D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84" name="Freeform 27"/>
              <p:cNvSpPr>
                <a:spLocks noEditPoints="1"/>
              </p:cNvSpPr>
              <p:nvPr/>
            </p:nvSpPr>
            <p:spPr bwMode="auto">
              <a:xfrm>
                <a:off x="1928813" y="1824038"/>
                <a:ext cx="1806575" cy="4030663"/>
              </a:xfrm>
              <a:custGeom>
                <a:avLst/>
                <a:gdLst>
                  <a:gd name="T0" fmla="*/ 269 w 523"/>
                  <a:gd name="T1" fmla="*/ 36 h 1168"/>
                  <a:gd name="T2" fmla="*/ 262 w 523"/>
                  <a:gd name="T3" fmla="*/ 44 h 1168"/>
                  <a:gd name="T4" fmla="*/ 270 w 523"/>
                  <a:gd name="T5" fmla="*/ 52 h 1168"/>
                  <a:gd name="T6" fmla="*/ 277 w 523"/>
                  <a:gd name="T7" fmla="*/ 44 h 1168"/>
                  <a:gd name="T8" fmla="*/ 269 w 523"/>
                  <a:gd name="T9" fmla="*/ 36 h 1168"/>
                  <a:gd name="T10" fmla="*/ 192 w 523"/>
                  <a:gd name="T11" fmla="*/ 72 h 1168"/>
                  <a:gd name="T12" fmla="*/ 184 w 523"/>
                  <a:gd name="T13" fmla="*/ 82 h 1168"/>
                  <a:gd name="T14" fmla="*/ 192 w 523"/>
                  <a:gd name="T15" fmla="*/ 92 h 1168"/>
                  <a:gd name="T16" fmla="*/ 201 w 523"/>
                  <a:gd name="T17" fmla="*/ 82 h 1168"/>
                  <a:gd name="T18" fmla="*/ 192 w 523"/>
                  <a:gd name="T19" fmla="*/ 72 h 1168"/>
                  <a:gd name="T20" fmla="*/ 232 w 523"/>
                  <a:gd name="T21" fmla="*/ 76 h 1168"/>
                  <a:gd name="T22" fmla="*/ 227 w 523"/>
                  <a:gd name="T23" fmla="*/ 82 h 1168"/>
                  <a:gd name="T24" fmla="*/ 232 w 523"/>
                  <a:gd name="T25" fmla="*/ 87 h 1168"/>
                  <a:gd name="T26" fmla="*/ 310 w 523"/>
                  <a:gd name="T27" fmla="*/ 85 h 1168"/>
                  <a:gd name="T28" fmla="*/ 314 w 523"/>
                  <a:gd name="T29" fmla="*/ 80 h 1168"/>
                  <a:gd name="T30" fmla="*/ 309 w 523"/>
                  <a:gd name="T31" fmla="*/ 75 h 1168"/>
                  <a:gd name="T32" fmla="*/ 232 w 523"/>
                  <a:gd name="T33" fmla="*/ 76 h 1168"/>
                  <a:gd name="T34" fmla="*/ 280 w 523"/>
                  <a:gd name="T35" fmla="*/ 1125 h 1168"/>
                  <a:gd name="T36" fmla="*/ 318 w 523"/>
                  <a:gd name="T37" fmla="*/ 1080 h 1168"/>
                  <a:gd name="T38" fmla="*/ 277 w 523"/>
                  <a:gd name="T39" fmla="*/ 1037 h 1168"/>
                  <a:gd name="T40" fmla="*/ 240 w 523"/>
                  <a:gd name="T41" fmla="*/ 1082 h 1168"/>
                  <a:gd name="T42" fmla="*/ 280 w 523"/>
                  <a:gd name="T43" fmla="*/ 1125 h 1168"/>
                  <a:gd name="T44" fmla="*/ 492 w 523"/>
                  <a:gd name="T45" fmla="*/ 1012 h 1168"/>
                  <a:gd name="T46" fmla="*/ 470 w 523"/>
                  <a:gd name="T47" fmla="*/ 131 h 1168"/>
                  <a:gd name="T48" fmla="*/ 31 w 523"/>
                  <a:gd name="T49" fmla="*/ 141 h 1168"/>
                  <a:gd name="T50" fmla="*/ 53 w 523"/>
                  <a:gd name="T51" fmla="*/ 1022 h 1168"/>
                  <a:gd name="T52" fmla="*/ 492 w 523"/>
                  <a:gd name="T53" fmla="*/ 1012 h 1168"/>
                  <a:gd name="T54" fmla="*/ 414 w 523"/>
                  <a:gd name="T55" fmla="*/ 1 h 1168"/>
                  <a:gd name="T56" fmla="*/ 498 w 523"/>
                  <a:gd name="T57" fmla="*/ 91 h 1168"/>
                  <a:gd name="T58" fmla="*/ 522 w 523"/>
                  <a:gd name="T59" fmla="*/ 1066 h 1168"/>
                  <a:gd name="T60" fmla="*/ 443 w 523"/>
                  <a:gd name="T61" fmla="*/ 1159 h 1168"/>
                  <a:gd name="T62" fmla="*/ 108 w 523"/>
                  <a:gd name="T63" fmla="*/ 1167 h 1168"/>
                  <a:gd name="T64" fmla="*/ 25 w 523"/>
                  <a:gd name="T65" fmla="*/ 1077 h 1168"/>
                  <a:gd name="T66" fmla="*/ 1 w 523"/>
                  <a:gd name="T67" fmla="*/ 102 h 1168"/>
                  <a:gd name="T68" fmla="*/ 80 w 523"/>
                  <a:gd name="T69" fmla="*/ 8 h 1168"/>
                  <a:gd name="T70" fmla="*/ 414 w 523"/>
                  <a:gd name="T71" fmla="*/ 1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23" h="1168">
                    <a:moveTo>
                      <a:pt x="269" y="36"/>
                    </a:moveTo>
                    <a:cubicBezTo>
                      <a:pt x="265" y="36"/>
                      <a:pt x="262" y="40"/>
                      <a:pt x="262" y="44"/>
                    </a:cubicBezTo>
                    <a:cubicBezTo>
                      <a:pt x="263" y="49"/>
                      <a:pt x="266" y="52"/>
                      <a:pt x="270" y="52"/>
                    </a:cubicBezTo>
                    <a:cubicBezTo>
                      <a:pt x="274" y="52"/>
                      <a:pt x="277" y="48"/>
                      <a:pt x="277" y="44"/>
                    </a:cubicBezTo>
                    <a:cubicBezTo>
                      <a:pt x="277" y="39"/>
                      <a:pt x="273" y="36"/>
                      <a:pt x="269" y="36"/>
                    </a:cubicBezTo>
                    <a:moveTo>
                      <a:pt x="192" y="72"/>
                    </a:moveTo>
                    <a:cubicBezTo>
                      <a:pt x="187" y="73"/>
                      <a:pt x="184" y="77"/>
                      <a:pt x="184" y="82"/>
                    </a:cubicBezTo>
                    <a:cubicBezTo>
                      <a:pt x="184" y="87"/>
                      <a:pt x="188" y="92"/>
                      <a:pt x="192" y="92"/>
                    </a:cubicBezTo>
                    <a:cubicBezTo>
                      <a:pt x="197" y="91"/>
                      <a:pt x="201" y="87"/>
                      <a:pt x="201" y="82"/>
                    </a:cubicBezTo>
                    <a:cubicBezTo>
                      <a:pt x="200" y="77"/>
                      <a:pt x="197" y="72"/>
                      <a:pt x="192" y="72"/>
                    </a:cubicBezTo>
                    <a:moveTo>
                      <a:pt x="232" y="76"/>
                    </a:moveTo>
                    <a:cubicBezTo>
                      <a:pt x="229" y="76"/>
                      <a:pt x="227" y="79"/>
                      <a:pt x="227" y="82"/>
                    </a:cubicBezTo>
                    <a:cubicBezTo>
                      <a:pt x="227" y="84"/>
                      <a:pt x="229" y="87"/>
                      <a:pt x="232" y="87"/>
                    </a:cubicBezTo>
                    <a:cubicBezTo>
                      <a:pt x="310" y="85"/>
                      <a:pt x="310" y="85"/>
                      <a:pt x="310" y="85"/>
                    </a:cubicBezTo>
                    <a:cubicBezTo>
                      <a:pt x="312" y="85"/>
                      <a:pt x="314" y="82"/>
                      <a:pt x="314" y="80"/>
                    </a:cubicBezTo>
                    <a:cubicBezTo>
                      <a:pt x="314" y="77"/>
                      <a:pt x="312" y="75"/>
                      <a:pt x="309" y="75"/>
                    </a:cubicBezTo>
                    <a:cubicBezTo>
                      <a:pt x="232" y="76"/>
                      <a:pt x="232" y="76"/>
                      <a:pt x="232" y="76"/>
                    </a:cubicBezTo>
                    <a:moveTo>
                      <a:pt x="280" y="1125"/>
                    </a:moveTo>
                    <a:cubicBezTo>
                      <a:pt x="301" y="1125"/>
                      <a:pt x="318" y="1104"/>
                      <a:pt x="318" y="1080"/>
                    </a:cubicBezTo>
                    <a:cubicBezTo>
                      <a:pt x="317" y="1056"/>
                      <a:pt x="299" y="1036"/>
                      <a:pt x="277" y="1037"/>
                    </a:cubicBezTo>
                    <a:cubicBezTo>
                      <a:pt x="256" y="1037"/>
                      <a:pt x="239" y="1058"/>
                      <a:pt x="240" y="1082"/>
                    </a:cubicBezTo>
                    <a:cubicBezTo>
                      <a:pt x="240" y="1106"/>
                      <a:pt x="258" y="1126"/>
                      <a:pt x="280" y="1125"/>
                    </a:cubicBezTo>
                    <a:moveTo>
                      <a:pt x="492" y="1012"/>
                    </a:moveTo>
                    <a:cubicBezTo>
                      <a:pt x="470" y="131"/>
                      <a:pt x="470" y="131"/>
                      <a:pt x="470" y="131"/>
                    </a:cubicBezTo>
                    <a:cubicBezTo>
                      <a:pt x="31" y="141"/>
                      <a:pt x="31" y="141"/>
                      <a:pt x="31" y="141"/>
                    </a:cubicBezTo>
                    <a:cubicBezTo>
                      <a:pt x="53" y="1022"/>
                      <a:pt x="53" y="1022"/>
                      <a:pt x="53" y="1022"/>
                    </a:cubicBezTo>
                    <a:cubicBezTo>
                      <a:pt x="492" y="1012"/>
                      <a:pt x="492" y="1012"/>
                      <a:pt x="492" y="1012"/>
                    </a:cubicBezTo>
                    <a:moveTo>
                      <a:pt x="414" y="1"/>
                    </a:moveTo>
                    <a:cubicBezTo>
                      <a:pt x="459" y="0"/>
                      <a:pt x="496" y="40"/>
                      <a:pt x="498" y="91"/>
                    </a:cubicBezTo>
                    <a:cubicBezTo>
                      <a:pt x="522" y="1066"/>
                      <a:pt x="522" y="1066"/>
                      <a:pt x="522" y="1066"/>
                    </a:cubicBezTo>
                    <a:cubicBezTo>
                      <a:pt x="523" y="1116"/>
                      <a:pt x="488" y="1158"/>
                      <a:pt x="443" y="1159"/>
                    </a:cubicBezTo>
                    <a:cubicBezTo>
                      <a:pt x="108" y="1167"/>
                      <a:pt x="108" y="1167"/>
                      <a:pt x="108" y="1167"/>
                    </a:cubicBezTo>
                    <a:cubicBezTo>
                      <a:pt x="64" y="1168"/>
                      <a:pt x="26" y="1128"/>
                      <a:pt x="25" y="1077"/>
                    </a:cubicBezTo>
                    <a:cubicBezTo>
                      <a:pt x="1" y="102"/>
                      <a:pt x="1" y="102"/>
                      <a:pt x="1" y="102"/>
                    </a:cubicBezTo>
                    <a:cubicBezTo>
                      <a:pt x="0" y="51"/>
                      <a:pt x="35" y="9"/>
                      <a:pt x="80" y="8"/>
                    </a:cubicBezTo>
                    <a:cubicBezTo>
                      <a:pt x="414" y="1"/>
                      <a:pt x="414" y="1"/>
                      <a:pt x="414" y="1"/>
                    </a:cubicBezTo>
                    <a:close/>
                  </a:path>
                </a:pathLst>
              </a:custGeom>
              <a:solidFill>
                <a:srgbClr val="205DA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85" name="Freeform 28"/>
              <p:cNvSpPr/>
              <p:nvPr/>
            </p:nvSpPr>
            <p:spPr bwMode="auto">
              <a:xfrm>
                <a:off x="2166938" y="3352801"/>
                <a:ext cx="1333500" cy="138113"/>
              </a:xfrm>
              <a:custGeom>
                <a:avLst/>
                <a:gdLst>
                  <a:gd name="T0" fmla="*/ 840 w 840"/>
                  <a:gd name="T1" fmla="*/ 0 h 87"/>
                  <a:gd name="T2" fmla="*/ 840 w 840"/>
                  <a:gd name="T3" fmla="*/ 69 h 87"/>
                  <a:gd name="T4" fmla="*/ 3 w 840"/>
                  <a:gd name="T5" fmla="*/ 87 h 87"/>
                  <a:gd name="T6" fmla="*/ 0 w 840"/>
                  <a:gd name="T7" fmla="*/ 19 h 87"/>
                  <a:gd name="T8" fmla="*/ 840 w 840"/>
                  <a:gd name="T9" fmla="*/ 0 h 87"/>
                  <a:gd name="T10" fmla="*/ 840 w 840"/>
                  <a:gd name="T11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0" h="87">
                    <a:moveTo>
                      <a:pt x="840" y="0"/>
                    </a:moveTo>
                    <a:lnTo>
                      <a:pt x="840" y="69"/>
                    </a:lnTo>
                    <a:lnTo>
                      <a:pt x="3" y="87"/>
                    </a:lnTo>
                    <a:lnTo>
                      <a:pt x="0" y="19"/>
                    </a:lnTo>
                    <a:lnTo>
                      <a:pt x="840" y="0"/>
                    </a:lnTo>
                    <a:lnTo>
                      <a:pt x="840" y="0"/>
                    </a:lnTo>
                    <a:close/>
                  </a:path>
                </a:pathLst>
              </a:custGeom>
              <a:solidFill>
                <a:srgbClr val="92B4D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86" name="Freeform 29"/>
              <p:cNvSpPr/>
              <p:nvPr/>
            </p:nvSpPr>
            <p:spPr bwMode="auto">
              <a:xfrm>
                <a:off x="2174875" y="3552826"/>
                <a:ext cx="1331913" cy="138113"/>
              </a:xfrm>
              <a:custGeom>
                <a:avLst/>
                <a:gdLst>
                  <a:gd name="T0" fmla="*/ 837 w 839"/>
                  <a:gd name="T1" fmla="*/ 0 h 87"/>
                  <a:gd name="T2" fmla="*/ 839 w 839"/>
                  <a:gd name="T3" fmla="*/ 67 h 87"/>
                  <a:gd name="T4" fmla="*/ 2 w 839"/>
                  <a:gd name="T5" fmla="*/ 87 h 87"/>
                  <a:gd name="T6" fmla="*/ 0 w 839"/>
                  <a:gd name="T7" fmla="*/ 20 h 87"/>
                  <a:gd name="T8" fmla="*/ 837 w 839"/>
                  <a:gd name="T9" fmla="*/ 0 h 87"/>
                  <a:gd name="T10" fmla="*/ 837 w 839"/>
                  <a:gd name="T11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9" h="87">
                    <a:moveTo>
                      <a:pt x="837" y="0"/>
                    </a:moveTo>
                    <a:lnTo>
                      <a:pt x="839" y="67"/>
                    </a:lnTo>
                    <a:lnTo>
                      <a:pt x="2" y="87"/>
                    </a:lnTo>
                    <a:lnTo>
                      <a:pt x="0" y="20"/>
                    </a:lnTo>
                    <a:lnTo>
                      <a:pt x="837" y="0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92B4D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87" name="Freeform 31"/>
              <p:cNvSpPr/>
              <p:nvPr/>
            </p:nvSpPr>
            <p:spPr bwMode="auto">
              <a:xfrm>
                <a:off x="3741738" y="3297238"/>
                <a:ext cx="855663" cy="842963"/>
              </a:xfrm>
              <a:custGeom>
                <a:avLst/>
                <a:gdLst>
                  <a:gd name="T0" fmla="*/ 248 w 248"/>
                  <a:gd name="T1" fmla="*/ 244 h 244"/>
                  <a:gd name="T2" fmla="*/ 232 w 248"/>
                  <a:gd name="T3" fmla="*/ 128 h 244"/>
                  <a:gd name="T4" fmla="*/ 99 w 248"/>
                  <a:gd name="T5" fmla="*/ 70 h 244"/>
                  <a:gd name="T6" fmla="*/ 50 w 248"/>
                  <a:gd name="T7" fmla="*/ 0 h 244"/>
                  <a:gd name="T8" fmla="*/ 0 w 248"/>
                  <a:gd name="T9" fmla="*/ 38 h 244"/>
                  <a:gd name="T10" fmla="*/ 159 w 248"/>
                  <a:gd name="T11" fmla="*/ 225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44">
                    <a:moveTo>
                      <a:pt x="248" y="244"/>
                    </a:moveTo>
                    <a:cubicBezTo>
                      <a:pt x="232" y="128"/>
                      <a:pt x="232" y="128"/>
                      <a:pt x="232" y="128"/>
                    </a:cubicBezTo>
                    <a:cubicBezTo>
                      <a:pt x="232" y="128"/>
                      <a:pt x="131" y="111"/>
                      <a:pt x="99" y="70"/>
                    </a:cubicBezTo>
                    <a:cubicBezTo>
                      <a:pt x="68" y="32"/>
                      <a:pt x="50" y="0"/>
                      <a:pt x="50" y="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54" y="174"/>
                      <a:pt x="159" y="225"/>
                    </a:cubicBezTo>
                  </a:path>
                </a:pathLst>
              </a:custGeom>
              <a:solidFill>
                <a:srgbClr val="F15F5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88" name="Freeform 32"/>
              <p:cNvSpPr/>
              <p:nvPr/>
            </p:nvSpPr>
            <p:spPr bwMode="auto">
              <a:xfrm>
                <a:off x="3244850" y="2894013"/>
                <a:ext cx="573088" cy="865188"/>
              </a:xfrm>
              <a:custGeom>
                <a:avLst/>
                <a:gdLst>
                  <a:gd name="T0" fmla="*/ 139 w 166"/>
                  <a:gd name="T1" fmla="*/ 0 h 251"/>
                  <a:gd name="T2" fmla="*/ 133 w 166"/>
                  <a:gd name="T3" fmla="*/ 0 h 251"/>
                  <a:gd name="T4" fmla="*/ 24 w 166"/>
                  <a:gd name="T5" fmla="*/ 23 h 251"/>
                  <a:gd name="T6" fmla="*/ 19 w 166"/>
                  <a:gd name="T7" fmla="*/ 25 h 251"/>
                  <a:gd name="T8" fmla="*/ 15 w 166"/>
                  <a:gd name="T9" fmla="*/ 28 h 251"/>
                  <a:gd name="T10" fmla="*/ 12 w 166"/>
                  <a:gd name="T11" fmla="*/ 32 h 251"/>
                  <a:gd name="T12" fmla="*/ 7 w 166"/>
                  <a:gd name="T13" fmla="*/ 38 h 251"/>
                  <a:gd name="T14" fmla="*/ 5 w 166"/>
                  <a:gd name="T15" fmla="*/ 42 h 251"/>
                  <a:gd name="T16" fmla="*/ 3 w 166"/>
                  <a:gd name="T17" fmla="*/ 46 h 251"/>
                  <a:gd name="T18" fmla="*/ 1 w 166"/>
                  <a:gd name="T19" fmla="*/ 53 h 251"/>
                  <a:gd name="T20" fmla="*/ 0 w 166"/>
                  <a:gd name="T21" fmla="*/ 59 h 251"/>
                  <a:gd name="T22" fmla="*/ 0 w 166"/>
                  <a:gd name="T23" fmla="*/ 65 h 251"/>
                  <a:gd name="T24" fmla="*/ 10 w 166"/>
                  <a:gd name="T25" fmla="*/ 219 h 251"/>
                  <a:gd name="T26" fmla="*/ 10 w 166"/>
                  <a:gd name="T27" fmla="*/ 222 h 251"/>
                  <a:gd name="T28" fmla="*/ 11 w 166"/>
                  <a:gd name="T29" fmla="*/ 227 h 251"/>
                  <a:gd name="T30" fmla="*/ 13 w 166"/>
                  <a:gd name="T31" fmla="*/ 231 h 251"/>
                  <a:gd name="T32" fmla="*/ 15 w 166"/>
                  <a:gd name="T33" fmla="*/ 236 h 251"/>
                  <a:gd name="T34" fmla="*/ 17 w 166"/>
                  <a:gd name="T35" fmla="*/ 239 h 251"/>
                  <a:gd name="T36" fmla="*/ 20 w 166"/>
                  <a:gd name="T37" fmla="*/ 242 h 251"/>
                  <a:gd name="T38" fmla="*/ 23 w 166"/>
                  <a:gd name="T39" fmla="*/ 244 h 251"/>
                  <a:gd name="T40" fmla="*/ 26 w 166"/>
                  <a:gd name="T41" fmla="*/ 246 h 251"/>
                  <a:gd name="T42" fmla="*/ 29 w 166"/>
                  <a:gd name="T43" fmla="*/ 248 h 251"/>
                  <a:gd name="T44" fmla="*/ 34 w 166"/>
                  <a:gd name="T45" fmla="*/ 249 h 251"/>
                  <a:gd name="T46" fmla="*/ 58 w 166"/>
                  <a:gd name="T47" fmla="*/ 251 h 251"/>
                  <a:gd name="T48" fmla="*/ 55 w 166"/>
                  <a:gd name="T49" fmla="*/ 250 h 251"/>
                  <a:gd name="T50" fmla="*/ 52 w 166"/>
                  <a:gd name="T51" fmla="*/ 248 h 251"/>
                  <a:gd name="T52" fmla="*/ 49 w 166"/>
                  <a:gd name="T53" fmla="*/ 246 h 251"/>
                  <a:gd name="T54" fmla="*/ 46 w 166"/>
                  <a:gd name="T55" fmla="*/ 244 h 251"/>
                  <a:gd name="T56" fmla="*/ 44 w 166"/>
                  <a:gd name="T57" fmla="*/ 241 h 251"/>
                  <a:gd name="T58" fmla="*/ 41 w 166"/>
                  <a:gd name="T59" fmla="*/ 237 h 251"/>
                  <a:gd name="T60" fmla="*/ 40 w 166"/>
                  <a:gd name="T61" fmla="*/ 233 h 251"/>
                  <a:gd name="T62" fmla="*/ 38 w 166"/>
                  <a:gd name="T63" fmla="*/ 228 h 251"/>
                  <a:gd name="T64" fmla="*/ 37 w 166"/>
                  <a:gd name="T65" fmla="*/ 224 h 251"/>
                  <a:gd name="T66" fmla="*/ 27 w 166"/>
                  <a:gd name="T67" fmla="*/ 71 h 251"/>
                  <a:gd name="T68" fmla="*/ 28 w 166"/>
                  <a:gd name="T69" fmla="*/ 61 h 251"/>
                  <a:gd name="T70" fmla="*/ 30 w 166"/>
                  <a:gd name="T71" fmla="*/ 49 h 251"/>
                  <a:gd name="T72" fmla="*/ 32 w 166"/>
                  <a:gd name="T73" fmla="*/ 44 h 251"/>
                  <a:gd name="T74" fmla="*/ 36 w 166"/>
                  <a:gd name="T75" fmla="*/ 37 h 251"/>
                  <a:gd name="T76" fmla="*/ 40 w 166"/>
                  <a:gd name="T77" fmla="*/ 33 h 251"/>
                  <a:gd name="T78" fmla="*/ 45 w 166"/>
                  <a:gd name="T79" fmla="*/ 29 h 251"/>
                  <a:gd name="T80" fmla="*/ 49 w 166"/>
                  <a:gd name="T81" fmla="*/ 26 h 251"/>
                  <a:gd name="T82" fmla="*/ 160 w 166"/>
                  <a:gd name="T83" fmla="*/ 3 h 251"/>
                  <a:gd name="T84" fmla="*/ 166 w 166"/>
                  <a:gd name="T85" fmla="*/ 2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6" h="251">
                    <a:moveTo>
                      <a:pt x="166" y="2"/>
                    </a:moveTo>
                    <a:cubicBezTo>
                      <a:pt x="166" y="2"/>
                      <a:pt x="166" y="2"/>
                      <a:pt x="166" y="2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38" y="0"/>
                      <a:pt x="137" y="0"/>
                      <a:pt x="137" y="0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135" y="0"/>
                      <a:pt x="134" y="0"/>
                      <a:pt x="133" y="0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3"/>
                      <a:pt x="25" y="23"/>
                      <a:pt x="25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3"/>
                      <a:pt x="23" y="23"/>
                      <a:pt x="22" y="24"/>
                    </a:cubicBezTo>
                    <a:cubicBezTo>
                      <a:pt x="22" y="24"/>
                      <a:pt x="22" y="24"/>
                      <a:pt x="21" y="24"/>
                    </a:cubicBezTo>
                    <a:cubicBezTo>
                      <a:pt x="21" y="25"/>
                      <a:pt x="20" y="25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6"/>
                      <a:pt x="16" y="27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4" y="29"/>
                      <a:pt x="13" y="30"/>
                      <a:pt x="13" y="31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1" y="32"/>
                      <a:pt x="11" y="33"/>
                      <a:pt x="10" y="34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6"/>
                      <a:pt x="8" y="37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6" y="39"/>
                      <a:pt x="6" y="41"/>
                      <a:pt x="5" y="42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4" y="44"/>
                      <a:pt x="4" y="45"/>
                      <a:pt x="3" y="46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2" y="49"/>
                      <a:pt x="2" y="51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7"/>
                      <a:pt x="0" y="58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0" y="63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7"/>
                      <a:pt x="0" y="68"/>
                    </a:cubicBezTo>
                    <a:cubicBezTo>
                      <a:pt x="9" y="215"/>
                      <a:pt x="9" y="215"/>
                      <a:pt x="9" y="215"/>
                    </a:cubicBezTo>
                    <a:cubicBezTo>
                      <a:pt x="9" y="216"/>
                      <a:pt x="9" y="218"/>
                      <a:pt x="10" y="219"/>
                    </a:cubicBezTo>
                    <a:cubicBezTo>
                      <a:pt x="10" y="220"/>
                      <a:pt x="10" y="220"/>
                      <a:pt x="10" y="220"/>
                    </a:cubicBezTo>
                    <a:cubicBezTo>
                      <a:pt x="10" y="220"/>
                      <a:pt x="10" y="220"/>
                      <a:pt x="10" y="221"/>
                    </a:cubicBezTo>
                    <a:cubicBezTo>
                      <a:pt x="10" y="221"/>
                      <a:pt x="10" y="222"/>
                      <a:pt x="10" y="222"/>
                    </a:cubicBezTo>
                    <a:cubicBezTo>
                      <a:pt x="10" y="223"/>
                      <a:pt x="10" y="223"/>
                      <a:pt x="10" y="224"/>
                    </a:cubicBezTo>
                    <a:cubicBezTo>
                      <a:pt x="11" y="224"/>
                      <a:pt x="11" y="225"/>
                      <a:pt x="11" y="225"/>
                    </a:cubicBezTo>
                    <a:cubicBezTo>
                      <a:pt x="11" y="226"/>
                      <a:pt x="11" y="226"/>
                      <a:pt x="11" y="227"/>
                    </a:cubicBezTo>
                    <a:cubicBezTo>
                      <a:pt x="12" y="228"/>
                      <a:pt x="12" y="228"/>
                      <a:pt x="12" y="228"/>
                    </a:cubicBezTo>
                    <a:cubicBezTo>
                      <a:pt x="12" y="229"/>
                      <a:pt x="12" y="229"/>
                      <a:pt x="12" y="230"/>
                    </a:cubicBezTo>
                    <a:cubicBezTo>
                      <a:pt x="13" y="231"/>
                      <a:pt x="13" y="231"/>
                      <a:pt x="13" y="231"/>
                    </a:cubicBezTo>
                    <a:cubicBezTo>
                      <a:pt x="13" y="232"/>
                      <a:pt x="14" y="233"/>
                      <a:pt x="14" y="233"/>
                    </a:cubicBezTo>
                    <a:cubicBezTo>
                      <a:pt x="14" y="234"/>
                      <a:pt x="14" y="234"/>
                      <a:pt x="14" y="234"/>
                    </a:cubicBezTo>
                    <a:cubicBezTo>
                      <a:pt x="15" y="235"/>
                      <a:pt x="15" y="235"/>
                      <a:pt x="15" y="236"/>
                    </a:cubicBezTo>
                    <a:cubicBezTo>
                      <a:pt x="16" y="237"/>
                      <a:pt x="16" y="237"/>
                      <a:pt x="16" y="237"/>
                    </a:cubicBezTo>
                    <a:cubicBezTo>
                      <a:pt x="16" y="237"/>
                      <a:pt x="16" y="238"/>
                      <a:pt x="17" y="238"/>
                    </a:cubicBezTo>
                    <a:cubicBezTo>
                      <a:pt x="17" y="239"/>
                      <a:pt x="17" y="239"/>
                      <a:pt x="17" y="239"/>
                    </a:cubicBezTo>
                    <a:cubicBezTo>
                      <a:pt x="18" y="239"/>
                      <a:pt x="18" y="240"/>
                      <a:pt x="18" y="240"/>
                    </a:cubicBezTo>
                    <a:cubicBezTo>
                      <a:pt x="19" y="241"/>
                      <a:pt x="19" y="241"/>
                      <a:pt x="19" y="241"/>
                    </a:cubicBezTo>
                    <a:cubicBezTo>
                      <a:pt x="20" y="241"/>
                      <a:pt x="20" y="242"/>
                      <a:pt x="20" y="242"/>
                    </a:cubicBezTo>
                    <a:cubicBezTo>
                      <a:pt x="21" y="243"/>
                      <a:pt x="21" y="243"/>
                      <a:pt x="21" y="243"/>
                    </a:cubicBezTo>
                    <a:cubicBezTo>
                      <a:pt x="21" y="243"/>
                      <a:pt x="22" y="243"/>
                      <a:pt x="22" y="244"/>
                    </a:cubicBezTo>
                    <a:cubicBezTo>
                      <a:pt x="23" y="244"/>
                      <a:pt x="23" y="244"/>
                      <a:pt x="23" y="244"/>
                    </a:cubicBezTo>
                    <a:cubicBezTo>
                      <a:pt x="23" y="245"/>
                      <a:pt x="24" y="245"/>
                      <a:pt x="24" y="245"/>
                    </a:cubicBezTo>
                    <a:cubicBezTo>
                      <a:pt x="25" y="246"/>
                      <a:pt x="25" y="246"/>
                      <a:pt x="25" y="246"/>
                    </a:cubicBezTo>
                    <a:cubicBezTo>
                      <a:pt x="25" y="246"/>
                      <a:pt x="26" y="246"/>
                      <a:pt x="26" y="246"/>
                    </a:cubicBezTo>
                    <a:cubicBezTo>
                      <a:pt x="27" y="247"/>
                      <a:pt x="27" y="247"/>
                      <a:pt x="27" y="247"/>
                    </a:cubicBezTo>
                    <a:cubicBezTo>
                      <a:pt x="27" y="247"/>
                      <a:pt x="28" y="247"/>
                      <a:pt x="28" y="247"/>
                    </a:cubicBezTo>
                    <a:cubicBezTo>
                      <a:pt x="29" y="248"/>
                      <a:pt x="29" y="248"/>
                      <a:pt x="29" y="248"/>
                    </a:cubicBezTo>
                    <a:cubicBezTo>
                      <a:pt x="30" y="248"/>
                      <a:pt x="30" y="248"/>
                      <a:pt x="31" y="248"/>
                    </a:cubicBezTo>
                    <a:cubicBezTo>
                      <a:pt x="31" y="248"/>
                      <a:pt x="31" y="248"/>
                      <a:pt x="31" y="248"/>
                    </a:cubicBezTo>
                    <a:cubicBezTo>
                      <a:pt x="32" y="248"/>
                      <a:pt x="33" y="249"/>
                      <a:pt x="34" y="249"/>
                    </a:cubicBezTo>
                    <a:cubicBezTo>
                      <a:pt x="34" y="249"/>
                      <a:pt x="34" y="249"/>
                      <a:pt x="34" y="249"/>
                    </a:cubicBezTo>
                    <a:cubicBezTo>
                      <a:pt x="61" y="251"/>
                      <a:pt x="61" y="251"/>
                      <a:pt x="61" y="251"/>
                    </a:cubicBezTo>
                    <a:cubicBezTo>
                      <a:pt x="60" y="251"/>
                      <a:pt x="59" y="251"/>
                      <a:pt x="58" y="251"/>
                    </a:cubicBezTo>
                    <a:cubicBezTo>
                      <a:pt x="58" y="251"/>
                      <a:pt x="58" y="251"/>
                      <a:pt x="58" y="251"/>
                    </a:cubicBezTo>
                    <a:cubicBezTo>
                      <a:pt x="57" y="251"/>
                      <a:pt x="57" y="251"/>
                      <a:pt x="56" y="250"/>
                    </a:cubicBezTo>
                    <a:cubicBezTo>
                      <a:pt x="55" y="250"/>
                      <a:pt x="55" y="250"/>
                      <a:pt x="55" y="250"/>
                    </a:cubicBezTo>
                    <a:cubicBezTo>
                      <a:pt x="55" y="250"/>
                      <a:pt x="55" y="250"/>
                      <a:pt x="54" y="250"/>
                    </a:cubicBezTo>
                    <a:cubicBezTo>
                      <a:pt x="53" y="249"/>
                      <a:pt x="53" y="249"/>
                      <a:pt x="53" y="249"/>
                    </a:cubicBezTo>
                    <a:cubicBezTo>
                      <a:pt x="53" y="249"/>
                      <a:pt x="52" y="249"/>
                      <a:pt x="52" y="248"/>
                    </a:cubicBezTo>
                    <a:cubicBezTo>
                      <a:pt x="51" y="248"/>
                      <a:pt x="51" y="248"/>
                      <a:pt x="51" y="248"/>
                    </a:cubicBezTo>
                    <a:cubicBezTo>
                      <a:pt x="51" y="248"/>
                      <a:pt x="50" y="247"/>
                      <a:pt x="50" y="247"/>
                    </a:cubicBezTo>
                    <a:cubicBezTo>
                      <a:pt x="49" y="246"/>
                      <a:pt x="49" y="246"/>
                      <a:pt x="49" y="246"/>
                    </a:cubicBezTo>
                    <a:cubicBezTo>
                      <a:pt x="49" y="246"/>
                      <a:pt x="48" y="246"/>
                      <a:pt x="48" y="245"/>
                    </a:cubicBezTo>
                    <a:cubicBezTo>
                      <a:pt x="47" y="245"/>
                      <a:pt x="47" y="245"/>
                      <a:pt x="47" y="245"/>
                    </a:cubicBezTo>
                    <a:cubicBezTo>
                      <a:pt x="47" y="244"/>
                      <a:pt x="47" y="244"/>
                      <a:pt x="46" y="244"/>
                    </a:cubicBezTo>
                    <a:cubicBezTo>
                      <a:pt x="46" y="243"/>
                      <a:pt x="46" y="243"/>
                      <a:pt x="46" y="243"/>
                    </a:cubicBezTo>
                    <a:cubicBezTo>
                      <a:pt x="45" y="242"/>
                      <a:pt x="45" y="242"/>
                      <a:pt x="45" y="242"/>
                    </a:cubicBezTo>
                    <a:cubicBezTo>
                      <a:pt x="44" y="241"/>
                      <a:pt x="44" y="241"/>
                      <a:pt x="44" y="241"/>
                    </a:cubicBezTo>
                    <a:cubicBezTo>
                      <a:pt x="44" y="240"/>
                      <a:pt x="43" y="240"/>
                      <a:pt x="43" y="239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42" y="238"/>
                      <a:pt x="42" y="237"/>
                      <a:pt x="41" y="237"/>
                    </a:cubicBezTo>
                    <a:cubicBezTo>
                      <a:pt x="41" y="236"/>
                      <a:pt x="41" y="236"/>
                      <a:pt x="41" y="236"/>
                    </a:cubicBezTo>
                    <a:cubicBezTo>
                      <a:pt x="41" y="235"/>
                      <a:pt x="40" y="234"/>
                      <a:pt x="40" y="234"/>
                    </a:cubicBezTo>
                    <a:cubicBezTo>
                      <a:pt x="40" y="233"/>
                      <a:pt x="40" y="233"/>
                      <a:pt x="40" y="233"/>
                    </a:cubicBezTo>
                    <a:cubicBezTo>
                      <a:pt x="39" y="232"/>
                      <a:pt x="39" y="231"/>
                      <a:pt x="39" y="231"/>
                    </a:cubicBezTo>
                    <a:cubicBezTo>
                      <a:pt x="38" y="230"/>
                      <a:pt x="38" y="230"/>
                      <a:pt x="38" y="230"/>
                    </a:cubicBezTo>
                    <a:cubicBezTo>
                      <a:pt x="38" y="229"/>
                      <a:pt x="38" y="228"/>
                      <a:pt x="38" y="228"/>
                    </a:cubicBezTo>
                    <a:cubicBezTo>
                      <a:pt x="38" y="227"/>
                      <a:pt x="38" y="227"/>
                      <a:pt x="38" y="227"/>
                    </a:cubicBezTo>
                    <a:cubicBezTo>
                      <a:pt x="37" y="226"/>
                      <a:pt x="37" y="225"/>
                      <a:pt x="37" y="225"/>
                    </a:cubicBezTo>
                    <a:cubicBezTo>
                      <a:pt x="37" y="224"/>
                      <a:pt x="37" y="224"/>
                      <a:pt x="37" y="224"/>
                    </a:cubicBezTo>
                    <a:cubicBezTo>
                      <a:pt x="37" y="223"/>
                      <a:pt x="37" y="222"/>
                      <a:pt x="37" y="222"/>
                    </a:cubicBezTo>
                    <a:cubicBezTo>
                      <a:pt x="36" y="220"/>
                      <a:pt x="36" y="219"/>
                      <a:pt x="36" y="218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7" y="70"/>
                      <a:pt x="27" y="69"/>
                      <a:pt x="27" y="68"/>
                    </a:cubicBezTo>
                    <a:cubicBezTo>
                      <a:pt x="27" y="66"/>
                      <a:pt x="27" y="64"/>
                      <a:pt x="27" y="62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59"/>
                      <a:pt x="28" y="58"/>
                      <a:pt x="28" y="56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9" y="53"/>
                      <a:pt x="29" y="51"/>
                      <a:pt x="30" y="49"/>
                    </a:cubicBezTo>
                    <a:cubicBezTo>
                      <a:pt x="30" y="49"/>
                      <a:pt x="30" y="49"/>
                      <a:pt x="30" y="48"/>
                    </a:cubicBezTo>
                    <a:cubicBezTo>
                      <a:pt x="31" y="47"/>
                      <a:pt x="31" y="46"/>
                      <a:pt x="32" y="46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3" y="43"/>
                      <a:pt x="33" y="42"/>
                      <a:pt x="34" y="41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35" y="39"/>
                      <a:pt x="36" y="38"/>
                      <a:pt x="36" y="37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8" y="36"/>
                      <a:pt x="38" y="35"/>
                      <a:pt x="39" y="34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0" y="32"/>
                      <a:pt x="41" y="32"/>
                      <a:pt x="42" y="31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43" y="30"/>
                      <a:pt x="44" y="29"/>
                      <a:pt x="45" y="29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7" y="28"/>
                      <a:pt x="48" y="27"/>
                      <a:pt x="48" y="27"/>
                    </a:cubicBezTo>
                    <a:cubicBezTo>
                      <a:pt x="49" y="27"/>
                      <a:pt x="49" y="27"/>
                      <a:pt x="49" y="26"/>
                    </a:cubicBezTo>
                    <a:cubicBezTo>
                      <a:pt x="50" y="26"/>
                      <a:pt x="51" y="26"/>
                      <a:pt x="51" y="26"/>
                    </a:cubicBezTo>
                    <a:cubicBezTo>
                      <a:pt x="52" y="25"/>
                      <a:pt x="53" y="25"/>
                      <a:pt x="53" y="25"/>
                    </a:cubicBezTo>
                    <a:cubicBezTo>
                      <a:pt x="160" y="3"/>
                      <a:pt x="160" y="3"/>
                      <a:pt x="160" y="3"/>
                    </a:cubicBezTo>
                    <a:cubicBezTo>
                      <a:pt x="161" y="2"/>
                      <a:pt x="162" y="2"/>
                      <a:pt x="163" y="2"/>
                    </a:cubicBezTo>
                    <a:cubicBezTo>
                      <a:pt x="164" y="2"/>
                      <a:pt x="165" y="2"/>
                      <a:pt x="166" y="2"/>
                    </a:cubicBezTo>
                    <a:cubicBezTo>
                      <a:pt x="166" y="2"/>
                      <a:pt x="166" y="2"/>
                      <a:pt x="166" y="2"/>
                    </a:cubicBezTo>
                    <a:close/>
                  </a:path>
                </a:pathLst>
              </a:custGeom>
              <a:solidFill>
                <a:srgbClr val="1E61AE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89" name="Freeform 33"/>
              <p:cNvSpPr/>
              <p:nvPr/>
            </p:nvSpPr>
            <p:spPr bwMode="auto">
              <a:xfrm>
                <a:off x="3333750" y="2889251"/>
                <a:ext cx="604838" cy="881063"/>
              </a:xfrm>
              <a:custGeom>
                <a:avLst/>
                <a:gdLst>
                  <a:gd name="T0" fmla="*/ 134 w 175"/>
                  <a:gd name="T1" fmla="*/ 4 h 255"/>
                  <a:gd name="T2" fmla="*/ 165 w 175"/>
                  <a:gd name="T3" fmla="*/ 37 h 255"/>
                  <a:gd name="T4" fmla="*/ 174 w 175"/>
                  <a:gd name="T5" fmla="*/ 184 h 255"/>
                  <a:gd name="T6" fmla="*/ 148 w 175"/>
                  <a:gd name="T7" fmla="*/ 230 h 255"/>
                  <a:gd name="T8" fmla="*/ 41 w 175"/>
                  <a:gd name="T9" fmla="*/ 252 h 255"/>
                  <a:gd name="T10" fmla="*/ 10 w 175"/>
                  <a:gd name="T11" fmla="*/ 219 h 255"/>
                  <a:gd name="T12" fmla="*/ 1 w 175"/>
                  <a:gd name="T13" fmla="*/ 72 h 255"/>
                  <a:gd name="T14" fmla="*/ 27 w 175"/>
                  <a:gd name="T15" fmla="*/ 26 h 255"/>
                  <a:gd name="T16" fmla="*/ 134 w 175"/>
                  <a:gd name="T17" fmla="*/ 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5" h="255">
                    <a:moveTo>
                      <a:pt x="134" y="4"/>
                    </a:moveTo>
                    <a:cubicBezTo>
                      <a:pt x="150" y="0"/>
                      <a:pt x="163" y="15"/>
                      <a:pt x="165" y="37"/>
                    </a:cubicBezTo>
                    <a:cubicBezTo>
                      <a:pt x="174" y="184"/>
                      <a:pt x="174" y="184"/>
                      <a:pt x="174" y="184"/>
                    </a:cubicBezTo>
                    <a:cubicBezTo>
                      <a:pt x="175" y="206"/>
                      <a:pt x="163" y="226"/>
                      <a:pt x="148" y="230"/>
                    </a:cubicBezTo>
                    <a:cubicBezTo>
                      <a:pt x="41" y="252"/>
                      <a:pt x="41" y="252"/>
                      <a:pt x="41" y="252"/>
                    </a:cubicBezTo>
                    <a:cubicBezTo>
                      <a:pt x="25" y="255"/>
                      <a:pt x="11" y="240"/>
                      <a:pt x="10" y="219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50"/>
                      <a:pt x="12" y="29"/>
                      <a:pt x="27" y="26"/>
                    </a:cubicBezTo>
                    <a:cubicBezTo>
                      <a:pt x="134" y="4"/>
                      <a:pt x="134" y="4"/>
                      <a:pt x="134" y="4"/>
                    </a:cubicBezTo>
                    <a:close/>
                  </a:path>
                </a:pathLst>
              </a:custGeom>
              <a:solidFill>
                <a:srgbClr val="246AB4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90" name="Freeform 34"/>
              <p:cNvSpPr/>
              <p:nvPr/>
            </p:nvSpPr>
            <p:spPr bwMode="auto">
              <a:xfrm>
                <a:off x="4229100" y="5751513"/>
                <a:ext cx="320675" cy="223838"/>
              </a:xfrm>
              <a:custGeom>
                <a:avLst/>
                <a:gdLst>
                  <a:gd name="T0" fmla="*/ 76 w 93"/>
                  <a:gd name="T1" fmla="*/ 17 h 65"/>
                  <a:gd name="T2" fmla="*/ 69 w 93"/>
                  <a:gd name="T3" fmla="*/ 40 h 65"/>
                  <a:gd name="T4" fmla="*/ 43 w 93"/>
                  <a:gd name="T5" fmla="*/ 51 h 65"/>
                  <a:gd name="T6" fmla="*/ 1 w 93"/>
                  <a:gd name="T7" fmla="*/ 57 h 65"/>
                  <a:gd name="T8" fmla="*/ 5 w 93"/>
                  <a:gd name="T9" fmla="*/ 62 h 65"/>
                  <a:gd name="T10" fmla="*/ 37 w 93"/>
                  <a:gd name="T11" fmla="*/ 63 h 65"/>
                  <a:gd name="T12" fmla="*/ 75 w 93"/>
                  <a:gd name="T13" fmla="*/ 60 h 65"/>
                  <a:gd name="T14" fmla="*/ 91 w 93"/>
                  <a:gd name="T15" fmla="*/ 55 h 65"/>
                  <a:gd name="T16" fmla="*/ 91 w 93"/>
                  <a:gd name="T17" fmla="*/ 43 h 65"/>
                  <a:gd name="T18" fmla="*/ 91 w 93"/>
                  <a:gd name="T19" fmla="*/ 4 h 65"/>
                  <a:gd name="T20" fmla="*/ 89 w 93"/>
                  <a:gd name="T21" fmla="*/ 1 h 65"/>
                  <a:gd name="T22" fmla="*/ 87 w 93"/>
                  <a:gd name="T23" fmla="*/ 1 h 65"/>
                  <a:gd name="T24" fmla="*/ 76 w 93"/>
                  <a:gd name="T25" fmla="*/ 1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5">
                    <a:moveTo>
                      <a:pt x="76" y="17"/>
                    </a:moveTo>
                    <a:cubicBezTo>
                      <a:pt x="75" y="25"/>
                      <a:pt x="75" y="34"/>
                      <a:pt x="69" y="40"/>
                    </a:cubicBezTo>
                    <a:cubicBezTo>
                      <a:pt x="63" y="48"/>
                      <a:pt x="53" y="50"/>
                      <a:pt x="43" y="51"/>
                    </a:cubicBezTo>
                    <a:cubicBezTo>
                      <a:pt x="29" y="53"/>
                      <a:pt x="15" y="55"/>
                      <a:pt x="1" y="57"/>
                    </a:cubicBezTo>
                    <a:cubicBezTo>
                      <a:pt x="0" y="59"/>
                      <a:pt x="3" y="61"/>
                      <a:pt x="5" y="62"/>
                    </a:cubicBezTo>
                    <a:cubicBezTo>
                      <a:pt x="15" y="65"/>
                      <a:pt x="27" y="64"/>
                      <a:pt x="37" y="63"/>
                    </a:cubicBezTo>
                    <a:cubicBezTo>
                      <a:pt x="50" y="61"/>
                      <a:pt x="63" y="61"/>
                      <a:pt x="75" y="60"/>
                    </a:cubicBezTo>
                    <a:cubicBezTo>
                      <a:pt x="81" y="60"/>
                      <a:pt x="88" y="60"/>
                      <a:pt x="91" y="55"/>
                    </a:cubicBezTo>
                    <a:cubicBezTo>
                      <a:pt x="93" y="51"/>
                      <a:pt x="92" y="47"/>
                      <a:pt x="91" y="43"/>
                    </a:cubicBezTo>
                    <a:cubicBezTo>
                      <a:pt x="90" y="30"/>
                      <a:pt x="93" y="17"/>
                      <a:pt x="91" y="4"/>
                    </a:cubicBezTo>
                    <a:cubicBezTo>
                      <a:pt x="91" y="3"/>
                      <a:pt x="91" y="1"/>
                      <a:pt x="89" y="1"/>
                    </a:cubicBezTo>
                    <a:cubicBezTo>
                      <a:pt x="89" y="0"/>
                      <a:pt x="88" y="1"/>
                      <a:pt x="87" y="1"/>
                    </a:cubicBezTo>
                    <a:cubicBezTo>
                      <a:pt x="76" y="3"/>
                      <a:pt x="76" y="7"/>
                      <a:pt x="76" y="17"/>
                    </a:cubicBez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91" name="Freeform 35"/>
              <p:cNvSpPr/>
              <p:nvPr/>
            </p:nvSpPr>
            <p:spPr bwMode="auto">
              <a:xfrm>
                <a:off x="4217988" y="5868988"/>
                <a:ext cx="341313" cy="120650"/>
              </a:xfrm>
              <a:custGeom>
                <a:avLst/>
                <a:gdLst>
                  <a:gd name="T0" fmla="*/ 83 w 99"/>
                  <a:gd name="T1" fmla="*/ 16 h 35"/>
                  <a:gd name="T2" fmla="*/ 50 w 99"/>
                  <a:gd name="T3" fmla="*/ 22 h 35"/>
                  <a:gd name="T4" fmla="*/ 44 w 99"/>
                  <a:gd name="T5" fmla="*/ 21 h 35"/>
                  <a:gd name="T6" fmla="*/ 42 w 99"/>
                  <a:gd name="T7" fmla="*/ 17 h 35"/>
                  <a:gd name="T8" fmla="*/ 16 w 99"/>
                  <a:gd name="T9" fmla="*/ 19 h 35"/>
                  <a:gd name="T10" fmla="*/ 1 w 99"/>
                  <a:gd name="T11" fmla="*/ 22 h 35"/>
                  <a:gd name="T12" fmla="*/ 2 w 99"/>
                  <a:gd name="T13" fmla="*/ 28 h 35"/>
                  <a:gd name="T14" fmla="*/ 8 w 99"/>
                  <a:gd name="T15" fmla="*/ 31 h 35"/>
                  <a:gd name="T16" fmla="*/ 39 w 99"/>
                  <a:gd name="T17" fmla="*/ 34 h 35"/>
                  <a:gd name="T18" fmla="*/ 79 w 99"/>
                  <a:gd name="T19" fmla="*/ 32 h 35"/>
                  <a:gd name="T20" fmla="*/ 91 w 99"/>
                  <a:gd name="T21" fmla="*/ 29 h 35"/>
                  <a:gd name="T22" fmla="*/ 99 w 99"/>
                  <a:gd name="T23" fmla="*/ 12 h 35"/>
                  <a:gd name="T24" fmla="*/ 83 w 99"/>
                  <a:gd name="T25" fmla="*/ 1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9" h="35">
                    <a:moveTo>
                      <a:pt x="83" y="16"/>
                    </a:moveTo>
                    <a:cubicBezTo>
                      <a:pt x="72" y="22"/>
                      <a:pt x="62" y="24"/>
                      <a:pt x="50" y="22"/>
                    </a:cubicBezTo>
                    <a:cubicBezTo>
                      <a:pt x="49" y="22"/>
                      <a:pt x="45" y="21"/>
                      <a:pt x="44" y="21"/>
                    </a:cubicBezTo>
                    <a:cubicBezTo>
                      <a:pt x="44" y="19"/>
                      <a:pt x="44" y="17"/>
                      <a:pt x="42" y="17"/>
                    </a:cubicBezTo>
                    <a:cubicBezTo>
                      <a:pt x="33" y="17"/>
                      <a:pt x="24" y="18"/>
                      <a:pt x="16" y="19"/>
                    </a:cubicBezTo>
                    <a:cubicBezTo>
                      <a:pt x="13" y="19"/>
                      <a:pt x="2" y="20"/>
                      <a:pt x="1" y="22"/>
                    </a:cubicBezTo>
                    <a:cubicBezTo>
                      <a:pt x="0" y="24"/>
                      <a:pt x="1" y="26"/>
                      <a:pt x="2" y="28"/>
                    </a:cubicBezTo>
                    <a:cubicBezTo>
                      <a:pt x="4" y="29"/>
                      <a:pt x="6" y="30"/>
                      <a:pt x="8" y="31"/>
                    </a:cubicBezTo>
                    <a:cubicBezTo>
                      <a:pt x="18" y="35"/>
                      <a:pt x="29" y="35"/>
                      <a:pt x="39" y="34"/>
                    </a:cubicBezTo>
                    <a:cubicBezTo>
                      <a:pt x="52" y="33"/>
                      <a:pt x="65" y="33"/>
                      <a:pt x="79" y="32"/>
                    </a:cubicBezTo>
                    <a:cubicBezTo>
                      <a:pt x="83" y="32"/>
                      <a:pt x="88" y="32"/>
                      <a:pt x="91" y="29"/>
                    </a:cubicBezTo>
                    <a:cubicBezTo>
                      <a:pt x="97" y="26"/>
                      <a:pt x="99" y="18"/>
                      <a:pt x="99" y="12"/>
                    </a:cubicBezTo>
                    <a:cubicBezTo>
                      <a:pt x="99" y="0"/>
                      <a:pt x="86" y="14"/>
                      <a:pt x="83" y="16"/>
                    </a:cubicBezTo>
                    <a:close/>
                  </a:path>
                </a:pathLst>
              </a:custGeom>
              <a:solidFill>
                <a:srgbClr val="1F53A5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92" name="Freeform 36"/>
              <p:cNvSpPr/>
              <p:nvPr/>
            </p:nvSpPr>
            <p:spPr bwMode="auto">
              <a:xfrm>
                <a:off x="3506788" y="5834063"/>
                <a:ext cx="334963" cy="203200"/>
              </a:xfrm>
              <a:custGeom>
                <a:avLst/>
                <a:gdLst>
                  <a:gd name="T0" fmla="*/ 80 w 97"/>
                  <a:gd name="T1" fmla="*/ 15 h 59"/>
                  <a:gd name="T2" fmla="*/ 71 w 97"/>
                  <a:gd name="T3" fmla="*/ 37 h 59"/>
                  <a:gd name="T4" fmla="*/ 43 w 97"/>
                  <a:gd name="T5" fmla="*/ 44 h 59"/>
                  <a:gd name="T6" fmla="*/ 1 w 97"/>
                  <a:gd name="T7" fmla="*/ 45 h 59"/>
                  <a:gd name="T8" fmla="*/ 4 w 97"/>
                  <a:gd name="T9" fmla="*/ 50 h 59"/>
                  <a:gd name="T10" fmla="*/ 36 w 97"/>
                  <a:gd name="T11" fmla="*/ 55 h 59"/>
                  <a:gd name="T12" fmla="*/ 74 w 97"/>
                  <a:gd name="T13" fmla="*/ 58 h 59"/>
                  <a:gd name="T14" fmla="*/ 90 w 97"/>
                  <a:gd name="T15" fmla="*/ 55 h 59"/>
                  <a:gd name="T16" fmla="*/ 92 w 97"/>
                  <a:gd name="T17" fmla="*/ 42 h 59"/>
                  <a:gd name="T18" fmla="*/ 97 w 97"/>
                  <a:gd name="T19" fmla="*/ 4 h 59"/>
                  <a:gd name="T20" fmla="*/ 96 w 97"/>
                  <a:gd name="T21" fmla="*/ 1 h 59"/>
                  <a:gd name="T22" fmla="*/ 94 w 97"/>
                  <a:gd name="T23" fmla="*/ 0 h 59"/>
                  <a:gd name="T24" fmla="*/ 80 w 97"/>
                  <a:gd name="T25" fmla="*/ 1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7" h="59">
                    <a:moveTo>
                      <a:pt x="80" y="15"/>
                    </a:moveTo>
                    <a:cubicBezTo>
                      <a:pt x="79" y="23"/>
                      <a:pt x="77" y="32"/>
                      <a:pt x="71" y="37"/>
                    </a:cubicBezTo>
                    <a:cubicBezTo>
                      <a:pt x="64" y="44"/>
                      <a:pt x="53" y="44"/>
                      <a:pt x="43" y="44"/>
                    </a:cubicBezTo>
                    <a:cubicBezTo>
                      <a:pt x="29" y="45"/>
                      <a:pt x="15" y="45"/>
                      <a:pt x="1" y="45"/>
                    </a:cubicBezTo>
                    <a:cubicBezTo>
                      <a:pt x="0" y="47"/>
                      <a:pt x="2" y="49"/>
                      <a:pt x="4" y="50"/>
                    </a:cubicBezTo>
                    <a:cubicBezTo>
                      <a:pt x="14" y="55"/>
                      <a:pt x="25" y="55"/>
                      <a:pt x="36" y="55"/>
                    </a:cubicBezTo>
                    <a:cubicBezTo>
                      <a:pt x="49" y="55"/>
                      <a:pt x="61" y="56"/>
                      <a:pt x="74" y="58"/>
                    </a:cubicBezTo>
                    <a:cubicBezTo>
                      <a:pt x="80" y="59"/>
                      <a:pt x="86" y="59"/>
                      <a:pt x="90" y="55"/>
                    </a:cubicBezTo>
                    <a:cubicBezTo>
                      <a:pt x="92" y="51"/>
                      <a:pt x="92" y="47"/>
                      <a:pt x="92" y="42"/>
                    </a:cubicBezTo>
                    <a:cubicBezTo>
                      <a:pt x="92" y="30"/>
                      <a:pt x="97" y="17"/>
                      <a:pt x="97" y="4"/>
                    </a:cubicBezTo>
                    <a:cubicBezTo>
                      <a:pt x="97" y="3"/>
                      <a:pt x="97" y="1"/>
                      <a:pt x="96" y="1"/>
                    </a:cubicBezTo>
                    <a:cubicBezTo>
                      <a:pt x="95" y="0"/>
                      <a:pt x="94" y="0"/>
                      <a:pt x="94" y="0"/>
                    </a:cubicBezTo>
                    <a:cubicBezTo>
                      <a:pt x="83" y="1"/>
                      <a:pt x="82" y="5"/>
                      <a:pt x="80" y="15"/>
                    </a:cubicBez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93" name="Freeform 37"/>
              <p:cNvSpPr/>
              <p:nvPr/>
            </p:nvSpPr>
            <p:spPr bwMode="auto">
              <a:xfrm>
                <a:off x="4273550" y="4449763"/>
                <a:ext cx="376238" cy="1366838"/>
              </a:xfrm>
              <a:custGeom>
                <a:avLst/>
                <a:gdLst>
                  <a:gd name="T0" fmla="*/ 91 w 109"/>
                  <a:gd name="T1" fmla="*/ 0 h 396"/>
                  <a:gd name="T2" fmla="*/ 78 w 109"/>
                  <a:gd name="T3" fmla="*/ 150 h 396"/>
                  <a:gd name="T4" fmla="*/ 108 w 109"/>
                  <a:gd name="T5" fmla="*/ 348 h 396"/>
                  <a:gd name="T6" fmla="*/ 100 w 109"/>
                  <a:gd name="T7" fmla="*/ 396 h 396"/>
                  <a:gd name="T8" fmla="*/ 25 w 109"/>
                  <a:gd name="T9" fmla="*/ 395 h 396"/>
                  <a:gd name="T10" fmla="*/ 0 w 109"/>
                  <a:gd name="T11" fmla="*/ 8 h 396"/>
                  <a:gd name="T12" fmla="*/ 91 w 109"/>
                  <a:gd name="T1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396">
                    <a:moveTo>
                      <a:pt x="91" y="0"/>
                    </a:moveTo>
                    <a:cubicBezTo>
                      <a:pt x="91" y="0"/>
                      <a:pt x="82" y="97"/>
                      <a:pt x="78" y="150"/>
                    </a:cubicBezTo>
                    <a:cubicBezTo>
                      <a:pt x="75" y="203"/>
                      <a:pt x="109" y="317"/>
                      <a:pt x="108" y="348"/>
                    </a:cubicBezTo>
                    <a:cubicBezTo>
                      <a:pt x="107" y="378"/>
                      <a:pt x="100" y="396"/>
                      <a:pt x="100" y="396"/>
                    </a:cubicBezTo>
                    <a:cubicBezTo>
                      <a:pt x="25" y="395"/>
                      <a:pt x="25" y="395"/>
                      <a:pt x="25" y="39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91" y="0"/>
                      <a:pt x="91" y="0"/>
                      <a:pt x="91" y="0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94" name="Freeform 38"/>
              <p:cNvSpPr/>
              <p:nvPr/>
            </p:nvSpPr>
            <p:spPr bwMode="auto">
              <a:xfrm>
                <a:off x="4283075" y="3270251"/>
                <a:ext cx="76200" cy="150813"/>
              </a:xfrm>
              <a:custGeom>
                <a:avLst/>
                <a:gdLst>
                  <a:gd name="T0" fmla="*/ 14 w 22"/>
                  <a:gd name="T1" fmla="*/ 23 h 44"/>
                  <a:gd name="T2" fmla="*/ 5 w 22"/>
                  <a:gd name="T3" fmla="*/ 39 h 44"/>
                  <a:gd name="T4" fmla="*/ 4 w 22"/>
                  <a:gd name="T5" fmla="*/ 40 h 44"/>
                  <a:gd name="T6" fmla="*/ 4 w 22"/>
                  <a:gd name="T7" fmla="*/ 40 h 44"/>
                  <a:gd name="T8" fmla="*/ 4 w 22"/>
                  <a:gd name="T9" fmla="*/ 40 h 44"/>
                  <a:gd name="T10" fmla="*/ 4 w 22"/>
                  <a:gd name="T11" fmla="*/ 40 h 44"/>
                  <a:gd name="T12" fmla="*/ 4 w 22"/>
                  <a:gd name="T13" fmla="*/ 40 h 44"/>
                  <a:gd name="T14" fmla="*/ 4 w 22"/>
                  <a:gd name="T15" fmla="*/ 41 h 44"/>
                  <a:gd name="T16" fmla="*/ 4 w 22"/>
                  <a:gd name="T17" fmla="*/ 41 h 44"/>
                  <a:gd name="T18" fmla="*/ 4 w 22"/>
                  <a:gd name="T19" fmla="*/ 40 h 44"/>
                  <a:gd name="T20" fmla="*/ 4 w 22"/>
                  <a:gd name="T21" fmla="*/ 40 h 44"/>
                  <a:gd name="T22" fmla="*/ 4 w 22"/>
                  <a:gd name="T23" fmla="*/ 38 h 44"/>
                  <a:gd name="T24" fmla="*/ 14 w 22"/>
                  <a:gd name="T25" fmla="*/ 9 h 44"/>
                  <a:gd name="T26" fmla="*/ 18 w 22"/>
                  <a:gd name="T27" fmla="*/ 5 h 44"/>
                  <a:gd name="T28" fmla="*/ 18 w 22"/>
                  <a:gd name="T29" fmla="*/ 4 h 44"/>
                  <a:gd name="T30" fmla="*/ 18 w 22"/>
                  <a:gd name="T31" fmla="*/ 4 h 44"/>
                  <a:gd name="T32" fmla="*/ 18 w 22"/>
                  <a:gd name="T33" fmla="*/ 4 h 44"/>
                  <a:gd name="T34" fmla="*/ 18 w 22"/>
                  <a:gd name="T35" fmla="*/ 4 h 44"/>
                  <a:gd name="T36" fmla="*/ 18 w 22"/>
                  <a:gd name="T37" fmla="*/ 4 h 44"/>
                  <a:gd name="T38" fmla="*/ 18 w 22"/>
                  <a:gd name="T39" fmla="*/ 4 h 44"/>
                  <a:gd name="T40" fmla="*/ 18 w 22"/>
                  <a:gd name="T41" fmla="*/ 4 h 44"/>
                  <a:gd name="T42" fmla="*/ 18 w 22"/>
                  <a:gd name="T43" fmla="*/ 4 h 44"/>
                  <a:gd name="T44" fmla="*/ 18 w 22"/>
                  <a:gd name="T45" fmla="*/ 4 h 44"/>
                  <a:gd name="T46" fmla="*/ 14 w 22"/>
                  <a:gd name="T47" fmla="*/ 23 h 44"/>
                  <a:gd name="T48" fmla="*/ 17 w 22"/>
                  <a:gd name="T49" fmla="*/ 25 h 44"/>
                  <a:gd name="T50" fmla="*/ 21 w 22"/>
                  <a:gd name="T51" fmla="*/ 3 h 44"/>
                  <a:gd name="T52" fmla="*/ 19 w 22"/>
                  <a:gd name="T53" fmla="*/ 1 h 44"/>
                  <a:gd name="T54" fmla="*/ 14 w 22"/>
                  <a:gd name="T55" fmla="*/ 2 h 44"/>
                  <a:gd name="T56" fmla="*/ 4 w 22"/>
                  <a:gd name="T57" fmla="*/ 20 h 44"/>
                  <a:gd name="T58" fmla="*/ 0 w 22"/>
                  <a:gd name="T59" fmla="*/ 41 h 44"/>
                  <a:gd name="T60" fmla="*/ 2 w 22"/>
                  <a:gd name="T61" fmla="*/ 44 h 44"/>
                  <a:gd name="T62" fmla="*/ 7 w 22"/>
                  <a:gd name="T63" fmla="*/ 42 h 44"/>
                  <a:gd name="T64" fmla="*/ 17 w 22"/>
                  <a:gd name="T65" fmla="*/ 2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44">
                    <a:moveTo>
                      <a:pt x="15" y="24"/>
                    </a:moveTo>
                    <a:cubicBezTo>
                      <a:pt x="14" y="23"/>
                      <a:pt x="14" y="23"/>
                      <a:pt x="14" y="23"/>
                    </a:cubicBezTo>
                    <a:cubicBezTo>
                      <a:pt x="12" y="28"/>
                      <a:pt x="9" y="33"/>
                      <a:pt x="7" y="36"/>
                    </a:cubicBezTo>
                    <a:cubicBezTo>
                      <a:pt x="6" y="37"/>
                      <a:pt x="5" y="38"/>
                      <a:pt x="5" y="39"/>
                    </a:cubicBezTo>
                    <a:cubicBezTo>
                      <a:pt x="4" y="39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39"/>
                      <a:pt x="4" y="38"/>
                    </a:cubicBezTo>
                    <a:cubicBezTo>
                      <a:pt x="4" y="35"/>
                      <a:pt x="5" y="28"/>
                      <a:pt x="8" y="21"/>
                    </a:cubicBezTo>
                    <a:cubicBezTo>
                      <a:pt x="10" y="16"/>
                      <a:pt x="12" y="12"/>
                      <a:pt x="14" y="9"/>
                    </a:cubicBezTo>
                    <a:cubicBezTo>
                      <a:pt x="15" y="7"/>
                      <a:pt x="16" y="6"/>
                      <a:pt x="17" y="5"/>
                    </a:cubicBezTo>
                    <a:cubicBezTo>
                      <a:pt x="17" y="5"/>
                      <a:pt x="18" y="5"/>
                      <a:pt x="18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5"/>
                      <a:pt x="18" y="6"/>
                    </a:cubicBezTo>
                    <a:cubicBezTo>
                      <a:pt x="18" y="10"/>
                      <a:pt x="16" y="16"/>
                      <a:pt x="14" y="23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20" y="17"/>
                      <a:pt x="22" y="11"/>
                      <a:pt x="22" y="6"/>
                    </a:cubicBezTo>
                    <a:cubicBezTo>
                      <a:pt x="22" y="5"/>
                      <a:pt x="22" y="4"/>
                      <a:pt x="21" y="3"/>
                    </a:cubicBezTo>
                    <a:cubicBezTo>
                      <a:pt x="21" y="3"/>
                      <a:pt x="21" y="2"/>
                      <a:pt x="21" y="2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9" y="1"/>
                      <a:pt x="19" y="0"/>
                      <a:pt x="18" y="0"/>
                    </a:cubicBezTo>
                    <a:cubicBezTo>
                      <a:pt x="16" y="1"/>
                      <a:pt x="15" y="1"/>
                      <a:pt x="14" y="2"/>
                    </a:cubicBezTo>
                    <a:cubicBezTo>
                      <a:pt x="13" y="4"/>
                      <a:pt x="11" y="6"/>
                      <a:pt x="9" y="9"/>
                    </a:cubicBezTo>
                    <a:cubicBezTo>
                      <a:pt x="8" y="12"/>
                      <a:pt x="6" y="16"/>
                      <a:pt x="4" y="20"/>
                    </a:cubicBezTo>
                    <a:cubicBezTo>
                      <a:pt x="2" y="27"/>
                      <a:pt x="0" y="34"/>
                      <a:pt x="0" y="38"/>
                    </a:cubicBezTo>
                    <a:cubicBezTo>
                      <a:pt x="0" y="39"/>
                      <a:pt x="0" y="40"/>
                      <a:pt x="0" y="41"/>
                    </a:cubicBezTo>
                    <a:cubicBezTo>
                      <a:pt x="0" y="42"/>
                      <a:pt x="1" y="42"/>
                      <a:pt x="1" y="43"/>
                    </a:cubicBezTo>
                    <a:cubicBezTo>
                      <a:pt x="1" y="43"/>
                      <a:pt x="2" y="43"/>
                      <a:pt x="2" y="44"/>
                    </a:cubicBezTo>
                    <a:cubicBezTo>
                      <a:pt x="3" y="44"/>
                      <a:pt x="3" y="44"/>
                      <a:pt x="4" y="44"/>
                    </a:cubicBezTo>
                    <a:cubicBezTo>
                      <a:pt x="5" y="44"/>
                      <a:pt x="6" y="43"/>
                      <a:pt x="7" y="42"/>
                    </a:cubicBezTo>
                    <a:cubicBezTo>
                      <a:pt x="9" y="40"/>
                      <a:pt x="11" y="38"/>
                      <a:pt x="12" y="35"/>
                    </a:cubicBezTo>
                    <a:cubicBezTo>
                      <a:pt x="14" y="32"/>
                      <a:pt x="16" y="29"/>
                      <a:pt x="17" y="25"/>
                    </a:cubicBezTo>
                    <a:cubicBezTo>
                      <a:pt x="15" y="24"/>
                      <a:pt x="15" y="24"/>
                      <a:pt x="15" y="24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95" name="Freeform 39"/>
              <p:cNvSpPr/>
              <p:nvPr/>
            </p:nvSpPr>
            <p:spPr bwMode="auto">
              <a:xfrm>
                <a:off x="4238625" y="3238501"/>
                <a:ext cx="452438" cy="455613"/>
              </a:xfrm>
              <a:custGeom>
                <a:avLst/>
                <a:gdLst>
                  <a:gd name="T0" fmla="*/ 122 w 131"/>
                  <a:gd name="T1" fmla="*/ 81 h 132"/>
                  <a:gd name="T2" fmla="*/ 50 w 131"/>
                  <a:gd name="T3" fmla="*/ 123 h 132"/>
                  <a:gd name="T4" fmla="*/ 8 w 131"/>
                  <a:gd name="T5" fmla="*/ 50 h 132"/>
                  <a:gd name="T6" fmla="*/ 81 w 131"/>
                  <a:gd name="T7" fmla="*/ 9 h 132"/>
                  <a:gd name="T8" fmla="*/ 122 w 131"/>
                  <a:gd name="T9" fmla="*/ 8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132">
                    <a:moveTo>
                      <a:pt x="122" y="81"/>
                    </a:moveTo>
                    <a:cubicBezTo>
                      <a:pt x="114" y="113"/>
                      <a:pt x="81" y="132"/>
                      <a:pt x="50" y="123"/>
                    </a:cubicBezTo>
                    <a:cubicBezTo>
                      <a:pt x="18" y="115"/>
                      <a:pt x="0" y="82"/>
                      <a:pt x="8" y="50"/>
                    </a:cubicBezTo>
                    <a:cubicBezTo>
                      <a:pt x="17" y="19"/>
                      <a:pt x="49" y="0"/>
                      <a:pt x="81" y="9"/>
                    </a:cubicBezTo>
                    <a:cubicBezTo>
                      <a:pt x="112" y="17"/>
                      <a:pt x="131" y="50"/>
                      <a:pt x="122" y="81"/>
                    </a:cubicBez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96" name="Freeform 40"/>
              <p:cNvSpPr/>
              <p:nvPr/>
            </p:nvSpPr>
            <p:spPr bwMode="auto">
              <a:xfrm>
                <a:off x="4367213" y="3556001"/>
                <a:ext cx="171450" cy="282575"/>
              </a:xfrm>
              <a:custGeom>
                <a:avLst/>
                <a:gdLst>
                  <a:gd name="T0" fmla="*/ 26 w 108"/>
                  <a:gd name="T1" fmla="*/ 4 h 178"/>
                  <a:gd name="T2" fmla="*/ 0 w 108"/>
                  <a:gd name="T3" fmla="*/ 148 h 178"/>
                  <a:gd name="T4" fmla="*/ 78 w 108"/>
                  <a:gd name="T5" fmla="*/ 178 h 178"/>
                  <a:gd name="T6" fmla="*/ 108 w 108"/>
                  <a:gd name="T7" fmla="*/ 0 h 178"/>
                  <a:gd name="T8" fmla="*/ 26 w 108"/>
                  <a:gd name="T9" fmla="*/ 4 h 178"/>
                  <a:gd name="T10" fmla="*/ 26 w 108"/>
                  <a:gd name="T11" fmla="*/ 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8" h="178">
                    <a:moveTo>
                      <a:pt x="26" y="4"/>
                    </a:moveTo>
                    <a:lnTo>
                      <a:pt x="0" y="148"/>
                    </a:lnTo>
                    <a:lnTo>
                      <a:pt x="78" y="178"/>
                    </a:lnTo>
                    <a:lnTo>
                      <a:pt x="108" y="0"/>
                    </a:lnTo>
                    <a:lnTo>
                      <a:pt x="26" y="4"/>
                    </a:lnTo>
                    <a:lnTo>
                      <a:pt x="26" y="4"/>
                    </a:ln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97" name="Freeform 41"/>
              <p:cNvSpPr/>
              <p:nvPr/>
            </p:nvSpPr>
            <p:spPr bwMode="auto">
              <a:xfrm>
                <a:off x="3744913" y="4402138"/>
                <a:ext cx="860425" cy="1497013"/>
              </a:xfrm>
              <a:custGeom>
                <a:avLst/>
                <a:gdLst>
                  <a:gd name="T0" fmla="*/ 247 w 249"/>
                  <a:gd name="T1" fmla="*/ 0 h 434"/>
                  <a:gd name="T2" fmla="*/ 103 w 249"/>
                  <a:gd name="T3" fmla="*/ 20 h 434"/>
                  <a:gd name="T4" fmla="*/ 0 w 249"/>
                  <a:gd name="T5" fmla="*/ 424 h 434"/>
                  <a:gd name="T6" fmla="*/ 62 w 249"/>
                  <a:gd name="T7" fmla="*/ 434 h 434"/>
                  <a:gd name="T8" fmla="*/ 126 w 249"/>
                  <a:gd name="T9" fmla="*/ 295 h 434"/>
                  <a:gd name="T10" fmla="*/ 240 w 249"/>
                  <a:gd name="T11" fmla="*/ 52 h 434"/>
                  <a:gd name="T12" fmla="*/ 247 w 249"/>
                  <a:gd name="T13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9" h="434">
                    <a:moveTo>
                      <a:pt x="247" y="0"/>
                    </a:moveTo>
                    <a:cubicBezTo>
                      <a:pt x="247" y="0"/>
                      <a:pt x="138" y="7"/>
                      <a:pt x="103" y="20"/>
                    </a:cubicBezTo>
                    <a:cubicBezTo>
                      <a:pt x="85" y="75"/>
                      <a:pt x="7" y="391"/>
                      <a:pt x="0" y="424"/>
                    </a:cubicBezTo>
                    <a:cubicBezTo>
                      <a:pt x="11" y="427"/>
                      <a:pt x="62" y="434"/>
                      <a:pt x="62" y="434"/>
                    </a:cubicBezTo>
                    <a:cubicBezTo>
                      <a:pt x="62" y="434"/>
                      <a:pt x="94" y="400"/>
                      <a:pt x="126" y="295"/>
                    </a:cubicBezTo>
                    <a:cubicBezTo>
                      <a:pt x="159" y="184"/>
                      <a:pt x="234" y="61"/>
                      <a:pt x="240" y="52"/>
                    </a:cubicBezTo>
                    <a:cubicBezTo>
                      <a:pt x="249" y="38"/>
                      <a:pt x="247" y="0"/>
                      <a:pt x="247" y="0"/>
                    </a:cubicBezTo>
                    <a:close/>
                  </a:path>
                </a:pathLst>
              </a:custGeom>
              <a:solidFill>
                <a:srgbClr val="205DA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98" name="Freeform 42"/>
              <p:cNvSpPr/>
              <p:nvPr/>
            </p:nvSpPr>
            <p:spPr bwMode="auto">
              <a:xfrm>
                <a:off x="3241675" y="3508376"/>
                <a:ext cx="196850" cy="200025"/>
              </a:xfrm>
              <a:custGeom>
                <a:avLst/>
                <a:gdLst>
                  <a:gd name="T0" fmla="*/ 42 w 57"/>
                  <a:gd name="T1" fmla="*/ 8 h 58"/>
                  <a:gd name="T2" fmla="*/ 38 w 57"/>
                  <a:gd name="T3" fmla="*/ 1 h 58"/>
                  <a:gd name="T4" fmla="*/ 29 w 57"/>
                  <a:gd name="T5" fmla="*/ 1 h 58"/>
                  <a:gd name="T6" fmla="*/ 21 w 57"/>
                  <a:gd name="T7" fmla="*/ 5 h 58"/>
                  <a:gd name="T8" fmla="*/ 4 w 57"/>
                  <a:gd name="T9" fmla="*/ 8 h 58"/>
                  <a:gd name="T10" fmla="*/ 1 w 57"/>
                  <a:gd name="T11" fmla="*/ 17 h 58"/>
                  <a:gd name="T12" fmla="*/ 3 w 57"/>
                  <a:gd name="T13" fmla="*/ 22 h 58"/>
                  <a:gd name="T14" fmla="*/ 9 w 57"/>
                  <a:gd name="T15" fmla="*/ 38 h 58"/>
                  <a:gd name="T16" fmla="*/ 20 w 57"/>
                  <a:gd name="T17" fmla="*/ 45 h 58"/>
                  <a:gd name="T18" fmla="*/ 50 w 57"/>
                  <a:gd name="T19" fmla="*/ 57 h 58"/>
                  <a:gd name="T20" fmla="*/ 52 w 57"/>
                  <a:gd name="T21" fmla="*/ 57 h 58"/>
                  <a:gd name="T22" fmla="*/ 53 w 57"/>
                  <a:gd name="T23" fmla="*/ 56 h 58"/>
                  <a:gd name="T24" fmla="*/ 50 w 57"/>
                  <a:gd name="T25" fmla="*/ 32 h 58"/>
                  <a:gd name="T26" fmla="*/ 42 w 57"/>
                  <a:gd name="T27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7" h="58">
                    <a:moveTo>
                      <a:pt x="42" y="8"/>
                    </a:moveTo>
                    <a:cubicBezTo>
                      <a:pt x="41" y="6"/>
                      <a:pt x="40" y="3"/>
                      <a:pt x="38" y="1"/>
                    </a:cubicBezTo>
                    <a:cubicBezTo>
                      <a:pt x="36" y="0"/>
                      <a:pt x="32" y="0"/>
                      <a:pt x="29" y="1"/>
                    </a:cubicBezTo>
                    <a:cubicBezTo>
                      <a:pt x="26" y="2"/>
                      <a:pt x="24" y="4"/>
                      <a:pt x="21" y="5"/>
                    </a:cubicBezTo>
                    <a:cubicBezTo>
                      <a:pt x="15" y="7"/>
                      <a:pt x="9" y="5"/>
                      <a:pt x="4" y="8"/>
                    </a:cubicBezTo>
                    <a:cubicBezTo>
                      <a:pt x="1" y="10"/>
                      <a:pt x="0" y="14"/>
                      <a:pt x="1" y="17"/>
                    </a:cubicBezTo>
                    <a:cubicBezTo>
                      <a:pt x="1" y="18"/>
                      <a:pt x="2" y="20"/>
                      <a:pt x="3" y="22"/>
                    </a:cubicBezTo>
                    <a:cubicBezTo>
                      <a:pt x="5" y="27"/>
                      <a:pt x="5" y="33"/>
                      <a:pt x="9" y="38"/>
                    </a:cubicBezTo>
                    <a:cubicBezTo>
                      <a:pt x="11" y="42"/>
                      <a:pt x="15" y="44"/>
                      <a:pt x="20" y="45"/>
                    </a:cubicBezTo>
                    <a:cubicBezTo>
                      <a:pt x="30" y="49"/>
                      <a:pt x="40" y="53"/>
                      <a:pt x="50" y="57"/>
                    </a:cubicBezTo>
                    <a:cubicBezTo>
                      <a:pt x="50" y="57"/>
                      <a:pt x="51" y="58"/>
                      <a:pt x="52" y="57"/>
                    </a:cubicBezTo>
                    <a:cubicBezTo>
                      <a:pt x="52" y="57"/>
                      <a:pt x="52" y="56"/>
                      <a:pt x="53" y="56"/>
                    </a:cubicBezTo>
                    <a:cubicBezTo>
                      <a:pt x="57" y="46"/>
                      <a:pt x="55" y="40"/>
                      <a:pt x="50" y="32"/>
                    </a:cubicBezTo>
                    <a:cubicBezTo>
                      <a:pt x="45" y="25"/>
                      <a:pt x="44" y="16"/>
                      <a:pt x="42" y="8"/>
                    </a:cubicBez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99" name="Freeform 43"/>
              <p:cNvSpPr/>
              <p:nvPr/>
            </p:nvSpPr>
            <p:spPr bwMode="auto">
              <a:xfrm>
                <a:off x="3497263" y="5951538"/>
                <a:ext cx="347663" cy="103188"/>
              </a:xfrm>
              <a:custGeom>
                <a:avLst/>
                <a:gdLst>
                  <a:gd name="T0" fmla="*/ 83 w 101"/>
                  <a:gd name="T1" fmla="*/ 14 h 30"/>
                  <a:gd name="T2" fmla="*/ 49 w 101"/>
                  <a:gd name="T3" fmla="*/ 16 h 30"/>
                  <a:gd name="T4" fmla="*/ 44 w 101"/>
                  <a:gd name="T5" fmla="*/ 14 h 30"/>
                  <a:gd name="T6" fmla="*/ 42 w 101"/>
                  <a:gd name="T7" fmla="*/ 10 h 30"/>
                  <a:gd name="T8" fmla="*/ 16 w 101"/>
                  <a:gd name="T9" fmla="*/ 8 h 30"/>
                  <a:gd name="T10" fmla="*/ 1 w 101"/>
                  <a:gd name="T11" fmla="*/ 9 h 30"/>
                  <a:gd name="T12" fmla="*/ 2 w 101"/>
                  <a:gd name="T13" fmla="*/ 15 h 30"/>
                  <a:gd name="T14" fmla="*/ 6 w 101"/>
                  <a:gd name="T15" fmla="*/ 19 h 30"/>
                  <a:gd name="T16" fmla="*/ 37 w 101"/>
                  <a:gd name="T17" fmla="*/ 26 h 30"/>
                  <a:gd name="T18" fmla="*/ 76 w 101"/>
                  <a:gd name="T19" fmla="*/ 30 h 30"/>
                  <a:gd name="T20" fmla="*/ 90 w 101"/>
                  <a:gd name="T21" fmla="*/ 28 h 30"/>
                  <a:gd name="T22" fmla="*/ 99 w 101"/>
                  <a:gd name="T23" fmla="*/ 12 h 30"/>
                  <a:gd name="T24" fmla="*/ 83 w 101"/>
                  <a:gd name="T25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30">
                    <a:moveTo>
                      <a:pt x="83" y="14"/>
                    </a:moveTo>
                    <a:cubicBezTo>
                      <a:pt x="72" y="19"/>
                      <a:pt x="61" y="19"/>
                      <a:pt x="49" y="16"/>
                    </a:cubicBezTo>
                    <a:cubicBezTo>
                      <a:pt x="48" y="16"/>
                      <a:pt x="44" y="15"/>
                      <a:pt x="44" y="14"/>
                    </a:cubicBezTo>
                    <a:cubicBezTo>
                      <a:pt x="44" y="12"/>
                      <a:pt x="44" y="10"/>
                      <a:pt x="42" y="10"/>
                    </a:cubicBezTo>
                    <a:cubicBezTo>
                      <a:pt x="33" y="9"/>
                      <a:pt x="25" y="8"/>
                      <a:pt x="16" y="8"/>
                    </a:cubicBezTo>
                    <a:cubicBezTo>
                      <a:pt x="13" y="8"/>
                      <a:pt x="3" y="7"/>
                      <a:pt x="1" y="9"/>
                    </a:cubicBezTo>
                    <a:cubicBezTo>
                      <a:pt x="0" y="11"/>
                      <a:pt x="0" y="13"/>
                      <a:pt x="2" y="15"/>
                    </a:cubicBezTo>
                    <a:cubicBezTo>
                      <a:pt x="3" y="17"/>
                      <a:pt x="5" y="18"/>
                      <a:pt x="6" y="19"/>
                    </a:cubicBezTo>
                    <a:cubicBezTo>
                      <a:pt x="16" y="24"/>
                      <a:pt x="27" y="25"/>
                      <a:pt x="37" y="26"/>
                    </a:cubicBezTo>
                    <a:cubicBezTo>
                      <a:pt x="50" y="27"/>
                      <a:pt x="63" y="29"/>
                      <a:pt x="76" y="30"/>
                    </a:cubicBezTo>
                    <a:cubicBezTo>
                      <a:pt x="81" y="30"/>
                      <a:pt x="86" y="30"/>
                      <a:pt x="90" y="28"/>
                    </a:cubicBezTo>
                    <a:cubicBezTo>
                      <a:pt x="96" y="26"/>
                      <a:pt x="98" y="19"/>
                      <a:pt x="99" y="12"/>
                    </a:cubicBezTo>
                    <a:cubicBezTo>
                      <a:pt x="101" y="0"/>
                      <a:pt x="87" y="12"/>
                      <a:pt x="83" y="14"/>
                    </a:cubicBezTo>
                    <a:close/>
                  </a:path>
                </a:pathLst>
              </a:custGeom>
              <a:solidFill>
                <a:srgbClr val="1F53A5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00" name="Freeform 44"/>
              <p:cNvSpPr/>
              <p:nvPr/>
            </p:nvSpPr>
            <p:spPr bwMode="auto">
              <a:xfrm>
                <a:off x="3327400" y="3424238"/>
                <a:ext cx="61913" cy="146050"/>
              </a:xfrm>
              <a:custGeom>
                <a:avLst/>
                <a:gdLst>
                  <a:gd name="T0" fmla="*/ 10 w 18"/>
                  <a:gd name="T1" fmla="*/ 5 h 42"/>
                  <a:gd name="T2" fmla="*/ 6 w 18"/>
                  <a:gd name="T3" fmla="*/ 0 h 42"/>
                  <a:gd name="T4" fmla="*/ 1 w 18"/>
                  <a:gd name="T5" fmla="*/ 4 h 42"/>
                  <a:gd name="T6" fmla="*/ 0 w 18"/>
                  <a:gd name="T7" fmla="*/ 11 h 42"/>
                  <a:gd name="T8" fmla="*/ 2 w 18"/>
                  <a:gd name="T9" fmla="*/ 31 h 42"/>
                  <a:gd name="T10" fmla="*/ 7 w 18"/>
                  <a:gd name="T11" fmla="*/ 40 h 42"/>
                  <a:gd name="T12" fmla="*/ 15 w 18"/>
                  <a:gd name="T13" fmla="*/ 38 h 42"/>
                  <a:gd name="T14" fmla="*/ 15 w 18"/>
                  <a:gd name="T15" fmla="*/ 25 h 42"/>
                  <a:gd name="T16" fmla="*/ 10 w 18"/>
                  <a:gd name="T17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42">
                    <a:moveTo>
                      <a:pt x="10" y="5"/>
                    </a:moveTo>
                    <a:cubicBezTo>
                      <a:pt x="9" y="3"/>
                      <a:pt x="8" y="1"/>
                      <a:pt x="6" y="0"/>
                    </a:cubicBezTo>
                    <a:cubicBezTo>
                      <a:pt x="4" y="0"/>
                      <a:pt x="2" y="1"/>
                      <a:pt x="1" y="4"/>
                    </a:cubicBezTo>
                    <a:cubicBezTo>
                      <a:pt x="0" y="6"/>
                      <a:pt x="0" y="8"/>
                      <a:pt x="0" y="11"/>
                    </a:cubicBezTo>
                    <a:cubicBezTo>
                      <a:pt x="1" y="17"/>
                      <a:pt x="2" y="24"/>
                      <a:pt x="2" y="31"/>
                    </a:cubicBezTo>
                    <a:cubicBezTo>
                      <a:pt x="3" y="34"/>
                      <a:pt x="4" y="39"/>
                      <a:pt x="7" y="40"/>
                    </a:cubicBezTo>
                    <a:cubicBezTo>
                      <a:pt x="10" y="42"/>
                      <a:pt x="13" y="41"/>
                      <a:pt x="15" y="38"/>
                    </a:cubicBezTo>
                    <a:cubicBezTo>
                      <a:pt x="18" y="34"/>
                      <a:pt x="16" y="29"/>
                      <a:pt x="15" y="25"/>
                    </a:cubicBezTo>
                    <a:cubicBezTo>
                      <a:pt x="14" y="18"/>
                      <a:pt x="13" y="11"/>
                      <a:pt x="10" y="5"/>
                    </a:cubicBez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01" name="Freeform 45"/>
              <p:cNvSpPr/>
              <p:nvPr/>
            </p:nvSpPr>
            <p:spPr bwMode="auto">
              <a:xfrm>
                <a:off x="3355975" y="3600451"/>
                <a:ext cx="1270000" cy="963613"/>
              </a:xfrm>
              <a:custGeom>
                <a:avLst/>
                <a:gdLst>
                  <a:gd name="T0" fmla="*/ 347 w 368"/>
                  <a:gd name="T1" fmla="*/ 65 h 279"/>
                  <a:gd name="T2" fmla="*/ 318 w 368"/>
                  <a:gd name="T3" fmla="*/ 41 h 279"/>
                  <a:gd name="T4" fmla="*/ 234 w 368"/>
                  <a:gd name="T5" fmla="*/ 49 h 279"/>
                  <a:gd name="T6" fmla="*/ 141 w 368"/>
                  <a:gd name="T7" fmla="*/ 74 h 279"/>
                  <a:gd name="T8" fmla="*/ 40 w 368"/>
                  <a:gd name="T9" fmla="*/ 0 h 279"/>
                  <a:gd name="T10" fmla="*/ 0 w 368"/>
                  <a:gd name="T11" fmla="*/ 43 h 279"/>
                  <a:gd name="T12" fmla="*/ 100 w 368"/>
                  <a:gd name="T13" fmla="*/ 145 h 279"/>
                  <a:gd name="T14" fmla="*/ 213 w 368"/>
                  <a:gd name="T15" fmla="*/ 155 h 279"/>
                  <a:gd name="T16" fmla="*/ 216 w 368"/>
                  <a:gd name="T17" fmla="*/ 253 h 279"/>
                  <a:gd name="T18" fmla="*/ 356 w 368"/>
                  <a:gd name="T19" fmla="*/ 258 h 279"/>
                  <a:gd name="T20" fmla="*/ 360 w 368"/>
                  <a:gd name="T21" fmla="*/ 156 h 279"/>
                  <a:gd name="T22" fmla="*/ 347 w 368"/>
                  <a:gd name="T23" fmla="*/ 6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8" h="279">
                    <a:moveTo>
                      <a:pt x="347" y="65"/>
                    </a:moveTo>
                    <a:cubicBezTo>
                      <a:pt x="345" y="51"/>
                      <a:pt x="333" y="40"/>
                      <a:pt x="318" y="41"/>
                    </a:cubicBezTo>
                    <a:cubicBezTo>
                      <a:pt x="288" y="42"/>
                      <a:pt x="242" y="45"/>
                      <a:pt x="234" y="49"/>
                    </a:cubicBezTo>
                    <a:cubicBezTo>
                      <a:pt x="225" y="54"/>
                      <a:pt x="161" y="74"/>
                      <a:pt x="141" y="74"/>
                    </a:cubicBezTo>
                    <a:cubicBezTo>
                      <a:pt x="121" y="74"/>
                      <a:pt x="40" y="0"/>
                      <a:pt x="40" y="0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73" y="134"/>
                      <a:pt x="100" y="145"/>
                    </a:cubicBezTo>
                    <a:cubicBezTo>
                      <a:pt x="127" y="155"/>
                      <a:pt x="213" y="155"/>
                      <a:pt x="213" y="155"/>
                    </a:cubicBezTo>
                    <a:cubicBezTo>
                      <a:pt x="216" y="253"/>
                      <a:pt x="216" y="253"/>
                      <a:pt x="216" y="253"/>
                    </a:cubicBezTo>
                    <a:cubicBezTo>
                      <a:pt x="216" y="253"/>
                      <a:pt x="343" y="279"/>
                      <a:pt x="356" y="258"/>
                    </a:cubicBezTo>
                    <a:cubicBezTo>
                      <a:pt x="368" y="237"/>
                      <a:pt x="360" y="156"/>
                      <a:pt x="360" y="156"/>
                    </a:cubicBezTo>
                    <a:cubicBezTo>
                      <a:pt x="347" y="65"/>
                      <a:pt x="347" y="65"/>
                      <a:pt x="347" y="65"/>
                    </a:cubicBezTo>
                  </a:path>
                </a:pathLst>
              </a:custGeom>
              <a:solidFill>
                <a:srgbClr val="F5928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02" name="Freeform 46"/>
              <p:cNvSpPr/>
              <p:nvPr/>
            </p:nvSpPr>
            <p:spPr bwMode="auto">
              <a:xfrm>
                <a:off x="4229100" y="3308351"/>
                <a:ext cx="76200" cy="147638"/>
              </a:xfrm>
              <a:custGeom>
                <a:avLst/>
                <a:gdLst>
                  <a:gd name="T0" fmla="*/ 14 w 22"/>
                  <a:gd name="T1" fmla="*/ 22 h 43"/>
                  <a:gd name="T2" fmla="*/ 5 w 22"/>
                  <a:gd name="T3" fmla="*/ 38 h 43"/>
                  <a:gd name="T4" fmla="*/ 3 w 22"/>
                  <a:gd name="T5" fmla="*/ 39 h 43"/>
                  <a:gd name="T6" fmla="*/ 4 w 22"/>
                  <a:gd name="T7" fmla="*/ 39 h 43"/>
                  <a:gd name="T8" fmla="*/ 3 w 22"/>
                  <a:gd name="T9" fmla="*/ 39 h 43"/>
                  <a:gd name="T10" fmla="*/ 4 w 22"/>
                  <a:gd name="T11" fmla="*/ 39 h 43"/>
                  <a:gd name="T12" fmla="*/ 4 w 22"/>
                  <a:gd name="T13" fmla="*/ 39 h 43"/>
                  <a:gd name="T14" fmla="*/ 4 w 22"/>
                  <a:gd name="T15" fmla="*/ 40 h 43"/>
                  <a:gd name="T16" fmla="*/ 4 w 22"/>
                  <a:gd name="T17" fmla="*/ 40 h 43"/>
                  <a:gd name="T18" fmla="*/ 4 w 22"/>
                  <a:gd name="T19" fmla="*/ 39 h 43"/>
                  <a:gd name="T20" fmla="*/ 4 w 22"/>
                  <a:gd name="T21" fmla="*/ 39 h 43"/>
                  <a:gd name="T22" fmla="*/ 4 w 22"/>
                  <a:gd name="T23" fmla="*/ 37 h 43"/>
                  <a:gd name="T24" fmla="*/ 14 w 22"/>
                  <a:gd name="T25" fmla="*/ 8 h 43"/>
                  <a:gd name="T26" fmla="*/ 18 w 22"/>
                  <a:gd name="T27" fmla="*/ 4 h 43"/>
                  <a:gd name="T28" fmla="*/ 18 w 22"/>
                  <a:gd name="T29" fmla="*/ 4 h 43"/>
                  <a:gd name="T30" fmla="*/ 18 w 22"/>
                  <a:gd name="T31" fmla="*/ 4 h 43"/>
                  <a:gd name="T32" fmla="*/ 18 w 22"/>
                  <a:gd name="T33" fmla="*/ 3 h 43"/>
                  <a:gd name="T34" fmla="*/ 18 w 22"/>
                  <a:gd name="T35" fmla="*/ 3 h 43"/>
                  <a:gd name="T36" fmla="*/ 18 w 22"/>
                  <a:gd name="T37" fmla="*/ 4 h 43"/>
                  <a:gd name="T38" fmla="*/ 18 w 22"/>
                  <a:gd name="T39" fmla="*/ 4 h 43"/>
                  <a:gd name="T40" fmla="*/ 18 w 22"/>
                  <a:gd name="T41" fmla="*/ 3 h 43"/>
                  <a:gd name="T42" fmla="*/ 18 w 22"/>
                  <a:gd name="T43" fmla="*/ 3 h 43"/>
                  <a:gd name="T44" fmla="*/ 18 w 22"/>
                  <a:gd name="T45" fmla="*/ 3 h 43"/>
                  <a:gd name="T46" fmla="*/ 14 w 22"/>
                  <a:gd name="T47" fmla="*/ 22 h 43"/>
                  <a:gd name="T48" fmla="*/ 17 w 22"/>
                  <a:gd name="T49" fmla="*/ 24 h 43"/>
                  <a:gd name="T50" fmla="*/ 21 w 22"/>
                  <a:gd name="T51" fmla="*/ 2 h 43"/>
                  <a:gd name="T52" fmla="*/ 19 w 22"/>
                  <a:gd name="T53" fmla="*/ 0 h 43"/>
                  <a:gd name="T54" fmla="*/ 14 w 22"/>
                  <a:gd name="T55" fmla="*/ 1 h 43"/>
                  <a:gd name="T56" fmla="*/ 4 w 22"/>
                  <a:gd name="T57" fmla="*/ 19 h 43"/>
                  <a:gd name="T58" fmla="*/ 0 w 22"/>
                  <a:gd name="T59" fmla="*/ 40 h 43"/>
                  <a:gd name="T60" fmla="*/ 2 w 22"/>
                  <a:gd name="T61" fmla="*/ 43 h 43"/>
                  <a:gd name="T62" fmla="*/ 7 w 22"/>
                  <a:gd name="T63" fmla="*/ 41 h 43"/>
                  <a:gd name="T64" fmla="*/ 17 w 22"/>
                  <a:gd name="T65" fmla="*/ 2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43">
                    <a:moveTo>
                      <a:pt x="15" y="23"/>
                    </a:moveTo>
                    <a:cubicBezTo>
                      <a:pt x="14" y="22"/>
                      <a:pt x="14" y="22"/>
                      <a:pt x="14" y="22"/>
                    </a:cubicBezTo>
                    <a:cubicBezTo>
                      <a:pt x="12" y="27"/>
                      <a:pt x="9" y="32"/>
                      <a:pt x="7" y="35"/>
                    </a:cubicBezTo>
                    <a:cubicBezTo>
                      <a:pt x="6" y="36"/>
                      <a:pt x="5" y="37"/>
                      <a:pt x="5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8"/>
                      <a:pt x="4" y="37"/>
                    </a:cubicBezTo>
                    <a:cubicBezTo>
                      <a:pt x="4" y="34"/>
                      <a:pt x="5" y="27"/>
                      <a:pt x="8" y="20"/>
                    </a:cubicBezTo>
                    <a:cubicBezTo>
                      <a:pt x="10" y="15"/>
                      <a:pt x="12" y="11"/>
                      <a:pt x="14" y="8"/>
                    </a:cubicBezTo>
                    <a:cubicBezTo>
                      <a:pt x="15" y="6"/>
                      <a:pt x="16" y="5"/>
                      <a:pt x="17" y="4"/>
                    </a:cubicBezTo>
                    <a:cubicBezTo>
                      <a:pt x="17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4"/>
                      <a:pt x="18" y="5"/>
                    </a:cubicBezTo>
                    <a:cubicBezTo>
                      <a:pt x="18" y="9"/>
                      <a:pt x="16" y="15"/>
                      <a:pt x="14" y="22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16"/>
                      <a:pt x="22" y="10"/>
                      <a:pt x="22" y="5"/>
                    </a:cubicBezTo>
                    <a:cubicBezTo>
                      <a:pt x="22" y="4"/>
                      <a:pt x="22" y="3"/>
                      <a:pt x="21" y="2"/>
                    </a:cubicBezTo>
                    <a:cubicBezTo>
                      <a:pt x="21" y="2"/>
                      <a:pt x="21" y="1"/>
                      <a:pt x="21" y="1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3"/>
                      <a:pt x="11" y="5"/>
                      <a:pt x="9" y="8"/>
                    </a:cubicBezTo>
                    <a:cubicBezTo>
                      <a:pt x="8" y="11"/>
                      <a:pt x="6" y="15"/>
                      <a:pt x="4" y="19"/>
                    </a:cubicBezTo>
                    <a:cubicBezTo>
                      <a:pt x="1" y="26"/>
                      <a:pt x="0" y="33"/>
                      <a:pt x="0" y="37"/>
                    </a:cubicBezTo>
                    <a:cubicBezTo>
                      <a:pt x="0" y="38"/>
                      <a:pt x="0" y="39"/>
                      <a:pt x="0" y="40"/>
                    </a:cubicBezTo>
                    <a:cubicBezTo>
                      <a:pt x="0" y="41"/>
                      <a:pt x="1" y="41"/>
                      <a:pt x="1" y="42"/>
                    </a:cubicBezTo>
                    <a:cubicBezTo>
                      <a:pt x="1" y="42"/>
                      <a:pt x="2" y="42"/>
                      <a:pt x="2" y="43"/>
                    </a:cubicBezTo>
                    <a:cubicBezTo>
                      <a:pt x="3" y="43"/>
                      <a:pt x="3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9" y="39"/>
                      <a:pt x="11" y="37"/>
                      <a:pt x="12" y="34"/>
                    </a:cubicBezTo>
                    <a:cubicBezTo>
                      <a:pt x="14" y="31"/>
                      <a:pt x="16" y="28"/>
                      <a:pt x="17" y="24"/>
                    </a:cubicBezTo>
                    <a:cubicBezTo>
                      <a:pt x="15" y="23"/>
                      <a:pt x="15" y="23"/>
                      <a:pt x="15" y="23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03" name="Freeform 47"/>
              <p:cNvSpPr/>
              <p:nvPr/>
            </p:nvSpPr>
            <p:spPr bwMode="auto">
              <a:xfrm>
                <a:off x="4246563" y="3373438"/>
                <a:ext cx="227013" cy="88900"/>
              </a:xfrm>
              <a:custGeom>
                <a:avLst/>
                <a:gdLst>
                  <a:gd name="T0" fmla="*/ 0 w 66"/>
                  <a:gd name="T1" fmla="*/ 3 h 26"/>
                  <a:gd name="T2" fmla="*/ 1 w 66"/>
                  <a:gd name="T3" fmla="*/ 3 h 26"/>
                  <a:gd name="T4" fmla="*/ 36 w 66"/>
                  <a:gd name="T5" fmla="*/ 16 h 26"/>
                  <a:gd name="T6" fmla="*/ 56 w 66"/>
                  <a:gd name="T7" fmla="*/ 23 h 26"/>
                  <a:gd name="T8" fmla="*/ 65 w 66"/>
                  <a:gd name="T9" fmla="*/ 26 h 26"/>
                  <a:gd name="T10" fmla="*/ 66 w 66"/>
                  <a:gd name="T11" fmla="*/ 24 h 26"/>
                  <a:gd name="T12" fmla="*/ 34 w 66"/>
                  <a:gd name="T13" fmla="*/ 12 h 26"/>
                  <a:gd name="T14" fmla="*/ 12 w 66"/>
                  <a:gd name="T15" fmla="*/ 4 h 26"/>
                  <a:gd name="T16" fmla="*/ 5 w 66"/>
                  <a:gd name="T17" fmla="*/ 1 h 26"/>
                  <a:gd name="T18" fmla="*/ 2 w 66"/>
                  <a:gd name="T19" fmla="*/ 0 h 26"/>
                  <a:gd name="T20" fmla="*/ 1 w 66"/>
                  <a:gd name="T21" fmla="*/ 0 h 26"/>
                  <a:gd name="T22" fmla="*/ 0 w 66"/>
                  <a:gd name="T23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6" h="26">
                    <a:moveTo>
                      <a:pt x="0" y="3"/>
                    </a:moveTo>
                    <a:cubicBezTo>
                      <a:pt x="0" y="3"/>
                      <a:pt x="1" y="3"/>
                      <a:pt x="1" y="3"/>
                    </a:cubicBezTo>
                    <a:cubicBezTo>
                      <a:pt x="6" y="5"/>
                      <a:pt x="21" y="10"/>
                      <a:pt x="36" y="16"/>
                    </a:cubicBezTo>
                    <a:cubicBezTo>
                      <a:pt x="44" y="19"/>
                      <a:pt x="51" y="21"/>
                      <a:pt x="56" y="23"/>
                    </a:cubicBezTo>
                    <a:cubicBezTo>
                      <a:pt x="61" y="25"/>
                      <a:pt x="65" y="26"/>
                      <a:pt x="65" y="26"/>
                    </a:cubicBezTo>
                    <a:cubicBezTo>
                      <a:pt x="66" y="24"/>
                      <a:pt x="66" y="24"/>
                      <a:pt x="66" y="24"/>
                    </a:cubicBezTo>
                    <a:cubicBezTo>
                      <a:pt x="66" y="24"/>
                      <a:pt x="50" y="18"/>
                      <a:pt x="34" y="12"/>
                    </a:cubicBezTo>
                    <a:cubicBezTo>
                      <a:pt x="26" y="9"/>
                      <a:pt x="18" y="6"/>
                      <a:pt x="12" y="4"/>
                    </a:cubicBezTo>
                    <a:cubicBezTo>
                      <a:pt x="9" y="3"/>
                      <a:pt x="6" y="2"/>
                      <a:pt x="5" y="1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3"/>
                      <a:pt x="0" y="3"/>
                      <a:pt x="0" y="3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04" name="Freeform 48"/>
              <p:cNvSpPr/>
              <p:nvPr/>
            </p:nvSpPr>
            <p:spPr bwMode="auto">
              <a:xfrm>
                <a:off x="4338638" y="3252788"/>
                <a:ext cx="581025" cy="1004888"/>
              </a:xfrm>
              <a:custGeom>
                <a:avLst/>
                <a:gdLst>
                  <a:gd name="T0" fmla="*/ 29 w 168"/>
                  <a:gd name="T1" fmla="*/ 42 h 291"/>
                  <a:gd name="T2" fmla="*/ 32 w 168"/>
                  <a:gd name="T3" fmla="*/ 63 h 291"/>
                  <a:gd name="T4" fmla="*/ 44 w 168"/>
                  <a:gd name="T5" fmla="*/ 67 h 291"/>
                  <a:gd name="T6" fmla="*/ 58 w 168"/>
                  <a:gd name="T7" fmla="*/ 83 h 291"/>
                  <a:gd name="T8" fmla="*/ 48 w 168"/>
                  <a:gd name="T9" fmla="*/ 102 h 291"/>
                  <a:gd name="T10" fmla="*/ 42 w 168"/>
                  <a:gd name="T11" fmla="*/ 105 h 291"/>
                  <a:gd name="T12" fmla="*/ 41 w 168"/>
                  <a:gd name="T13" fmla="*/ 117 h 291"/>
                  <a:gd name="T14" fmla="*/ 46 w 168"/>
                  <a:gd name="T15" fmla="*/ 129 h 291"/>
                  <a:gd name="T16" fmla="*/ 40 w 168"/>
                  <a:gd name="T17" fmla="*/ 151 h 291"/>
                  <a:gd name="T18" fmla="*/ 47 w 168"/>
                  <a:gd name="T19" fmla="*/ 224 h 291"/>
                  <a:gd name="T20" fmla="*/ 78 w 168"/>
                  <a:gd name="T21" fmla="*/ 272 h 291"/>
                  <a:gd name="T22" fmla="*/ 130 w 168"/>
                  <a:gd name="T23" fmla="*/ 287 h 291"/>
                  <a:gd name="T24" fmla="*/ 162 w 168"/>
                  <a:gd name="T25" fmla="*/ 246 h 291"/>
                  <a:gd name="T26" fmla="*/ 156 w 168"/>
                  <a:gd name="T27" fmla="*/ 226 h 291"/>
                  <a:gd name="T28" fmla="*/ 152 w 168"/>
                  <a:gd name="T29" fmla="*/ 168 h 291"/>
                  <a:gd name="T30" fmla="*/ 165 w 168"/>
                  <a:gd name="T31" fmla="*/ 139 h 291"/>
                  <a:gd name="T32" fmla="*/ 148 w 168"/>
                  <a:gd name="T33" fmla="*/ 103 h 291"/>
                  <a:gd name="T34" fmla="*/ 112 w 168"/>
                  <a:gd name="T35" fmla="*/ 83 h 291"/>
                  <a:gd name="T36" fmla="*/ 84 w 168"/>
                  <a:gd name="T37" fmla="*/ 53 h 291"/>
                  <a:gd name="T38" fmla="*/ 79 w 168"/>
                  <a:gd name="T39" fmla="*/ 24 h 291"/>
                  <a:gd name="T40" fmla="*/ 48 w 168"/>
                  <a:gd name="T41" fmla="*/ 1 h 291"/>
                  <a:gd name="T42" fmla="*/ 6 w 168"/>
                  <a:gd name="T43" fmla="*/ 14 h 291"/>
                  <a:gd name="T44" fmla="*/ 29 w 168"/>
                  <a:gd name="T45" fmla="*/ 42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8" h="291">
                    <a:moveTo>
                      <a:pt x="29" y="42"/>
                    </a:moveTo>
                    <a:cubicBezTo>
                      <a:pt x="31" y="49"/>
                      <a:pt x="27" y="58"/>
                      <a:pt x="32" y="63"/>
                    </a:cubicBezTo>
                    <a:cubicBezTo>
                      <a:pt x="35" y="66"/>
                      <a:pt x="40" y="66"/>
                      <a:pt x="44" y="67"/>
                    </a:cubicBezTo>
                    <a:cubicBezTo>
                      <a:pt x="51" y="69"/>
                      <a:pt x="57" y="75"/>
                      <a:pt x="58" y="83"/>
                    </a:cubicBezTo>
                    <a:cubicBezTo>
                      <a:pt x="59" y="90"/>
                      <a:pt x="55" y="98"/>
                      <a:pt x="48" y="102"/>
                    </a:cubicBezTo>
                    <a:cubicBezTo>
                      <a:pt x="46" y="103"/>
                      <a:pt x="44" y="103"/>
                      <a:pt x="42" y="105"/>
                    </a:cubicBezTo>
                    <a:cubicBezTo>
                      <a:pt x="39" y="108"/>
                      <a:pt x="39" y="113"/>
                      <a:pt x="41" y="117"/>
                    </a:cubicBezTo>
                    <a:cubicBezTo>
                      <a:pt x="42" y="121"/>
                      <a:pt x="45" y="125"/>
                      <a:pt x="46" y="129"/>
                    </a:cubicBezTo>
                    <a:cubicBezTo>
                      <a:pt x="47" y="137"/>
                      <a:pt x="43" y="144"/>
                      <a:pt x="40" y="151"/>
                    </a:cubicBezTo>
                    <a:cubicBezTo>
                      <a:pt x="31" y="175"/>
                      <a:pt x="37" y="201"/>
                      <a:pt x="47" y="224"/>
                    </a:cubicBezTo>
                    <a:cubicBezTo>
                      <a:pt x="54" y="242"/>
                      <a:pt x="63" y="259"/>
                      <a:pt x="78" y="272"/>
                    </a:cubicBezTo>
                    <a:cubicBezTo>
                      <a:pt x="92" y="284"/>
                      <a:pt x="112" y="291"/>
                      <a:pt x="130" y="287"/>
                    </a:cubicBezTo>
                    <a:cubicBezTo>
                      <a:pt x="149" y="283"/>
                      <a:pt x="164" y="265"/>
                      <a:pt x="162" y="246"/>
                    </a:cubicBezTo>
                    <a:cubicBezTo>
                      <a:pt x="162" y="239"/>
                      <a:pt x="159" y="233"/>
                      <a:pt x="156" y="226"/>
                    </a:cubicBezTo>
                    <a:cubicBezTo>
                      <a:pt x="149" y="207"/>
                      <a:pt x="144" y="186"/>
                      <a:pt x="152" y="168"/>
                    </a:cubicBezTo>
                    <a:cubicBezTo>
                      <a:pt x="156" y="158"/>
                      <a:pt x="163" y="149"/>
                      <a:pt x="165" y="139"/>
                    </a:cubicBezTo>
                    <a:cubicBezTo>
                      <a:pt x="168" y="125"/>
                      <a:pt x="159" y="111"/>
                      <a:pt x="148" y="103"/>
                    </a:cubicBezTo>
                    <a:cubicBezTo>
                      <a:pt x="137" y="94"/>
                      <a:pt x="124" y="89"/>
                      <a:pt x="112" y="83"/>
                    </a:cubicBezTo>
                    <a:cubicBezTo>
                      <a:pt x="100" y="76"/>
                      <a:pt x="88" y="66"/>
                      <a:pt x="84" y="53"/>
                    </a:cubicBezTo>
                    <a:cubicBezTo>
                      <a:pt x="81" y="44"/>
                      <a:pt x="82" y="33"/>
                      <a:pt x="79" y="24"/>
                    </a:cubicBezTo>
                    <a:cubicBezTo>
                      <a:pt x="74" y="11"/>
                      <a:pt x="61" y="3"/>
                      <a:pt x="48" y="1"/>
                    </a:cubicBezTo>
                    <a:cubicBezTo>
                      <a:pt x="38" y="0"/>
                      <a:pt x="11" y="2"/>
                      <a:pt x="6" y="14"/>
                    </a:cubicBezTo>
                    <a:cubicBezTo>
                      <a:pt x="0" y="28"/>
                      <a:pt x="25" y="30"/>
                      <a:pt x="29" y="42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05" name="Freeform 49"/>
              <p:cNvSpPr/>
              <p:nvPr/>
            </p:nvSpPr>
            <p:spPr bwMode="auto">
              <a:xfrm>
                <a:off x="4446588" y="3232151"/>
                <a:ext cx="373063" cy="485775"/>
              </a:xfrm>
              <a:custGeom>
                <a:avLst/>
                <a:gdLst>
                  <a:gd name="T0" fmla="*/ 100 w 108"/>
                  <a:gd name="T1" fmla="*/ 111 h 141"/>
                  <a:gd name="T2" fmla="*/ 98 w 108"/>
                  <a:gd name="T3" fmla="*/ 78 h 141"/>
                  <a:gd name="T4" fmla="*/ 86 w 108"/>
                  <a:gd name="T5" fmla="*/ 70 h 141"/>
                  <a:gd name="T6" fmla="*/ 79 w 108"/>
                  <a:gd name="T7" fmla="*/ 47 h 141"/>
                  <a:gd name="T8" fmla="*/ 56 w 108"/>
                  <a:gd name="T9" fmla="*/ 11 h 141"/>
                  <a:gd name="T10" fmla="*/ 13 w 108"/>
                  <a:gd name="T11" fmla="*/ 4 h 141"/>
                  <a:gd name="T12" fmla="*/ 3 w 108"/>
                  <a:gd name="T13" fmla="*/ 9 h 141"/>
                  <a:gd name="T14" fmla="*/ 6 w 108"/>
                  <a:gd name="T15" fmla="*/ 25 h 141"/>
                  <a:gd name="T16" fmla="*/ 19 w 108"/>
                  <a:gd name="T17" fmla="*/ 35 h 141"/>
                  <a:gd name="T18" fmla="*/ 40 w 108"/>
                  <a:gd name="T19" fmla="*/ 75 h 141"/>
                  <a:gd name="T20" fmla="*/ 69 w 108"/>
                  <a:gd name="T21" fmla="*/ 122 h 141"/>
                  <a:gd name="T22" fmla="*/ 100 w 108"/>
                  <a:gd name="T23" fmla="*/ 11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8" h="141">
                    <a:moveTo>
                      <a:pt x="100" y="111"/>
                    </a:moveTo>
                    <a:cubicBezTo>
                      <a:pt x="107" y="101"/>
                      <a:pt x="108" y="86"/>
                      <a:pt x="98" y="78"/>
                    </a:cubicBezTo>
                    <a:cubicBezTo>
                      <a:pt x="94" y="75"/>
                      <a:pt x="89" y="73"/>
                      <a:pt x="86" y="70"/>
                    </a:cubicBezTo>
                    <a:cubicBezTo>
                      <a:pt x="80" y="64"/>
                      <a:pt x="80" y="55"/>
                      <a:pt x="79" y="47"/>
                    </a:cubicBezTo>
                    <a:cubicBezTo>
                      <a:pt x="77" y="32"/>
                      <a:pt x="68" y="19"/>
                      <a:pt x="56" y="11"/>
                    </a:cubicBezTo>
                    <a:cubicBezTo>
                      <a:pt x="43" y="2"/>
                      <a:pt x="27" y="0"/>
                      <a:pt x="13" y="4"/>
                    </a:cubicBezTo>
                    <a:cubicBezTo>
                      <a:pt x="9" y="5"/>
                      <a:pt x="6" y="6"/>
                      <a:pt x="3" y="9"/>
                    </a:cubicBezTo>
                    <a:cubicBezTo>
                      <a:pt x="0" y="14"/>
                      <a:pt x="2" y="20"/>
                      <a:pt x="6" y="25"/>
                    </a:cubicBezTo>
                    <a:cubicBezTo>
                      <a:pt x="10" y="29"/>
                      <a:pt x="15" y="32"/>
                      <a:pt x="19" y="35"/>
                    </a:cubicBezTo>
                    <a:cubicBezTo>
                      <a:pt x="30" y="45"/>
                      <a:pt x="34" y="61"/>
                      <a:pt x="40" y="75"/>
                    </a:cubicBezTo>
                    <a:cubicBezTo>
                      <a:pt x="47" y="92"/>
                      <a:pt x="57" y="108"/>
                      <a:pt x="69" y="122"/>
                    </a:cubicBezTo>
                    <a:cubicBezTo>
                      <a:pt x="86" y="141"/>
                      <a:pt x="90" y="128"/>
                      <a:pt x="100" y="111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06" name="Freeform 50"/>
              <p:cNvSpPr/>
              <p:nvPr/>
            </p:nvSpPr>
            <p:spPr bwMode="auto">
              <a:xfrm>
                <a:off x="4649788" y="3756026"/>
                <a:ext cx="328613" cy="349250"/>
              </a:xfrm>
              <a:custGeom>
                <a:avLst/>
                <a:gdLst>
                  <a:gd name="T0" fmla="*/ 90 w 95"/>
                  <a:gd name="T1" fmla="*/ 32 h 101"/>
                  <a:gd name="T2" fmla="*/ 93 w 95"/>
                  <a:gd name="T3" fmla="*/ 64 h 101"/>
                  <a:gd name="T4" fmla="*/ 80 w 95"/>
                  <a:gd name="T5" fmla="*/ 91 h 101"/>
                  <a:gd name="T6" fmla="*/ 69 w 95"/>
                  <a:gd name="T7" fmla="*/ 99 h 101"/>
                  <a:gd name="T8" fmla="*/ 54 w 95"/>
                  <a:gd name="T9" fmla="*/ 101 h 101"/>
                  <a:gd name="T10" fmla="*/ 9 w 95"/>
                  <a:gd name="T11" fmla="*/ 78 h 101"/>
                  <a:gd name="T12" fmla="*/ 28 w 95"/>
                  <a:gd name="T13" fmla="*/ 6 h 101"/>
                  <a:gd name="T14" fmla="*/ 90 w 95"/>
                  <a:gd name="T15" fmla="*/ 3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5" h="101">
                    <a:moveTo>
                      <a:pt x="90" y="32"/>
                    </a:moveTo>
                    <a:cubicBezTo>
                      <a:pt x="94" y="42"/>
                      <a:pt x="95" y="54"/>
                      <a:pt x="93" y="64"/>
                    </a:cubicBezTo>
                    <a:cubicBezTo>
                      <a:pt x="91" y="74"/>
                      <a:pt x="86" y="83"/>
                      <a:pt x="80" y="91"/>
                    </a:cubicBezTo>
                    <a:cubicBezTo>
                      <a:pt x="77" y="94"/>
                      <a:pt x="73" y="98"/>
                      <a:pt x="69" y="99"/>
                    </a:cubicBezTo>
                    <a:cubicBezTo>
                      <a:pt x="65" y="101"/>
                      <a:pt x="59" y="101"/>
                      <a:pt x="54" y="101"/>
                    </a:cubicBezTo>
                    <a:cubicBezTo>
                      <a:pt x="37" y="99"/>
                      <a:pt x="18" y="93"/>
                      <a:pt x="9" y="78"/>
                    </a:cubicBezTo>
                    <a:cubicBezTo>
                      <a:pt x="0" y="60"/>
                      <a:pt x="5" y="12"/>
                      <a:pt x="28" y="6"/>
                    </a:cubicBezTo>
                    <a:cubicBezTo>
                      <a:pt x="48" y="0"/>
                      <a:pt x="81" y="13"/>
                      <a:pt x="90" y="32"/>
                    </a:cubicBezTo>
                    <a:close/>
                  </a:path>
                </a:pathLst>
              </a:custGeom>
              <a:solidFill>
                <a:srgbClr val="205DA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07" name="Freeform 51"/>
              <p:cNvSpPr/>
              <p:nvPr/>
            </p:nvSpPr>
            <p:spPr bwMode="auto">
              <a:xfrm>
                <a:off x="4341813" y="2324101"/>
                <a:ext cx="963613" cy="255588"/>
              </a:xfrm>
              <a:custGeom>
                <a:avLst/>
                <a:gdLst>
                  <a:gd name="T0" fmla="*/ 279 w 279"/>
                  <a:gd name="T1" fmla="*/ 74 h 74"/>
                  <a:gd name="T2" fmla="*/ 228 w 279"/>
                  <a:gd name="T3" fmla="*/ 39 h 74"/>
                  <a:gd name="T4" fmla="*/ 200 w 279"/>
                  <a:gd name="T5" fmla="*/ 48 h 74"/>
                  <a:gd name="T6" fmla="*/ 131 w 279"/>
                  <a:gd name="T7" fmla="*/ 0 h 74"/>
                  <a:gd name="T8" fmla="*/ 64 w 279"/>
                  <a:gd name="T9" fmla="*/ 41 h 74"/>
                  <a:gd name="T10" fmla="*/ 50 w 279"/>
                  <a:gd name="T11" fmla="*/ 39 h 74"/>
                  <a:gd name="T12" fmla="*/ 0 w 279"/>
                  <a:gd name="T13" fmla="*/ 74 h 74"/>
                  <a:gd name="T14" fmla="*/ 279 w 279"/>
                  <a:gd name="T15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9" h="74">
                    <a:moveTo>
                      <a:pt x="279" y="74"/>
                    </a:moveTo>
                    <a:cubicBezTo>
                      <a:pt x="271" y="54"/>
                      <a:pt x="252" y="39"/>
                      <a:pt x="228" y="39"/>
                    </a:cubicBezTo>
                    <a:cubicBezTo>
                      <a:pt x="218" y="39"/>
                      <a:pt x="208" y="42"/>
                      <a:pt x="200" y="48"/>
                    </a:cubicBezTo>
                    <a:cubicBezTo>
                      <a:pt x="189" y="20"/>
                      <a:pt x="162" y="0"/>
                      <a:pt x="131" y="0"/>
                    </a:cubicBezTo>
                    <a:cubicBezTo>
                      <a:pt x="102" y="0"/>
                      <a:pt x="76" y="17"/>
                      <a:pt x="64" y="41"/>
                    </a:cubicBezTo>
                    <a:cubicBezTo>
                      <a:pt x="60" y="40"/>
                      <a:pt x="55" y="39"/>
                      <a:pt x="50" y="39"/>
                    </a:cubicBezTo>
                    <a:cubicBezTo>
                      <a:pt x="27" y="39"/>
                      <a:pt x="8" y="54"/>
                      <a:pt x="0" y="74"/>
                    </a:cubicBezTo>
                    <a:cubicBezTo>
                      <a:pt x="279" y="74"/>
                      <a:pt x="279" y="74"/>
                      <a:pt x="279" y="7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</p:grpSp>
      </p:grpSp>
      <p:pic>
        <p:nvPicPr>
          <p:cNvPr id="209718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861562" y="0"/>
            <a:ext cx="4685333" cy="68580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10" name="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D71B9F-3993-4306-BFF8-A983D4BB9097}" type="slidenum">
              <a:rPr lang="en-US" smtClean="0"/>
              <a:t>12</a:t>
            </a:fld>
            <a:endParaRPr lang="en-US"/>
          </a:p>
        </p:txBody>
      </p:sp>
      <p:grpSp>
        <p:nvGrpSpPr>
          <p:cNvPr id="222" name="Group 83"/>
          <p:cNvGrpSpPr/>
          <p:nvPr/>
        </p:nvGrpSpPr>
        <p:grpSpPr>
          <a:xfrm>
            <a:off x="248276" y="803789"/>
            <a:ext cx="4626763" cy="5591982"/>
            <a:chOff x="571500" y="1570935"/>
            <a:chExt cx="3838575" cy="4639365"/>
          </a:xfrm>
        </p:grpSpPr>
        <p:sp>
          <p:nvSpPr>
            <p:cNvPr id="1050011" name="Rectangle 82"/>
            <p:cNvSpPr/>
            <p:nvPr/>
          </p:nvSpPr>
          <p:spPr>
            <a:xfrm>
              <a:off x="3292448" y="1883344"/>
              <a:ext cx="912206" cy="3797739"/>
            </a:xfrm>
            <a:prstGeom prst="rect"/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grpSp>
          <p:nvGrpSpPr>
            <p:cNvPr id="223" name="Group 62"/>
            <p:cNvGrpSpPr/>
            <p:nvPr/>
          </p:nvGrpSpPr>
          <p:grpSpPr>
            <a:xfrm flipH="1">
              <a:off x="571500" y="1570935"/>
              <a:ext cx="3838575" cy="4639365"/>
              <a:chOff x="1804987" y="1824038"/>
              <a:chExt cx="3500439" cy="4230688"/>
            </a:xfrm>
          </p:grpSpPr>
          <p:sp>
            <p:nvSpPr>
              <p:cNvPr id="1050012" name="Freeform: Shape 60"/>
              <p:cNvSpPr/>
              <p:nvPr/>
            </p:nvSpPr>
            <p:spPr bwMode="auto">
              <a:xfrm>
                <a:off x="1804987" y="1851026"/>
                <a:ext cx="400050" cy="3694113"/>
              </a:xfrm>
              <a:custGeom>
                <a:avLst/>
                <a:gdLst>
                  <a:gd name="connsiteX0" fmla="*/ 400050 w 400050"/>
                  <a:gd name="connsiteY0" fmla="*/ 0 h 3694113"/>
                  <a:gd name="connsiteX1" fmla="*/ 230907 w 400050"/>
                  <a:gd name="connsiteY1" fmla="*/ 69548 h 3694113"/>
                  <a:gd name="connsiteX2" fmla="*/ 230582 w 400050"/>
                  <a:gd name="connsiteY2" fmla="*/ 69557 h 3694113"/>
                  <a:gd name="connsiteX3" fmla="*/ 190333 w 400050"/>
                  <a:gd name="connsiteY3" fmla="*/ 113228 h 3694113"/>
                  <a:gd name="connsiteX4" fmla="*/ 159251 w 400050"/>
                  <a:gd name="connsiteY4" fmla="*/ 166052 h 3694113"/>
                  <a:gd name="connsiteX5" fmla="*/ 158428 w 400050"/>
                  <a:gd name="connsiteY5" fmla="*/ 166098 h 3694113"/>
                  <a:gd name="connsiteX6" fmla="*/ 134161 w 400050"/>
                  <a:gd name="connsiteY6" fmla="*/ 241203 h 3694113"/>
                  <a:gd name="connsiteX7" fmla="*/ 127787 w 400050"/>
                  <a:gd name="connsiteY7" fmla="*/ 323880 h 3694113"/>
                  <a:gd name="connsiteX8" fmla="*/ 128588 w 400050"/>
                  <a:gd name="connsiteY8" fmla="*/ 323850 h 3694113"/>
                  <a:gd name="connsiteX9" fmla="*/ 211138 w 400050"/>
                  <a:gd name="connsiteY9" fmla="*/ 3689351 h 3694113"/>
                  <a:gd name="connsiteX10" fmla="*/ 82550 w 400050"/>
                  <a:gd name="connsiteY10" fmla="*/ 3694113 h 3694113"/>
                  <a:gd name="connsiteX11" fmla="*/ 0 w 400050"/>
                  <a:gd name="connsiteY11" fmla="*/ 328613 h 3694113"/>
                  <a:gd name="connsiteX12" fmla="*/ 0 w 400050"/>
                  <a:gd name="connsiteY12" fmla="*/ 328613 h 3694113"/>
                  <a:gd name="connsiteX13" fmla="*/ 0 w 400050"/>
                  <a:gd name="connsiteY13" fmla="*/ 328613 h 3694113"/>
                  <a:gd name="connsiteX14" fmla="*/ 0 w 400050"/>
                  <a:gd name="connsiteY14" fmla="*/ 328613 h 3694113"/>
                  <a:gd name="connsiteX15" fmla="*/ 0 w 400050"/>
                  <a:gd name="connsiteY15" fmla="*/ 328613 h 3694113"/>
                  <a:gd name="connsiteX16" fmla="*/ 8196 w 400050"/>
                  <a:gd name="connsiteY16" fmla="*/ 246422 h 3694113"/>
                  <a:gd name="connsiteX17" fmla="*/ 34511 w 400050"/>
                  <a:gd name="connsiteY17" fmla="*/ 172058 h 3694113"/>
                  <a:gd name="connsiteX18" fmla="*/ 35506 w 400050"/>
                  <a:gd name="connsiteY18" fmla="*/ 172002 h 3694113"/>
                  <a:gd name="connsiteX19" fmla="*/ 65575 w 400050"/>
                  <a:gd name="connsiteY19" fmla="*/ 118467 h 3694113"/>
                  <a:gd name="connsiteX20" fmla="*/ 103995 w 400050"/>
                  <a:gd name="connsiteY20" fmla="*/ 71755 h 3694113"/>
                  <a:gd name="connsiteX21" fmla="*/ 105298 w 400050"/>
                  <a:gd name="connsiteY21" fmla="*/ 71719 h 3694113"/>
                  <a:gd name="connsiteX22" fmla="*/ 182581 w 400050"/>
                  <a:gd name="connsiteY22" fmla="*/ 23907 h 3694113"/>
                  <a:gd name="connsiteX23" fmla="*/ 272330 w 400050"/>
                  <a:gd name="connsiteY23" fmla="*/ 3477 h 3694113"/>
                  <a:gd name="connsiteX24" fmla="*/ 400050 w 400050"/>
                  <a:gd name="connsiteY24" fmla="*/ 0 h 3694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00050" h="3694113">
                    <a:moveTo>
                      <a:pt x="400050" y="0"/>
                    </a:moveTo>
                    <a:cubicBezTo>
                      <a:pt x="334464" y="3477"/>
                      <a:pt x="275782" y="27819"/>
                      <a:pt x="230907" y="69548"/>
                    </a:cubicBezTo>
                    <a:lnTo>
                      <a:pt x="230582" y="69557"/>
                    </a:lnTo>
                    <a:lnTo>
                      <a:pt x="190333" y="113228"/>
                    </a:lnTo>
                    <a:cubicBezTo>
                      <a:pt x="178246" y="129381"/>
                      <a:pt x="167885" y="146843"/>
                      <a:pt x="159251" y="166052"/>
                    </a:cubicBezTo>
                    <a:lnTo>
                      <a:pt x="158428" y="166098"/>
                    </a:lnTo>
                    <a:lnTo>
                      <a:pt x="134161" y="241203"/>
                    </a:lnTo>
                    <a:lnTo>
                      <a:pt x="127787" y="323880"/>
                    </a:lnTo>
                    <a:lnTo>
                      <a:pt x="128588" y="323850"/>
                    </a:lnTo>
                    <a:lnTo>
                      <a:pt x="211138" y="3689351"/>
                    </a:lnTo>
                    <a:lnTo>
                      <a:pt x="82550" y="3694113"/>
                    </a:lnTo>
                    <a:lnTo>
                      <a:pt x="0" y="328613"/>
                    </a:lnTo>
                    <a:lnTo>
                      <a:pt x="0" y="328613"/>
                    </a:lnTo>
                    <a:lnTo>
                      <a:pt x="0" y="328613"/>
                    </a:lnTo>
                    <a:lnTo>
                      <a:pt x="0" y="328613"/>
                    </a:lnTo>
                    <a:lnTo>
                      <a:pt x="0" y="328613"/>
                    </a:lnTo>
                    <a:lnTo>
                      <a:pt x="8196" y="246422"/>
                    </a:lnTo>
                    <a:cubicBezTo>
                      <a:pt x="13804" y="219894"/>
                      <a:pt x="22432" y="194672"/>
                      <a:pt x="34511" y="172058"/>
                    </a:cubicBezTo>
                    <a:lnTo>
                      <a:pt x="35506" y="172002"/>
                    </a:lnTo>
                    <a:lnTo>
                      <a:pt x="65575" y="118467"/>
                    </a:lnTo>
                    <a:cubicBezTo>
                      <a:pt x="77230" y="101441"/>
                      <a:pt x="90181" y="85725"/>
                      <a:pt x="103995" y="71755"/>
                    </a:cubicBezTo>
                    <a:lnTo>
                      <a:pt x="105298" y="71719"/>
                    </a:lnTo>
                    <a:lnTo>
                      <a:pt x="182581" y="23907"/>
                    </a:lnTo>
                    <a:cubicBezTo>
                      <a:pt x="211059" y="12171"/>
                      <a:pt x="241263" y="5216"/>
                      <a:pt x="272330" y="3477"/>
                    </a:cubicBezTo>
                    <a:cubicBezTo>
                      <a:pt x="400050" y="0"/>
                      <a:pt x="400050" y="0"/>
                      <a:pt x="400050" y="0"/>
                    </a:cubicBezTo>
                    <a:close/>
                  </a:path>
                </a:pathLst>
              </a:custGeom>
              <a:solidFill>
                <a:srgbClr val="35328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  <a:noAutofit/>
              </a:bodyPr>
              <a:p>
                <a:endParaRPr lang="en-US"/>
              </a:p>
            </p:txBody>
          </p:sp>
          <p:sp>
            <p:nvSpPr>
              <p:cNvPr id="1050013" name="Freeform 17"/>
              <p:cNvSpPr/>
              <p:nvPr/>
            </p:nvSpPr>
            <p:spPr bwMode="auto">
              <a:xfrm>
                <a:off x="1887538" y="5540376"/>
                <a:ext cx="414338" cy="317500"/>
              </a:xfrm>
              <a:custGeom>
                <a:avLst/>
                <a:gdLst>
                  <a:gd name="T0" fmla="*/ 120 w 120"/>
                  <a:gd name="T1" fmla="*/ 90 h 92"/>
                  <a:gd name="T2" fmla="*/ 84 w 120"/>
                  <a:gd name="T3" fmla="*/ 91 h 92"/>
                  <a:gd name="T4" fmla="*/ 0 w 120"/>
                  <a:gd name="T5" fmla="*/ 1 h 92"/>
                  <a:gd name="T6" fmla="*/ 37 w 120"/>
                  <a:gd name="T7" fmla="*/ 0 h 92"/>
                  <a:gd name="T8" fmla="*/ 120 w 120"/>
                  <a:gd name="T9" fmla="*/ 9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92">
                    <a:moveTo>
                      <a:pt x="120" y="90"/>
                    </a:moveTo>
                    <a:cubicBezTo>
                      <a:pt x="84" y="91"/>
                      <a:pt x="84" y="91"/>
                      <a:pt x="84" y="91"/>
                    </a:cubicBezTo>
                    <a:cubicBezTo>
                      <a:pt x="39" y="92"/>
                      <a:pt x="2" y="52"/>
                      <a:pt x="0" y="1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8" y="51"/>
                      <a:pt x="76" y="91"/>
                      <a:pt x="120" y="90"/>
                    </a:cubicBezTo>
                  </a:path>
                </a:pathLst>
              </a:custGeom>
              <a:solidFill>
                <a:srgbClr val="32399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14" name="Freeform 18"/>
              <p:cNvSpPr/>
              <p:nvPr/>
            </p:nvSpPr>
            <p:spPr bwMode="auto">
              <a:xfrm>
                <a:off x="2892425" y="2489201"/>
                <a:ext cx="538163" cy="120650"/>
              </a:xfrm>
              <a:custGeom>
                <a:avLst/>
                <a:gdLst>
                  <a:gd name="T0" fmla="*/ 337 w 339"/>
                  <a:gd name="T1" fmla="*/ 0 h 76"/>
                  <a:gd name="T2" fmla="*/ 339 w 339"/>
                  <a:gd name="T3" fmla="*/ 68 h 76"/>
                  <a:gd name="T4" fmla="*/ 0 w 339"/>
                  <a:gd name="T5" fmla="*/ 76 h 76"/>
                  <a:gd name="T6" fmla="*/ 0 w 339"/>
                  <a:gd name="T7" fmla="*/ 7 h 76"/>
                  <a:gd name="T8" fmla="*/ 337 w 339"/>
                  <a:gd name="T9" fmla="*/ 0 h 76"/>
                  <a:gd name="T10" fmla="*/ 337 w 339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9" h="76">
                    <a:moveTo>
                      <a:pt x="337" y="0"/>
                    </a:moveTo>
                    <a:lnTo>
                      <a:pt x="339" y="68"/>
                    </a:lnTo>
                    <a:lnTo>
                      <a:pt x="0" y="76"/>
                    </a:lnTo>
                    <a:lnTo>
                      <a:pt x="0" y="7"/>
                    </a:lnTo>
                    <a:lnTo>
                      <a:pt x="337" y="0"/>
                    </a:lnTo>
                    <a:lnTo>
                      <a:pt x="337" y="0"/>
                    </a:lnTo>
                    <a:close/>
                  </a:path>
                </a:pathLst>
              </a:custGeom>
              <a:solidFill>
                <a:srgbClr val="92B4D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15" name="Freeform 19"/>
              <p:cNvSpPr/>
              <p:nvPr/>
            </p:nvSpPr>
            <p:spPr bwMode="auto">
              <a:xfrm>
                <a:off x="2146300" y="2459038"/>
                <a:ext cx="677863" cy="679450"/>
              </a:xfrm>
              <a:custGeom>
                <a:avLst/>
                <a:gdLst>
                  <a:gd name="T0" fmla="*/ 164 w 196"/>
                  <a:gd name="T1" fmla="*/ 0 h 197"/>
                  <a:gd name="T2" fmla="*/ 192 w 196"/>
                  <a:gd name="T3" fmla="*/ 31 h 197"/>
                  <a:gd name="T4" fmla="*/ 195 w 196"/>
                  <a:gd name="T5" fmla="*/ 162 h 197"/>
                  <a:gd name="T6" fmla="*/ 169 w 196"/>
                  <a:gd name="T7" fmla="*/ 194 h 197"/>
                  <a:gd name="T8" fmla="*/ 32 w 196"/>
                  <a:gd name="T9" fmla="*/ 197 h 197"/>
                  <a:gd name="T10" fmla="*/ 4 w 196"/>
                  <a:gd name="T11" fmla="*/ 166 h 197"/>
                  <a:gd name="T12" fmla="*/ 1 w 196"/>
                  <a:gd name="T13" fmla="*/ 35 h 197"/>
                  <a:gd name="T14" fmla="*/ 27 w 196"/>
                  <a:gd name="T15" fmla="*/ 3 h 197"/>
                  <a:gd name="T16" fmla="*/ 164 w 196"/>
                  <a:gd name="T17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197">
                    <a:moveTo>
                      <a:pt x="164" y="0"/>
                    </a:moveTo>
                    <a:cubicBezTo>
                      <a:pt x="179" y="0"/>
                      <a:pt x="192" y="14"/>
                      <a:pt x="192" y="31"/>
                    </a:cubicBezTo>
                    <a:cubicBezTo>
                      <a:pt x="195" y="162"/>
                      <a:pt x="195" y="162"/>
                      <a:pt x="195" y="162"/>
                    </a:cubicBezTo>
                    <a:cubicBezTo>
                      <a:pt x="196" y="179"/>
                      <a:pt x="184" y="193"/>
                      <a:pt x="169" y="194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17" y="197"/>
                      <a:pt x="4" y="183"/>
                      <a:pt x="4" y="166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18"/>
                      <a:pt x="12" y="4"/>
                      <a:pt x="27" y="3"/>
                    </a:cubicBezTo>
                    <a:cubicBezTo>
                      <a:pt x="164" y="0"/>
                      <a:pt x="164" y="0"/>
                      <a:pt x="164" y="0"/>
                    </a:cubicBezTo>
                    <a:close/>
                  </a:path>
                </a:pathLst>
              </a:custGeom>
              <a:solidFill>
                <a:srgbClr val="F5928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16" name="Freeform 20"/>
              <p:cNvSpPr>
                <a:spLocks noEditPoints="1"/>
              </p:cNvSpPr>
              <p:nvPr/>
            </p:nvSpPr>
            <p:spPr bwMode="auto">
              <a:xfrm>
                <a:off x="2046288" y="2286001"/>
                <a:ext cx="1571625" cy="3054350"/>
              </a:xfrm>
              <a:custGeom>
                <a:avLst/>
                <a:gdLst>
                  <a:gd name="T0" fmla="*/ 245 w 455"/>
                  <a:gd name="T1" fmla="*/ 62 h 885"/>
                  <a:gd name="T2" fmla="*/ 245 w 455"/>
                  <a:gd name="T3" fmla="*/ 94 h 885"/>
                  <a:gd name="T4" fmla="*/ 401 w 455"/>
                  <a:gd name="T5" fmla="*/ 90 h 885"/>
                  <a:gd name="T6" fmla="*/ 400 w 455"/>
                  <a:gd name="T7" fmla="*/ 59 h 885"/>
                  <a:gd name="T8" fmla="*/ 245 w 455"/>
                  <a:gd name="T9" fmla="*/ 62 h 885"/>
                  <a:gd name="T10" fmla="*/ 246 w 455"/>
                  <a:gd name="T11" fmla="*/ 120 h 885"/>
                  <a:gd name="T12" fmla="*/ 247 w 455"/>
                  <a:gd name="T13" fmla="*/ 151 h 885"/>
                  <a:gd name="T14" fmla="*/ 402 w 455"/>
                  <a:gd name="T15" fmla="*/ 148 h 885"/>
                  <a:gd name="T16" fmla="*/ 402 w 455"/>
                  <a:gd name="T17" fmla="*/ 116 h 885"/>
                  <a:gd name="T18" fmla="*/ 246 w 455"/>
                  <a:gd name="T19" fmla="*/ 120 h 885"/>
                  <a:gd name="T20" fmla="*/ 421 w 455"/>
                  <a:gd name="T21" fmla="*/ 341 h 885"/>
                  <a:gd name="T22" fmla="*/ 421 w 455"/>
                  <a:gd name="T23" fmla="*/ 309 h 885"/>
                  <a:gd name="T24" fmla="*/ 35 w 455"/>
                  <a:gd name="T25" fmla="*/ 318 h 885"/>
                  <a:gd name="T26" fmla="*/ 36 w 455"/>
                  <a:gd name="T27" fmla="*/ 349 h 885"/>
                  <a:gd name="T28" fmla="*/ 421 w 455"/>
                  <a:gd name="T29" fmla="*/ 341 h 885"/>
                  <a:gd name="T30" fmla="*/ 423 w 455"/>
                  <a:gd name="T31" fmla="*/ 398 h 885"/>
                  <a:gd name="T32" fmla="*/ 422 w 455"/>
                  <a:gd name="T33" fmla="*/ 367 h 885"/>
                  <a:gd name="T34" fmla="*/ 37 w 455"/>
                  <a:gd name="T35" fmla="*/ 376 h 885"/>
                  <a:gd name="T36" fmla="*/ 38 w 455"/>
                  <a:gd name="T37" fmla="*/ 407 h 885"/>
                  <a:gd name="T38" fmla="*/ 423 w 455"/>
                  <a:gd name="T39" fmla="*/ 398 h 885"/>
                  <a:gd name="T40" fmla="*/ 30 w 455"/>
                  <a:gd name="T41" fmla="*/ 85 h 885"/>
                  <a:gd name="T42" fmla="*/ 33 w 455"/>
                  <a:gd name="T43" fmla="*/ 216 h 885"/>
                  <a:gd name="T44" fmla="*/ 61 w 455"/>
                  <a:gd name="T45" fmla="*/ 247 h 885"/>
                  <a:gd name="T46" fmla="*/ 198 w 455"/>
                  <a:gd name="T47" fmla="*/ 244 h 885"/>
                  <a:gd name="T48" fmla="*/ 224 w 455"/>
                  <a:gd name="T49" fmla="*/ 212 h 885"/>
                  <a:gd name="T50" fmla="*/ 221 w 455"/>
                  <a:gd name="T51" fmla="*/ 81 h 885"/>
                  <a:gd name="T52" fmla="*/ 193 w 455"/>
                  <a:gd name="T53" fmla="*/ 50 h 885"/>
                  <a:gd name="T54" fmla="*/ 56 w 455"/>
                  <a:gd name="T55" fmla="*/ 53 h 885"/>
                  <a:gd name="T56" fmla="*/ 30 w 455"/>
                  <a:gd name="T57" fmla="*/ 85 h 885"/>
                  <a:gd name="T58" fmla="*/ 427 w 455"/>
                  <a:gd name="T59" fmla="*/ 791 h 885"/>
                  <a:gd name="T60" fmla="*/ 419 w 455"/>
                  <a:gd name="T61" fmla="*/ 445 h 885"/>
                  <a:gd name="T62" fmla="*/ 39 w 455"/>
                  <a:gd name="T63" fmla="*/ 454 h 885"/>
                  <a:gd name="T64" fmla="*/ 47 w 455"/>
                  <a:gd name="T65" fmla="*/ 800 h 885"/>
                  <a:gd name="T66" fmla="*/ 427 w 455"/>
                  <a:gd name="T67" fmla="*/ 791 h 885"/>
                  <a:gd name="T68" fmla="*/ 433 w 455"/>
                  <a:gd name="T69" fmla="*/ 0 h 885"/>
                  <a:gd name="T70" fmla="*/ 455 w 455"/>
                  <a:gd name="T71" fmla="*/ 875 h 885"/>
                  <a:gd name="T72" fmla="*/ 21 w 455"/>
                  <a:gd name="T73" fmla="*/ 885 h 885"/>
                  <a:gd name="T74" fmla="*/ 0 w 455"/>
                  <a:gd name="T75" fmla="*/ 10 h 885"/>
                  <a:gd name="T76" fmla="*/ 433 w 455"/>
                  <a:gd name="T77" fmla="*/ 0 h 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55" h="885">
                    <a:moveTo>
                      <a:pt x="245" y="62"/>
                    </a:moveTo>
                    <a:cubicBezTo>
                      <a:pt x="245" y="94"/>
                      <a:pt x="245" y="94"/>
                      <a:pt x="245" y="94"/>
                    </a:cubicBezTo>
                    <a:cubicBezTo>
                      <a:pt x="401" y="90"/>
                      <a:pt x="401" y="90"/>
                      <a:pt x="401" y="90"/>
                    </a:cubicBezTo>
                    <a:cubicBezTo>
                      <a:pt x="400" y="59"/>
                      <a:pt x="400" y="59"/>
                      <a:pt x="400" y="59"/>
                    </a:cubicBezTo>
                    <a:cubicBezTo>
                      <a:pt x="245" y="62"/>
                      <a:pt x="245" y="62"/>
                      <a:pt x="245" y="62"/>
                    </a:cubicBezTo>
                    <a:moveTo>
                      <a:pt x="246" y="120"/>
                    </a:moveTo>
                    <a:cubicBezTo>
                      <a:pt x="247" y="151"/>
                      <a:pt x="247" y="151"/>
                      <a:pt x="247" y="151"/>
                    </a:cubicBezTo>
                    <a:cubicBezTo>
                      <a:pt x="402" y="148"/>
                      <a:pt x="402" y="148"/>
                      <a:pt x="402" y="148"/>
                    </a:cubicBezTo>
                    <a:cubicBezTo>
                      <a:pt x="402" y="116"/>
                      <a:pt x="402" y="116"/>
                      <a:pt x="402" y="116"/>
                    </a:cubicBezTo>
                    <a:cubicBezTo>
                      <a:pt x="246" y="120"/>
                      <a:pt x="246" y="120"/>
                      <a:pt x="246" y="120"/>
                    </a:cubicBezTo>
                    <a:moveTo>
                      <a:pt x="421" y="341"/>
                    </a:moveTo>
                    <a:cubicBezTo>
                      <a:pt x="421" y="309"/>
                      <a:pt x="421" y="309"/>
                      <a:pt x="421" y="309"/>
                    </a:cubicBezTo>
                    <a:cubicBezTo>
                      <a:pt x="35" y="318"/>
                      <a:pt x="35" y="318"/>
                      <a:pt x="35" y="318"/>
                    </a:cubicBezTo>
                    <a:cubicBezTo>
                      <a:pt x="36" y="349"/>
                      <a:pt x="36" y="349"/>
                      <a:pt x="36" y="349"/>
                    </a:cubicBezTo>
                    <a:cubicBezTo>
                      <a:pt x="421" y="341"/>
                      <a:pt x="421" y="341"/>
                      <a:pt x="421" y="341"/>
                    </a:cubicBezTo>
                    <a:moveTo>
                      <a:pt x="423" y="398"/>
                    </a:moveTo>
                    <a:cubicBezTo>
                      <a:pt x="422" y="367"/>
                      <a:pt x="422" y="367"/>
                      <a:pt x="422" y="367"/>
                    </a:cubicBezTo>
                    <a:cubicBezTo>
                      <a:pt x="37" y="376"/>
                      <a:pt x="37" y="376"/>
                      <a:pt x="37" y="376"/>
                    </a:cubicBezTo>
                    <a:cubicBezTo>
                      <a:pt x="38" y="407"/>
                      <a:pt x="38" y="407"/>
                      <a:pt x="38" y="407"/>
                    </a:cubicBezTo>
                    <a:cubicBezTo>
                      <a:pt x="423" y="398"/>
                      <a:pt x="423" y="398"/>
                      <a:pt x="423" y="398"/>
                    </a:cubicBezTo>
                    <a:moveTo>
                      <a:pt x="30" y="85"/>
                    </a:moveTo>
                    <a:cubicBezTo>
                      <a:pt x="33" y="216"/>
                      <a:pt x="33" y="216"/>
                      <a:pt x="33" y="216"/>
                    </a:cubicBezTo>
                    <a:cubicBezTo>
                      <a:pt x="33" y="233"/>
                      <a:pt x="46" y="247"/>
                      <a:pt x="61" y="247"/>
                    </a:cubicBezTo>
                    <a:cubicBezTo>
                      <a:pt x="198" y="244"/>
                      <a:pt x="198" y="244"/>
                      <a:pt x="198" y="244"/>
                    </a:cubicBezTo>
                    <a:cubicBezTo>
                      <a:pt x="213" y="243"/>
                      <a:pt x="225" y="229"/>
                      <a:pt x="224" y="212"/>
                    </a:cubicBezTo>
                    <a:cubicBezTo>
                      <a:pt x="221" y="81"/>
                      <a:pt x="221" y="81"/>
                      <a:pt x="221" y="81"/>
                    </a:cubicBezTo>
                    <a:cubicBezTo>
                      <a:pt x="221" y="64"/>
                      <a:pt x="208" y="50"/>
                      <a:pt x="193" y="50"/>
                    </a:cubicBezTo>
                    <a:cubicBezTo>
                      <a:pt x="56" y="53"/>
                      <a:pt x="56" y="53"/>
                      <a:pt x="56" y="53"/>
                    </a:cubicBezTo>
                    <a:cubicBezTo>
                      <a:pt x="41" y="54"/>
                      <a:pt x="29" y="68"/>
                      <a:pt x="30" y="85"/>
                    </a:cubicBezTo>
                    <a:moveTo>
                      <a:pt x="427" y="791"/>
                    </a:moveTo>
                    <a:cubicBezTo>
                      <a:pt x="419" y="445"/>
                      <a:pt x="419" y="445"/>
                      <a:pt x="419" y="445"/>
                    </a:cubicBezTo>
                    <a:cubicBezTo>
                      <a:pt x="39" y="454"/>
                      <a:pt x="39" y="454"/>
                      <a:pt x="39" y="454"/>
                    </a:cubicBezTo>
                    <a:cubicBezTo>
                      <a:pt x="47" y="800"/>
                      <a:pt x="47" y="800"/>
                      <a:pt x="47" y="800"/>
                    </a:cubicBezTo>
                    <a:cubicBezTo>
                      <a:pt x="427" y="791"/>
                      <a:pt x="427" y="791"/>
                      <a:pt x="427" y="791"/>
                    </a:cubicBezTo>
                    <a:moveTo>
                      <a:pt x="433" y="0"/>
                    </a:moveTo>
                    <a:cubicBezTo>
                      <a:pt x="455" y="875"/>
                      <a:pt x="455" y="875"/>
                      <a:pt x="455" y="875"/>
                    </a:cubicBezTo>
                    <a:cubicBezTo>
                      <a:pt x="21" y="885"/>
                      <a:pt x="21" y="885"/>
                      <a:pt x="21" y="88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433" y="0"/>
                      <a:pt x="433" y="0"/>
                      <a:pt x="4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17" name="Freeform 21"/>
              <p:cNvSpPr/>
              <p:nvPr/>
            </p:nvSpPr>
            <p:spPr bwMode="auto">
              <a:xfrm>
                <a:off x="2895600" y="2686051"/>
                <a:ext cx="539750" cy="120650"/>
              </a:xfrm>
              <a:custGeom>
                <a:avLst/>
                <a:gdLst>
                  <a:gd name="T0" fmla="*/ 340 w 340"/>
                  <a:gd name="T1" fmla="*/ 0 h 76"/>
                  <a:gd name="T2" fmla="*/ 340 w 340"/>
                  <a:gd name="T3" fmla="*/ 70 h 76"/>
                  <a:gd name="T4" fmla="*/ 2 w 340"/>
                  <a:gd name="T5" fmla="*/ 76 h 76"/>
                  <a:gd name="T6" fmla="*/ 0 w 340"/>
                  <a:gd name="T7" fmla="*/ 9 h 76"/>
                  <a:gd name="T8" fmla="*/ 340 w 340"/>
                  <a:gd name="T9" fmla="*/ 0 h 76"/>
                  <a:gd name="T10" fmla="*/ 340 w 340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0" h="76">
                    <a:moveTo>
                      <a:pt x="340" y="0"/>
                    </a:moveTo>
                    <a:lnTo>
                      <a:pt x="340" y="70"/>
                    </a:lnTo>
                    <a:lnTo>
                      <a:pt x="2" y="76"/>
                    </a:lnTo>
                    <a:lnTo>
                      <a:pt x="0" y="9"/>
                    </a:lnTo>
                    <a:lnTo>
                      <a:pt x="340" y="0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92B4D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18" name="Freeform 22"/>
              <p:cNvSpPr/>
              <p:nvPr/>
            </p:nvSpPr>
            <p:spPr bwMode="auto">
              <a:xfrm>
                <a:off x="2833688" y="1947863"/>
                <a:ext cx="52388" cy="55563"/>
              </a:xfrm>
              <a:custGeom>
                <a:avLst/>
                <a:gdLst>
                  <a:gd name="T0" fmla="*/ 7 w 15"/>
                  <a:gd name="T1" fmla="*/ 0 h 16"/>
                  <a:gd name="T2" fmla="*/ 15 w 15"/>
                  <a:gd name="T3" fmla="*/ 8 h 16"/>
                  <a:gd name="T4" fmla="*/ 8 w 15"/>
                  <a:gd name="T5" fmla="*/ 16 h 16"/>
                  <a:gd name="T6" fmla="*/ 0 w 15"/>
                  <a:gd name="T7" fmla="*/ 8 h 16"/>
                  <a:gd name="T8" fmla="*/ 7 w 15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7" y="0"/>
                    </a:moveTo>
                    <a:cubicBezTo>
                      <a:pt x="11" y="0"/>
                      <a:pt x="15" y="3"/>
                      <a:pt x="15" y="8"/>
                    </a:cubicBezTo>
                    <a:cubicBezTo>
                      <a:pt x="15" y="12"/>
                      <a:pt x="12" y="16"/>
                      <a:pt x="8" y="16"/>
                    </a:cubicBezTo>
                    <a:cubicBezTo>
                      <a:pt x="4" y="16"/>
                      <a:pt x="1" y="13"/>
                      <a:pt x="0" y="8"/>
                    </a:cubicBezTo>
                    <a:cubicBezTo>
                      <a:pt x="0" y="4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32399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19" name="Freeform 23"/>
              <p:cNvSpPr/>
              <p:nvPr/>
            </p:nvSpPr>
            <p:spPr bwMode="auto">
              <a:xfrm>
                <a:off x="2713038" y="2082801"/>
                <a:ext cx="300038" cy="41275"/>
              </a:xfrm>
              <a:custGeom>
                <a:avLst/>
                <a:gdLst>
                  <a:gd name="T0" fmla="*/ 82 w 87"/>
                  <a:gd name="T1" fmla="*/ 0 h 12"/>
                  <a:gd name="T2" fmla="*/ 87 w 87"/>
                  <a:gd name="T3" fmla="*/ 5 h 12"/>
                  <a:gd name="T4" fmla="*/ 83 w 87"/>
                  <a:gd name="T5" fmla="*/ 10 h 12"/>
                  <a:gd name="T6" fmla="*/ 5 w 87"/>
                  <a:gd name="T7" fmla="*/ 12 h 12"/>
                  <a:gd name="T8" fmla="*/ 0 w 87"/>
                  <a:gd name="T9" fmla="*/ 7 h 12"/>
                  <a:gd name="T10" fmla="*/ 5 w 87"/>
                  <a:gd name="T11" fmla="*/ 1 h 12"/>
                  <a:gd name="T12" fmla="*/ 82 w 87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" h="12">
                    <a:moveTo>
                      <a:pt x="82" y="0"/>
                    </a:moveTo>
                    <a:cubicBezTo>
                      <a:pt x="85" y="0"/>
                      <a:pt x="87" y="2"/>
                      <a:pt x="87" y="5"/>
                    </a:cubicBezTo>
                    <a:cubicBezTo>
                      <a:pt x="87" y="7"/>
                      <a:pt x="85" y="10"/>
                      <a:pt x="83" y="1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12"/>
                      <a:pt x="0" y="9"/>
                      <a:pt x="0" y="7"/>
                    </a:cubicBezTo>
                    <a:cubicBezTo>
                      <a:pt x="0" y="4"/>
                      <a:pt x="2" y="1"/>
                      <a:pt x="5" y="1"/>
                    </a:cubicBezTo>
                    <a:cubicBezTo>
                      <a:pt x="82" y="0"/>
                      <a:pt x="82" y="0"/>
                      <a:pt x="82" y="0"/>
                    </a:cubicBezTo>
                    <a:close/>
                  </a:path>
                </a:pathLst>
              </a:custGeom>
              <a:solidFill>
                <a:srgbClr val="32399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20" name="Freeform 24"/>
              <p:cNvSpPr/>
              <p:nvPr/>
            </p:nvSpPr>
            <p:spPr bwMode="auto">
              <a:xfrm>
                <a:off x="2765425" y="5410201"/>
                <a:ext cx="250825" cy="285750"/>
              </a:xfrm>
              <a:custGeom>
                <a:avLst/>
                <a:gdLst>
                  <a:gd name="T0" fmla="*/ 36 w 73"/>
                  <a:gd name="T1" fmla="*/ 1 h 83"/>
                  <a:gd name="T2" fmla="*/ 73 w 73"/>
                  <a:gd name="T3" fmla="*/ 41 h 83"/>
                  <a:gd name="T4" fmla="*/ 38 w 73"/>
                  <a:gd name="T5" fmla="*/ 83 h 83"/>
                  <a:gd name="T6" fmla="*/ 0 w 73"/>
                  <a:gd name="T7" fmla="*/ 43 h 83"/>
                  <a:gd name="T8" fmla="*/ 36 w 73"/>
                  <a:gd name="T9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83">
                    <a:moveTo>
                      <a:pt x="36" y="1"/>
                    </a:moveTo>
                    <a:cubicBezTo>
                      <a:pt x="56" y="0"/>
                      <a:pt x="72" y="18"/>
                      <a:pt x="73" y="41"/>
                    </a:cubicBezTo>
                    <a:cubicBezTo>
                      <a:pt x="73" y="64"/>
                      <a:pt x="58" y="83"/>
                      <a:pt x="38" y="83"/>
                    </a:cubicBezTo>
                    <a:cubicBezTo>
                      <a:pt x="18" y="83"/>
                      <a:pt x="1" y="65"/>
                      <a:pt x="0" y="43"/>
                    </a:cubicBezTo>
                    <a:cubicBezTo>
                      <a:pt x="0" y="20"/>
                      <a:pt x="16" y="1"/>
                      <a:pt x="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21" name="Freeform 25"/>
              <p:cNvSpPr/>
              <p:nvPr/>
            </p:nvSpPr>
            <p:spPr bwMode="auto">
              <a:xfrm>
                <a:off x="2565400" y="2071688"/>
                <a:ext cx="58738" cy="69850"/>
              </a:xfrm>
              <a:custGeom>
                <a:avLst/>
                <a:gdLst>
                  <a:gd name="T0" fmla="*/ 8 w 17"/>
                  <a:gd name="T1" fmla="*/ 0 h 20"/>
                  <a:gd name="T2" fmla="*/ 17 w 17"/>
                  <a:gd name="T3" fmla="*/ 10 h 20"/>
                  <a:gd name="T4" fmla="*/ 8 w 17"/>
                  <a:gd name="T5" fmla="*/ 20 h 20"/>
                  <a:gd name="T6" fmla="*/ 0 w 17"/>
                  <a:gd name="T7" fmla="*/ 10 h 20"/>
                  <a:gd name="T8" fmla="*/ 8 w 17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0">
                    <a:moveTo>
                      <a:pt x="8" y="0"/>
                    </a:moveTo>
                    <a:cubicBezTo>
                      <a:pt x="13" y="0"/>
                      <a:pt x="16" y="5"/>
                      <a:pt x="17" y="10"/>
                    </a:cubicBezTo>
                    <a:cubicBezTo>
                      <a:pt x="17" y="15"/>
                      <a:pt x="13" y="19"/>
                      <a:pt x="8" y="20"/>
                    </a:cubicBezTo>
                    <a:cubicBezTo>
                      <a:pt x="4" y="20"/>
                      <a:pt x="0" y="15"/>
                      <a:pt x="0" y="10"/>
                    </a:cubicBezTo>
                    <a:cubicBezTo>
                      <a:pt x="0" y="5"/>
                      <a:pt x="3" y="1"/>
                      <a:pt x="8" y="0"/>
                    </a:cubicBezTo>
                    <a:close/>
                  </a:path>
                </a:pathLst>
              </a:custGeom>
              <a:solidFill>
                <a:srgbClr val="32399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22" name="Freeform 26"/>
              <p:cNvSpPr/>
              <p:nvPr/>
            </p:nvSpPr>
            <p:spPr bwMode="auto">
              <a:xfrm>
                <a:off x="2181225" y="3822701"/>
                <a:ext cx="1339850" cy="1223963"/>
              </a:xfrm>
              <a:custGeom>
                <a:avLst/>
                <a:gdLst>
                  <a:gd name="T0" fmla="*/ 827 w 844"/>
                  <a:gd name="T1" fmla="*/ 0 h 771"/>
                  <a:gd name="T2" fmla="*/ 844 w 844"/>
                  <a:gd name="T3" fmla="*/ 752 h 771"/>
                  <a:gd name="T4" fmla="*/ 18 w 844"/>
                  <a:gd name="T5" fmla="*/ 771 h 771"/>
                  <a:gd name="T6" fmla="*/ 0 w 844"/>
                  <a:gd name="T7" fmla="*/ 19 h 771"/>
                  <a:gd name="T8" fmla="*/ 827 w 844"/>
                  <a:gd name="T9" fmla="*/ 0 h 771"/>
                  <a:gd name="T10" fmla="*/ 827 w 844"/>
                  <a:gd name="T11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4" h="771">
                    <a:moveTo>
                      <a:pt x="827" y="0"/>
                    </a:moveTo>
                    <a:lnTo>
                      <a:pt x="844" y="752"/>
                    </a:lnTo>
                    <a:lnTo>
                      <a:pt x="18" y="771"/>
                    </a:lnTo>
                    <a:lnTo>
                      <a:pt x="0" y="19"/>
                    </a:lnTo>
                    <a:lnTo>
                      <a:pt x="827" y="0"/>
                    </a:lnTo>
                    <a:lnTo>
                      <a:pt x="827" y="0"/>
                    </a:lnTo>
                    <a:close/>
                  </a:path>
                </a:pathLst>
              </a:custGeom>
              <a:solidFill>
                <a:srgbClr val="92B4D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23" name="Freeform 27"/>
              <p:cNvSpPr>
                <a:spLocks noEditPoints="1"/>
              </p:cNvSpPr>
              <p:nvPr/>
            </p:nvSpPr>
            <p:spPr bwMode="auto">
              <a:xfrm>
                <a:off x="1928813" y="1824038"/>
                <a:ext cx="1806575" cy="4030663"/>
              </a:xfrm>
              <a:custGeom>
                <a:avLst/>
                <a:gdLst>
                  <a:gd name="T0" fmla="*/ 269 w 523"/>
                  <a:gd name="T1" fmla="*/ 36 h 1168"/>
                  <a:gd name="T2" fmla="*/ 262 w 523"/>
                  <a:gd name="T3" fmla="*/ 44 h 1168"/>
                  <a:gd name="T4" fmla="*/ 270 w 523"/>
                  <a:gd name="T5" fmla="*/ 52 h 1168"/>
                  <a:gd name="T6" fmla="*/ 277 w 523"/>
                  <a:gd name="T7" fmla="*/ 44 h 1168"/>
                  <a:gd name="T8" fmla="*/ 269 w 523"/>
                  <a:gd name="T9" fmla="*/ 36 h 1168"/>
                  <a:gd name="T10" fmla="*/ 192 w 523"/>
                  <a:gd name="T11" fmla="*/ 72 h 1168"/>
                  <a:gd name="T12" fmla="*/ 184 w 523"/>
                  <a:gd name="T13" fmla="*/ 82 h 1168"/>
                  <a:gd name="T14" fmla="*/ 192 w 523"/>
                  <a:gd name="T15" fmla="*/ 92 h 1168"/>
                  <a:gd name="T16" fmla="*/ 201 w 523"/>
                  <a:gd name="T17" fmla="*/ 82 h 1168"/>
                  <a:gd name="T18" fmla="*/ 192 w 523"/>
                  <a:gd name="T19" fmla="*/ 72 h 1168"/>
                  <a:gd name="T20" fmla="*/ 232 w 523"/>
                  <a:gd name="T21" fmla="*/ 76 h 1168"/>
                  <a:gd name="T22" fmla="*/ 227 w 523"/>
                  <a:gd name="T23" fmla="*/ 82 h 1168"/>
                  <a:gd name="T24" fmla="*/ 232 w 523"/>
                  <a:gd name="T25" fmla="*/ 87 h 1168"/>
                  <a:gd name="T26" fmla="*/ 310 w 523"/>
                  <a:gd name="T27" fmla="*/ 85 h 1168"/>
                  <a:gd name="T28" fmla="*/ 314 w 523"/>
                  <a:gd name="T29" fmla="*/ 80 h 1168"/>
                  <a:gd name="T30" fmla="*/ 309 w 523"/>
                  <a:gd name="T31" fmla="*/ 75 h 1168"/>
                  <a:gd name="T32" fmla="*/ 232 w 523"/>
                  <a:gd name="T33" fmla="*/ 76 h 1168"/>
                  <a:gd name="T34" fmla="*/ 280 w 523"/>
                  <a:gd name="T35" fmla="*/ 1125 h 1168"/>
                  <a:gd name="T36" fmla="*/ 318 w 523"/>
                  <a:gd name="T37" fmla="*/ 1080 h 1168"/>
                  <a:gd name="T38" fmla="*/ 277 w 523"/>
                  <a:gd name="T39" fmla="*/ 1037 h 1168"/>
                  <a:gd name="T40" fmla="*/ 240 w 523"/>
                  <a:gd name="T41" fmla="*/ 1082 h 1168"/>
                  <a:gd name="T42" fmla="*/ 280 w 523"/>
                  <a:gd name="T43" fmla="*/ 1125 h 1168"/>
                  <a:gd name="T44" fmla="*/ 492 w 523"/>
                  <a:gd name="T45" fmla="*/ 1012 h 1168"/>
                  <a:gd name="T46" fmla="*/ 470 w 523"/>
                  <a:gd name="T47" fmla="*/ 131 h 1168"/>
                  <a:gd name="T48" fmla="*/ 31 w 523"/>
                  <a:gd name="T49" fmla="*/ 141 h 1168"/>
                  <a:gd name="T50" fmla="*/ 53 w 523"/>
                  <a:gd name="T51" fmla="*/ 1022 h 1168"/>
                  <a:gd name="T52" fmla="*/ 492 w 523"/>
                  <a:gd name="T53" fmla="*/ 1012 h 1168"/>
                  <a:gd name="T54" fmla="*/ 414 w 523"/>
                  <a:gd name="T55" fmla="*/ 1 h 1168"/>
                  <a:gd name="T56" fmla="*/ 498 w 523"/>
                  <a:gd name="T57" fmla="*/ 91 h 1168"/>
                  <a:gd name="T58" fmla="*/ 522 w 523"/>
                  <a:gd name="T59" fmla="*/ 1066 h 1168"/>
                  <a:gd name="T60" fmla="*/ 443 w 523"/>
                  <a:gd name="T61" fmla="*/ 1159 h 1168"/>
                  <a:gd name="T62" fmla="*/ 108 w 523"/>
                  <a:gd name="T63" fmla="*/ 1167 h 1168"/>
                  <a:gd name="T64" fmla="*/ 25 w 523"/>
                  <a:gd name="T65" fmla="*/ 1077 h 1168"/>
                  <a:gd name="T66" fmla="*/ 1 w 523"/>
                  <a:gd name="T67" fmla="*/ 102 h 1168"/>
                  <a:gd name="T68" fmla="*/ 80 w 523"/>
                  <a:gd name="T69" fmla="*/ 8 h 1168"/>
                  <a:gd name="T70" fmla="*/ 414 w 523"/>
                  <a:gd name="T71" fmla="*/ 1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23" h="1168">
                    <a:moveTo>
                      <a:pt x="269" y="36"/>
                    </a:moveTo>
                    <a:cubicBezTo>
                      <a:pt x="265" y="36"/>
                      <a:pt x="262" y="40"/>
                      <a:pt x="262" y="44"/>
                    </a:cubicBezTo>
                    <a:cubicBezTo>
                      <a:pt x="263" y="49"/>
                      <a:pt x="266" y="52"/>
                      <a:pt x="270" y="52"/>
                    </a:cubicBezTo>
                    <a:cubicBezTo>
                      <a:pt x="274" y="52"/>
                      <a:pt x="277" y="48"/>
                      <a:pt x="277" y="44"/>
                    </a:cubicBezTo>
                    <a:cubicBezTo>
                      <a:pt x="277" y="39"/>
                      <a:pt x="273" y="36"/>
                      <a:pt x="269" y="36"/>
                    </a:cubicBezTo>
                    <a:moveTo>
                      <a:pt x="192" y="72"/>
                    </a:moveTo>
                    <a:cubicBezTo>
                      <a:pt x="187" y="73"/>
                      <a:pt x="184" y="77"/>
                      <a:pt x="184" y="82"/>
                    </a:cubicBezTo>
                    <a:cubicBezTo>
                      <a:pt x="184" y="87"/>
                      <a:pt x="188" y="92"/>
                      <a:pt x="192" y="92"/>
                    </a:cubicBezTo>
                    <a:cubicBezTo>
                      <a:pt x="197" y="91"/>
                      <a:pt x="201" y="87"/>
                      <a:pt x="201" y="82"/>
                    </a:cubicBezTo>
                    <a:cubicBezTo>
                      <a:pt x="200" y="77"/>
                      <a:pt x="197" y="72"/>
                      <a:pt x="192" y="72"/>
                    </a:cubicBezTo>
                    <a:moveTo>
                      <a:pt x="232" y="76"/>
                    </a:moveTo>
                    <a:cubicBezTo>
                      <a:pt x="229" y="76"/>
                      <a:pt x="227" y="79"/>
                      <a:pt x="227" y="82"/>
                    </a:cubicBezTo>
                    <a:cubicBezTo>
                      <a:pt x="227" y="84"/>
                      <a:pt x="229" y="87"/>
                      <a:pt x="232" y="87"/>
                    </a:cubicBezTo>
                    <a:cubicBezTo>
                      <a:pt x="310" y="85"/>
                      <a:pt x="310" y="85"/>
                      <a:pt x="310" y="85"/>
                    </a:cubicBezTo>
                    <a:cubicBezTo>
                      <a:pt x="312" y="85"/>
                      <a:pt x="314" y="82"/>
                      <a:pt x="314" y="80"/>
                    </a:cubicBezTo>
                    <a:cubicBezTo>
                      <a:pt x="314" y="77"/>
                      <a:pt x="312" y="75"/>
                      <a:pt x="309" y="75"/>
                    </a:cubicBezTo>
                    <a:cubicBezTo>
                      <a:pt x="232" y="76"/>
                      <a:pt x="232" y="76"/>
                      <a:pt x="232" y="76"/>
                    </a:cubicBezTo>
                    <a:moveTo>
                      <a:pt x="280" y="1125"/>
                    </a:moveTo>
                    <a:cubicBezTo>
                      <a:pt x="301" y="1125"/>
                      <a:pt x="318" y="1104"/>
                      <a:pt x="318" y="1080"/>
                    </a:cubicBezTo>
                    <a:cubicBezTo>
                      <a:pt x="317" y="1056"/>
                      <a:pt x="299" y="1036"/>
                      <a:pt x="277" y="1037"/>
                    </a:cubicBezTo>
                    <a:cubicBezTo>
                      <a:pt x="256" y="1037"/>
                      <a:pt x="239" y="1058"/>
                      <a:pt x="240" y="1082"/>
                    </a:cubicBezTo>
                    <a:cubicBezTo>
                      <a:pt x="240" y="1106"/>
                      <a:pt x="258" y="1126"/>
                      <a:pt x="280" y="1125"/>
                    </a:cubicBezTo>
                    <a:moveTo>
                      <a:pt x="492" y="1012"/>
                    </a:moveTo>
                    <a:cubicBezTo>
                      <a:pt x="470" y="131"/>
                      <a:pt x="470" y="131"/>
                      <a:pt x="470" y="131"/>
                    </a:cubicBezTo>
                    <a:cubicBezTo>
                      <a:pt x="31" y="141"/>
                      <a:pt x="31" y="141"/>
                      <a:pt x="31" y="141"/>
                    </a:cubicBezTo>
                    <a:cubicBezTo>
                      <a:pt x="53" y="1022"/>
                      <a:pt x="53" y="1022"/>
                      <a:pt x="53" y="1022"/>
                    </a:cubicBezTo>
                    <a:cubicBezTo>
                      <a:pt x="492" y="1012"/>
                      <a:pt x="492" y="1012"/>
                      <a:pt x="492" y="1012"/>
                    </a:cubicBezTo>
                    <a:moveTo>
                      <a:pt x="414" y="1"/>
                    </a:moveTo>
                    <a:cubicBezTo>
                      <a:pt x="459" y="0"/>
                      <a:pt x="496" y="40"/>
                      <a:pt x="498" y="91"/>
                    </a:cubicBezTo>
                    <a:cubicBezTo>
                      <a:pt x="522" y="1066"/>
                      <a:pt x="522" y="1066"/>
                      <a:pt x="522" y="1066"/>
                    </a:cubicBezTo>
                    <a:cubicBezTo>
                      <a:pt x="523" y="1116"/>
                      <a:pt x="488" y="1158"/>
                      <a:pt x="443" y="1159"/>
                    </a:cubicBezTo>
                    <a:cubicBezTo>
                      <a:pt x="108" y="1167"/>
                      <a:pt x="108" y="1167"/>
                      <a:pt x="108" y="1167"/>
                    </a:cubicBezTo>
                    <a:cubicBezTo>
                      <a:pt x="64" y="1168"/>
                      <a:pt x="26" y="1128"/>
                      <a:pt x="25" y="1077"/>
                    </a:cubicBezTo>
                    <a:cubicBezTo>
                      <a:pt x="1" y="102"/>
                      <a:pt x="1" y="102"/>
                      <a:pt x="1" y="102"/>
                    </a:cubicBezTo>
                    <a:cubicBezTo>
                      <a:pt x="0" y="51"/>
                      <a:pt x="35" y="9"/>
                      <a:pt x="80" y="8"/>
                    </a:cubicBezTo>
                    <a:cubicBezTo>
                      <a:pt x="414" y="1"/>
                      <a:pt x="414" y="1"/>
                      <a:pt x="414" y="1"/>
                    </a:cubicBezTo>
                    <a:close/>
                  </a:path>
                </a:pathLst>
              </a:custGeom>
              <a:solidFill>
                <a:srgbClr val="205DA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24" name="Freeform 28"/>
              <p:cNvSpPr/>
              <p:nvPr/>
            </p:nvSpPr>
            <p:spPr bwMode="auto">
              <a:xfrm>
                <a:off x="2166938" y="3352801"/>
                <a:ext cx="1333500" cy="138113"/>
              </a:xfrm>
              <a:custGeom>
                <a:avLst/>
                <a:gdLst>
                  <a:gd name="T0" fmla="*/ 840 w 840"/>
                  <a:gd name="T1" fmla="*/ 0 h 87"/>
                  <a:gd name="T2" fmla="*/ 840 w 840"/>
                  <a:gd name="T3" fmla="*/ 69 h 87"/>
                  <a:gd name="T4" fmla="*/ 3 w 840"/>
                  <a:gd name="T5" fmla="*/ 87 h 87"/>
                  <a:gd name="T6" fmla="*/ 0 w 840"/>
                  <a:gd name="T7" fmla="*/ 19 h 87"/>
                  <a:gd name="T8" fmla="*/ 840 w 840"/>
                  <a:gd name="T9" fmla="*/ 0 h 87"/>
                  <a:gd name="T10" fmla="*/ 840 w 840"/>
                  <a:gd name="T11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0" h="87">
                    <a:moveTo>
                      <a:pt x="840" y="0"/>
                    </a:moveTo>
                    <a:lnTo>
                      <a:pt x="840" y="69"/>
                    </a:lnTo>
                    <a:lnTo>
                      <a:pt x="3" y="87"/>
                    </a:lnTo>
                    <a:lnTo>
                      <a:pt x="0" y="19"/>
                    </a:lnTo>
                    <a:lnTo>
                      <a:pt x="840" y="0"/>
                    </a:lnTo>
                    <a:lnTo>
                      <a:pt x="840" y="0"/>
                    </a:lnTo>
                    <a:close/>
                  </a:path>
                </a:pathLst>
              </a:custGeom>
              <a:solidFill>
                <a:srgbClr val="92B4D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25" name="Freeform 29"/>
              <p:cNvSpPr/>
              <p:nvPr/>
            </p:nvSpPr>
            <p:spPr bwMode="auto">
              <a:xfrm>
                <a:off x="2174875" y="3552826"/>
                <a:ext cx="1331913" cy="138113"/>
              </a:xfrm>
              <a:custGeom>
                <a:avLst/>
                <a:gdLst>
                  <a:gd name="T0" fmla="*/ 837 w 839"/>
                  <a:gd name="T1" fmla="*/ 0 h 87"/>
                  <a:gd name="T2" fmla="*/ 839 w 839"/>
                  <a:gd name="T3" fmla="*/ 67 h 87"/>
                  <a:gd name="T4" fmla="*/ 2 w 839"/>
                  <a:gd name="T5" fmla="*/ 87 h 87"/>
                  <a:gd name="T6" fmla="*/ 0 w 839"/>
                  <a:gd name="T7" fmla="*/ 20 h 87"/>
                  <a:gd name="T8" fmla="*/ 837 w 839"/>
                  <a:gd name="T9" fmla="*/ 0 h 87"/>
                  <a:gd name="T10" fmla="*/ 837 w 839"/>
                  <a:gd name="T11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9" h="87">
                    <a:moveTo>
                      <a:pt x="837" y="0"/>
                    </a:moveTo>
                    <a:lnTo>
                      <a:pt x="839" y="67"/>
                    </a:lnTo>
                    <a:lnTo>
                      <a:pt x="2" y="87"/>
                    </a:lnTo>
                    <a:lnTo>
                      <a:pt x="0" y="20"/>
                    </a:lnTo>
                    <a:lnTo>
                      <a:pt x="837" y="0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92B4D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26" name="Freeform 31"/>
              <p:cNvSpPr/>
              <p:nvPr/>
            </p:nvSpPr>
            <p:spPr bwMode="auto">
              <a:xfrm>
                <a:off x="3741738" y="3297238"/>
                <a:ext cx="855663" cy="842963"/>
              </a:xfrm>
              <a:custGeom>
                <a:avLst/>
                <a:gdLst>
                  <a:gd name="T0" fmla="*/ 248 w 248"/>
                  <a:gd name="T1" fmla="*/ 244 h 244"/>
                  <a:gd name="T2" fmla="*/ 232 w 248"/>
                  <a:gd name="T3" fmla="*/ 128 h 244"/>
                  <a:gd name="T4" fmla="*/ 99 w 248"/>
                  <a:gd name="T5" fmla="*/ 70 h 244"/>
                  <a:gd name="T6" fmla="*/ 50 w 248"/>
                  <a:gd name="T7" fmla="*/ 0 h 244"/>
                  <a:gd name="T8" fmla="*/ 0 w 248"/>
                  <a:gd name="T9" fmla="*/ 38 h 244"/>
                  <a:gd name="T10" fmla="*/ 159 w 248"/>
                  <a:gd name="T11" fmla="*/ 225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44">
                    <a:moveTo>
                      <a:pt x="248" y="244"/>
                    </a:moveTo>
                    <a:cubicBezTo>
                      <a:pt x="232" y="128"/>
                      <a:pt x="232" y="128"/>
                      <a:pt x="232" y="128"/>
                    </a:cubicBezTo>
                    <a:cubicBezTo>
                      <a:pt x="232" y="128"/>
                      <a:pt x="131" y="111"/>
                      <a:pt x="99" y="70"/>
                    </a:cubicBezTo>
                    <a:cubicBezTo>
                      <a:pt x="68" y="32"/>
                      <a:pt x="50" y="0"/>
                      <a:pt x="50" y="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54" y="174"/>
                      <a:pt x="159" y="225"/>
                    </a:cubicBezTo>
                  </a:path>
                </a:pathLst>
              </a:custGeom>
              <a:solidFill>
                <a:srgbClr val="F15F5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27" name="Freeform 32"/>
              <p:cNvSpPr/>
              <p:nvPr/>
            </p:nvSpPr>
            <p:spPr bwMode="auto">
              <a:xfrm>
                <a:off x="3244850" y="2894013"/>
                <a:ext cx="573088" cy="865188"/>
              </a:xfrm>
              <a:custGeom>
                <a:avLst/>
                <a:gdLst>
                  <a:gd name="T0" fmla="*/ 139 w 166"/>
                  <a:gd name="T1" fmla="*/ 0 h 251"/>
                  <a:gd name="T2" fmla="*/ 133 w 166"/>
                  <a:gd name="T3" fmla="*/ 0 h 251"/>
                  <a:gd name="T4" fmla="*/ 24 w 166"/>
                  <a:gd name="T5" fmla="*/ 23 h 251"/>
                  <a:gd name="T6" fmla="*/ 19 w 166"/>
                  <a:gd name="T7" fmla="*/ 25 h 251"/>
                  <a:gd name="T8" fmla="*/ 15 w 166"/>
                  <a:gd name="T9" fmla="*/ 28 h 251"/>
                  <a:gd name="T10" fmla="*/ 12 w 166"/>
                  <a:gd name="T11" fmla="*/ 32 h 251"/>
                  <a:gd name="T12" fmla="*/ 7 w 166"/>
                  <a:gd name="T13" fmla="*/ 38 h 251"/>
                  <a:gd name="T14" fmla="*/ 5 w 166"/>
                  <a:gd name="T15" fmla="*/ 42 h 251"/>
                  <a:gd name="T16" fmla="*/ 3 w 166"/>
                  <a:gd name="T17" fmla="*/ 46 h 251"/>
                  <a:gd name="T18" fmla="*/ 1 w 166"/>
                  <a:gd name="T19" fmla="*/ 53 h 251"/>
                  <a:gd name="T20" fmla="*/ 0 w 166"/>
                  <a:gd name="T21" fmla="*/ 59 h 251"/>
                  <a:gd name="T22" fmla="*/ 0 w 166"/>
                  <a:gd name="T23" fmla="*/ 65 h 251"/>
                  <a:gd name="T24" fmla="*/ 10 w 166"/>
                  <a:gd name="T25" fmla="*/ 219 h 251"/>
                  <a:gd name="T26" fmla="*/ 10 w 166"/>
                  <a:gd name="T27" fmla="*/ 222 h 251"/>
                  <a:gd name="T28" fmla="*/ 11 w 166"/>
                  <a:gd name="T29" fmla="*/ 227 h 251"/>
                  <a:gd name="T30" fmla="*/ 13 w 166"/>
                  <a:gd name="T31" fmla="*/ 231 h 251"/>
                  <a:gd name="T32" fmla="*/ 15 w 166"/>
                  <a:gd name="T33" fmla="*/ 236 h 251"/>
                  <a:gd name="T34" fmla="*/ 17 w 166"/>
                  <a:gd name="T35" fmla="*/ 239 h 251"/>
                  <a:gd name="T36" fmla="*/ 20 w 166"/>
                  <a:gd name="T37" fmla="*/ 242 h 251"/>
                  <a:gd name="T38" fmla="*/ 23 w 166"/>
                  <a:gd name="T39" fmla="*/ 244 h 251"/>
                  <a:gd name="T40" fmla="*/ 26 w 166"/>
                  <a:gd name="T41" fmla="*/ 246 h 251"/>
                  <a:gd name="T42" fmla="*/ 29 w 166"/>
                  <a:gd name="T43" fmla="*/ 248 h 251"/>
                  <a:gd name="T44" fmla="*/ 34 w 166"/>
                  <a:gd name="T45" fmla="*/ 249 h 251"/>
                  <a:gd name="T46" fmla="*/ 58 w 166"/>
                  <a:gd name="T47" fmla="*/ 251 h 251"/>
                  <a:gd name="T48" fmla="*/ 55 w 166"/>
                  <a:gd name="T49" fmla="*/ 250 h 251"/>
                  <a:gd name="T50" fmla="*/ 52 w 166"/>
                  <a:gd name="T51" fmla="*/ 248 h 251"/>
                  <a:gd name="T52" fmla="*/ 49 w 166"/>
                  <a:gd name="T53" fmla="*/ 246 h 251"/>
                  <a:gd name="T54" fmla="*/ 46 w 166"/>
                  <a:gd name="T55" fmla="*/ 244 h 251"/>
                  <a:gd name="T56" fmla="*/ 44 w 166"/>
                  <a:gd name="T57" fmla="*/ 241 h 251"/>
                  <a:gd name="T58" fmla="*/ 41 w 166"/>
                  <a:gd name="T59" fmla="*/ 237 h 251"/>
                  <a:gd name="T60" fmla="*/ 40 w 166"/>
                  <a:gd name="T61" fmla="*/ 233 h 251"/>
                  <a:gd name="T62" fmla="*/ 38 w 166"/>
                  <a:gd name="T63" fmla="*/ 228 h 251"/>
                  <a:gd name="T64" fmla="*/ 37 w 166"/>
                  <a:gd name="T65" fmla="*/ 224 h 251"/>
                  <a:gd name="T66" fmla="*/ 27 w 166"/>
                  <a:gd name="T67" fmla="*/ 71 h 251"/>
                  <a:gd name="T68" fmla="*/ 28 w 166"/>
                  <a:gd name="T69" fmla="*/ 61 h 251"/>
                  <a:gd name="T70" fmla="*/ 30 w 166"/>
                  <a:gd name="T71" fmla="*/ 49 h 251"/>
                  <a:gd name="T72" fmla="*/ 32 w 166"/>
                  <a:gd name="T73" fmla="*/ 44 h 251"/>
                  <a:gd name="T74" fmla="*/ 36 w 166"/>
                  <a:gd name="T75" fmla="*/ 37 h 251"/>
                  <a:gd name="T76" fmla="*/ 40 w 166"/>
                  <a:gd name="T77" fmla="*/ 33 h 251"/>
                  <a:gd name="T78" fmla="*/ 45 w 166"/>
                  <a:gd name="T79" fmla="*/ 29 h 251"/>
                  <a:gd name="T80" fmla="*/ 49 w 166"/>
                  <a:gd name="T81" fmla="*/ 26 h 251"/>
                  <a:gd name="T82" fmla="*/ 160 w 166"/>
                  <a:gd name="T83" fmla="*/ 3 h 251"/>
                  <a:gd name="T84" fmla="*/ 166 w 166"/>
                  <a:gd name="T85" fmla="*/ 2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6" h="251">
                    <a:moveTo>
                      <a:pt x="166" y="2"/>
                    </a:moveTo>
                    <a:cubicBezTo>
                      <a:pt x="166" y="2"/>
                      <a:pt x="166" y="2"/>
                      <a:pt x="166" y="2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38" y="0"/>
                      <a:pt x="137" y="0"/>
                      <a:pt x="137" y="0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135" y="0"/>
                      <a:pt x="134" y="0"/>
                      <a:pt x="133" y="0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3"/>
                      <a:pt x="25" y="23"/>
                      <a:pt x="25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3"/>
                      <a:pt x="23" y="23"/>
                      <a:pt x="22" y="24"/>
                    </a:cubicBezTo>
                    <a:cubicBezTo>
                      <a:pt x="22" y="24"/>
                      <a:pt x="22" y="24"/>
                      <a:pt x="21" y="24"/>
                    </a:cubicBezTo>
                    <a:cubicBezTo>
                      <a:pt x="21" y="25"/>
                      <a:pt x="20" y="25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6"/>
                      <a:pt x="16" y="27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4" y="29"/>
                      <a:pt x="13" y="30"/>
                      <a:pt x="13" y="31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1" y="32"/>
                      <a:pt x="11" y="33"/>
                      <a:pt x="10" y="34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6"/>
                      <a:pt x="8" y="37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6" y="39"/>
                      <a:pt x="6" y="41"/>
                      <a:pt x="5" y="42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4" y="44"/>
                      <a:pt x="4" y="45"/>
                      <a:pt x="3" y="46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2" y="49"/>
                      <a:pt x="2" y="51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7"/>
                      <a:pt x="0" y="58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0" y="63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7"/>
                      <a:pt x="0" y="68"/>
                    </a:cubicBezTo>
                    <a:cubicBezTo>
                      <a:pt x="9" y="215"/>
                      <a:pt x="9" y="215"/>
                      <a:pt x="9" y="215"/>
                    </a:cubicBezTo>
                    <a:cubicBezTo>
                      <a:pt x="9" y="216"/>
                      <a:pt x="9" y="218"/>
                      <a:pt x="10" y="219"/>
                    </a:cubicBezTo>
                    <a:cubicBezTo>
                      <a:pt x="10" y="220"/>
                      <a:pt x="10" y="220"/>
                      <a:pt x="10" y="220"/>
                    </a:cubicBezTo>
                    <a:cubicBezTo>
                      <a:pt x="10" y="220"/>
                      <a:pt x="10" y="220"/>
                      <a:pt x="10" y="221"/>
                    </a:cubicBezTo>
                    <a:cubicBezTo>
                      <a:pt x="10" y="221"/>
                      <a:pt x="10" y="222"/>
                      <a:pt x="10" y="222"/>
                    </a:cubicBezTo>
                    <a:cubicBezTo>
                      <a:pt x="10" y="223"/>
                      <a:pt x="10" y="223"/>
                      <a:pt x="10" y="224"/>
                    </a:cubicBezTo>
                    <a:cubicBezTo>
                      <a:pt x="11" y="224"/>
                      <a:pt x="11" y="225"/>
                      <a:pt x="11" y="225"/>
                    </a:cubicBezTo>
                    <a:cubicBezTo>
                      <a:pt x="11" y="226"/>
                      <a:pt x="11" y="226"/>
                      <a:pt x="11" y="227"/>
                    </a:cubicBezTo>
                    <a:cubicBezTo>
                      <a:pt x="12" y="228"/>
                      <a:pt x="12" y="228"/>
                      <a:pt x="12" y="228"/>
                    </a:cubicBezTo>
                    <a:cubicBezTo>
                      <a:pt x="12" y="229"/>
                      <a:pt x="12" y="229"/>
                      <a:pt x="12" y="230"/>
                    </a:cubicBezTo>
                    <a:cubicBezTo>
                      <a:pt x="13" y="231"/>
                      <a:pt x="13" y="231"/>
                      <a:pt x="13" y="231"/>
                    </a:cubicBezTo>
                    <a:cubicBezTo>
                      <a:pt x="13" y="232"/>
                      <a:pt x="14" y="233"/>
                      <a:pt x="14" y="233"/>
                    </a:cubicBezTo>
                    <a:cubicBezTo>
                      <a:pt x="14" y="234"/>
                      <a:pt x="14" y="234"/>
                      <a:pt x="14" y="234"/>
                    </a:cubicBezTo>
                    <a:cubicBezTo>
                      <a:pt x="15" y="235"/>
                      <a:pt x="15" y="235"/>
                      <a:pt x="15" y="236"/>
                    </a:cubicBezTo>
                    <a:cubicBezTo>
                      <a:pt x="16" y="237"/>
                      <a:pt x="16" y="237"/>
                      <a:pt x="16" y="237"/>
                    </a:cubicBezTo>
                    <a:cubicBezTo>
                      <a:pt x="16" y="237"/>
                      <a:pt x="16" y="238"/>
                      <a:pt x="17" y="238"/>
                    </a:cubicBezTo>
                    <a:cubicBezTo>
                      <a:pt x="17" y="239"/>
                      <a:pt x="17" y="239"/>
                      <a:pt x="17" y="239"/>
                    </a:cubicBezTo>
                    <a:cubicBezTo>
                      <a:pt x="18" y="239"/>
                      <a:pt x="18" y="240"/>
                      <a:pt x="18" y="240"/>
                    </a:cubicBezTo>
                    <a:cubicBezTo>
                      <a:pt x="19" y="241"/>
                      <a:pt x="19" y="241"/>
                      <a:pt x="19" y="241"/>
                    </a:cubicBezTo>
                    <a:cubicBezTo>
                      <a:pt x="20" y="241"/>
                      <a:pt x="20" y="242"/>
                      <a:pt x="20" y="242"/>
                    </a:cubicBezTo>
                    <a:cubicBezTo>
                      <a:pt x="21" y="243"/>
                      <a:pt x="21" y="243"/>
                      <a:pt x="21" y="243"/>
                    </a:cubicBezTo>
                    <a:cubicBezTo>
                      <a:pt x="21" y="243"/>
                      <a:pt x="22" y="243"/>
                      <a:pt x="22" y="244"/>
                    </a:cubicBezTo>
                    <a:cubicBezTo>
                      <a:pt x="23" y="244"/>
                      <a:pt x="23" y="244"/>
                      <a:pt x="23" y="244"/>
                    </a:cubicBezTo>
                    <a:cubicBezTo>
                      <a:pt x="23" y="245"/>
                      <a:pt x="24" y="245"/>
                      <a:pt x="24" y="245"/>
                    </a:cubicBezTo>
                    <a:cubicBezTo>
                      <a:pt x="25" y="246"/>
                      <a:pt x="25" y="246"/>
                      <a:pt x="25" y="246"/>
                    </a:cubicBezTo>
                    <a:cubicBezTo>
                      <a:pt x="25" y="246"/>
                      <a:pt x="26" y="246"/>
                      <a:pt x="26" y="246"/>
                    </a:cubicBezTo>
                    <a:cubicBezTo>
                      <a:pt x="27" y="247"/>
                      <a:pt x="27" y="247"/>
                      <a:pt x="27" y="247"/>
                    </a:cubicBezTo>
                    <a:cubicBezTo>
                      <a:pt x="27" y="247"/>
                      <a:pt x="28" y="247"/>
                      <a:pt x="28" y="247"/>
                    </a:cubicBezTo>
                    <a:cubicBezTo>
                      <a:pt x="29" y="248"/>
                      <a:pt x="29" y="248"/>
                      <a:pt x="29" y="248"/>
                    </a:cubicBezTo>
                    <a:cubicBezTo>
                      <a:pt x="30" y="248"/>
                      <a:pt x="30" y="248"/>
                      <a:pt x="31" y="248"/>
                    </a:cubicBezTo>
                    <a:cubicBezTo>
                      <a:pt x="31" y="248"/>
                      <a:pt x="31" y="248"/>
                      <a:pt x="31" y="248"/>
                    </a:cubicBezTo>
                    <a:cubicBezTo>
                      <a:pt x="32" y="248"/>
                      <a:pt x="33" y="249"/>
                      <a:pt x="34" y="249"/>
                    </a:cubicBezTo>
                    <a:cubicBezTo>
                      <a:pt x="34" y="249"/>
                      <a:pt x="34" y="249"/>
                      <a:pt x="34" y="249"/>
                    </a:cubicBezTo>
                    <a:cubicBezTo>
                      <a:pt x="61" y="251"/>
                      <a:pt x="61" y="251"/>
                      <a:pt x="61" y="251"/>
                    </a:cubicBezTo>
                    <a:cubicBezTo>
                      <a:pt x="60" y="251"/>
                      <a:pt x="59" y="251"/>
                      <a:pt x="58" y="251"/>
                    </a:cubicBezTo>
                    <a:cubicBezTo>
                      <a:pt x="58" y="251"/>
                      <a:pt x="58" y="251"/>
                      <a:pt x="58" y="251"/>
                    </a:cubicBezTo>
                    <a:cubicBezTo>
                      <a:pt x="57" y="251"/>
                      <a:pt x="57" y="251"/>
                      <a:pt x="56" y="250"/>
                    </a:cubicBezTo>
                    <a:cubicBezTo>
                      <a:pt x="55" y="250"/>
                      <a:pt x="55" y="250"/>
                      <a:pt x="55" y="250"/>
                    </a:cubicBezTo>
                    <a:cubicBezTo>
                      <a:pt x="55" y="250"/>
                      <a:pt x="55" y="250"/>
                      <a:pt x="54" y="250"/>
                    </a:cubicBezTo>
                    <a:cubicBezTo>
                      <a:pt x="53" y="249"/>
                      <a:pt x="53" y="249"/>
                      <a:pt x="53" y="249"/>
                    </a:cubicBezTo>
                    <a:cubicBezTo>
                      <a:pt x="53" y="249"/>
                      <a:pt x="52" y="249"/>
                      <a:pt x="52" y="248"/>
                    </a:cubicBezTo>
                    <a:cubicBezTo>
                      <a:pt x="51" y="248"/>
                      <a:pt x="51" y="248"/>
                      <a:pt x="51" y="248"/>
                    </a:cubicBezTo>
                    <a:cubicBezTo>
                      <a:pt x="51" y="248"/>
                      <a:pt x="50" y="247"/>
                      <a:pt x="50" y="247"/>
                    </a:cubicBezTo>
                    <a:cubicBezTo>
                      <a:pt x="49" y="246"/>
                      <a:pt x="49" y="246"/>
                      <a:pt x="49" y="246"/>
                    </a:cubicBezTo>
                    <a:cubicBezTo>
                      <a:pt x="49" y="246"/>
                      <a:pt x="48" y="246"/>
                      <a:pt x="48" y="245"/>
                    </a:cubicBezTo>
                    <a:cubicBezTo>
                      <a:pt x="47" y="245"/>
                      <a:pt x="47" y="245"/>
                      <a:pt x="47" y="245"/>
                    </a:cubicBezTo>
                    <a:cubicBezTo>
                      <a:pt x="47" y="244"/>
                      <a:pt x="47" y="244"/>
                      <a:pt x="46" y="244"/>
                    </a:cubicBezTo>
                    <a:cubicBezTo>
                      <a:pt x="46" y="243"/>
                      <a:pt x="46" y="243"/>
                      <a:pt x="46" y="243"/>
                    </a:cubicBezTo>
                    <a:cubicBezTo>
                      <a:pt x="45" y="242"/>
                      <a:pt x="45" y="242"/>
                      <a:pt x="45" y="242"/>
                    </a:cubicBezTo>
                    <a:cubicBezTo>
                      <a:pt x="44" y="241"/>
                      <a:pt x="44" y="241"/>
                      <a:pt x="44" y="241"/>
                    </a:cubicBezTo>
                    <a:cubicBezTo>
                      <a:pt x="44" y="240"/>
                      <a:pt x="43" y="240"/>
                      <a:pt x="43" y="239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42" y="238"/>
                      <a:pt x="42" y="237"/>
                      <a:pt x="41" y="237"/>
                    </a:cubicBezTo>
                    <a:cubicBezTo>
                      <a:pt x="41" y="236"/>
                      <a:pt x="41" y="236"/>
                      <a:pt x="41" y="236"/>
                    </a:cubicBezTo>
                    <a:cubicBezTo>
                      <a:pt x="41" y="235"/>
                      <a:pt x="40" y="234"/>
                      <a:pt x="40" y="234"/>
                    </a:cubicBezTo>
                    <a:cubicBezTo>
                      <a:pt x="40" y="233"/>
                      <a:pt x="40" y="233"/>
                      <a:pt x="40" y="233"/>
                    </a:cubicBezTo>
                    <a:cubicBezTo>
                      <a:pt x="39" y="232"/>
                      <a:pt x="39" y="231"/>
                      <a:pt x="39" y="231"/>
                    </a:cubicBezTo>
                    <a:cubicBezTo>
                      <a:pt x="38" y="230"/>
                      <a:pt x="38" y="230"/>
                      <a:pt x="38" y="230"/>
                    </a:cubicBezTo>
                    <a:cubicBezTo>
                      <a:pt x="38" y="229"/>
                      <a:pt x="38" y="228"/>
                      <a:pt x="38" y="228"/>
                    </a:cubicBezTo>
                    <a:cubicBezTo>
                      <a:pt x="38" y="227"/>
                      <a:pt x="38" y="227"/>
                      <a:pt x="38" y="227"/>
                    </a:cubicBezTo>
                    <a:cubicBezTo>
                      <a:pt x="37" y="226"/>
                      <a:pt x="37" y="225"/>
                      <a:pt x="37" y="225"/>
                    </a:cubicBezTo>
                    <a:cubicBezTo>
                      <a:pt x="37" y="224"/>
                      <a:pt x="37" y="224"/>
                      <a:pt x="37" y="224"/>
                    </a:cubicBezTo>
                    <a:cubicBezTo>
                      <a:pt x="37" y="223"/>
                      <a:pt x="37" y="222"/>
                      <a:pt x="37" y="222"/>
                    </a:cubicBezTo>
                    <a:cubicBezTo>
                      <a:pt x="36" y="220"/>
                      <a:pt x="36" y="219"/>
                      <a:pt x="36" y="218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7" y="70"/>
                      <a:pt x="27" y="69"/>
                      <a:pt x="27" y="68"/>
                    </a:cubicBezTo>
                    <a:cubicBezTo>
                      <a:pt x="27" y="66"/>
                      <a:pt x="27" y="64"/>
                      <a:pt x="27" y="62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59"/>
                      <a:pt x="28" y="58"/>
                      <a:pt x="28" y="56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9" y="53"/>
                      <a:pt x="29" y="51"/>
                      <a:pt x="30" y="49"/>
                    </a:cubicBezTo>
                    <a:cubicBezTo>
                      <a:pt x="30" y="49"/>
                      <a:pt x="30" y="49"/>
                      <a:pt x="30" y="48"/>
                    </a:cubicBezTo>
                    <a:cubicBezTo>
                      <a:pt x="31" y="47"/>
                      <a:pt x="31" y="46"/>
                      <a:pt x="32" y="46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3" y="43"/>
                      <a:pt x="33" y="42"/>
                      <a:pt x="34" y="41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35" y="39"/>
                      <a:pt x="36" y="38"/>
                      <a:pt x="36" y="37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8" y="36"/>
                      <a:pt x="38" y="35"/>
                      <a:pt x="39" y="34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0" y="32"/>
                      <a:pt x="41" y="32"/>
                      <a:pt x="42" y="31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43" y="30"/>
                      <a:pt x="44" y="29"/>
                      <a:pt x="45" y="29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7" y="28"/>
                      <a:pt x="48" y="27"/>
                      <a:pt x="48" y="27"/>
                    </a:cubicBezTo>
                    <a:cubicBezTo>
                      <a:pt x="49" y="27"/>
                      <a:pt x="49" y="27"/>
                      <a:pt x="49" y="26"/>
                    </a:cubicBezTo>
                    <a:cubicBezTo>
                      <a:pt x="50" y="26"/>
                      <a:pt x="51" y="26"/>
                      <a:pt x="51" y="26"/>
                    </a:cubicBezTo>
                    <a:cubicBezTo>
                      <a:pt x="52" y="25"/>
                      <a:pt x="53" y="25"/>
                      <a:pt x="53" y="25"/>
                    </a:cubicBezTo>
                    <a:cubicBezTo>
                      <a:pt x="160" y="3"/>
                      <a:pt x="160" y="3"/>
                      <a:pt x="160" y="3"/>
                    </a:cubicBezTo>
                    <a:cubicBezTo>
                      <a:pt x="161" y="2"/>
                      <a:pt x="162" y="2"/>
                      <a:pt x="163" y="2"/>
                    </a:cubicBezTo>
                    <a:cubicBezTo>
                      <a:pt x="164" y="2"/>
                      <a:pt x="165" y="2"/>
                      <a:pt x="166" y="2"/>
                    </a:cubicBezTo>
                    <a:cubicBezTo>
                      <a:pt x="166" y="2"/>
                      <a:pt x="166" y="2"/>
                      <a:pt x="166" y="2"/>
                    </a:cubicBezTo>
                    <a:close/>
                  </a:path>
                </a:pathLst>
              </a:custGeom>
              <a:solidFill>
                <a:srgbClr val="1E61AE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28" name="Freeform 33"/>
              <p:cNvSpPr/>
              <p:nvPr/>
            </p:nvSpPr>
            <p:spPr bwMode="auto">
              <a:xfrm>
                <a:off x="3333750" y="2889251"/>
                <a:ext cx="604838" cy="881063"/>
              </a:xfrm>
              <a:custGeom>
                <a:avLst/>
                <a:gdLst>
                  <a:gd name="T0" fmla="*/ 134 w 175"/>
                  <a:gd name="T1" fmla="*/ 4 h 255"/>
                  <a:gd name="T2" fmla="*/ 165 w 175"/>
                  <a:gd name="T3" fmla="*/ 37 h 255"/>
                  <a:gd name="T4" fmla="*/ 174 w 175"/>
                  <a:gd name="T5" fmla="*/ 184 h 255"/>
                  <a:gd name="T6" fmla="*/ 148 w 175"/>
                  <a:gd name="T7" fmla="*/ 230 h 255"/>
                  <a:gd name="T8" fmla="*/ 41 w 175"/>
                  <a:gd name="T9" fmla="*/ 252 h 255"/>
                  <a:gd name="T10" fmla="*/ 10 w 175"/>
                  <a:gd name="T11" fmla="*/ 219 h 255"/>
                  <a:gd name="T12" fmla="*/ 1 w 175"/>
                  <a:gd name="T13" fmla="*/ 72 h 255"/>
                  <a:gd name="T14" fmla="*/ 27 w 175"/>
                  <a:gd name="T15" fmla="*/ 26 h 255"/>
                  <a:gd name="T16" fmla="*/ 134 w 175"/>
                  <a:gd name="T17" fmla="*/ 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5" h="255">
                    <a:moveTo>
                      <a:pt x="134" y="4"/>
                    </a:moveTo>
                    <a:cubicBezTo>
                      <a:pt x="150" y="0"/>
                      <a:pt x="163" y="15"/>
                      <a:pt x="165" y="37"/>
                    </a:cubicBezTo>
                    <a:cubicBezTo>
                      <a:pt x="174" y="184"/>
                      <a:pt x="174" y="184"/>
                      <a:pt x="174" y="184"/>
                    </a:cubicBezTo>
                    <a:cubicBezTo>
                      <a:pt x="175" y="206"/>
                      <a:pt x="163" y="226"/>
                      <a:pt x="148" y="230"/>
                    </a:cubicBezTo>
                    <a:cubicBezTo>
                      <a:pt x="41" y="252"/>
                      <a:pt x="41" y="252"/>
                      <a:pt x="41" y="252"/>
                    </a:cubicBezTo>
                    <a:cubicBezTo>
                      <a:pt x="25" y="255"/>
                      <a:pt x="11" y="240"/>
                      <a:pt x="10" y="219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50"/>
                      <a:pt x="12" y="29"/>
                      <a:pt x="27" y="26"/>
                    </a:cubicBezTo>
                    <a:cubicBezTo>
                      <a:pt x="134" y="4"/>
                      <a:pt x="134" y="4"/>
                      <a:pt x="134" y="4"/>
                    </a:cubicBezTo>
                    <a:close/>
                  </a:path>
                </a:pathLst>
              </a:custGeom>
              <a:solidFill>
                <a:srgbClr val="246AB4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29" name="Freeform 34"/>
              <p:cNvSpPr/>
              <p:nvPr/>
            </p:nvSpPr>
            <p:spPr bwMode="auto">
              <a:xfrm>
                <a:off x="4229100" y="5751513"/>
                <a:ext cx="320675" cy="223838"/>
              </a:xfrm>
              <a:custGeom>
                <a:avLst/>
                <a:gdLst>
                  <a:gd name="T0" fmla="*/ 76 w 93"/>
                  <a:gd name="T1" fmla="*/ 17 h 65"/>
                  <a:gd name="T2" fmla="*/ 69 w 93"/>
                  <a:gd name="T3" fmla="*/ 40 h 65"/>
                  <a:gd name="T4" fmla="*/ 43 w 93"/>
                  <a:gd name="T5" fmla="*/ 51 h 65"/>
                  <a:gd name="T6" fmla="*/ 1 w 93"/>
                  <a:gd name="T7" fmla="*/ 57 h 65"/>
                  <a:gd name="T8" fmla="*/ 5 w 93"/>
                  <a:gd name="T9" fmla="*/ 62 h 65"/>
                  <a:gd name="T10" fmla="*/ 37 w 93"/>
                  <a:gd name="T11" fmla="*/ 63 h 65"/>
                  <a:gd name="T12" fmla="*/ 75 w 93"/>
                  <a:gd name="T13" fmla="*/ 60 h 65"/>
                  <a:gd name="T14" fmla="*/ 91 w 93"/>
                  <a:gd name="T15" fmla="*/ 55 h 65"/>
                  <a:gd name="T16" fmla="*/ 91 w 93"/>
                  <a:gd name="T17" fmla="*/ 43 h 65"/>
                  <a:gd name="T18" fmla="*/ 91 w 93"/>
                  <a:gd name="T19" fmla="*/ 4 h 65"/>
                  <a:gd name="T20" fmla="*/ 89 w 93"/>
                  <a:gd name="T21" fmla="*/ 1 h 65"/>
                  <a:gd name="T22" fmla="*/ 87 w 93"/>
                  <a:gd name="T23" fmla="*/ 1 h 65"/>
                  <a:gd name="T24" fmla="*/ 76 w 93"/>
                  <a:gd name="T25" fmla="*/ 1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5">
                    <a:moveTo>
                      <a:pt x="76" y="17"/>
                    </a:moveTo>
                    <a:cubicBezTo>
                      <a:pt x="75" y="25"/>
                      <a:pt x="75" y="34"/>
                      <a:pt x="69" y="40"/>
                    </a:cubicBezTo>
                    <a:cubicBezTo>
                      <a:pt x="63" y="48"/>
                      <a:pt x="53" y="50"/>
                      <a:pt x="43" y="51"/>
                    </a:cubicBezTo>
                    <a:cubicBezTo>
                      <a:pt x="29" y="53"/>
                      <a:pt x="15" y="55"/>
                      <a:pt x="1" y="57"/>
                    </a:cubicBezTo>
                    <a:cubicBezTo>
                      <a:pt x="0" y="59"/>
                      <a:pt x="3" y="61"/>
                      <a:pt x="5" y="62"/>
                    </a:cubicBezTo>
                    <a:cubicBezTo>
                      <a:pt x="15" y="65"/>
                      <a:pt x="27" y="64"/>
                      <a:pt x="37" y="63"/>
                    </a:cubicBezTo>
                    <a:cubicBezTo>
                      <a:pt x="50" y="61"/>
                      <a:pt x="63" y="61"/>
                      <a:pt x="75" y="60"/>
                    </a:cubicBezTo>
                    <a:cubicBezTo>
                      <a:pt x="81" y="60"/>
                      <a:pt x="88" y="60"/>
                      <a:pt x="91" y="55"/>
                    </a:cubicBezTo>
                    <a:cubicBezTo>
                      <a:pt x="93" y="51"/>
                      <a:pt x="92" y="47"/>
                      <a:pt x="91" y="43"/>
                    </a:cubicBezTo>
                    <a:cubicBezTo>
                      <a:pt x="90" y="30"/>
                      <a:pt x="93" y="17"/>
                      <a:pt x="91" y="4"/>
                    </a:cubicBezTo>
                    <a:cubicBezTo>
                      <a:pt x="91" y="3"/>
                      <a:pt x="91" y="1"/>
                      <a:pt x="89" y="1"/>
                    </a:cubicBezTo>
                    <a:cubicBezTo>
                      <a:pt x="89" y="0"/>
                      <a:pt x="88" y="1"/>
                      <a:pt x="87" y="1"/>
                    </a:cubicBezTo>
                    <a:cubicBezTo>
                      <a:pt x="76" y="3"/>
                      <a:pt x="76" y="7"/>
                      <a:pt x="76" y="17"/>
                    </a:cubicBez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30" name="Freeform 35"/>
              <p:cNvSpPr/>
              <p:nvPr/>
            </p:nvSpPr>
            <p:spPr bwMode="auto">
              <a:xfrm>
                <a:off x="4217988" y="5868988"/>
                <a:ext cx="341313" cy="120650"/>
              </a:xfrm>
              <a:custGeom>
                <a:avLst/>
                <a:gdLst>
                  <a:gd name="T0" fmla="*/ 83 w 99"/>
                  <a:gd name="T1" fmla="*/ 16 h 35"/>
                  <a:gd name="T2" fmla="*/ 50 w 99"/>
                  <a:gd name="T3" fmla="*/ 22 h 35"/>
                  <a:gd name="T4" fmla="*/ 44 w 99"/>
                  <a:gd name="T5" fmla="*/ 21 h 35"/>
                  <a:gd name="T6" fmla="*/ 42 w 99"/>
                  <a:gd name="T7" fmla="*/ 17 h 35"/>
                  <a:gd name="T8" fmla="*/ 16 w 99"/>
                  <a:gd name="T9" fmla="*/ 19 h 35"/>
                  <a:gd name="T10" fmla="*/ 1 w 99"/>
                  <a:gd name="T11" fmla="*/ 22 h 35"/>
                  <a:gd name="T12" fmla="*/ 2 w 99"/>
                  <a:gd name="T13" fmla="*/ 28 h 35"/>
                  <a:gd name="T14" fmla="*/ 8 w 99"/>
                  <a:gd name="T15" fmla="*/ 31 h 35"/>
                  <a:gd name="T16" fmla="*/ 39 w 99"/>
                  <a:gd name="T17" fmla="*/ 34 h 35"/>
                  <a:gd name="T18" fmla="*/ 79 w 99"/>
                  <a:gd name="T19" fmla="*/ 32 h 35"/>
                  <a:gd name="T20" fmla="*/ 91 w 99"/>
                  <a:gd name="T21" fmla="*/ 29 h 35"/>
                  <a:gd name="T22" fmla="*/ 99 w 99"/>
                  <a:gd name="T23" fmla="*/ 12 h 35"/>
                  <a:gd name="T24" fmla="*/ 83 w 99"/>
                  <a:gd name="T25" fmla="*/ 1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9" h="35">
                    <a:moveTo>
                      <a:pt x="83" y="16"/>
                    </a:moveTo>
                    <a:cubicBezTo>
                      <a:pt x="72" y="22"/>
                      <a:pt x="62" y="24"/>
                      <a:pt x="50" y="22"/>
                    </a:cubicBezTo>
                    <a:cubicBezTo>
                      <a:pt x="49" y="22"/>
                      <a:pt x="45" y="21"/>
                      <a:pt x="44" y="21"/>
                    </a:cubicBezTo>
                    <a:cubicBezTo>
                      <a:pt x="44" y="19"/>
                      <a:pt x="44" y="17"/>
                      <a:pt x="42" y="17"/>
                    </a:cubicBezTo>
                    <a:cubicBezTo>
                      <a:pt x="33" y="17"/>
                      <a:pt x="24" y="18"/>
                      <a:pt x="16" y="19"/>
                    </a:cubicBezTo>
                    <a:cubicBezTo>
                      <a:pt x="13" y="19"/>
                      <a:pt x="2" y="20"/>
                      <a:pt x="1" y="22"/>
                    </a:cubicBezTo>
                    <a:cubicBezTo>
                      <a:pt x="0" y="24"/>
                      <a:pt x="1" y="26"/>
                      <a:pt x="2" y="28"/>
                    </a:cubicBezTo>
                    <a:cubicBezTo>
                      <a:pt x="4" y="29"/>
                      <a:pt x="6" y="30"/>
                      <a:pt x="8" y="31"/>
                    </a:cubicBezTo>
                    <a:cubicBezTo>
                      <a:pt x="18" y="35"/>
                      <a:pt x="29" y="35"/>
                      <a:pt x="39" y="34"/>
                    </a:cubicBezTo>
                    <a:cubicBezTo>
                      <a:pt x="52" y="33"/>
                      <a:pt x="65" y="33"/>
                      <a:pt x="79" y="32"/>
                    </a:cubicBezTo>
                    <a:cubicBezTo>
                      <a:pt x="83" y="32"/>
                      <a:pt x="88" y="32"/>
                      <a:pt x="91" y="29"/>
                    </a:cubicBezTo>
                    <a:cubicBezTo>
                      <a:pt x="97" y="26"/>
                      <a:pt x="99" y="18"/>
                      <a:pt x="99" y="12"/>
                    </a:cubicBezTo>
                    <a:cubicBezTo>
                      <a:pt x="99" y="0"/>
                      <a:pt x="86" y="14"/>
                      <a:pt x="83" y="16"/>
                    </a:cubicBezTo>
                    <a:close/>
                  </a:path>
                </a:pathLst>
              </a:custGeom>
              <a:solidFill>
                <a:srgbClr val="1F53A5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31" name="Freeform 36"/>
              <p:cNvSpPr/>
              <p:nvPr/>
            </p:nvSpPr>
            <p:spPr bwMode="auto">
              <a:xfrm>
                <a:off x="3506788" y="5834063"/>
                <a:ext cx="334963" cy="203200"/>
              </a:xfrm>
              <a:custGeom>
                <a:avLst/>
                <a:gdLst>
                  <a:gd name="T0" fmla="*/ 80 w 97"/>
                  <a:gd name="T1" fmla="*/ 15 h 59"/>
                  <a:gd name="T2" fmla="*/ 71 w 97"/>
                  <a:gd name="T3" fmla="*/ 37 h 59"/>
                  <a:gd name="T4" fmla="*/ 43 w 97"/>
                  <a:gd name="T5" fmla="*/ 44 h 59"/>
                  <a:gd name="T6" fmla="*/ 1 w 97"/>
                  <a:gd name="T7" fmla="*/ 45 h 59"/>
                  <a:gd name="T8" fmla="*/ 4 w 97"/>
                  <a:gd name="T9" fmla="*/ 50 h 59"/>
                  <a:gd name="T10" fmla="*/ 36 w 97"/>
                  <a:gd name="T11" fmla="*/ 55 h 59"/>
                  <a:gd name="T12" fmla="*/ 74 w 97"/>
                  <a:gd name="T13" fmla="*/ 58 h 59"/>
                  <a:gd name="T14" fmla="*/ 90 w 97"/>
                  <a:gd name="T15" fmla="*/ 55 h 59"/>
                  <a:gd name="T16" fmla="*/ 92 w 97"/>
                  <a:gd name="T17" fmla="*/ 42 h 59"/>
                  <a:gd name="T18" fmla="*/ 97 w 97"/>
                  <a:gd name="T19" fmla="*/ 4 h 59"/>
                  <a:gd name="T20" fmla="*/ 96 w 97"/>
                  <a:gd name="T21" fmla="*/ 1 h 59"/>
                  <a:gd name="T22" fmla="*/ 94 w 97"/>
                  <a:gd name="T23" fmla="*/ 0 h 59"/>
                  <a:gd name="T24" fmla="*/ 80 w 97"/>
                  <a:gd name="T25" fmla="*/ 1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7" h="59">
                    <a:moveTo>
                      <a:pt x="80" y="15"/>
                    </a:moveTo>
                    <a:cubicBezTo>
                      <a:pt x="79" y="23"/>
                      <a:pt x="77" y="32"/>
                      <a:pt x="71" y="37"/>
                    </a:cubicBezTo>
                    <a:cubicBezTo>
                      <a:pt x="64" y="44"/>
                      <a:pt x="53" y="44"/>
                      <a:pt x="43" y="44"/>
                    </a:cubicBezTo>
                    <a:cubicBezTo>
                      <a:pt x="29" y="45"/>
                      <a:pt x="15" y="45"/>
                      <a:pt x="1" y="45"/>
                    </a:cubicBezTo>
                    <a:cubicBezTo>
                      <a:pt x="0" y="47"/>
                      <a:pt x="2" y="49"/>
                      <a:pt x="4" y="50"/>
                    </a:cubicBezTo>
                    <a:cubicBezTo>
                      <a:pt x="14" y="55"/>
                      <a:pt x="25" y="55"/>
                      <a:pt x="36" y="55"/>
                    </a:cubicBezTo>
                    <a:cubicBezTo>
                      <a:pt x="49" y="55"/>
                      <a:pt x="61" y="56"/>
                      <a:pt x="74" y="58"/>
                    </a:cubicBezTo>
                    <a:cubicBezTo>
                      <a:pt x="80" y="59"/>
                      <a:pt x="86" y="59"/>
                      <a:pt x="90" y="55"/>
                    </a:cubicBezTo>
                    <a:cubicBezTo>
                      <a:pt x="92" y="51"/>
                      <a:pt x="92" y="47"/>
                      <a:pt x="92" y="42"/>
                    </a:cubicBezTo>
                    <a:cubicBezTo>
                      <a:pt x="92" y="30"/>
                      <a:pt x="97" y="17"/>
                      <a:pt x="97" y="4"/>
                    </a:cubicBezTo>
                    <a:cubicBezTo>
                      <a:pt x="97" y="3"/>
                      <a:pt x="97" y="1"/>
                      <a:pt x="96" y="1"/>
                    </a:cubicBezTo>
                    <a:cubicBezTo>
                      <a:pt x="95" y="0"/>
                      <a:pt x="94" y="0"/>
                      <a:pt x="94" y="0"/>
                    </a:cubicBezTo>
                    <a:cubicBezTo>
                      <a:pt x="83" y="1"/>
                      <a:pt x="82" y="5"/>
                      <a:pt x="80" y="15"/>
                    </a:cubicBez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32" name="Freeform 37"/>
              <p:cNvSpPr/>
              <p:nvPr/>
            </p:nvSpPr>
            <p:spPr bwMode="auto">
              <a:xfrm>
                <a:off x="4273550" y="4449763"/>
                <a:ext cx="376238" cy="1366838"/>
              </a:xfrm>
              <a:custGeom>
                <a:avLst/>
                <a:gdLst>
                  <a:gd name="T0" fmla="*/ 91 w 109"/>
                  <a:gd name="T1" fmla="*/ 0 h 396"/>
                  <a:gd name="T2" fmla="*/ 78 w 109"/>
                  <a:gd name="T3" fmla="*/ 150 h 396"/>
                  <a:gd name="T4" fmla="*/ 108 w 109"/>
                  <a:gd name="T5" fmla="*/ 348 h 396"/>
                  <a:gd name="T6" fmla="*/ 100 w 109"/>
                  <a:gd name="T7" fmla="*/ 396 h 396"/>
                  <a:gd name="T8" fmla="*/ 25 w 109"/>
                  <a:gd name="T9" fmla="*/ 395 h 396"/>
                  <a:gd name="T10" fmla="*/ 0 w 109"/>
                  <a:gd name="T11" fmla="*/ 8 h 396"/>
                  <a:gd name="T12" fmla="*/ 91 w 109"/>
                  <a:gd name="T1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396">
                    <a:moveTo>
                      <a:pt x="91" y="0"/>
                    </a:moveTo>
                    <a:cubicBezTo>
                      <a:pt x="91" y="0"/>
                      <a:pt x="82" y="97"/>
                      <a:pt x="78" y="150"/>
                    </a:cubicBezTo>
                    <a:cubicBezTo>
                      <a:pt x="75" y="203"/>
                      <a:pt x="109" y="317"/>
                      <a:pt x="108" y="348"/>
                    </a:cubicBezTo>
                    <a:cubicBezTo>
                      <a:pt x="107" y="378"/>
                      <a:pt x="100" y="396"/>
                      <a:pt x="100" y="396"/>
                    </a:cubicBezTo>
                    <a:cubicBezTo>
                      <a:pt x="25" y="395"/>
                      <a:pt x="25" y="395"/>
                      <a:pt x="25" y="39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91" y="0"/>
                      <a:pt x="91" y="0"/>
                      <a:pt x="91" y="0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33" name="Freeform 38"/>
              <p:cNvSpPr/>
              <p:nvPr/>
            </p:nvSpPr>
            <p:spPr bwMode="auto">
              <a:xfrm>
                <a:off x="4283075" y="3270251"/>
                <a:ext cx="76200" cy="150813"/>
              </a:xfrm>
              <a:custGeom>
                <a:avLst/>
                <a:gdLst>
                  <a:gd name="T0" fmla="*/ 14 w 22"/>
                  <a:gd name="T1" fmla="*/ 23 h 44"/>
                  <a:gd name="T2" fmla="*/ 5 w 22"/>
                  <a:gd name="T3" fmla="*/ 39 h 44"/>
                  <a:gd name="T4" fmla="*/ 4 w 22"/>
                  <a:gd name="T5" fmla="*/ 40 h 44"/>
                  <a:gd name="T6" fmla="*/ 4 w 22"/>
                  <a:gd name="T7" fmla="*/ 40 h 44"/>
                  <a:gd name="T8" fmla="*/ 4 w 22"/>
                  <a:gd name="T9" fmla="*/ 40 h 44"/>
                  <a:gd name="T10" fmla="*/ 4 w 22"/>
                  <a:gd name="T11" fmla="*/ 40 h 44"/>
                  <a:gd name="T12" fmla="*/ 4 w 22"/>
                  <a:gd name="T13" fmla="*/ 40 h 44"/>
                  <a:gd name="T14" fmla="*/ 4 w 22"/>
                  <a:gd name="T15" fmla="*/ 41 h 44"/>
                  <a:gd name="T16" fmla="*/ 4 w 22"/>
                  <a:gd name="T17" fmla="*/ 41 h 44"/>
                  <a:gd name="T18" fmla="*/ 4 w 22"/>
                  <a:gd name="T19" fmla="*/ 40 h 44"/>
                  <a:gd name="T20" fmla="*/ 4 w 22"/>
                  <a:gd name="T21" fmla="*/ 40 h 44"/>
                  <a:gd name="T22" fmla="*/ 4 w 22"/>
                  <a:gd name="T23" fmla="*/ 38 h 44"/>
                  <a:gd name="T24" fmla="*/ 14 w 22"/>
                  <a:gd name="T25" fmla="*/ 9 h 44"/>
                  <a:gd name="T26" fmla="*/ 18 w 22"/>
                  <a:gd name="T27" fmla="*/ 5 h 44"/>
                  <a:gd name="T28" fmla="*/ 18 w 22"/>
                  <a:gd name="T29" fmla="*/ 4 h 44"/>
                  <a:gd name="T30" fmla="*/ 18 w 22"/>
                  <a:gd name="T31" fmla="*/ 4 h 44"/>
                  <a:gd name="T32" fmla="*/ 18 w 22"/>
                  <a:gd name="T33" fmla="*/ 4 h 44"/>
                  <a:gd name="T34" fmla="*/ 18 w 22"/>
                  <a:gd name="T35" fmla="*/ 4 h 44"/>
                  <a:gd name="T36" fmla="*/ 18 w 22"/>
                  <a:gd name="T37" fmla="*/ 4 h 44"/>
                  <a:gd name="T38" fmla="*/ 18 w 22"/>
                  <a:gd name="T39" fmla="*/ 4 h 44"/>
                  <a:gd name="T40" fmla="*/ 18 w 22"/>
                  <a:gd name="T41" fmla="*/ 4 h 44"/>
                  <a:gd name="T42" fmla="*/ 18 w 22"/>
                  <a:gd name="T43" fmla="*/ 4 h 44"/>
                  <a:gd name="T44" fmla="*/ 18 w 22"/>
                  <a:gd name="T45" fmla="*/ 4 h 44"/>
                  <a:gd name="T46" fmla="*/ 14 w 22"/>
                  <a:gd name="T47" fmla="*/ 23 h 44"/>
                  <a:gd name="T48" fmla="*/ 17 w 22"/>
                  <a:gd name="T49" fmla="*/ 25 h 44"/>
                  <a:gd name="T50" fmla="*/ 21 w 22"/>
                  <a:gd name="T51" fmla="*/ 3 h 44"/>
                  <a:gd name="T52" fmla="*/ 19 w 22"/>
                  <a:gd name="T53" fmla="*/ 1 h 44"/>
                  <a:gd name="T54" fmla="*/ 14 w 22"/>
                  <a:gd name="T55" fmla="*/ 2 h 44"/>
                  <a:gd name="T56" fmla="*/ 4 w 22"/>
                  <a:gd name="T57" fmla="*/ 20 h 44"/>
                  <a:gd name="T58" fmla="*/ 0 w 22"/>
                  <a:gd name="T59" fmla="*/ 41 h 44"/>
                  <a:gd name="T60" fmla="*/ 2 w 22"/>
                  <a:gd name="T61" fmla="*/ 44 h 44"/>
                  <a:gd name="T62" fmla="*/ 7 w 22"/>
                  <a:gd name="T63" fmla="*/ 42 h 44"/>
                  <a:gd name="T64" fmla="*/ 17 w 22"/>
                  <a:gd name="T65" fmla="*/ 2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44">
                    <a:moveTo>
                      <a:pt x="15" y="24"/>
                    </a:moveTo>
                    <a:cubicBezTo>
                      <a:pt x="14" y="23"/>
                      <a:pt x="14" y="23"/>
                      <a:pt x="14" y="23"/>
                    </a:cubicBezTo>
                    <a:cubicBezTo>
                      <a:pt x="12" y="28"/>
                      <a:pt x="9" y="33"/>
                      <a:pt x="7" y="36"/>
                    </a:cubicBezTo>
                    <a:cubicBezTo>
                      <a:pt x="6" y="37"/>
                      <a:pt x="5" y="38"/>
                      <a:pt x="5" y="39"/>
                    </a:cubicBezTo>
                    <a:cubicBezTo>
                      <a:pt x="4" y="39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39"/>
                      <a:pt x="4" y="38"/>
                    </a:cubicBezTo>
                    <a:cubicBezTo>
                      <a:pt x="4" y="35"/>
                      <a:pt x="5" y="28"/>
                      <a:pt x="8" y="21"/>
                    </a:cubicBezTo>
                    <a:cubicBezTo>
                      <a:pt x="10" y="16"/>
                      <a:pt x="12" y="12"/>
                      <a:pt x="14" y="9"/>
                    </a:cubicBezTo>
                    <a:cubicBezTo>
                      <a:pt x="15" y="7"/>
                      <a:pt x="16" y="6"/>
                      <a:pt x="17" y="5"/>
                    </a:cubicBezTo>
                    <a:cubicBezTo>
                      <a:pt x="17" y="5"/>
                      <a:pt x="18" y="5"/>
                      <a:pt x="18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5"/>
                      <a:pt x="18" y="6"/>
                    </a:cubicBezTo>
                    <a:cubicBezTo>
                      <a:pt x="18" y="10"/>
                      <a:pt x="16" y="16"/>
                      <a:pt x="14" y="23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20" y="17"/>
                      <a:pt x="22" y="11"/>
                      <a:pt x="22" y="6"/>
                    </a:cubicBezTo>
                    <a:cubicBezTo>
                      <a:pt x="22" y="5"/>
                      <a:pt x="22" y="4"/>
                      <a:pt x="21" y="3"/>
                    </a:cubicBezTo>
                    <a:cubicBezTo>
                      <a:pt x="21" y="3"/>
                      <a:pt x="21" y="2"/>
                      <a:pt x="21" y="2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9" y="1"/>
                      <a:pt x="19" y="0"/>
                      <a:pt x="18" y="0"/>
                    </a:cubicBezTo>
                    <a:cubicBezTo>
                      <a:pt x="16" y="1"/>
                      <a:pt x="15" y="1"/>
                      <a:pt x="14" y="2"/>
                    </a:cubicBezTo>
                    <a:cubicBezTo>
                      <a:pt x="13" y="4"/>
                      <a:pt x="11" y="6"/>
                      <a:pt x="9" y="9"/>
                    </a:cubicBezTo>
                    <a:cubicBezTo>
                      <a:pt x="8" y="12"/>
                      <a:pt x="6" y="16"/>
                      <a:pt x="4" y="20"/>
                    </a:cubicBezTo>
                    <a:cubicBezTo>
                      <a:pt x="2" y="27"/>
                      <a:pt x="0" y="34"/>
                      <a:pt x="0" y="38"/>
                    </a:cubicBezTo>
                    <a:cubicBezTo>
                      <a:pt x="0" y="39"/>
                      <a:pt x="0" y="40"/>
                      <a:pt x="0" y="41"/>
                    </a:cubicBezTo>
                    <a:cubicBezTo>
                      <a:pt x="0" y="42"/>
                      <a:pt x="1" y="42"/>
                      <a:pt x="1" y="43"/>
                    </a:cubicBezTo>
                    <a:cubicBezTo>
                      <a:pt x="1" y="43"/>
                      <a:pt x="2" y="43"/>
                      <a:pt x="2" y="44"/>
                    </a:cubicBezTo>
                    <a:cubicBezTo>
                      <a:pt x="3" y="44"/>
                      <a:pt x="3" y="44"/>
                      <a:pt x="4" y="44"/>
                    </a:cubicBezTo>
                    <a:cubicBezTo>
                      <a:pt x="5" y="44"/>
                      <a:pt x="6" y="43"/>
                      <a:pt x="7" y="42"/>
                    </a:cubicBezTo>
                    <a:cubicBezTo>
                      <a:pt x="9" y="40"/>
                      <a:pt x="11" y="38"/>
                      <a:pt x="12" y="35"/>
                    </a:cubicBezTo>
                    <a:cubicBezTo>
                      <a:pt x="14" y="32"/>
                      <a:pt x="16" y="29"/>
                      <a:pt x="17" y="25"/>
                    </a:cubicBezTo>
                    <a:cubicBezTo>
                      <a:pt x="15" y="24"/>
                      <a:pt x="15" y="24"/>
                      <a:pt x="15" y="24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34" name="Freeform 39"/>
              <p:cNvSpPr/>
              <p:nvPr/>
            </p:nvSpPr>
            <p:spPr bwMode="auto">
              <a:xfrm>
                <a:off x="4238625" y="3238501"/>
                <a:ext cx="452438" cy="455613"/>
              </a:xfrm>
              <a:custGeom>
                <a:avLst/>
                <a:gdLst>
                  <a:gd name="T0" fmla="*/ 122 w 131"/>
                  <a:gd name="T1" fmla="*/ 81 h 132"/>
                  <a:gd name="T2" fmla="*/ 50 w 131"/>
                  <a:gd name="T3" fmla="*/ 123 h 132"/>
                  <a:gd name="T4" fmla="*/ 8 w 131"/>
                  <a:gd name="T5" fmla="*/ 50 h 132"/>
                  <a:gd name="T6" fmla="*/ 81 w 131"/>
                  <a:gd name="T7" fmla="*/ 9 h 132"/>
                  <a:gd name="T8" fmla="*/ 122 w 131"/>
                  <a:gd name="T9" fmla="*/ 8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132">
                    <a:moveTo>
                      <a:pt x="122" y="81"/>
                    </a:moveTo>
                    <a:cubicBezTo>
                      <a:pt x="114" y="113"/>
                      <a:pt x="81" y="132"/>
                      <a:pt x="50" y="123"/>
                    </a:cubicBezTo>
                    <a:cubicBezTo>
                      <a:pt x="18" y="115"/>
                      <a:pt x="0" y="82"/>
                      <a:pt x="8" y="50"/>
                    </a:cubicBezTo>
                    <a:cubicBezTo>
                      <a:pt x="17" y="19"/>
                      <a:pt x="49" y="0"/>
                      <a:pt x="81" y="9"/>
                    </a:cubicBezTo>
                    <a:cubicBezTo>
                      <a:pt x="112" y="17"/>
                      <a:pt x="131" y="50"/>
                      <a:pt x="122" y="81"/>
                    </a:cubicBez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35" name="Freeform 40"/>
              <p:cNvSpPr/>
              <p:nvPr/>
            </p:nvSpPr>
            <p:spPr bwMode="auto">
              <a:xfrm>
                <a:off x="4367213" y="3556001"/>
                <a:ext cx="171450" cy="282575"/>
              </a:xfrm>
              <a:custGeom>
                <a:avLst/>
                <a:gdLst>
                  <a:gd name="T0" fmla="*/ 26 w 108"/>
                  <a:gd name="T1" fmla="*/ 4 h 178"/>
                  <a:gd name="T2" fmla="*/ 0 w 108"/>
                  <a:gd name="T3" fmla="*/ 148 h 178"/>
                  <a:gd name="T4" fmla="*/ 78 w 108"/>
                  <a:gd name="T5" fmla="*/ 178 h 178"/>
                  <a:gd name="T6" fmla="*/ 108 w 108"/>
                  <a:gd name="T7" fmla="*/ 0 h 178"/>
                  <a:gd name="T8" fmla="*/ 26 w 108"/>
                  <a:gd name="T9" fmla="*/ 4 h 178"/>
                  <a:gd name="T10" fmla="*/ 26 w 108"/>
                  <a:gd name="T11" fmla="*/ 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8" h="178">
                    <a:moveTo>
                      <a:pt x="26" y="4"/>
                    </a:moveTo>
                    <a:lnTo>
                      <a:pt x="0" y="148"/>
                    </a:lnTo>
                    <a:lnTo>
                      <a:pt x="78" y="178"/>
                    </a:lnTo>
                    <a:lnTo>
                      <a:pt x="108" y="0"/>
                    </a:lnTo>
                    <a:lnTo>
                      <a:pt x="26" y="4"/>
                    </a:lnTo>
                    <a:lnTo>
                      <a:pt x="26" y="4"/>
                    </a:ln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36" name="Freeform 41"/>
              <p:cNvSpPr/>
              <p:nvPr/>
            </p:nvSpPr>
            <p:spPr bwMode="auto">
              <a:xfrm>
                <a:off x="3744913" y="4402138"/>
                <a:ext cx="860425" cy="1497013"/>
              </a:xfrm>
              <a:custGeom>
                <a:avLst/>
                <a:gdLst>
                  <a:gd name="T0" fmla="*/ 247 w 249"/>
                  <a:gd name="T1" fmla="*/ 0 h 434"/>
                  <a:gd name="T2" fmla="*/ 103 w 249"/>
                  <a:gd name="T3" fmla="*/ 20 h 434"/>
                  <a:gd name="T4" fmla="*/ 0 w 249"/>
                  <a:gd name="T5" fmla="*/ 424 h 434"/>
                  <a:gd name="T6" fmla="*/ 62 w 249"/>
                  <a:gd name="T7" fmla="*/ 434 h 434"/>
                  <a:gd name="T8" fmla="*/ 126 w 249"/>
                  <a:gd name="T9" fmla="*/ 295 h 434"/>
                  <a:gd name="T10" fmla="*/ 240 w 249"/>
                  <a:gd name="T11" fmla="*/ 52 h 434"/>
                  <a:gd name="T12" fmla="*/ 247 w 249"/>
                  <a:gd name="T13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9" h="434">
                    <a:moveTo>
                      <a:pt x="247" y="0"/>
                    </a:moveTo>
                    <a:cubicBezTo>
                      <a:pt x="247" y="0"/>
                      <a:pt x="138" y="7"/>
                      <a:pt x="103" y="20"/>
                    </a:cubicBezTo>
                    <a:cubicBezTo>
                      <a:pt x="85" y="75"/>
                      <a:pt x="7" y="391"/>
                      <a:pt x="0" y="424"/>
                    </a:cubicBezTo>
                    <a:cubicBezTo>
                      <a:pt x="11" y="427"/>
                      <a:pt x="62" y="434"/>
                      <a:pt x="62" y="434"/>
                    </a:cubicBezTo>
                    <a:cubicBezTo>
                      <a:pt x="62" y="434"/>
                      <a:pt x="94" y="400"/>
                      <a:pt x="126" y="295"/>
                    </a:cubicBezTo>
                    <a:cubicBezTo>
                      <a:pt x="159" y="184"/>
                      <a:pt x="234" y="61"/>
                      <a:pt x="240" y="52"/>
                    </a:cubicBezTo>
                    <a:cubicBezTo>
                      <a:pt x="249" y="38"/>
                      <a:pt x="247" y="0"/>
                      <a:pt x="247" y="0"/>
                    </a:cubicBezTo>
                    <a:close/>
                  </a:path>
                </a:pathLst>
              </a:custGeom>
              <a:solidFill>
                <a:srgbClr val="205DA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37" name="Freeform 42"/>
              <p:cNvSpPr/>
              <p:nvPr/>
            </p:nvSpPr>
            <p:spPr bwMode="auto">
              <a:xfrm>
                <a:off x="3241675" y="3508376"/>
                <a:ext cx="196850" cy="200025"/>
              </a:xfrm>
              <a:custGeom>
                <a:avLst/>
                <a:gdLst>
                  <a:gd name="T0" fmla="*/ 42 w 57"/>
                  <a:gd name="T1" fmla="*/ 8 h 58"/>
                  <a:gd name="T2" fmla="*/ 38 w 57"/>
                  <a:gd name="T3" fmla="*/ 1 h 58"/>
                  <a:gd name="T4" fmla="*/ 29 w 57"/>
                  <a:gd name="T5" fmla="*/ 1 h 58"/>
                  <a:gd name="T6" fmla="*/ 21 w 57"/>
                  <a:gd name="T7" fmla="*/ 5 h 58"/>
                  <a:gd name="T8" fmla="*/ 4 w 57"/>
                  <a:gd name="T9" fmla="*/ 8 h 58"/>
                  <a:gd name="T10" fmla="*/ 1 w 57"/>
                  <a:gd name="T11" fmla="*/ 17 h 58"/>
                  <a:gd name="T12" fmla="*/ 3 w 57"/>
                  <a:gd name="T13" fmla="*/ 22 h 58"/>
                  <a:gd name="T14" fmla="*/ 9 w 57"/>
                  <a:gd name="T15" fmla="*/ 38 h 58"/>
                  <a:gd name="T16" fmla="*/ 20 w 57"/>
                  <a:gd name="T17" fmla="*/ 45 h 58"/>
                  <a:gd name="T18" fmla="*/ 50 w 57"/>
                  <a:gd name="T19" fmla="*/ 57 h 58"/>
                  <a:gd name="T20" fmla="*/ 52 w 57"/>
                  <a:gd name="T21" fmla="*/ 57 h 58"/>
                  <a:gd name="T22" fmla="*/ 53 w 57"/>
                  <a:gd name="T23" fmla="*/ 56 h 58"/>
                  <a:gd name="T24" fmla="*/ 50 w 57"/>
                  <a:gd name="T25" fmla="*/ 32 h 58"/>
                  <a:gd name="T26" fmla="*/ 42 w 57"/>
                  <a:gd name="T27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7" h="58">
                    <a:moveTo>
                      <a:pt x="42" y="8"/>
                    </a:moveTo>
                    <a:cubicBezTo>
                      <a:pt x="41" y="6"/>
                      <a:pt x="40" y="3"/>
                      <a:pt x="38" y="1"/>
                    </a:cubicBezTo>
                    <a:cubicBezTo>
                      <a:pt x="36" y="0"/>
                      <a:pt x="32" y="0"/>
                      <a:pt x="29" y="1"/>
                    </a:cubicBezTo>
                    <a:cubicBezTo>
                      <a:pt x="26" y="2"/>
                      <a:pt x="24" y="4"/>
                      <a:pt x="21" y="5"/>
                    </a:cubicBezTo>
                    <a:cubicBezTo>
                      <a:pt x="15" y="7"/>
                      <a:pt x="9" y="5"/>
                      <a:pt x="4" y="8"/>
                    </a:cubicBezTo>
                    <a:cubicBezTo>
                      <a:pt x="1" y="10"/>
                      <a:pt x="0" y="14"/>
                      <a:pt x="1" y="17"/>
                    </a:cubicBezTo>
                    <a:cubicBezTo>
                      <a:pt x="1" y="18"/>
                      <a:pt x="2" y="20"/>
                      <a:pt x="3" y="22"/>
                    </a:cubicBezTo>
                    <a:cubicBezTo>
                      <a:pt x="5" y="27"/>
                      <a:pt x="5" y="33"/>
                      <a:pt x="9" y="38"/>
                    </a:cubicBezTo>
                    <a:cubicBezTo>
                      <a:pt x="11" y="42"/>
                      <a:pt x="15" y="44"/>
                      <a:pt x="20" y="45"/>
                    </a:cubicBezTo>
                    <a:cubicBezTo>
                      <a:pt x="30" y="49"/>
                      <a:pt x="40" y="53"/>
                      <a:pt x="50" y="57"/>
                    </a:cubicBezTo>
                    <a:cubicBezTo>
                      <a:pt x="50" y="57"/>
                      <a:pt x="51" y="58"/>
                      <a:pt x="52" y="57"/>
                    </a:cubicBezTo>
                    <a:cubicBezTo>
                      <a:pt x="52" y="57"/>
                      <a:pt x="52" y="56"/>
                      <a:pt x="53" y="56"/>
                    </a:cubicBezTo>
                    <a:cubicBezTo>
                      <a:pt x="57" y="46"/>
                      <a:pt x="55" y="40"/>
                      <a:pt x="50" y="32"/>
                    </a:cubicBezTo>
                    <a:cubicBezTo>
                      <a:pt x="45" y="25"/>
                      <a:pt x="44" y="16"/>
                      <a:pt x="42" y="8"/>
                    </a:cubicBez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38" name="Freeform 43"/>
              <p:cNvSpPr/>
              <p:nvPr/>
            </p:nvSpPr>
            <p:spPr bwMode="auto">
              <a:xfrm>
                <a:off x="3497263" y="5951538"/>
                <a:ext cx="347663" cy="103188"/>
              </a:xfrm>
              <a:custGeom>
                <a:avLst/>
                <a:gdLst>
                  <a:gd name="T0" fmla="*/ 83 w 101"/>
                  <a:gd name="T1" fmla="*/ 14 h 30"/>
                  <a:gd name="T2" fmla="*/ 49 w 101"/>
                  <a:gd name="T3" fmla="*/ 16 h 30"/>
                  <a:gd name="T4" fmla="*/ 44 w 101"/>
                  <a:gd name="T5" fmla="*/ 14 h 30"/>
                  <a:gd name="T6" fmla="*/ 42 w 101"/>
                  <a:gd name="T7" fmla="*/ 10 h 30"/>
                  <a:gd name="T8" fmla="*/ 16 w 101"/>
                  <a:gd name="T9" fmla="*/ 8 h 30"/>
                  <a:gd name="T10" fmla="*/ 1 w 101"/>
                  <a:gd name="T11" fmla="*/ 9 h 30"/>
                  <a:gd name="T12" fmla="*/ 2 w 101"/>
                  <a:gd name="T13" fmla="*/ 15 h 30"/>
                  <a:gd name="T14" fmla="*/ 6 w 101"/>
                  <a:gd name="T15" fmla="*/ 19 h 30"/>
                  <a:gd name="T16" fmla="*/ 37 w 101"/>
                  <a:gd name="T17" fmla="*/ 26 h 30"/>
                  <a:gd name="T18" fmla="*/ 76 w 101"/>
                  <a:gd name="T19" fmla="*/ 30 h 30"/>
                  <a:gd name="T20" fmla="*/ 90 w 101"/>
                  <a:gd name="T21" fmla="*/ 28 h 30"/>
                  <a:gd name="T22" fmla="*/ 99 w 101"/>
                  <a:gd name="T23" fmla="*/ 12 h 30"/>
                  <a:gd name="T24" fmla="*/ 83 w 101"/>
                  <a:gd name="T25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30">
                    <a:moveTo>
                      <a:pt x="83" y="14"/>
                    </a:moveTo>
                    <a:cubicBezTo>
                      <a:pt x="72" y="19"/>
                      <a:pt x="61" y="19"/>
                      <a:pt x="49" y="16"/>
                    </a:cubicBezTo>
                    <a:cubicBezTo>
                      <a:pt x="48" y="16"/>
                      <a:pt x="44" y="15"/>
                      <a:pt x="44" y="14"/>
                    </a:cubicBezTo>
                    <a:cubicBezTo>
                      <a:pt x="44" y="12"/>
                      <a:pt x="44" y="10"/>
                      <a:pt x="42" y="10"/>
                    </a:cubicBezTo>
                    <a:cubicBezTo>
                      <a:pt x="33" y="9"/>
                      <a:pt x="25" y="8"/>
                      <a:pt x="16" y="8"/>
                    </a:cubicBezTo>
                    <a:cubicBezTo>
                      <a:pt x="13" y="8"/>
                      <a:pt x="3" y="7"/>
                      <a:pt x="1" y="9"/>
                    </a:cubicBezTo>
                    <a:cubicBezTo>
                      <a:pt x="0" y="11"/>
                      <a:pt x="0" y="13"/>
                      <a:pt x="2" y="15"/>
                    </a:cubicBezTo>
                    <a:cubicBezTo>
                      <a:pt x="3" y="17"/>
                      <a:pt x="5" y="18"/>
                      <a:pt x="6" y="19"/>
                    </a:cubicBezTo>
                    <a:cubicBezTo>
                      <a:pt x="16" y="24"/>
                      <a:pt x="27" y="25"/>
                      <a:pt x="37" y="26"/>
                    </a:cubicBezTo>
                    <a:cubicBezTo>
                      <a:pt x="50" y="27"/>
                      <a:pt x="63" y="29"/>
                      <a:pt x="76" y="30"/>
                    </a:cubicBezTo>
                    <a:cubicBezTo>
                      <a:pt x="81" y="30"/>
                      <a:pt x="86" y="30"/>
                      <a:pt x="90" y="28"/>
                    </a:cubicBezTo>
                    <a:cubicBezTo>
                      <a:pt x="96" y="26"/>
                      <a:pt x="98" y="19"/>
                      <a:pt x="99" y="12"/>
                    </a:cubicBezTo>
                    <a:cubicBezTo>
                      <a:pt x="101" y="0"/>
                      <a:pt x="87" y="12"/>
                      <a:pt x="83" y="14"/>
                    </a:cubicBezTo>
                    <a:close/>
                  </a:path>
                </a:pathLst>
              </a:custGeom>
              <a:solidFill>
                <a:srgbClr val="1F53A5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39" name="Freeform 44"/>
              <p:cNvSpPr/>
              <p:nvPr/>
            </p:nvSpPr>
            <p:spPr bwMode="auto">
              <a:xfrm>
                <a:off x="3327400" y="3424238"/>
                <a:ext cx="61913" cy="146050"/>
              </a:xfrm>
              <a:custGeom>
                <a:avLst/>
                <a:gdLst>
                  <a:gd name="T0" fmla="*/ 10 w 18"/>
                  <a:gd name="T1" fmla="*/ 5 h 42"/>
                  <a:gd name="T2" fmla="*/ 6 w 18"/>
                  <a:gd name="T3" fmla="*/ 0 h 42"/>
                  <a:gd name="T4" fmla="*/ 1 w 18"/>
                  <a:gd name="T5" fmla="*/ 4 h 42"/>
                  <a:gd name="T6" fmla="*/ 0 w 18"/>
                  <a:gd name="T7" fmla="*/ 11 h 42"/>
                  <a:gd name="T8" fmla="*/ 2 w 18"/>
                  <a:gd name="T9" fmla="*/ 31 h 42"/>
                  <a:gd name="T10" fmla="*/ 7 w 18"/>
                  <a:gd name="T11" fmla="*/ 40 h 42"/>
                  <a:gd name="T12" fmla="*/ 15 w 18"/>
                  <a:gd name="T13" fmla="*/ 38 h 42"/>
                  <a:gd name="T14" fmla="*/ 15 w 18"/>
                  <a:gd name="T15" fmla="*/ 25 h 42"/>
                  <a:gd name="T16" fmla="*/ 10 w 18"/>
                  <a:gd name="T17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42">
                    <a:moveTo>
                      <a:pt x="10" y="5"/>
                    </a:moveTo>
                    <a:cubicBezTo>
                      <a:pt x="9" y="3"/>
                      <a:pt x="8" y="1"/>
                      <a:pt x="6" y="0"/>
                    </a:cubicBezTo>
                    <a:cubicBezTo>
                      <a:pt x="4" y="0"/>
                      <a:pt x="2" y="1"/>
                      <a:pt x="1" y="4"/>
                    </a:cubicBezTo>
                    <a:cubicBezTo>
                      <a:pt x="0" y="6"/>
                      <a:pt x="0" y="8"/>
                      <a:pt x="0" y="11"/>
                    </a:cubicBezTo>
                    <a:cubicBezTo>
                      <a:pt x="1" y="17"/>
                      <a:pt x="2" y="24"/>
                      <a:pt x="2" y="31"/>
                    </a:cubicBezTo>
                    <a:cubicBezTo>
                      <a:pt x="3" y="34"/>
                      <a:pt x="4" y="39"/>
                      <a:pt x="7" y="40"/>
                    </a:cubicBezTo>
                    <a:cubicBezTo>
                      <a:pt x="10" y="42"/>
                      <a:pt x="13" y="41"/>
                      <a:pt x="15" y="38"/>
                    </a:cubicBezTo>
                    <a:cubicBezTo>
                      <a:pt x="18" y="34"/>
                      <a:pt x="16" y="29"/>
                      <a:pt x="15" y="25"/>
                    </a:cubicBezTo>
                    <a:cubicBezTo>
                      <a:pt x="14" y="18"/>
                      <a:pt x="13" y="11"/>
                      <a:pt x="10" y="5"/>
                    </a:cubicBez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40" name="Freeform 45"/>
              <p:cNvSpPr/>
              <p:nvPr/>
            </p:nvSpPr>
            <p:spPr bwMode="auto">
              <a:xfrm>
                <a:off x="3355975" y="3600451"/>
                <a:ext cx="1270000" cy="963613"/>
              </a:xfrm>
              <a:custGeom>
                <a:avLst/>
                <a:gdLst>
                  <a:gd name="T0" fmla="*/ 347 w 368"/>
                  <a:gd name="T1" fmla="*/ 65 h 279"/>
                  <a:gd name="T2" fmla="*/ 318 w 368"/>
                  <a:gd name="T3" fmla="*/ 41 h 279"/>
                  <a:gd name="T4" fmla="*/ 234 w 368"/>
                  <a:gd name="T5" fmla="*/ 49 h 279"/>
                  <a:gd name="T6" fmla="*/ 141 w 368"/>
                  <a:gd name="T7" fmla="*/ 74 h 279"/>
                  <a:gd name="T8" fmla="*/ 40 w 368"/>
                  <a:gd name="T9" fmla="*/ 0 h 279"/>
                  <a:gd name="T10" fmla="*/ 0 w 368"/>
                  <a:gd name="T11" fmla="*/ 43 h 279"/>
                  <a:gd name="T12" fmla="*/ 100 w 368"/>
                  <a:gd name="T13" fmla="*/ 145 h 279"/>
                  <a:gd name="T14" fmla="*/ 213 w 368"/>
                  <a:gd name="T15" fmla="*/ 155 h 279"/>
                  <a:gd name="T16" fmla="*/ 216 w 368"/>
                  <a:gd name="T17" fmla="*/ 253 h 279"/>
                  <a:gd name="T18" fmla="*/ 356 w 368"/>
                  <a:gd name="T19" fmla="*/ 258 h 279"/>
                  <a:gd name="T20" fmla="*/ 360 w 368"/>
                  <a:gd name="T21" fmla="*/ 156 h 279"/>
                  <a:gd name="T22" fmla="*/ 347 w 368"/>
                  <a:gd name="T23" fmla="*/ 6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8" h="279">
                    <a:moveTo>
                      <a:pt x="347" y="65"/>
                    </a:moveTo>
                    <a:cubicBezTo>
                      <a:pt x="345" y="51"/>
                      <a:pt x="333" y="40"/>
                      <a:pt x="318" y="41"/>
                    </a:cubicBezTo>
                    <a:cubicBezTo>
                      <a:pt x="288" y="42"/>
                      <a:pt x="242" y="45"/>
                      <a:pt x="234" y="49"/>
                    </a:cubicBezTo>
                    <a:cubicBezTo>
                      <a:pt x="225" y="54"/>
                      <a:pt x="161" y="74"/>
                      <a:pt x="141" y="74"/>
                    </a:cubicBezTo>
                    <a:cubicBezTo>
                      <a:pt x="121" y="74"/>
                      <a:pt x="40" y="0"/>
                      <a:pt x="40" y="0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73" y="134"/>
                      <a:pt x="100" y="145"/>
                    </a:cubicBezTo>
                    <a:cubicBezTo>
                      <a:pt x="127" y="155"/>
                      <a:pt x="213" y="155"/>
                      <a:pt x="213" y="155"/>
                    </a:cubicBezTo>
                    <a:cubicBezTo>
                      <a:pt x="216" y="253"/>
                      <a:pt x="216" y="253"/>
                      <a:pt x="216" y="253"/>
                    </a:cubicBezTo>
                    <a:cubicBezTo>
                      <a:pt x="216" y="253"/>
                      <a:pt x="343" y="279"/>
                      <a:pt x="356" y="258"/>
                    </a:cubicBezTo>
                    <a:cubicBezTo>
                      <a:pt x="368" y="237"/>
                      <a:pt x="360" y="156"/>
                      <a:pt x="360" y="156"/>
                    </a:cubicBezTo>
                    <a:cubicBezTo>
                      <a:pt x="347" y="65"/>
                      <a:pt x="347" y="65"/>
                      <a:pt x="347" y="65"/>
                    </a:cubicBezTo>
                  </a:path>
                </a:pathLst>
              </a:custGeom>
              <a:solidFill>
                <a:srgbClr val="F5928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41" name="Freeform 46"/>
              <p:cNvSpPr/>
              <p:nvPr/>
            </p:nvSpPr>
            <p:spPr bwMode="auto">
              <a:xfrm>
                <a:off x="4229100" y="3308351"/>
                <a:ext cx="76200" cy="147638"/>
              </a:xfrm>
              <a:custGeom>
                <a:avLst/>
                <a:gdLst>
                  <a:gd name="T0" fmla="*/ 14 w 22"/>
                  <a:gd name="T1" fmla="*/ 22 h 43"/>
                  <a:gd name="T2" fmla="*/ 5 w 22"/>
                  <a:gd name="T3" fmla="*/ 38 h 43"/>
                  <a:gd name="T4" fmla="*/ 3 w 22"/>
                  <a:gd name="T5" fmla="*/ 39 h 43"/>
                  <a:gd name="T6" fmla="*/ 4 w 22"/>
                  <a:gd name="T7" fmla="*/ 39 h 43"/>
                  <a:gd name="T8" fmla="*/ 3 w 22"/>
                  <a:gd name="T9" fmla="*/ 39 h 43"/>
                  <a:gd name="T10" fmla="*/ 4 w 22"/>
                  <a:gd name="T11" fmla="*/ 39 h 43"/>
                  <a:gd name="T12" fmla="*/ 4 w 22"/>
                  <a:gd name="T13" fmla="*/ 39 h 43"/>
                  <a:gd name="T14" fmla="*/ 4 w 22"/>
                  <a:gd name="T15" fmla="*/ 40 h 43"/>
                  <a:gd name="T16" fmla="*/ 4 w 22"/>
                  <a:gd name="T17" fmla="*/ 40 h 43"/>
                  <a:gd name="T18" fmla="*/ 4 w 22"/>
                  <a:gd name="T19" fmla="*/ 39 h 43"/>
                  <a:gd name="T20" fmla="*/ 4 w 22"/>
                  <a:gd name="T21" fmla="*/ 39 h 43"/>
                  <a:gd name="T22" fmla="*/ 4 w 22"/>
                  <a:gd name="T23" fmla="*/ 37 h 43"/>
                  <a:gd name="T24" fmla="*/ 14 w 22"/>
                  <a:gd name="T25" fmla="*/ 8 h 43"/>
                  <a:gd name="T26" fmla="*/ 18 w 22"/>
                  <a:gd name="T27" fmla="*/ 4 h 43"/>
                  <a:gd name="T28" fmla="*/ 18 w 22"/>
                  <a:gd name="T29" fmla="*/ 4 h 43"/>
                  <a:gd name="T30" fmla="*/ 18 w 22"/>
                  <a:gd name="T31" fmla="*/ 4 h 43"/>
                  <a:gd name="T32" fmla="*/ 18 w 22"/>
                  <a:gd name="T33" fmla="*/ 3 h 43"/>
                  <a:gd name="T34" fmla="*/ 18 w 22"/>
                  <a:gd name="T35" fmla="*/ 3 h 43"/>
                  <a:gd name="T36" fmla="*/ 18 w 22"/>
                  <a:gd name="T37" fmla="*/ 4 h 43"/>
                  <a:gd name="T38" fmla="*/ 18 w 22"/>
                  <a:gd name="T39" fmla="*/ 4 h 43"/>
                  <a:gd name="T40" fmla="*/ 18 w 22"/>
                  <a:gd name="T41" fmla="*/ 3 h 43"/>
                  <a:gd name="T42" fmla="*/ 18 w 22"/>
                  <a:gd name="T43" fmla="*/ 3 h 43"/>
                  <a:gd name="T44" fmla="*/ 18 w 22"/>
                  <a:gd name="T45" fmla="*/ 3 h 43"/>
                  <a:gd name="T46" fmla="*/ 14 w 22"/>
                  <a:gd name="T47" fmla="*/ 22 h 43"/>
                  <a:gd name="T48" fmla="*/ 17 w 22"/>
                  <a:gd name="T49" fmla="*/ 24 h 43"/>
                  <a:gd name="T50" fmla="*/ 21 w 22"/>
                  <a:gd name="T51" fmla="*/ 2 h 43"/>
                  <a:gd name="T52" fmla="*/ 19 w 22"/>
                  <a:gd name="T53" fmla="*/ 0 h 43"/>
                  <a:gd name="T54" fmla="*/ 14 w 22"/>
                  <a:gd name="T55" fmla="*/ 1 h 43"/>
                  <a:gd name="T56" fmla="*/ 4 w 22"/>
                  <a:gd name="T57" fmla="*/ 19 h 43"/>
                  <a:gd name="T58" fmla="*/ 0 w 22"/>
                  <a:gd name="T59" fmla="*/ 40 h 43"/>
                  <a:gd name="T60" fmla="*/ 2 w 22"/>
                  <a:gd name="T61" fmla="*/ 43 h 43"/>
                  <a:gd name="T62" fmla="*/ 7 w 22"/>
                  <a:gd name="T63" fmla="*/ 41 h 43"/>
                  <a:gd name="T64" fmla="*/ 17 w 22"/>
                  <a:gd name="T65" fmla="*/ 2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43">
                    <a:moveTo>
                      <a:pt x="15" y="23"/>
                    </a:moveTo>
                    <a:cubicBezTo>
                      <a:pt x="14" y="22"/>
                      <a:pt x="14" y="22"/>
                      <a:pt x="14" y="22"/>
                    </a:cubicBezTo>
                    <a:cubicBezTo>
                      <a:pt x="12" y="27"/>
                      <a:pt x="9" y="32"/>
                      <a:pt x="7" y="35"/>
                    </a:cubicBezTo>
                    <a:cubicBezTo>
                      <a:pt x="6" y="36"/>
                      <a:pt x="5" y="37"/>
                      <a:pt x="5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8"/>
                      <a:pt x="4" y="37"/>
                    </a:cubicBezTo>
                    <a:cubicBezTo>
                      <a:pt x="4" y="34"/>
                      <a:pt x="5" y="27"/>
                      <a:pt x="8" y="20"/>
                    </a:cubicBezTo>
                    <a:cubicBezTo>
                      <a:pt x="10" y="15"/>
                      <a:pt x="12" y="11"/>
                      <a:pt x="14" y="8"/>
                    </a:cubicBezTo>
                    <a:cubicBezTo>
                      <a:pt x="15" y="6"/>
                      <a:pt x="16" y="5"/>
                      <a:pt x="17" y="4"/>
                    </a:cubicBezTo>
                    <a:cubicBezTo>
                      <a:pt x="17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4"/>
                      <a:pt x="18" y="5"/>
                    </a:cubicBezTo>
                    <a:cubicBezTo>
                      <a:pt x="18" y="9"/>
                      <a:pt x="16" y="15"/>
                      <a:pt x="14" y="22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16"/>
                      <a:pt x="22" y="10"/>
                      <a:pt x="22" y="5"/>
                    </a:cubicBezTo>
                    <a:cubicBezTo>
                      <a:pt x="22" y="4"/>
                      <a:pt x="22" y="3"/>
                      <a:pt x="21" y="2"/>
                    </a:cubicBezTo>
                    <a:cubicBezTo>
                      <a:pt x="21" y="2"/>
                      <a:pt x="21" y="1"/>
                      <a:pt x="21" y="1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3"/>
                      <a:pt x="11" y="5"/>
                      <a:pt x="9" y="8"/>
                    </a:cubicBezTo>
                    <a:cubicBezTo>
                      <a:pt x="8" y="11"/>
                      <a:pt x="6" y="15"/>
                      <a:pt x="4" y="19"/>
                    </a:cubicBezTo>
                    <a:cubicBezTo>
                      <a:pt x="1" y="26"/>
                      <a:pt x="0" y="33"/>
                      <a:pt x="0" y="37"/>
                    </a:cubicBezTo>
                    <a:cubicBezTo>
                      <a:pt x="0" y="38"/>
                      <a:pt x="0" y="39"/>
                      <a:pt x="0" y="40"/>
                    </a:cubicBezTo>
                    <a:cubicBezTo>
                      <a:pt x="0" y="41"/>
                      <a:pt x="1" y="41"/>
                      <a:pt x="1" y="42"/>
                    </a:cubicBezTo>
                    <a:cubicBezTo>
                      <a:pt x="1" y="42"/>
                      <a:pt x="2" y="42"/>
                      <a:pt x="2" y="43"/>
                    </a:cubicBezTo>
                    <a:cubicBezTo>
                      <a:pt x="3" y="43"/>
                      <a:pt x="3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9" y="39"/>
                      <a:pt x="11" y="37"/>
                      <a:pt x="12" y="34"/>
                    </a:cubicBezTo>
                    <a:cubicBezTo>
                      <a:pt x="14" y="31"/>
                      <a:pt x="16" y="28"/>
                      <a:pt x="17" y="24"/>
                    </a:cubicBezTo>
                    <a:cubicBezTo>
                      <a:pt x="15" y="23"/>
                      <a:pt x="15" y="23"/>
                      <a:pt x="15" y="23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42" name="Freeform 47"/>
              <p:cNvSpPr/>
              <p:nvPr/>
            </p:nvSpPr>
            <p:spPr bwMode="auto">
              <a:xfrm>
                <a:off x="4246563" y="3373438"/>
                <a:ext cx="227013" cy="88900"/>
              </a:xfrm>
              <a:custGeom>
                <a:avLst/>
                <a:gdLst>
                  <a:gd name="T0" fmla="*/ 0 w 66"/>
                  <a:gd name="T1" fmla="*/ 3 h 26"/>
                  <a:gd name="T2" fmla="*/ 1 w 66"/>
                  <a:gd name="T3" fmla="*/ 3 h 26"/>
                  <a:gd name="T4" fmla="*/ 36 w 66"/>
                  <a:gd name="T5" fmla="*/ 16 h 26"/>
                  <a:gd name="T6" fmla="*/ 56 w 66"/>
                  <a:gd name="T7" fmla="*/ 23 h 26"/>
                  <a:gd name="T8" fmla="*/ 65 w 66"/>
                  <a:gd name="T9" fmla="*/ 26 h 26"/>
                  <a:gd name="T10" fmla="*/ 66 w 66"/>
                  <a:gd name="T11" fmla="*/ 24 h 26"/>
                  <a:gd name="T12" fmla="*/ 34 w 66"/>
                  <a:gd name="T13" fmla="*/ 12 h 26"/>
                  <a:gd name="T14" fmla="*/ 12 w 66"/>
                  <a:gd name="T15" fmla="*/ 4 h 26"/>
                  <a:gd name="T16" fmla="*/ 5 w 66"/>
                  <a:gd name="T17" fmla="*/ 1 h 26"/>
                  <a:gd name="T18" fmla="*/ 2 w 66"/>
                  <a:gd name="T19" fmla="*/ 0 h 26"/>
                  <a:gd name="T20" fmla="*/ 1 w 66"/>
                  <a:gd name="T21" fmla="*/ 0 h 26"/>
                  <a:gd name="T22" fmla="*/ 0 w 66"/>
                  <a:gd name="T23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6" h="26">
                    <a:moveTo>
                      <a:pt x="0" y="3"/>
                    </a:moveTo>
                    <a:cubicBezTo>
                      <a:pt x="0" y="3"/>
                      <a:pt x="1" y="3"/>
                      <a:pt x="1" y="3"/>
                    </a:cubicBezTo>
                    <a:cubicBezTo>
                      <a:pt x="6" y="5"/>
                      <a:pt x="21" y="10"/>
                      <a:pt x="36" y="16"/>
                    </a:cubicBezTo>
                    <a:cubicBezTo>
                      <a:pt x="44" y="19"/>
                      <a:pt x="51" y="21"/>
                      <a:pt x="56" y="23"/>
                    </a:cubicBezTo>
                    <a:cubicBezTo>
                      <a:pt x="61" y="25"/>
                      <a:pt x="65" y="26"/>
                      <a:pt x="65" y="26"/>
                    </a:cubicBezTo>
                    <a:cubicBezTo>
                      <a:pt x="66" y="24"/>
                      <a:pt x="66" y="24"/>
                      <a:pt x="66" y="24"/>
                    </a:cubicBezTo>
                    <a:cubicBezTo>
                      <a:pt x="66" y="24"/>
                      <a:pt x="50" y="18"/>
                      <a:pt x="34" y="12"/>
                    </a:cubicBezTo>
                    <a:cubicBezTo>
                      <a:pt x="26" y="9"/>
                      <a:pt x="18" y="6"/>
                      <a:pt x="12" y="4"/>
                    </a:cubicBezTo>
                    <a:cubicBezTo>
                      <a:pt x="9" y="3"/>
                      <a:pt x="6" y="2"/>
                      <a:pt x="5" y="1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3"/>
                      <a:pt x="0" y="3"/>
                      <a:pt x="0" y="3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43" name="Freeform 48"/>
              <p:cNvSpPr/>
              <p:nvPr/>
            </p:nvSpPr>
            <p:spPr bwMode="auto">
              <a:xfrm>
                <a:off x="4338638" y="3252788"/>
                <a:ext cx="581025" cy="1004888"/>
              </a:xfrm>
              <a:custGeom>
                <a:avLst/>
                <a:gdLst>
                  <a:gd name="T0" fmla="*/ 29 w 168"/>
                  <a:gd name="T1" fmla="*/ 42 h 291"/>
                  <a:gd name="T2" fmla="*/ 32 w 168"/>
                  <a:gd name="T3" fmla="*/ 63 h 291"/>
                  <a:gd name="T4" fmla="*/ 44 w 168"/>
                  <a:gd name="T5" fmla="*/ 67 h 291"/>
                  <a:gd name="T6" fmla="*/ 58 w 168"/>
                  <a:gd name="T7" fmla="*/ 83 h 291"/>
                  <a:gd name="T8" fmla="*/ 48 w 168"/>
                  <a:gd name="T9" fmla="*/ 102 h 291"/>
                  <a:gd name="T10" fmla="*/ 42 w 168"/>
                  <a:gd name="T11" fmla="*/ 105 h 291"/>
                  <a:gd name="T12" fmla="*/ 41 w 168"/>
                  <a:gd name="T13" fmla="*/ 117 h 291"/>
                  <a:gd name="T14" fmla="*/ 46 w 168"/>
                  <a:gd name="T15" fmla="*/ 129 h 291"/>
                  <a:gd name="T16" fmla="*/ 40 w 168"/>
                  <a:gd name="T17" fmla="*/ 151 h 291"/>
                  <a:gd name="T18" fmla="*/ 47 w 168"/>
                  <a:gd name="T19" fmla="*/ 224 h 291"/>
                  <a:gd name="T20" fmla="*/ 78 w 168"/>
                  <a:gd name="T21" fmla="*/ 272 h 291"/>
                  <a:gd name="T22" fmla="*/ 130 w 168"/>
                  <a:gd name="T23" fmla="*/ 287 h 291"/>
                  <a:gd name="T24" fmla="*/ 162 w 168"/>
                  <a:gd name="T25" fmla="*/ 246 h 291"/>
                  <a:gd name="T26" fmla="*/ 156 w 168"/>
                  <a:gd name="T27" fmla="*/ 226 h 291"/>
                  <a:gd name="T28" fmla="*/ 152 w 168"/>
                  <a:gd name="T29" fmla="*/ 168 h 291"/>
                  <a:gd name="T30" fmla="*/ 165 w 168"/>
                  <a:gd name="T31" fmla="*/ 139 h 291"/>
                  <a:gd name="T32" fmla="*/ 148 w 168"/>
                  <a:gd name="T33" fmla="*/ 103 h 291"/>
                  <a:gd name="T34" fmla="*/ 112 w 168"/>
                  <a:gd name="T35" fmla="*/ 83 h 291"/>
                  <a:gd name="T36" fmla="*/ 84 w 168"/>
                  <a:gd name="T37" fmla="*/ 53 h 291"/>
                  <a:gd name="T38" fmla="*/ 79 w 168"/>
                  <a:gd name="T39" fmla="*/ 24 h 291"/>
                  <a:gd name="T40" fmla="*/ 48 w 168"/>
                  <a:gd name="T41" fmla="*/ 1 h 291"/>
                  <a:gd name="T42" fmla="*/ 6 w 168"/>
                  <a:gd name="T43" fmla="*/ 14 h 291"/>
                  <a:gd name="T44" fmla="*/ 29 w 168"/>
                  <a:gd name="T45" fmla="*/ 42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8" h="291">
                    <a:moveTo>
                      <a:pt x="29" y="42"/>
                    </a:moveTo>
                    <a:cubicBezTo>
                      <a:pt x="31" y="49"/>
                      <a:pt x="27" y="58"/>
                      <a:pt x="32" y="63"/>
                    </a:cubicBezTo>
                    <a:cubicBezTo>
                      <a:pt x="35" y="66"/>
                      <a:pt x="40" y="66"/>
                      <a:pt x="44" y="67"/>
                    </a:cubicBezTo>
                    <a:cubicBezTo>
                      <a:pt x="51" y="69"/>
                      <a:pt x="57" y="75"/>
                      <a:pt x="58" y="83"/>
                    </a:cubicBezTo>
                    <a:cubicBezTo>
                      <a:pt x="59" y="90"/>
                      <a:pt x="55" y="98"/>
                      <a:pt x="48" y="102"/>
                    </a:cubicBezTo>
                    <a:cubicBezTo>
                      <a:pt x="46" y="103"/>
                      <a:pt x="44" y="103"/>
                      <a:pt x="42" y="105"/>
                    </a:cubicBezTo>
                    <a:cubicBezTo>
                      <a:pt x="39" y="108"/>
                      <a:pt x="39" y="113"/>
                      <a:pt x="41" y="117"/>
                    </a:cubicBezTo>
                    <a:cubicBezTo>
                      <a:pt x="42" y="121"/>
                      <a:pt x="45" y="125"/>
                      <a:pt x="46" y="129"/>
                    </a:cubicBezTo>
                    <a:cubicBezTo>
                      <a:pt x="47" y="137"/>
                      <a:pt x="43" y="144"/>
                      <a:pt x="40" y="151"/>
                    </a:cubicBezTo>
                    <a:cubicBezTo>
                      <a:pt x="31" y="175"/>
                      <a:pt x="37" y="201"/>
                      <a:pt x="47" y="224"/>
                    </a:cubicBezTo>
                    <a:cubicBezTo>
                      <a:pt x="54" y="242"/>
                      <a:pt x="63" y="259"/>
                      <a:pt x="78" y="272"/>
                    </a:cubicBezTo>
                    <a:cubicBezTo>
                      <a:pt x="92" y="284"/>
                      <a:pt x="112" y="291"/>
                      <a:pt x="130" y="287"/>
                    </a:cubicBezTo>
                    <a:cubicBezTo>
                      <a:pt x="149" y="283"/>
                      <a:pt x="164" y="265"/>
                      <a:pt x="162" y="246"/>
                    </a:cubicBezTo>
                    <a:cubicBezTo>
                      <a:pt x="162" y="239"/>
                      <a:pt x="159" y="233"/>
                      <a:pt x="156" y="226"/>
                    </a:cubicBezTo>
                    <a:cubicBezTo>
                      <a:pt x="149" y="207"/>
                      <a:pt x="144" y="186"/>
                      <a:pt x="152" y="168"/>
                    </a:cubicBezTo>
                    <a:cubicBezTo>
                      <a:pt x="156" y="158"/>
                      <a:pt x="163" y="149"/>
                      <a:pt x="165" y="139"/>
                    </a:cubicBezTo>
                    <a:cubicBezTo>
                      <a:pt x="168" y="125"/>
                      <a:pt x="159" y="111"/>
                      <a:pt x="148" y="103"/>
                    </a:cubicBezTo>
                    <a:cubicBezTo>
                      <a:pt x="137" y="94"/>
                      <a:pt x="124" y="89"/>
                      <a:pt x="112" y="83"/>
                    </a:cubicBezTo>
                    <a:cubicBezTo>
                      <a:pt x="100" y="76"/>
                      <a:pt x="88" y="66"/>
                      <a:pt x="84" y="53"/>
                    </a:cubicBezTo>
                    <a:cubicBezTo>
                      <a:pt x="81" y="44"/>
                      <a:pt x="82" y="33"/>
                      <a:pt x="79" y="24"/>
                    </a:cubicBezTo>
                    <a:cubicBezTo>
                      <a:pt x="74" y="11"/>
                      <a:pt x="61" y="3"/>
                      <a:pt x="48" y="1"/>
                    </a:cubicBezTo>
                    <a:cubicBezTo>
                      <a:pt x="38" y="0"/>
                      <a:pt x="11" y="2"/>
                      <a:pt x="6" y="14"/>
                    </a:cubicBezTo>
                    <a:cubicBezTo>
                      <a:pt x="0" y="28"/>
                      <a:pt x="25" y="30"/>
                      <a:pt x="29" y="42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44" name="Freeform 49"/>
              <p:cNvSpPr/>
              <p:nvPr/>
            </p:nvSpPr>
            <p:spPr bwMode="auto">
              <a:xfrm>
                <a:off x="4446588" y="3232151"/>
                <a:ext cx="373063" cy="485775"/>
              </a:xfrm>
              <a:custGeom>
                <a:avLst/>
                <a:gdLst>
                  <a:gd name="T0" fmla="*/ 100 w 108"/>
                  <a:gd name="T1" fmla="*/ 111 h 141"/>
                  <a:gd name="T2" fmla="*/ 98 w 108"/>
                  <a:gd name="T3" fmla="*/ 78 h 141"/>
                  <a:gd name="T4" fmla="*/ 86 w 108"/>
                  <a:gd name="T5" fmla="*/ 70 h 141"/>
                  <a:gd name="T6" fmla="*/ 79 w 108"/>
                  <a:gd name="T7" fmla="*/ 47 h 141"/>
                  <a:gd name="T8" fmla="*/ 56 w 108"/>
                  <a:gd name="T9" fmla="*/ 11 h 141"/>
                  <a:gd name="T10" fmla="*/ 13 w 108"/>
                  <a:gd name="T11" fmla="*/ 4 h 141"/>
                  <a:gd name="T12" fmla="*/ 3 w 108"/>
                  <a:gd name="T13" fmla="*/ 9 h 141"/>
                  <a:gd name="T14" fmla="*/ 6 w 108"/>
                  <a:gd name="T15" fmla="*/ 25 h 141"/>
                  <a:gd name="T16" fmla="*/ 19 w 108"/>
                  <a:gd name="T17" fmla="*/ 35 h 141"/>
                  <a:gd name="T18" fmla="*/ 40 w 108"/>
                  <a:gd name="T19" fmla="*/ 75 h 141"/>
                  <a:gd name="T20" fmla="*/ 69 w 108"/>
                  <a:gd name="T21" fmla="*/ 122 h 141"/>
                  <a:gd name="T22" fmla="*/ 100 w 108"/>
                  <a:gd name="T23" fmla="*/ 11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8" h="141">
                    <a:moveTo>
                      <a:pt x="100" y="111"/>
                    </a:moveTo>
                    <a:cubicBezTo>
                      <a:pt x="107" y="101"/>
                      <a:pt x="108" y="86"/>
                      <a:pt x="98" y="78"/>
                    </a:cubicBezTo>
                    <a:cubicBezTo>
                      <a:pt x="94" y="75"/>
                      <a:pt x="89" y="73"/>
                      <a:pt x="86" y="70"/>
                    </a:cubicBezTo>
                    <a:cubicBezTo>
                      <a:pt x="80" y="64"/>
                      <a:pt x="80" y="55"/>
                      <a:pt x="79" y="47"/>
                    </a:cubicBezTo>
                    <a:cubicBezTo>
                      <a:pt x="77" y="32"/>
                      <a:pt x="68" y="19"/>
                      <a:pt x="56" y="11"/>
                    </a:cubicBezTo>
                    <a:cubicBezTo>
                      <a:pt x="43" y="2"/>
                      <a:pt x="27" y="0"/>
                      <a:pt x="13" y="4"/>
                    </a:cubicBezTo>
                    <a:cubicBezTo>
                      <a:pt x="9" y="5"/>
                      <a:pt x="6" y="6"/>
                      <a:pt x="3" y="9"/>
                    </a:cubicBezTo>
                    <a:cubicBezTo>
                      <a:pt x="0" y="14"/>
                      <a:pt x="2" y="20"/>
                      <a:pt x="6" y="25"/>
                    </a:cubicBezTo>
                    <a:cubicBezTo>
                      <a:pt x="10" y="29"/>
                      <a:pt x="15" y="32"/>
                      <a:pt x="19" y="35"/>
                    </a:cubicBezTo>
                    <a:cubicBezTo>
                      <a:pt x="30" y="45"/>
                      <a:pt x="34" y="61"/>
                      <a:pt x="40" y="75"/>
                    </a:cubicBezTo>
                    <a:cubicBezTo>
                      <a:pt x="47" y="92"/>
                      <a:pt x="57" y="108"/>
                      <a:pt x="69" y="122"/>
                    </a:cubicBezTo>
                    <a:cubicBezTo>
                      <a:pt x="86" y="141"/>
                      <a:pt x="90" y="128"/>
                      <a:pt x="100" y="111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45" name="Freeform 50"/>
              <p:cNvSpPr/>
              <p:nvPr/>
            </p:nvSpPr>
            <p:spPr bwMode="auto">
              <a:xfrm>
                <a:off x="4649788" y="3756026"/>
                <a:ext cx="328613" cy="349250"/>
              </a:xfrm>
              <a:custGeom>
                <a:avLst/>
                <a:gdLst>
                  <a:gd name="T0" fmla="*/ 90 w 95"/>
                  <a:gd name="T1" fmla="*/ 32 h 101"/>
                  <a:gd name="T2" fmla="*/ 93 w 95"/>
                  <a:gd name="T3" fmla="*/ 64 h 101"/>
                  <a:gd name="T4" fmla="*/ 80 w 95"/>
                  <a:gd name="T5" fmla="*/ 91 h 101"/>
                  <a:gd name="T6" fmla="*/ 69 w 95"/>
                  <a:gd name="T7" fmla="*/ 99 h 101"/>
                  <a:gd name="T8" fmla="*/ 54 w 95"/>
                  <a:gd name="T9" fmla="*/ 101 h 101"/>
                  <a:gd name="T10" fmla="*/ 9 w 95"/>
                  <a:gd name="T11" fmla="*/ 78 h 101"/>
                  <a:gd name="T12" fmla="*/ 28 w 95"/>
                  <a:gd name="T13" fmla="*/ 6 h 101"/>
                  <a:gd name="T14" fmla="*/ 90 w 95"/>
                  <a:gd name="T15" fmla="*/ 3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5" h="101">
                    <a:moveTo>
                      <a:pt x="90" y="32"/>
                    </a:moveTo>
                    <a:cubicBezTo>
                      <a:pt x="94" y="42"/>
                      <a:pt x="95" y="54"/>
                      <a:pt x="93" y="64"/>
                    </a:cubicBezTo>
                    <a:cubicBezTo>
                      <a:pt x="91" y="74"/>
                      <a:pt x="86" y="83"/>
                      <a:pt x="80" y="91"/>
                    </a:cubicBezTo>
                    <a:cubicBezTo>
                      <a:pt x="77" y="94"/>
                      <a:pt x="73" y="98"/>
                      <a:pt x="69" y="99"/>
                    </a:cubicBezTo>
                    <a:cubicBezTo>
                      <a:pt x="65" y="101"/>
                      <a:pt x="59" y="101"/>
                      <a:pt x="54" y="101"/>
                    </a:cubicBezTo>
                    <a:cubicBezTo>
                      <a:pt x="37" y="99"/>
                      <a:pt x="18" y="93"/>
                      <a:pt x="9" y="78"/>
                    </a:cubicBezTo>
                    <a:cubicBezTo>
                      <a:pt x="0" y="60"/>
                      <a:pt x="5" y="12"/>
                      <a:pt x="28" y="6"/>
                    </a:cubicBezTo>
                    <a:cubicBezTo>
                      <a:pt x="48" y="0"/>
                      <a:pt x="81" y="13"/>
                      <a:pt x="90" y="32"/>
                    </a:cubicBezTo>
                    <a:close/>
                  </a:path>
                </a:pathLst>
              </a:custGeom>
              <a:solidFill>
                <a:srgbClr val="205DA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46" name="Freeform 51"/>
              <p:cNvSpPr/>
              <p:nvPr/>
            </p:nvSpPr>
            <p:spPr bwMode="auto">
              <a:xfrm>
                <a:off x="4341813" y="2324101"/>
                <a:ext cx="963613" cy="255588"/>
              </a:xfrm>
              <a:custGeom>
                <a:avLst/>
                <a:gdLst>
                  <a:gd name="T0" fmla="*/ 279 w 279"/>
                  <a:gd name="T1" fmla="*/ 74 h 74"/>
                  <a:gd name="T2" fmla="*/ 228 w 279"/>
                  <a:gd name="T3" fmla="*/ 39 h 74"/>
                  <a:gd name="T4" fmla="*/ 200 w 279"/>
                  <a:gd name="T5" fmla="*/ 48 h 74"/>
                  <a:gd name="T6" fmla="*/ 131 w 279"/>
                  <a:gd name="T7" fmla="*/ 0 h 74"/>
                  <a:gd name="T8" fmla="*/ 64 w 279"/>
                  <a:gd name="T9" fmla="*/ 41 h 74"/>
                  <a:gd name="T10" fmla="*/ 50 w 279"/>
                  <a:gd name="T11" fmla="*/ 39 h 74"/>
                  <a:gd name="T12" fmla="*/ 0 w 279"/>
                  <a:gd name="T13" fmla="*/ 74 h 74"/>
                  <a:gd name="T14" fmla="*/ 279 w 279"/>
                  <a:gd name="T15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9" h="74">
                    <a:moveTo>
                      <a:pt x="279" y="74"/>
                    </a:moveTo>
                    <a:cubicBezTo>
                      <a:pt x="271" y="54"/>
                      <a:pt x="252" y="39"/>
                      <a:pt x="228" y="39"/>
                    </a:cubicBezTo>
                    <a:cubicBezTo>
                      <a:pt x="218" y="39"/>
                      <a:pt x="208" y="42"/>
                      <a:pt x="200" y="48"/>
                    </a:cubicBezTo>
                    <a:cubicBezTo>
                      <a:pt x="189" y="20"/>
                      <a:pt x="162" y="0"/>
                      <a:pt x="131" y="0"/>
                    </a:cubicBezTo>
                    <a:cubicBezTo>
                      <a:pt x="102" y="0"/>
                      <a:pt x="76" y="17"/>
                      <a:pt x="64" y="41"/>
                    </a:cubicBezTo>
                    <a:cubicBezTo>
                      <a:pt x="60" y="40"/>
                      <a:pt x="55" y="39"/>
                      <a:pt x="50" y="39"/>
                    </a:cubicBezTo>
                    <a:cubicBezTo>
                      <a:pt x="27" y="39"/>
                      <a:pt x="8" y="54"/>
                      <a:pt x="0" y="74"/>
                    </a:cubicBezTo>
                    <a:cubicBezTo>
                      <a:pt x="279" y="74"/>
                      <a:pt x="279" y="74"/>
                      <a:pt x="279" y="7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</p:grpSp>
      </p:grpSp>
      <p:pic>
        <p:nvPicPr>
          <p:cNvPr id="209718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915796" y="159238"/>
            <a:ext cx="4961988" cy="6647263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49" name="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D71B9F-3993-4306-BFF8-A983D4BB9097}" type="slidenum">
              <a:rPr lang="en-US" smtClean="0"/>
              <a:t>13</a:t>
            </a:fld>
            <a:endParaRPr lang="en-US"/>
          </a:p>
        </p:txBody>
      </p:sp>
      <p:pic>
        <p:nvPicPr>
          <p:cNvPr id="209718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989782" y="0"/>
            <a:ext cx="4977616" cy="6858000"/>
          </a:xfrm>
          <a:prstGeom prst="rect"/>
        </p:spPr>
      </p:pic>
      <p:grpSp>
        <p:nvGrpSpPr>
          <p:cNvPr id="261" name="Group 132"/>
          <p:cNvGrpSpPr/>
          <p:nvPr/>
        </p:nvGrpSpPr>
        <p:grpSpPr>
          <a:xfrm>
            <a:off x="2315817" y="870724"/>
            <a:ext cx="3375762" cy="5183908"/>
            <a:chOff x="4431513" y="1357578"/>
            <a:chExt cx="3412426" cy="4607532"/>
          </a:xfrm>
        </p:grpSpPr>
        <p:grpSp>
          <p:nvGrpSpPr>
            <p:cNvPr id="262" name="Group 124"/>
            <p:cNvGrpSpPr/>
            <p:nvPr/>
          </p:nvGrpSpPr>
          <p:grpSpPr>
            <a:xfrm>
              <a:off x="5752181" y="1548571"/>
              <a:ext cx="2091758" cy="3659900"/>
              <a:chOff x="5752181" y="1776603"/>
              <a:chExt cx="2091758" cy="3659900"/>
            </a:xfrm>
          </p:grpSpPr>
          <p:sp>
            <p:nvSpPr>
              <p:cNvPr id="1050479" name="Freeform 14"/>
              <p:cNvSpPr/>
              <p:nvPr/>
            </p:nvSpPr>
            <p:spPr bwMode="auto">
              <a:xfrm>
                <a:off x="5851092" y="1874252"/>
                <a:ext cx="1992847" cy="3562251"/>
              </a:xfrm>
              <a:custGeom>
                <a:avLst/>
                <a:gdLst>
                  <a:gd name="T0" fmla="*/ 462 w 566"/>
                  <a:gd name="T1" fmla="*/ 1013 h 1013"/>
                  <a:gd name="T2" fmla="*/ 53 w 566"/>
                  <a:gd name="T3" fmla="*/ 1013 h 1013"/>
                  <a:gd name="T4" fmla="*/ 2 w 566"/>
                  <a:gd name="T5" fmla="*/ 959 h 1013"/>
                  <a:gd name="T6" fmla="*/ 47 w 566"/>
                  <a:gd name="T7" fmla="*/ 55 h 1013"/>
                  <a:gd name="T8" fmla="*/ 104 w 566"/>
                  <a:gd name="T9" fmla="*/ 0 h 1013"/>
                  <a:gd name="T10" fmla="*/ 513 w 566"/>
                  <a:gd name="T11" fmla="*/ 0 h 1013"/>
                  <a:gd name="T12" fmla="*/ 564 w 566"/>
                  <a:gd name="T13" fmla="*/ 55 h 1013"/>
                  <a:gd name="T14" fmla="*/ 519 w 566"/>
                  <a:gd name="T15" fmla="*/ 959 h 1013"/>
                  <a:gd name="T16" fmla="*/ 462 w 566"/>
                  <a:gd name="T17" fmla="*/ 101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6" h="1013">
                    <a:moveTo>
                      <a:pt x="462" y="1013"/>
                    </a:moveTo>
                    <a:cubicBezTo>
                      <a:pt x="53" y="1013"/>
                      <a:pt x="53" y="1013"/>
                      <a:pt x="53" y="1013"/>
                    </a:cubicBezTo>
                    <a:cubicBezTo>
                      <a:pt x="23" y="1013"/>
                      <a:pt x="0" y="988"/>
                      <a:pt x="2" y="959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9" y="25"/>
                      <a:pt x="74" y="0"/>
                      <a:pt x="104" y="0"/>
                    </a:cubicBezTo>
                    <a:cubicBezTo>
                      <a:pt x="513" y="0"/>
                      <a:pt x="513" y="0"/>
                      <a:pt x="513" y="0"/>
                    </a:cubicBezTo>
                    <a:cubicBezTo>
                      <a:pt x="543" y="0"/>
                      <a:pt x="566" y="25"/>
                      <a:pt x="564" y="55"/>
                    </a:cubicBezTo>
                    <a:cubicBezTo>
                      <a:pt x="519" y="959"/>
                      <a:pt x="519" y="959"/>
                      <a:pt x="519" y="959"/>
                    </a:cubicBezTo>
                    <a:cubicBezTo>
                      <a:pt x="517" y="988"/>
                      <a:pt x="492" y="1013"/>
                      <a:pt x="462" y="1013"/>
                    </a:cubicBezTo>
                  </a:path>
                </a:pathLst>
              </a:custGeom>
              <a:solidFill>
                <a:srgbClr val="272569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480" name="Freeform 13"/>
              <p:cNvSpPr/>
              <p:nvPr/>
            </p:nvSpPr>
            <p:spPr bwMode="auto">
              <a:xfrm>
                <a:off x="5752181" y="1776603"/>
                <a:ext cx="1992847" cy="3562251"/>
              </a:xfrm>
              <a:custGeom>
                <a:avLst/>
                <a:gdLst>
                  <a:gd name="T0" fmla="*/ 462 w 566"/>
                  <a:gd name="T1" fmla="*/ 1013 h 1013"/>
                  <a:gd name="T2" fmla="*/ 53 w 566"/>
                  <a:gd name="T3" fmla="*/ 1013 h 1013"/>
                  <a:gd name="T4" fmla="*/ 2 w 566"/>
                  <a:gd name="T5" fmla="*/ 959 h 1013"/>
                  <a:gd name="T6" fmla="*/ 47 w 566"/>
                  <a:gd name="T7" fmla="*/ 55 h 1013"/>
                  <a:gd name="T8" fmla="*/ 104 w 566"/>
                  <a:gd name="T9" fmla="*/ 0 h 1013"/>
                  <a:gd name="T10" fmla="*/ 513 w 566"/>
                  <a:gd name="T11" fmla="*/ 0 h 1013"/>
                  <a:gd name="T12" fmla="*/ 564 w 566"/>
                  <a:gd name="T13" fmla="*/ 55 h 1013"/>
                  <a:gd name="T14" fmla="*/ 519 w 566"/>
                  <a:gd name="T15" fmla="*/ 959 h 1013"/>
                  <a:gd name="T16" fmla="*/ 462 w 566"/>
                  <a:gd name="T17" fmla="*/ 101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6" h="1013">
                    <a:moveTo>
                      <a:pt x="462" y="1013"/>
                    </a:moveTo>
                    <a:cubicBezTo>
                      <a:pt x="53" y="1013"/>
                      <a:pt x="53" y="1013"/>
                      <a:pt x="53" y="1013"/>
                    </a:cubicBezTo>
                    <a:cubicBezTo>
                      <a:pt x="23" y="1013"/>
                      <a:pt x="0" y="988"/>
                      <a:pt x="2" y="959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9" y="25"/>
                      <a:pt x="74" y="0"/>
                      <a:pt x="104" y="0"/>
                    </a:cubicBezTo>
                    <a:cubicBezTo>
                      <a:pt x="513" y="0"/>
                      <a:pt x="513" y="0"/>
                      <a:pt x="513" y="0"/>
                    </a:cubicBezTo>
                    <a:cubicBezTo>
                      <a:pt x="543" y="0"/>
                      <a:pt x="566" y="25"/>
                      <a:pt x="564" y="55"/>
                    </a:cubicBezTo>
                    <a:cubicBezTo>
                      <a:pt x="519" y="959"/>
                      <a:pt x="519" y="959"/>
                      <a:pt x="519" y="959"/>
                    </a:cubicBezTo>
                    <a:cubicBezTo>
                      <a:pt x="517" y="988"/>
                      <a:pt x="492" y="1013"/>
                      <a:pt x="462" y="1013"/>
                    </a:cubicBezTo>
                  </a:path>
                </a:pathLst>
              </a:custGeom>
              <a:solidFill>
                <a:srgbClr val="35328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481" name="Freeform: Shape 121"/>
              <p:cNvSpPr/>
              <p:nvPr/>
            </p:nvSpPr>
            <p:spPr bwMode="auto">
              <a:xfrm>
                <a:off x="5758796" y="1999304"/>
                <a:ext cx="1977730" cy="3339550"/>
              </a:xfrm>
              <a:custGeom>
                <a:avLst/>
                <a:gdLst>
                  <a:gd name="connsiteX0" fmla="*/ 157409 w 1977730"/>
                  <a:gd name="connsiteY0" fmla="*/ 0 h 3339550"/>
                  <a:gd name="connsiteX1" fmla="*/ 167436 w 1977730"/>
                  <a:gd name="connsiteY1" fmla="*/ 0 h 3339550"/>
                  <a:gd name="connsiteX2" fmla="*/ 1897408 w 1977730"/>
                  <a:gd name="connsiteY2" fmla="*/ 0 h 3339550"/>
                  <a:gd name="connsiteX3" fmla="*/ 1977730 w 1977730"/>
                  <a:gd name="connsiteY3" fmla="*/ 0 h 3339550"/>
                  <a:gd name="connsiteX4" fmla="*/ 1951300 w 1977730"/>
                  <a:gd name="connsiteY4" fmla="*/ 530284 h 3339550"/>
                  <a:gd name="connsiteX5" fmla="*/ 1820748 w 1977730"/>
                  <a:gd name="connsiteY5" fmla="*/ 3149657 h 3339550"/>
                  <a:gd name="connsiteX6" fmla="*/ 1620055 w 1977730"/>
                  <a:gd name="connsiteY6" fmla="*/ 3339550 h 3339550"/>
                  <a:gd name="connsiteX7" fmla="*/ 179995 w 1977730"/>
                  <a:gd name="connsiteY7" fmla="*/ 3339550 h 3339550"/>
                  <a:gd name="connsiteX8" fmla="*/ 427 w 1977730"/>
                  <a:gd name="connsiteY8" fmla="*/ 3149657 h 3339550"/>
                  <a:gd name="connsiteX9" fmla="*/ 156394 w 1977730"/>
                  <a:gd name="connsiteY9" fmla="*/ 20380 h 333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7730" h="3339550">
                    <a:moveTo>
                      <a:pt x="157409" y="0"/>
                    </a:moveTo>
                    <a:lnTo>
                      <a:pt x="167436" y="0"/>
                    </a:lnTo>
                    <a:cubicBezTo>
                      <a:pt x="471566" y="0"/>
                      <a:pt x="995345" y="0"/>
                      <a:pt x="1897408" y="0"/>
                    </a:cubicBezTo>
                    <a:lnTo>
                      <a:pt x="1977730" y="0"/>
                    </a:lnTo>
                    <a:lnTo>
                      <a:pt x="1951300" y="530284"/>
                    </a:lnTo>
                    <a:cubicBezTo>
                      <a:pt x="1820748" y="3149657"/>
                      <a:pt x="1820748" y="3149657"/>
                      <a:pt x="1820748" y="3149657"/>
                    </a:cubicBezTo>
                    <a:cubicBezTo>
                      <a:pt x="1813707" y="3251637"/>
                      <a:pt x="1725683" y="3339550"/>
                      <a:pt x="1620055" y="3339550"/>
                    </a:cubicBezTo>
                    <a:cubicBezTo>
                      <a:pt x="179995" y="3339550"/>
                      <a:pt x="179995" y="3339550"/>
                      <a:pt x="179995" y="3339550"/>
                    </a:cubicBezTo>
                    <a:cubicBezTo>
                      <a:pt x="74367" y="3339550"/>
                      <a:pt x="-6615" y="3251637"/>
                      <a:pt x="427" y="3149657"/>
                    </a:cubicBezTo>
                    <a:cubicBezTo>
                      <a:pt x="119259" y="765446"/>
                      <a:pt x="148967" y="169393"/>
                      <a:pt x="156394" y="2038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  <a:noAutofit/>
              </a:bodyPr>
              <a:p>
                <a:endParaRPr lang="en-US"/>
              </a:p>
            </p:txBody>
          </p:sp>
          <p:grpSp>
            <p:nvGrpSpPr>
              <p:cNvPr id="263" name="Group 123"/>
              <p:cNvGrpSpPr/>
              <p:nvPr/>
            </p:nvGrpSpPr>
            <p:grpSpPr>
              <a:xfrm>
                <a:off x="6032134" y="2279442"/>
                <a:ext cx="1435150" cy="2350886"/>
                <a:chOff x="5884695" y="2037924"/>
                <a:chExt cx="1730028" cy="2833921"/>
              </a:xfrm>
            </p:grpSpPr>
            <p:sp>
              <p:nvSpPr>
                <p:cNvPr id="1050482" name="Freeform 18"/>
                <p:cNvSpPr/>
                <p:nvPr/>
              </p:nvSpPr>
              <p:spPr bwMode="auto">
                <a:xfrm>
                  <a:off x="5966864" y="2587955"/>
                  <a:ext cx="778780" cy="746207"/>
                </a:xfrm>
                <a:custGeom>
                  <a:avLst/>
                  <a:gdLst>
                    <a:gd name="T0" fmla="*/ 157 w 221"/>
                    <a:gd name="T1" fmla="*/ 212 h 212"/>
                    <a:gd name="T2" fmla="*/ 53 w 221"/>
                    <a:gd name="T3" fmla="*/ 212 h 212"/>
                    <a:gd name="T4" fmla="*/ 1 w 221"/>
                    <a:gd name="T5" fmla="*/ 158 h 212"/>
                    <a:gd name="T6" fmla="*/ 7 w 221"/>
                    <a:gd name="T7" fmla="*/ 54 h 212"/>
                    <a:gd name="T8" fmla="*/ 63 w 221"/>
                    <a:gd name="T9" fmla="*/ 0 h 212"/>
                    <a:gd name="T10" fmla="*/ 168 w 221"/>
                    <a:gd name="T11" fmla="*/ 0 h 212"/>
                    <a:gd name="T12" fmla="*/ 219 w 221"/>
                    <a:gd name="T13" fmla="*/ 54 h 212"/>
                    <a:gd name="T14" fmla="*/ 214 w 221"/>
                    <a:gd name="T15" fmla="*/ 158 h 212"/>
                    <a:gd name="T16" fmla="*/ 157 w 221"/>
                    <a:gd name="T17" fmla="*/ 212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1" h="212">
                      <a:moveTo>
                        <a:pt x="157" y="212"/>
                      </a:moveTo>
                      <a:cubicBezTo>
                        <a:pt x="53" y="212"/>
                        <a:pt x="53" y="212"/>
                        <a:pt x="53" y="212"/>
                      </a:cubicBezTo>
                      <a:cubicBezTo>
                        <a:pt x="23" y="212"/>
                        <a:pt x="0" y="188"/>
                        <a:pt x="1" y="158"/>
                      </a:cubicBezTo>
                      <a:cubicBezTo>
                        <a:pt x="7" y="54"/>
                        <a:pt x="7" y="54"/>
                        <a:pt x="7" y="54"/>
                      </a:cubicBezTo>
                      <a:cubicBezTo>
                        <a:pt x="8" y="24"/>
                        <a:pt x="34" y="0"/>
                        <a:pt x="63" y="0"/>
                      </a:cubicBezTo>
                      <a:cubicBezTo>
                        <a:pt x="168" y="0"/>
                        <a:pt x="168" y="0"/>
                        <a:pt x="168" y="0"/>
                      </a:cubicBezTo>
                      <a:cubicBezTo>
                        <a:pt x="197" y="0"/>
                        <a:pt x="221" y="24"/>
                        <a:pt x="219" y="54"/>
                      </a:cubicBezTo>
                      <a:cubicBezTo>
                        <a:pt x="214" y="158"/>
                        <a:pt x="214" y="158"/>
                        <a:pt x="214" y="158"/>
                      </a:cubicBezTo>
                      <a:cubicBezTo>
                        <a:pt x="212" y="188"/>
                        <a:pt x="187" y="212"/>
                        <a:pt x="157" y="212"/>
                      </a:cubicBezTo>
                      <a:close/>
                    </a:path>
                  </a:pathLst>
                </a:custGeom>
                <a:solidFill>
                  <a:srgbClr val="205DAB"/>
                </a:solidFill>
                <a:ln>
                  <a:noFill/>
                </a:ln>
                <a:effectLst>
                  <a:outerShdw algn="tl" blurRad="50800" dir="2700000" dist="38100" rotWithShape="0">
                    <a:prstClr val="black">
                      <a:alpha val="16000"/>
                    </a:prstClr>
                  </a:outerShdw>
                </a:effectLst>
              </p:spPr>
              <p:txBody>
                <a:bodyPr anchor="t" anchorCtr="0" bIns="45720" compatLnSpc="1" lIns="91440" numCol="1" rIns="91440" tIns="45720" vert="horz" wrap="square">
                  <a:prstTxWarp prst="textNoShape"/>
                </a:bodyPr>
                <a:p>
                  <a:endParaRPr lang="en-US"/>
                </a:p>
              </p:txBody>
            </p:sp>
            <p:grpSp>
              <p:nvGrpSpPr>
                <p:cNvPr id="264" name="Group 88"/>
                <p:cNvGrpSpPr/>
                <p:nvPr/>
              </p:nvGrpSpPr>
              <p:grpSpPr>
                <a:xfrm>
                  <a:off x="5937236" y="3497092"/>
                  <a:ext cx="1609380" cy="383467"/>
                  <a:chOff x="4438650" y="3592513"/>
                  <a:chExt cx="1725613" cy="411162"/>
                </a:xfrm>
                <a:solidFill>
                  <a:srgbClr val="205DAB"/>
                </a:solidFill>
                <a:effectLst>
                  <a:outerShdw algn="tl" blurRad="50800" dir="2700000" dist="38100" rotWithShape="0">
                    <a:prstClr val="black">
                      <a:alpha val="16000"/>
                    </a:prstClr>
                  </a:outerShdw>
                </a:effectLst>
              </p:grpSpPr>
              <p:sp>
                <p:nvSpPr>
                  <p:cNvPr id="1050483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6029325" y="3852863"/>
                    <a:ext cx="120650" cy="120650"/>
                  </a:xfrm>
                  <a:prstGeom prst="ellipse"/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484" name="Freeform 23"/>
                  <p:cNvSpPr/>
                  <p:nvPr/>
                </p:nvSpPr>
                <p:spPr bwMode="auto">
                  <a:xfrm>
                    <a:off x="4438650" y="3592513"/>
                    <a:ext cx="427038" cy="411162"/>
                  </a:xfrm>
                  <a:custGeom>
                    <a:avLst/>
                    <a:gdLst>
                      <a:gd name="T0" fmla="*/ 81 w 113"/>
                      <a:gd name="T1" fmla="*/ 109 h 109"/>
                      <a:gd name="T2" fmla="*/ 27 w 113"/>
                      <a:gd name="T3" fmla="*/ 109 h 109"/>
                      <a:gd name="T4" fmla="*/ 1 w 113"/>
                      <a:gd name="T5" fmla="*/ 81 h 109"/>
                      <a:gd name="T6" fmla="*/ 3 w 113"/>
                      <a:gd name="T7" fmla="*/ 28 h 109"/>
                      <a:gd name="T8" fmla="*/ 33 w 113"/>
                      <a:gd name="T9" fmla="*/ 0 h 109"/>
                      <a:gd name="T10" fmla="*/ 86 w 113"/>
                      <a:gd name="T11" fmla="*/ 0 h 109"/>
                      <a:gd name="T12" fmla="*/ 113 w 113"/>
                      <a:gd name="T13" fmla="*/ 28 h 109"/>
                      <a:gd name="T14" fmla="*/ 110 w 113"/>
                      <a:gd name="T15" fmla="*/ 81 h 109"/>
                      <a:gd name="T16" fmla="*/ 81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1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1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3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3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1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485" name="Freeform 24"/>
                  <p:cNvSpPr/>
                  <p:nvPr/>
                </p:nvSpPr>
                <p:spPr bwMode="auto">
                  <a:xfrm>
                    <a:off x="5737225" y="3592513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1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486" name="Freeform 25"/>
                  <p:cNvSpPr/>
                  <p:nvPr/>
                </p:nvSpPr>
                <p:spPr bwMode="auto">
                  <a:xfrm>
                    <a:off x="5087938" y="3592513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</p:grpSp>
            <p:grpSp>
              <p:nvGrpSpPr>
                <p:cNvPr id="265" name="Group 89"/>
                <p:cNvGrpSpPr/>
                <p:nvPr/>
              </p:nvGrpSpPr>
              <p:grpSpPr>
                <a:xfrm>
                  <a:off x="5910602" y="3986677"/>
                  <a:ext cx="1609380" cy="383467"/>
                  <a:chOff x="4438650" y="3467375"/>
                  <a:chExt cx="1725613" cy="411162"/>
                </a:xfrm>
                <a:solidFill>
                  <a:srgbClr val="205DAB"/>
                </a:solidFill>
                <a:effectLst>
                  <a:outerShdw algn="tl" blurRad="50800" dir="2700000" dist="38100" rotWithShape="0">
                    <a:prstClr val="black">
                      <a:alpha val="16000"/>
                    </a:prstClr>
                  </a:outerShdw>
                </a:effectLst>
              </p:grpSpPr>
              <p:sp>
                <p:nvSpPr>
                  <p:cNvPr id="1050487" name="Freeform 23"/>
                  <p:cNvSpPr/>
                  <p:nvPr/>
                </p:nvSpPr>
                <p:spPr bwMode="auto">
                  <a:xfrm>
                    <a:off x="4438650" y="3467375"/>
                    <a:ext cx="427038" cy="411162"/>
                  </a:xfrm>
                  <a:custGeom>
                    <a:avLst/>
                    <a:gdLst>
                      <a:gd name="T0" fmla="*/ 81 w 113"/>
                      <a:gd name="T1" fmla="*/ 109 h 109"/>
                      <a:gd name="T2" fmla="*/ 27 w 113"/>
                      <a:gd name="T3" fmla="*/ 109 h 109"/>
                      <a:gd name="T4" fmla="*/ 1 w 113"/>
                      <a:gd name="T5" fmla="*/ 81 h 109"/>
                      <a:gd name="T6" fmla="*/ 3 w 113"/>
                      <a:gd name="T7" fmla="*/ 28 h 109"/>
                      <a:gd name="T8" fmla="*/ 33 w 113"/>
                      <a:gd name="T9" fmla="*/ 0 h 109"/>
                      <a:gd name="T10" fmla="*/ 86 w 113"/>
                      <a:gd name="T11" fmla="*/ 0 h 109"/>
                      <a:gd name="T12" fmla="*/ 113 w 113"/>
                      <a:gd name="T13" fmla="*/ 28 h 109"/>
                      <a:gd name="T14" fmla="*/ 110 w 113"/>
                      <a:gd name="T15" fmla="*/ 81 h 109"/>
                      <a:gd name="T16" fmla="*/ 81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1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1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3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3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1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488" name="Freeform 24"/>
                  <p:cNvSpPr/>
                  <p:nvPr/>
                </p:nvSpPr>
                <p:spPr bwMode="auto">
                  <a:xfrm>
                    <a:off x="5737225" y="3467375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1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489" name="Freeform 25"/>
                  <p:cNvSpPr/>
                  <p:nvPr/>
                </p:nvSpPr>
                <p:spPr bwMode="auto">
                  <a:xfrm>
                    <a:off x="5087938" y="3467375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</p:grpSp>
            <p:grpSp>
              <p:nvGrpSpPr>
                <p:cNvPr id="266" name="Group 95"/>
                <p:cNvGrpSpPr/>
                <p:nvPr/>
              </p:nvGrpSpPr>
              <p:grpSpPr>
                <a:xfrm>
                  <a:off x="6005343" y="2037924"/>
                  <a:ext cx="1609380" cy="383467"/>
                  <a:chOff x="4438650" y="3592513"/>
                  <a:chExt cx="1725613" cy="411162"/>
                </a:xfrm>
                <a:solidFill>
                  <a:srgbClr val="205DAB"/>
                </a:solidFill>
                <a:effectLst>
                  <a:outerShdw algn="tl" blurRad="50800" dir="2700000" dist="38100" rotWithShape="0">
                    <a:prstClr val="black">
                      <a:alpha val="16000"/>
                    </a:prstClr>
                  </a:outerShdw>
                </a:effectLst>
              </p:grpSpPr>
              <p:sp>
                <p:nvSpPr>
                  <p:cNvPr id="105049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6029325" y="3852863"/>
                    <a:ext cx="120650" cy="120650"/>
                  </a:xfrm>
                  <a:prstGeom prst="ellipse"/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491" name="Freeform 23"/>
                  <p:cNvSpPr/>
                  <p:nvPr/>
                </p:nvSpPr>
                <p:spPr bwMode="auto">
                  <a:xfrm>
                    <a:off x="4438650" y="3592513"/>
                    <a:ext cx="427038" cy="411162"/>
                  </a:xfrm>
                  <a:custGeom>
                    <a:avLst/>
                    <a:gdLst>
                      <a:gd name="T0" fmla="*/ 81 w 113"/>
                      <a:gd name="T1" fmla="*/ 109 h 109"/>
                      <a:gd name="T2" fmla="*/ 27 w 113"/>
                      <a:gd name="T3" fmla="*/ 109 h 109"/>
                      <a:gd name="T4" fmla="*/ 1 w 113"/>
                      <a:gd name="T5" fmla="*/ 81 h 109"/>
                      <a:gd name="T6" fmla="*/ 3 w 113"/>
                      <a:gd name="T7" fmla="*/ 28 h 109"/>
                      <a:gd name="T8" fmla="*/ 33 w 113"/>
                      <a:gd name="T9" fmla="*/ 0 h 109"/>
                      <a:gd name="T10" fmla="*/ 86 w 113"/>
                      <a:gd name="T11" fmla="*/ 0 h 109"/>
                      <a:gd name="T12" fmla="*/ 113 w 113"/>
                      <a:gd name="T13" fmla="*/ 28 h 109"/>
                      <a:gd name="T14" fmla="*/ 110 w 113"/>
                      <a:gd name="T15" fmla="*/ 81 h 109"/>
                      <a:gd name="T16" fmla="*/ 81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1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1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3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3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1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492" name="Freeform 24"/>
                  <p:cNvSpPr/>
                  <p:nvPr/>
                </p:nvSpPr>
                <p:spPr bwMode="auto">
                  <a:xfrm>
                    <a:off x="5737225" y="3592513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1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493" name="Freeform 25"/>
                  <p:cNvSpPr/>
                  <p:nvPr/>
                </p:nvSpPr>
                <p:spPr bwMode="auto">
                  <a:xfrm>
                    <a:off x="5087938" y="3592513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</p:grpSp>
            <p:grpSp>
              <p:nvGrpSpPr>
                <p:cNvPr id="267" name="Group 101"/>
                <p:cNvGrpSpPr/>
                <p:nvPr/>
              </p:nvGrpSpPr>
              <p:grpSpPr>
                <a:xfrm>
                  <a:off x="5884695" y="4488378"/>
                  <a:ext cx="1609378" cy="383467"/>
                  <a:chOff x="4459512" y="3440142"/>
                  <a:chExt cx="1725611" cy="411162"/>
                </a:xfrm>
                <a:solidFill>
                  <a:srgbClr val="205DAB"/>
                </a:solidFill>
                <a:effectLst>
                  <a:outerShdw algn="tl" blurRad="50800" dir="2700000" dist="38100" rotWithShape="0">
                    <a:prstClr val="black">
                      <a:alpha val="16000"/>
                    </a:prstClr>
                  </a:outerShdw>
                </a:effectLst>
              </p:grpSpPr>
              <p:sp>
                <p:nvSpPr>
                  <p:cNvPr id="1050494" name="Freeform 23"/>
                  <p:cNvSpPr/>
                  <p:nvPr/>
                </p:nvSpPr>
                <p:spPr bwMode="auto">
                  <a:xfrm>
                    <a:off x="4459512" y="3440142"/>
                    <a:ext cx="427038" cy="411162"/>
                  </a:xfrm>
                  <a:custGeom>
                    <a:avLst/>
                    <a:gdLst>
                      <a:gd name="T0" fmla="*/ 81 w 113"/>
                      <a:gd name="T1" fmla="*/ 109 h 109"/>
                      <a:gd name="T2" fmla="*/ 27 w 113"/>
                      <a:gd name="T3" fmla="*/ 109 h 109"/>
                      <a:gd name="T4" fmla="*/ 1 w 113"/>
                      <a:gd name="T5" fmla="*/ 81 h 109"/>
                      <a:gd name="T6" fmla="*/ 3 w 113"/>
                      <a:gd name="T7" fmla="*/ 28 h 109"/>
                      <a:gd name="T8" fmla="*/ 33 w 113"/>
                      <a:gd name="T9" fmla="*/ 0 h 109"/>
                      <a:gd name="T10" fmla="*/ 86 w 113"/>
                      <a:gd name="T11" fmla="*/ 0 h 109"/>
                      <a:gd name="T12" fmla="*/ 113 w 113"/>
                      <a:gd name="T13" fmla="*/ 28 h 109"/>
                      <a:gd name="T14" fmla="*/ 110 w 113"/>
                      <a:gd name="T15" fmla="*/ 81 h 109"/>
                      <a:gd name="T16" fmla="*/ 81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1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1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3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3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1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495" name="Freeform 24"/>
                  <p:cNvSpPr/>
                  <p:nvPr/>
                </p:nvSpPr>
                <p:spPr bwMode="auto">
                  <a:xfrm>
                    <a:off x="5758085" y="3440142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1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496" name="Freeform 25"/>
                  <p:cNvSpPr/>
                  <p:nvPr/>
                </p:nvSpPr>
                <p:spPr bwMode="auto">
                  <a:xfrm>
                    <a:off x="5108798" y="3440142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</p:grpSp>
          </p:grpSp>
          <p:sp>
            <p:nvSpPr>
              <p:cNvPr id="1050497" name="Freeform: Shape 115"/>
              <p:cNvSpPr/>
              <p:nvPr/>
            </p:nvSpPr>
            <p:spPr bwMode="auto">
              <a:xfrm>
                <a:off x="5758796" y="4949086"/>
                <a:ext cx="1831554" cy="406690"/>
              </a:xfrm>
              <a:custGeom>
                <a:avLst/>
                <a:gdLst>
                  <a:gd name="connsiteX0" fmla="*/ 1831554 w 1831554"/>
                  <a:gd name="connsiteY0" fmla="*/ 0 h 406690"/>
                  <a:gd name="connsiteX1" fmla="*/ 1829104 w 1831554"/>
                  <a:gd name="connsiteY1" fmla="*/ 49157 h 406690"/>
                  <a:gd name="connsiteX2" fmla="*/ 1820748 w 1831554"/>
                  <a:gd name="connsiteY2" fmla="*/ 216797 h 406690"/>
                  <a:gd name="connsiteX3" fmla="*/ 1620055 w 1831554"/>
                  <a:gd name="connsiteY3" fmla="*/ 406690 h 406690"/>
                  <a:gd name="connsiteX4" fmla="*/ 179995 w 1831554"/>
                  <a:gd name="connsiteY4" fmla="*/ 406690 h 406690"/>
                  <a:gd name="connsiteX5" fmla="*/ 427 w 1831554"/>
                  <a:gd name="connsiteY5" fmla="*/ 216797 h 406690"/>
                  <a:gd name="connsiteX6" fmla="*/ 10822 w 1831554"/>
                  <a:gd name="connsiteY6" fmla="*/ 8241 h 406690"/>
                  <a:gd name="connsiteX7" fmla="*/ 15883 w 1831554"/>
                  <a:gd name="connsiteY7" fmla="*/ 8241 h 406690"/>
                  <a:gd name="connsiteX8" fmla="*/ 1791272 w 1831554"/>
                  <a:gd name="connsiteY8" fmla="*/ 8241 h 406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1554" h="406690">
                    <a:moveTo>
                      <a:pt x="1831554" y="0"/>
                    </a:moveTo>
                    <a:lnTo>
                      <a:pt x="1829104" y="49157"/>
                    </a:lnTo>
                    <a:cubicBezTo>
                      <a:pt x="1820748" y="216797"/>
                      <a:pt x="1820748" y="216797"/>
                      <a:pt x="1820748" y="216797"/>
                    </a:cubicBezTo>
                    <a:cubicBezTo>
                      <a:pt x="1813707" y="318777"/>
                      <a:pt x="1725683" y="406690"/>
                      <a:pt x="1620055" y="406690"/>
                    </a:cubicBezTo>
                    <a:cubicBezTo>
                      <a:pt x="179995" y="406690"/>
                      <a:pt x="179995" y="406690"/>
                      <a:pt x="179995" y="406690"/>
                    </a:cubicBezTo>
                    <a:cubicBezTo>
                      <a:pt x="74367" y="406690"/>
                      <a:pt x="-6615" y="318777"/>
                      <a:pt x="427" y="216797"/>
                    </a:cubicBezTo>
                    <a:lnTo>
                      <a:pt x="10822" y="8241"/>
                    </a:lnTo>
                    <a:lnTo>
                      <a:pt x="15883" y="8241"/>
                    </a:lnTo>
                    <a:cubicBezTo>
                      <a:pt x="138832" y="8241"/>
                      <a:pt x="532270" y="8241"/>
                      <a:pt x="1791272" y="8241"/>
                    </a:cubicBezTo>
                    <a:close/>
                  </a:path>
                </a:pathLst>
              </a:custGeom>
              <a:solidFill>
                <a:srgbClr val="35328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  <a:noAutofit/>
              </a:bodyPr>
              <a:p>
                <a:endParaRPr lang="en-US"/>
              </a:p>
            </p:txBody>
          </p:sp>
        </p:grpSp>
        <p:sp>
          <p:nvSpPr>
            <p:cNvPr id="1050498" name="Rectangle 5"/>
            <p:cNvSpPr>
              <a:spLocks noChangeArrowheads="1"/>
            </p:cNvSpPr>
            <p:nvPr/>
          </p:nvSpPr>
          <p:spPr bwMode="auto">
            <a:xfrm>
              <a:off x="5019299" y="5670477"/>
              <a:ext cx="342012" cy="2961"/>
            </a:xfrm>
            <a:prstGeom prst="rect"/>
            <a:solidFill>
              <a:srgbClr val="E5E5E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99" name="Freeform 8"/>
            <p:cNvSpPr/>
            <p:nvPr/>
          </p:nvSpPr>
          <p:spPr bwMode="auto">
            <a:xfrm>
              <a:off x="4692093" y="1523401"/>
              <a:ext cx="888342" cy="2377795"/>
            </a:xfrm>
            <a:custGeom>
              <a:avLst/>
              <a:gdLst>
                <a:gd name="T0" fmla="*/ 600 w 600"/>
                <a:gd name="T1" fmla="*/ 1606 h 1606"/>
                <a:gd name="T2" fmla="*/ 369 w 600"/>
                <a:gd name="T3" fmla="*/ 0 h 1606"/>
                <a:gd name="T4" fmla="*/ 0 w 600"/>
                <a:gd name="T5" fmla="*/ 0 h 1606"/>
                <a:gd name="T6" fmla="*/ 231 w 600"/>
                <a:gd name="T7" fmla="*/ 1606 h 1606"/>
                <a:gd name="T8" fmla="*/ 600 w 600"/>
                <a:gd name="T9" fmla="*/ 1606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1606">
                  <a:moveTo>
                    <a:pt x="600" y="1606"/>
                  </a:moveTo>
                  <a:lnTo>
                    <a:pt x="369" y="0"/>
                  </a:lnTo>
                  <a:lnTo>
                    <a:pt x="0" y="0"/>
                  </a:lnTo>
                  <a:lnTo>
                    <a:pt x="231" y="1606"/>
                  </a:lnTo>
                  <a:lnTo>
                    <a:pt x="600" y="1606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00" name="Freeform 32"/>
            <p:cNvSpPr/>
            <p:nvPr/>
          </p:nvSpPr>
          <p:spPr bwMode="auto">
            <a:xfrm>
              <a:off x="4692093" y="3036543"/>
              <a:ext cx="137693" cy="115484"/>
            </a:xfrm>
            <a:custGeom>
              <a:avLst/>
              <a:gdLst>
                <a:gd name="T0" fmla="*/ 20 w 39"/>
                <a:gd name="T1" fmla="*/ 0 h 33"/>
                <a:gd name="T2" fmla="*/ 39 w 39"/>
                <a:gd name="T3" fmla="*/ 17 h 33"/>
                <a:gd name="T4" fmla="*/ 3 w 39"/>
                <a:gd name="T5" fmla="*/ 33 h 33"/>
                <a:gd name="T6" fmla="*/ 1 w 39"/>
                <a:gd name="T7" fmla="*/ 11 h 33"/>
                <a:gd name="T8" fmla="*/ 10 w 39"/>
                <a:gd name="T9" fmla="*/ 1 h 33"/>
                <a:gd name="T10" fmla="*/ 20 w 39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33">
                  <a:moveTo>
                    <a:pt x="20" y="0"/>
                  </a:moveTo>
                  <a:cubicBezTo>
                    <a:pt x="39" y="17"/>
                    <a:pt x="39" y="17"/>
                    <a:pt x="39" y="17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2" y="24"/>
                    <a:pt x="1" y="11"/>
                  </a:cubicBezTo>
                  <a:cubicBezTo>
                    <a:pt x="0" y="6"/>
                    <a:pt x="4" y="1"/>
                    <a:pt x="10" y="1"/>
                  </a:cubicBezTo>
                  <a:cubicBezTo>
                    <a:pt x="20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01" name="Freeform 33"/>
            <p:cNvSpPr/>
            <p:nvPr/>
          </p:nvSpPr>
          <p:spPr bwMode="auto">
            <a:xfrm>
              <a:off x="4702457" y="3095766"/>
              <a:ext cx="152499" cy="119926"/>
            </a:xfrm>
            <a:custGeom>
              <a:avLst/>
              <a:gdLst>
                <a:gd name="T0" fmla="*/ 103 w 103"/>
                <a:gd name="T1" fmla="*/ 81 h 81"/>
                <a:gd name="T2" fmla="*/ 26 w 103"/>
                <a:gd name="T3" fmla="*/ 81 h 81"/>
                <a:gd name="T4" fmla="*/ 0 w 103"/>
                <a:gd name="T5" fmla="*/ 38 h 81"/>
                <a:gd name="T6" fmla="*/ 86 w 103"/>
                <a:gd name="T7" fmla="*/ 0 h 81"/>
                <a:gd name="T8" fmla="*/ 103 w 10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81">
                  <a:moveTo>
                    <a:pt x="103" y="81"/>
                  </a:moveTo>
                  <a:lnTo>
                    <a:pt x="26" y="81"/>
                  </a:lnTo>
                  <a:lnTo>
                    <a:pt x="0" y="38"/>
                  </a:lnTo>
                  <a:lnTo>
                    <a:pt x="86" y="0"/>
                  </a:lnTo>
                  <a:lnTo>
                    <a:pt x="103" y="81"/>
                  </a:ln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02" name="Freeform 34"/>
            <p:cNvSpPr/>
            <p:nvPr/>
          </p:nvSpPr>
          <p:spPr bwMode="auto">
            <a:xfrm>
              <a:off x="4702457" y="3095766"/>
              <a:ext cx="152499" cy="119926"/>
            </a:xfrm>
            <a:custGeom>
              <a:avLst/>
              <a:gdLst>
                <a:gd name="T0" fmla="*/ 103 w 103"/>
                <a:gd name="T1" fmla="*/ 81 h 81"/>
                <a:gd name="T2" fmla="*/ 26 w 103"/>
                <a:gd name="T3" fmla="*/ 81 h 81"/>
                <a:gd name="T4" fmla="*/ 0 w 103"/>
                <a:gd name="T5" fmla="*/ 38 h 81"/>
                <a:gd name="T6" fmla="*/ 86 w 103"/>
                <a:gd name="T7" fmla="*/ 0 h 81"/>
                <a:gd name="T8" fmla="*/ 103 w 10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81">
                  <a:moveTo>
                    <a:pt x="103" y="81"/>
                  </a:moveTo>
                  <a:lnTo>
                    <a:pt x="26" y="81"/>
                  </a:lnTo>
                  <a:lnTo>
                    <a:pt x="0" y="38"/>
                  </a:lnTo>
                  <a:lnTo>
                    <a:pt x="86" y="0"/>
                  </a:lnTo>
                  <a:lnTo>
                    <a:pt x="103" y="81"/>
                  </a:lnTo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03" name="Freeform 35"/>
            <p:cNvSpPr/>
            <p:nvPr/>
          </p:nvSpPr>
          <p:spPr bwMode="auto">
            <a:xfrm>
              <a:off x="5347985" y="2163007"/>
              <a:ext cx="812833" cy="602591"/>
            </a:xfrm>
            <a:custGeom>
              <a:avLst/>
              <a:gdLst>
                <a:gd name="T0" fmla="*/ 38 w 231"/>
                <a:gd name="T1" fmla="*/ 0 h 171"/>
                <a:gd name="T2" fmla="*/ 79 w 231"/>
                <a:gd name="T3" fmla="*/ 51 h 171"/>
                <a:gd name="T4" fmla="*/ 122 w 231"/>
                <a:gd name="T5" fmla="*/ 100 h 171"/>
                <a:gd name="T6" fmla="*/ 127 w 231"/>
                <a:gd name="T7" fmla="*/ 106 h 171"/>
                <a:gd name="T8" fmla="*/ 129 w 231"/>
                <a:gd name="T9" fmla="*/ 108 h 171"/>
                <a:gd name="T10" fmla="*/ 131 w 231"/>
                <a:gd name="T11" fmla="*/ 109 h 171"/>
                <a:gd name="T12" fmla="*/ 142 w 231"/>
                <a:gd name="T13" fmla="*/ 116 h 171"/>
                <a:gd name="T14" fmla="*/ 170 w 231"/>
                <a:gd name="T15" fmla="*/ 128 h 171"/>
                <a:gd name="T16" fmla="*/ 231 w 231"/>
                <a:gd name="T17" fmla="*/ 148 h 171"/>
                <a:gd name="T18" fmla="*/ 228 w 231"/>
                <a:gd name="T19" fmla="*/ 171 h 171"/>
                <a:gd name="T20" fmla="*/ 159 w 231"/>
                <a:gd name="T21" fmla="*/ 164 h 171"/>
                <a:gd name="T22" fmla="*/ 124 w 231"/>
                <a:gd name="T23" fmla="*/ 153 h 171"/>
                <a:gd name="T24" fmla="*/ 106 w 231"/>
                <a:gd name="T25" fmla="*/ 144 h 171"/>
                <a:gd name="T26" fmla="*/ 101 w 231"/>
                <a:gd name="T27" fmla="*/ 141 h 171"/>
                <a:gd name="T28" fmla="*/ 99 w 231"/>
                <a:gd name="T29" fmla="*/ 139 h 171"/>
                <a:gd name="T30" fmla="*/ 97 w 231"/>
                <a:gd name="T31" fmla="*/ 137 h 171"/>
                <a:gd name="T32" fmla="*/ 91 w 231"/>
                <a:gd name="T33" fmla="*/ 131 h 171"/>
                <a:gd name="T34" fmla="*/ 43 w 231"/>
                <a:gd name="T35" fmla="*/ 82 h 171"/>
                <a:gd name="T36" fmla="*/ 0 w 231"/>
                <a:gd name="T37" fmla="*/ 29 h 171"/>
                <a:gd name="T38" fmla="*/ 38 w 231"/>
                <a:gd name="T3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1" h="171">
                  <a:moveTo>
                    <a:pt x="38" y="0"/>
                  </a:moveTo>
                  <a:cubicBezTo>
                    <a:pt x="52" y="17"/>
                    <a:pt x="65" y="34"/>
                    <a:pt x="79" y="51"/>
                  </a:cubicBezTo>
                  <a:cubicBezTo>
                    <a:pt x="93" y="68"/>
                    <a:pt x="107" y="84"/>
                    <a:pt x="122" y="100"/>
                  </a:cubicBezTo>
                  <a:cubicBezTo>
                    <a:pt x="127" y="106"/>
                    <a:pt x="127" y="106"/>
                    <a:pt x="127" y="106"/>
                  </a:cubicBezTo>
                  <a:cubicBezTo>
                    <a:pt x="129" y="108"/>
                    <a:pt x="129" y="108"/>
                    <a:pt x="129" y="108"/>
                  </a:cubicBezTo>
                  <a:cubicBezTo>
                    <a:pt x="130" y="108"/>
                    <a:pt x="130" y="109"/>
                    <a:pt x="131" y="109"/>
                  </a:cubicBezTo>
                  <a:cubicBezTo>
                    <a:pt x="134" y="112"/>
                    <a:pt x="138" y="114"/>
                    <a:pt x="142" y="116"/>
                  </a:cubicBezTo>
                  <a:cubicBezTo>
                    <a:pt x="150" y="121"/>
                    <a:pt x="160" y="125"/>
                    <a:pt x="170" y="128"/>
                  </a:cubicBezTo>
                  <a:cubicBezTo>
                    <a:pt x="189" y="136"/>
                    <a:pt x="211" y="142"/>
                    <a:pt x="231" y="148"/>
                  </a:cubicBezTo>
                  <a:cubicBezTo>
                    <a:pt x="228" y="171"/>
                    <a:pt x="228" y="171"/>
                    <a:pt x="228" y="171"/>
                  </a:cubicBezTo>
                  <a:cubicBezTo>
                    <a:pt x="205" y="171"/>
                    <a:pt x="183" y="169"/>
                    <a:pt x="159" y="164"/>
                  </a:cubicBezTo>
                  <a:cubicBezTo>
                    <a:pt x="148" y="161"/>
                    <a:pt x="136" y="158"/>
                    <a:pt x="124" y="153"/>
                  </a:cubicBezTo>
                  <a:cubicBezTo>
                    <a:pt x="119" y="151"/>
                    <a:pt x="112" y="148"/>
                    <a:pt x="106" y="144"/>
                  </a:cubicBezTo>
                  <a:cubicBezTo>
                    <a:pt x="105" y="143"/>
                    <a:pt x="103" y="142"/>
                    <a:pt x="101" y="141"/>
                  </a:cubicBezTo>
                  <a:cubicBezTo>
                    <a:pt x="99" y="139"/>
                    <a:pt x="99" y="139"/>
                    <a:pt x="99" y="139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74" y="115"/>
                    <a:pt x="58" y="99"/>
                    <a:pt x="43" y="82"/>
                  </a:cubicBezTo>
                  <a:cubicBezTo>
                    <a:pt x="28" y="65"/>
                    <a:pt x="14" y="47"/>
                    <a:pt x="0" y="29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04" name="Freeform 36"/>
            <p:cNvSpPr/>
            <p:nvPr/>
          </p:nvSpPr>
          <p:spPr bwMode="auto">
            <a:xfrm>
              <a:off x="6206716" y="2648634"/>
              <a:ext cx="115484" cy="137693"/>
            </a:xfrm>
            <a:custGeom>
              <a:avLst/>
              <a:gdLst>
                <a:gd name="T0" fmla="*/ 59 w 78"/>
                <a:gd name="T1" fmla="*/ 15 h 93"/>
                <a:gd name="T2" fmla="*/ 78 w 78"/>
                <a:gd name="T3" fmla="*/ 93 h 93"/>
                <a:gd name="T4" fmla="*/ 0 w 78"/>
                <a:gd name="T5" fmla="*/ 88 h 93"/>
                <a:gd name="T6" fmla="*/ 17 w 78"/>
                <a:gd name="T7" fmla="*/ 0 h 93"/>
                <a:gd name="T8" fmla="*/ 59 w 78"/>
                <a:gd name="T9" fmla="*/ 15 h 93"/>
                <a:gd name="T10" fmla="*/ 59 w 78"/>
                <a:gd name="T11" fmla="*/ 1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93">
                  <a:moveTo>
                    <a:pt x="59" y="15"/>
                  </a:moveTo>
                  <a:lnTo>
                    <a:pt x="78" y="93"/>
                  </a:lnTo>
                  <a:lnTo>
                    <a:pt x="0" y="88"/>
                  </a:lnTo>
                  <a:lnTo>
                    <a:pt x="17" y="0"/>
                  </a:lnTo>
                  <a:lnTo>
                    <a:pt x="59" y="15"/>
                  </a:lnTo>
                  <a:lnTo>
                    <a:pt x="59" y="15"/>
                  </a:ln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05" name="Freeform 37"/>
            <p:cNvSpPr/>
            <p:nvPr/>
          </p:nvSpPr>
          <p:spPr bwMode="auto">
            <a:xfrm>
              <a:off x="6083829" y="2648634"/>
              <a:ext cx="148057" cy="158420"/>
            </a:xfrm>
            <a:custGeom>
              <a:avLst/>
              <a:gdLst>
                <a:gd name="T0" fmla="*/ 13 w 42"/>
                <a:gd name="T1" fmla="*/ 10 h 45"/>
                <a:gd name="T2" fmla="*/ 42 w 42"/>
                <a:gd name="T3" fmla="*/ 0 h 45"/>
                <a:gd name="T4" fmla="*/ 35 w 42"/>
                <a:gd name="T5" fmla="*/ 37 h 45"/>
                <a:gd name="T6" fmla="*/ 0 w 42"/>
                <a:gd name="T7" fmla="*/ 26 h 45"/>
                <a:gd name="T8" fmla="*/ 13 w 42"/>
                <a:gd name="T9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5">
                  <a:moveTo>
                    <a:pt x="13" y="1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9" y="45"/>
                    <a:pt x="0" y="26"/>
                  </a:cubicBezTo>
                  <a:cubicBezTo>
                    <a:pt x="13" y="10"/>
                    <a:pt x="13" y="10"/>
                    <a:pt x="13" y="10"/>
                  </a:cubicBez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06" name="Freeform 38"/>
            <p:cNvSpPr/>
            <p:nvPr/>
          </p:nvSpPr>
          <p:spPr bwMode="auto">
            <a:xfrm>
              <a:off x="4607700" y="2163007"/>
              <a:ext cx="285750" cy="940161"/>
            </a:xfrm>
            <a:custGeom>
              <a:avLst/>
              <a:gdLst>
                <a:gd name="T0" fmla="*/ 81 w 81"/>
                <a:gd name="T1" fmla="*/ 14 h 267"/>
                <a:gd name="T2" fmla="*/ 62 w 81"/>
                <a:gd name="T3" fmla="*/ 77 h 267"/>
                <a:gd name="T4" fmla="*/ 52 w 81"/>
                <a:gd name="T5" fmla="*/ 108 h 267"/>
                <a:gd name="T6" fmla="*/ 48 w 81"/>
                <a:gd name="T7" fmla="*/ 123 h 267"/>
                <a:gd name="T8" fmla="*/ 46 w 81"/>
                <a:gd name="T9" fmla="*/ 131 h 267"/>
                <a:gd name="T10" fmla="*/ 44 w 81"/>
                <a:gd name="T11" fmla="*/ 138 h 267"/>
                <a:gd name="T12" fmla="*/ 43 w 81"/>
                <a:gd name="T13" fmla="*/ 150 h 267"/>
                <a:gd name="T14" fmla="*/ 43 w 81"/>
                <a:gd name="T15" fmla="*/ 165 h 267"/>
                <a:gd name="T16" fmla="*/ 45 w 81"/>
                <a:gd name="T17" fmla="*/ 196 h 267"/>
                <a:gd name="T18" fmla="*/ 53 w 81"/>
                <a:gd name="T19" fmla="*/ 261 h 267"/>
                <a:gd name="T20" fmla="*/ 30 w 81"/>
                <a:gd name="T21" fmla="*/ 267 h 267"/>
                <a:gd name="T22" fmla="*/ 10 w 81"/>
                <a:gd name="T23" fmla="*/ 202 h 267"/>
                <a:gd name="T24" fmla="*/ 3 w 81"/>
                <a:gd name="T25" fmla="*/ 169 h 267"/>
                <a:gd name="T26" fmla="*/ 1 w 81"/>
                <a:gd name="T27" fmla="*/ 151 h 267"/>
                <a:gd name="T28" fmla="*/ 1 w 81"/>
                <a:gd name="T29" fmla="*/ 130 h 267"/>
                <a:gd name="T30" fmla="*/ 2 w 81"/>
                <a:gd name="T31" fmla="*/ 125 h 267"/>
                <a:gd name="T32" fmla="*/ 3 w 81"/>
                <a:gd name="T33" fmla="*/ 121 h 267"/>
                <a:gd name="T34" fmla="*/ 5 w 81"/>
                <a:gd name="T35" fmla="*/ 112 h 267"/>
                <a:gd name="T36" fmla="*/ 8 w 81"/>
                <a:gd name="T37" fmla="*/ 96 h 267"/>
                <a:gd name="T38" fmla="*/ 17 w 81"/>
                <a:gd name="T39" fmla="*/ 64 h 267"/>
                <a:gd name="T40" fmla="*/ 35 w 81"/>
                <a:gd name="T41" fmla="*/ 0 h 267"/>
                <a:gd name="T42" fmla="*/ 81 w 81"/>
                <a:gd name="T43" fmla="*/ 14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" h="267">
                  <a:moveTo>
                    <a:pt x="81" y="14"/>
                  </a:moveTo>
                  <a:cubicBezTo>
                    <a:pt x="75" y="35"/>
                    <a:pt x="69" y="56"/>
                    <a:pt x="62" y="77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46" y="131"/>
                    <a:pt x="46" y="131"/>
                    <a:pt x="46" y="131"/>
                  </a:cubicBezTo>
                  <a:cubicBezTo>
                    <a:pt x="44" y="138"/>
                    <a:pt x="44" y="138"/>
                    <a:pt x="44" y="138"/>
                  </a:cubicBezTo>
                  <a:cubicBezTo>
                    <a:pt x="43" y="140"/>
                    <a:pt x="43" y="145"/>
                    <a:pt x="43" y="150"/>
                  </a:cubicBezTo>
                  <a:cubicBezTo>
                    <a:pt x="42" y="154"/>
                    <a:pt x="42" y="159"/>
                    <a:pt x="43" y="165"/>
                  </a:cubicBezTo>
                  <a:cubicBezTo>
                    <a:pt x="43" y="175"/>
                    <a:pt x="44" y="185"/>
                    <a:pt x="45" y="196"/>
                  </a:cubicBezTo>
                  <a:cubicBezTo>
                    <a:pt x="47" y="217"/>
                    <a:pt x="50" y="239"/>
                    <a:pt x="53" y="261"/>
                  </a:cubicBezTo>
                  <a:cubicBezTo>
                    <a:pt x="30" y="267"/>
                    <a:pt x="30" y="267"/>
                    <a:pt x="30" y="267"/>
                  </a:cubicBezTo>
                  <a:cubicBezTo>
                    <a:pt x="22" y="245"/>
                    <a:pt x="15" y="224"/>
                    <a:pt x="10" y="202"/>
                  </a:cubicBezTo>
                  <a:cubicBezTo>
                    <a:pt x="7" y="191"/>
                    <a:pt x="5" y="180"/>
                    <a:pt x="3" y="169"/>
                  </a:cubicBezTo>
                  <a:cubicBezTo>
                    <a:pt x="2" y="163"/>
                    <a:pt x="1" y="157"/>
                    <a:pt x="1" y="151"/>
                  </a:cubicBezTo>
                  <a:cubicBezTo>
                    <a:pt x="0" y="144"/>
                    <a:pt x="0" y="138"/>
                    <a:pt x="1" y="130"/>
                  </a:cubicBezTo>
                  <a:cubicBezTo>
                    <a:pt x="2" y="128"/>
                    <a:pt x="2" y="127"/>
                    <a:pt x="2" y="125"/>
                  </a:cubicBezTo>
                  <a:cubicBezTo>
                    <a:pt x="3" y="121"/>
                    <a:pt x="3" y="121"/>
                    <a:pt x="3" y="121"/>
                  </a:cubicBezTo>
                  <a:cubicBezTo>
                    <a:pt x="5" y="112"/>
                    <a:pt x="5" y="112"/>
                    <a:pt x="5" y="112"/>
                  </a:cubicBezTo>
                  <a:cubicBezTo>
                    <a:pt x="6" y="107"/>
                    <a:pt x="7" y="101"/>
                    <a:pt x="8" y="96"/>
                  </a:cubicBezTo>
                  <a:cubicBezTo>
                    <a:pt x="11" y="85"/>
                    <a:pt x="14" y="74"/>
                    <a:pt x="17" y="64"/>
                  </a:cubicBezTo>
                  <a:cubicBezTo>
                    <a:pt x="22" y="42"/>
                    <a:pt x="28" y="21"/>
                    <a:pt x="35" y="0"/>
                  </a:cubicBezTo>
                  <a:cubicBezTo>
                    <a:pt x="81" y="14"/>
                    <a:pt x="81" y="14"/>
                    <a:pt x="81" y="14"/>
                  </a:cubicBezTo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07" name="Freeform 42"/>
            <p:cNvSpPr/>
            <p:nvPr/>
          </p:nvSpPr>
          <p:spPr bwMode="auto">
            <a:xfrm>
              <a:off x="4985246" y="1748447"/>
              <a:ext cx="340531" cy="373104"/>
            </a:xfrm>
            <a:custGeom>
              <a:avLst/>
              <a:gdLst>
                <a:gd name="T0" fmla="*/ 5 w 97"/>
                <a:gd name="T1" fmla="*/ 0 h 106"/>
                <a:gd name="T2" fmla="*/ 0 w 97"/>
                <a:gd name="T3" fmla="*/ 82 h 106"/>
                <a:gd name="T4" fmla="*/ 50 w 97"/>
                <a:gd name="T5" fmla="*/ 106 h 106"/>
                <a:gd name="T6" fmla="*/ 72 w 97"/>
                <a:gd name="T7" fmla="*/ 82 h 106"/>
                <a:gd name="T8" fmla="*/ 49 w 97"/>
                <a:gd name="T9" fmla="*/ 39 h 106"/>
                <a:gd name="T10" fmla="*/ 5 w 97"/>
                <a:gd name="T1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6">
                  <a:moveTo>
                    <a:pt x="5" y="0"/>
                  </a:moveTo>
                  <a:cubicBezTo>
                    <a:pt x="2" y="29"/>
                    <a:pt x="6" y="57"/>
                    <a:pt x="0" y="82"/>
                  </a:cubicBezTo>
                  <a:cubicBezTo>
                    <a:pt x="0" y="82"/>
                    <a:pt x="7" y="106"/>
                    <a:pt x="50" y="106"/>
                  </a:cubicBezTo>
                  <a:cubicBezTo>
                    <a:pt x="97" y="106"/>
                    <a:pt x="72" y="82"/>
                    <a:pt x="72" y="82"/>
                  </a:cubicBezTo>
                  <a:cubicBezTo>
                    <a:pt x="46" y="76"/>
                    <a:pt x="45" y="57"/>
                    <a:pt x="49" y="39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08" name="Freeform 43"/>
            <p:cNvSpPr/>
            <p:nvPr/>
          </p:nvSpPr>
          <p:spPr bwMode="auto">
            <a:xfrm>
              <a:off x="4928985" y="1980897"/>
              <a:ext cx="330168" cy="91795"/>
            </a:xfrm>
            <a:custGeom>
              <a:avLst/>
              <a:gdLst>
                <a:gd name="T0" fmla="*/ 7 w 94"/>
                <a:gd name="T1" fmla="*/ 24 h 26"/>
                <a:gd name="T2" fmla="*/ 8 w 94"/>
                <a:gd name="T3" fmla="*/ 4 h 26"/>
                <a:gd name="T4" fmla="*/ 77 w 94"/>
                <a:gd name="T5" fmla="*/ 5 h 26"/>
                <a:gd name="T6" fmla="*/ 90 w 94"/>
                <a:gd name="T7" fmla="*/ 26 h 26"/>
                <a:gd name="T8" fmla="*/ 7 w 94"/>
                <a:gd name="T9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26">
                  <a:moveTo>
                    <a:pt x="7" y="24"/>
                  </a:moveTo>
                  <a:cubicBezTo>
                    <a:pt x="3" y="17"/>
                    <a:pt x="0" y="6"/>
                    <a:pt x="8" y="4"/>
                  </a:cubicBezTo>
                  <a:cubicBezTo>
                    <a:pt x="16" y="1"/>
                    <a:pt x="61" y="0"/>
                    <a:pt x="77" y="5"/>
                  </a:cubicBezTo>
                  <a:cubicBezTo>
                    <a:pt x="94" y="11"/>
                    <a:pt x="90" y="26"/>
                    <a:pt x="90" y="26"/>
                  </a:cubicBezTo>
                  <a:cubicBezTo>
                    <a:pt x="7" y="24"/>
                    <a:pt x="7" y="24"/>
                    <a:pt x="7" y="24"/>
                  </a:cubicBezTo>
                  <a:close/>
                </a:path>
              </a:pathLst>
            </a:custGeom>
            <a:solidFill>
              <a:srgbClr val="EE363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09" name="Freeform 44"/>
            <p:cNvSpPr>
              <a:spLocks noEditPoints="1"/>
            </p:cNvSpPr>
            <p:nvPr/>
          </p:nvSpPr>
          <p:spPr bwMode="auto">
            <a:xfrm>
              <a:off x="4618065" y="5744506"/>
              <a:ext cx="66626" cy="34053"/>
            </a:xfrm>
            <a:custGeom>
              <a:avLst/>
              <a:gdLst>
                <a:gd name="T0" fmla="*/ 3 w 19"/>
                <a:gd name="T1" fmla="*/ 5 h 10"/>
                <a:gd name="T2" fmla="*/ 15 w 19"/>
                <a:gd name="T3" fmla="*/ 7 h 10"/>
                <a:gd name="T4" fmla="*/ 17 w 19"/>
                <a:gd name="T5" fmla="*/ 5 h 10"/>
                <a:gd name="T6" fmla="*/ 16 w 19"/>
                <a:gd name="T7" fmla="*/ 4 h 10"/>
                <a:gd name="T8" fmla="*/ 3 w 19"/>
                <a:gd name="T9" fmla="*/ 5 h 10"/>
                <a:gd name="T10" fmla="*/ 9 w 19"/>
                <a:gd name="T11" fmla="*/ 9 h 10"/>
                <a:gd name="T12" fmla="*/ 0 w 19"/>
                <a:gd name="T13" fmla="*/ 6 h 10"/>
                <a:gd name="T14" fmla="*/ 0 w 19"/>
                <a:gd name="T15" fmla="*/ 5 h 10"/>
                <a:gd name="T16" fmla="*/ 0 w 19"/>
                <a:gd name="T17" fmla="*/ 4 h 10"/>
                <a:gd name="T18" fmla="*/ 17 w 19"/>
                <a:gd name="T19" fmla="*/ 3 h 10"/>
                <a:gd name="T20" fmla="*/ 18 w 19"/>
                <a:gd name="T21" fmla="*/ 5 h 10"/>
                <a:gd name="T22" fmla="*/ 16 w 19"/>
                <a:gd name="T23" fmla="*/ 9 h 10"/>
                <a:gd name="T24" fmla="*/ 9 w 19"/>
                <a:gd name="T2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10">
                  <a:moveTo>
                    <a:pt x="3" y="5"/>
                  </a:moveTo>
                  <a:cubicBezTo>
                    <a:pt x="8" y="8"/>
                    <a:pt x="13" y="9"/>
                    <a:pt x="15" y="7"/>
                  </a:cubicBezTo>
                  <a:cubicBezTo>
                    <a:pt x="16" y="7"/>
                    <a:pt x="16" y="6"/>
                    <a:pt x="17" y="5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2"/>
                    <a:pt x="8" y="4"/>
                    <a:pt x="3" y="5"/>
                  </a:cubicBezTo>
                  <a:close/>
                  <a:moveTo>
                    <a:pt x="9" y="9"/>
                  </a:moveTo>
                  <a:cubicBezTo>
                    <a:pt x="6" y="8"/>
                    <a:pt x="3" y="7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14" y="0"/>
                    <a:pt x="17" y="3"/>
                  </a:cubicBezTo>
                  <a:cubicBezTo>
                    <a:pt x="18" y="3"/>
                    <a:pt x="19" y="4"/>
                    <a:pt x="18" y="5"/>
                  </a:cubicBezTo>
                  <a:cubicBezTo>
                    <a:pt x="18" y="7"/>
                    <a:pt x="17" y="8"/>
                    <a:pt x="16" y="9"/>
                  </a:cubicBezTo>
                  <a:cubicBezTo>
                    <a:pt x="14" y="10"/>
                    <a:pt x="11" y="10"/>
                    <a:pt x="9" y="9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10" name="Freeform 45"/>
            <p:cNvSpPr>
              <a:spLocks noEditPoints="1"/>
            </p:cNvSpPr>
            <p:nvPr/>
          </p:nvSpPr>
          <p:spPr bwMode="auto">
            <a:xfrm>
              <a:off x="4618065" y="5716374"/>
              <a:ext cx="45898" cy="48858"/>
            </a:xfrm>
            <a:custGeom>
              <a:avLst/>
              <a:gdLst>
                <a:gd name="T0" fmla="*/ 10 w 13"/>
                <a:gd name="T1" fmla="*/ 2 h 14"/>
                <a:gd name="T2" fmla="*/ 9 w 13"/>
                <a:gd name="T3" fmla="*/ 2 h 14"/>
                <a:gd name="T4" fmla="*/ 2 w 13"/>
                <a:gd name="T5" fmla="*/ 12 h 14"/>
                <a:gd name="T6" fmla="*/ 12 w 13"/>
                <a:gd name="T7" fmla="*/ 3 h 14"/>
                <a:gd name="T8" fmla="*/ 11 w 13"/>
                <a:gd name="T9" fmla="*/ 2 h 14"/>
                <a:gd name="T10" fmla="*/ 10 w 13"/>
                <a:gd name="T11" fmla="*/ 2 h 14"/>
                <a:gd name="T12" fmla="*/ 1 w 13"/>
                <a:gd name="T13" fmla="*/ 14 h 14"/>
                <a:gd name="T14" fmla="*/ 0 w 13"/>
                <a:gd name="T15" fmla="*/ 14 h 14"/>
                <a:gd name="T16" fmla="*/ 0 w 13"/>
                <a:gd name="T17" fmla="*/ 13 h 14"/>
                <a:gd name="T18" fmla="*/ 8 w 13"/>
                <a:gd name="T19" fmla="*/ 1 h 14"/>
                <a:gd name="T20" fmla="*/ 11 w 13"/>
                <a:gd name="T21" fmla="*/ 0 h 14"/>
                <a:gd name="T22" fmla="*/ 13 w 13"/>
                <a:gd name="T23" fmla="*/ 3 h 14"/>
                <a:gd name="T24" fmla="*/ 1 w 13"/>
                <a:gd name="T25" fmla="*/ 14 h 14"/>
                <a:gd name="T26" fmla="*/ 1 w 13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14">
                  <a:moveTo>
                    <a:pt x="10" y="2"/>
                  </a:moveTo>
                  <a:cubicBezTo>
                    <a:pt x="10" y="2"/>
                    <a:pt x="9" y="2"/>
                    <a:pt x="9" y="2"/>
                  </a:cubicBezTo>
                  <a:cubicBezTo>
                    <a:pt x="6" y="4"/>
                    <a:pt x="3" y="9"/>
                    <a:pt x="2" y="12"/>
                  </a:cubicBezTo>
                  <a:cubicBezTo>
                    <a:pt x="6" y="10"/>
                    <a:pt x="12" y="5"/>
                    <a:pt x="12" y="3"/>
                  </a:cubicBezTo>
                  <a:cubicBezTo>
                    <a:pt x="12" y="3"/>
                    <a:pt x="12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lose/>
                  <a:moveTo>
                    <a:pt x="1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3" y="3"/>
                    <a:pt x="8" y="1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3" y="1"/>
                    <a:pt x="13" y="2"/>
                    <a:pt x="13" y="3"/>
                  </a:cubicBezTo>
                  <a:cubicBezTo>
                    <a:pt x="13" y="7"/>
                    <a:pt x="5" y="13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11" name="Freeform 46"/>
            <p:cNvSpPr>
              <a:spLocks noEditPoints="1"/>
            </p:cNvSpPr>
            <p:nvPr/>
          </p:nvSpPr>
          <p:spPr bwMode="auto">
            <a:xfrm>
              <a:off x="5386480" y="5824456"/>
              <a:ext cx="63665" cy="35534"/>
            </a:xfrm>
            <a:custGeom>
              <a:avLst/>
              <a:gdLst>
                <a:gd name="T0" fmla="*/ 3 w 18"/>
                <a:gd name="T1" fmla="*/ 8 h 10"/>
                <a:gd name="T2" fmla="*/ 15 w 18"/>
                <a:gd name="T3" fmla="*/ 7 h 10"/>
                <a:gd name="T4" fmla="*/ 16 w 18"/>
                <a:gd name="T5" fmla="*/ 5 h 10"/>
                <a:gd name="T6" fmla="*/ 16 w 18"/>
                <a:gd name="T7" fmla="*/ 4 h 10"/>
                <a:gd name="T8" fmla="*/ 3 w 18"/>
                <a:gd name="T9" fmla="*/ 8 h 10"/>
                <a:gd name="T10" fmla="*/ 9 w 18"/>
                <a:gd name="T11" fmla="*/ 10 h 10"/>
                <a:gd name="T12" fmla="*/ 0 w 18"/>
                <a:gd name="T13" fmla="*/ 9 h 10"/>
                <a:gd name="T14" fmla="*/ 0 w 18"/>
                <a:gd name="T15" fmla="*/ 9 h 10"/>
                <a:gd name="T16" fmla="*/ 0 w 18"/>
                <a:gd name="T17" fmla="*/ 8 h 10"/>
                <a:gd name="T18" fmla="*/ 16 w 18"/>
                <a:gd name="T19" fmla="*/ 2 h 10"/>
                <a:gd name="T20" fmla="*/ 18 w 18"/>
                <a:gd name="T21" fmla="*/ 4 h 10"/>
                <a:gd name="T22" fmla="*/ 16 w 18"/>
                <a:gd name="T23" fmla="*/ 9 h 10"/>
                <a:gd name="T24" fmla="*/ 9 w 18"/>
                <a:gd name="T2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0">
                  <a:moveTo>
                    <a:pt x="3" y="8"/>
                  </a:moveTo>
                  <a:cubicBezTo>
                    <a:pt x="9" y="9"/>
                    <a:pt x="13" y="9"/>
                    <a:pt x="15" y="7"/>
                  </a:cubicBezTo>
                  <a:cubicBezTo>
                    <a:pt x="16" y="7"/>
                    <a:pt x="16" y="6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4" y="3"/>
                    <a:pt x="7" y="5"/>
                    <a:pt x="3" y="8"/>
                  </a:cubicBezTo>
                  <a:close/>
                  <a:moveTo>
                    <a:pt x="9" y="10"/>
                  </a:moveTo>
                  <a:cubicBezTo>
                    <a:pt x="6" y="10"/>
                    <a:pt x="3" y="10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2" y="0"/>
                    <a:pt x="16" y="2"/>
                  </a:cubicBezTo>
                  <a:cubicBezTo>
                    <a:pt x="17" y="2"/>
                    <a:pt x="18" y="3"/>
                    <a:pt x="18" y="4"/>
                  </a:cubicBezTo>
                  <a:cubicBezTo>
                    <a:pt x="18" y="6"/>
                    <a:pt x="17" y="8"/>
                    <a:pt x="16" y="9"/>
                  </a:cubicBezTo>
                  <a:cubicBezTo>
                    <a:pt x="14" y="10"/>
                    <a:pt x="12" y="10"/>
                    <a:pt x="9" y="10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12" name="Freeform 47"/>
            <p:cNvSpPr>
              <a:spLocks noEditPoints="1"/>
            </p:cNvSpPr>
            <p:nvPr/>
          </p:nvSpPr>
          <p:spPr bwMode="auto">
            <a:xfrm>
              <a:off x="5386480" y="5803728"/>
              <a:ext cx="38495" cy="53301"/>
            </a:xfrm>
            <a:custGeom>
              <a:avLst/>
              <a:gdLst>
                <a:gd name="T0" fmla="*/ 7 w 11"/>
                <a:gd name="T1" fmla="*/ 1 h 15"/>
                <a:gd name="T2" fmla="*/ 6 w 11"/>
                <a:gd name="T3" fmla="*/ 2 h 15"/>
                <a:gd name="T4" fmla="*/ 1 w 11"/>
                <a:gd name="T5" fmla="*/ 13 h 15"/>
                <a:gd name="T6" fmla="*/ 9 w 11"/>
                <a:gd name="T7" fmla="*/ 2 h 15"/>
                <a:gd name="T8" fmla="*/ 8 w 11"/>
                <a:gd name="T9" fmla="*/ 1 h 15"/>
                <a:gd name="T10" fmla="*/ 7 w 11"/>
                <a:gd name="T11" fmla="*/ 1 h 15"/>
                <a:gd name="T12" fmla="*/ 0 w 11"/>
                <a:gd name="T13" fmla="*/ 15 h 15"/>
                <a:gd name="T14" fmla="*/ 0 w 11"/>
                <a:gd name="T15" fmla="*/ 15 h 15"/>
                <a:gd name="T16" fmla="*/ 0 w 11"/>
                <a:gd name="T17" fmla="*/ 14 h 15"/>
                <a:gd name="T18" fmla="*/ 5 w 11"/>
                <a:gd name="T19" fmla="*/ 1 h 15"/>
                <a:gd name="T20" fmla="*/ 8 w 11"/>
                <a:gd name="T21" fmla="*/ 0 h 15"/>
                <a:gd name="T22" fmla="*/ 11 w 11"/>
                <a:gd name="T23" fmla="*/ 2 h 15"/>
                <a:gd name="T24" fmla="*/ 1 w 11"/>
                <a:gd name="T25" fmla="*/ 15 h 15"/>
                <a:gd name="T26" fmla="*/ 0 w 11"/>
                <a:gd name="T2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15">
                  <a:moveTo>
                    <a:pt x="7" y="1"/>
                  </a:moveTo>
                  <a:cubicBezTo>
                    <a:pt x="7" y="1"/>
                    <a:pt x="6" y="2"/>
                    <a:pt x="6" y="2"/>
                  </a:cubicBezTo>
                  <a:cubicBezTo>
                    <a:pt x="3" y="4"/>
                    <a:pt x="2" y="10"/>
                    <a:pt x="1" y="13"/>
                  </a:cubicBezTo>
                  <a:cubicBezTo>
                    <a:pt x="5" y="10"/>
                    <a:pt x="9" y="4"/>
                    <a:pt x="9" y="2"/>
                  </a:cubicBezTo>
                  <a:cubicBezTo>
                    <a:pt x="9" y="2"/>
                    <a:pt x="9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lose/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" y="4"/>
                    <a:pt x="5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0" y="0"/>
                    <a:pt x="10" y="1"/>
                    <a:pt x="11" y="2"/>
                  </a:cubicBezTo>
                  <a:cubicBezTo>
                    <a:pt x="11" y="6"/>
                    <a:pt x="4" y="13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13" name="Freeform 48"/>
            <p:cNvSpPr/>
            <p:nvPr/>
          </p:nvSpPr>
          <p:spPr bwMode="auto">
            <a:xfrm>
              <a:off x="5256190" y="5596449"/>
              <a:ext cx="112523" cy="256138"/>
            </a:xfrm>
            <a:custGeom>
              <a:avLst/>
              <a:gdLst>
                <a:gd name="T0" fmla="*/ 0 w 76"/>
                <a:gd name="T1" fmla="*/ 173 h 173"/>
                <a:gd name="T2" fmla="*/ 76 w 76"/>
                <a:gd name="T3" fmla="*/ 173 h 173"/>
                <a:gd name="T4" fmla="*/ 76 w 76"/>
                <a:gd name="T5" fmla="*/ 0 h 173"/>
                <a:gd name="T6" fmla="*/ 2 w 76"/>
                <a:gd name="T7" fmla="*/ 0 h 173"/>
                <a:gd name="T8" fmla="*/ 0 w 76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73">
                  <a:moveTo>
                    <a:pt x="0" y="173"/>
                  </a:moveTo>
                  <a:lnTo>
                    <a:pt x="76" y="173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14" name="Freeform 49"/>
            <p:cNvSpPr/>
            <p:nvPr/>
          </p:nvSpPr>
          <p:spPr bwMode="auto">
            <a:xfrm>
              <a:off x="5256190" y="5596449"/>
              <a:ext cx="112523" cy="256138"/>
            </a:xfrm>
            <a:custGeom>
              <a:avLst/>
              <a:gdLst>
                <a:gd name="T0" fmla="*/ 0 w 76"/>
                <a:gd name="T1" fmla="*/ 173 h 173"/>
                <a:gd name="T2" fmla="*/ 76 w 76"/>
                <a:gd name="T3" fmla="*/ 173 h 173"/>
                <a:gd name="T4" fmla="*/ 76 w 76"/>
                <a:gd name="T5" fmla="*/ 0 h 173"/>
                <a:gd name="T6" fmla="*/ 2 w 76"/>
                <a:gd name="T7" fmla="*/ 0 h 173"/>
                <a:gd name="T8" fmla="*/ 0 w 76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73">
                  <a:moveTo>
                    <a:pt x="0" y="173"/>
                  </a:moveTo>
                  <a:lnTo>
                    <a:pt x="76" y="173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173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15" name="Freeform 50"/>
            <p:cNvSpPr/>
            <p:nvPr/>
          </p:nvSpPr>
          <p:spPr bwMode="auto">
            <a:xfrm>
              <a:off x="4480371" y="5504653"/>
              <a:ext cx="188033" cy="273905"/>
            </a:xfrm>
            <a:custGeom>
              <a:avLst/>
              <a:gdLst>
                <a:gd name="T0" fmla="*/ 0 w 127"/>
                <a:gd name="T1" fmla="*/ 171 h 185"/>
                <a:gd name="T2" fmla="*/ 74 w 127"/>
                <a:gd name="T3" fmla="*/ 185 h 185"/>
                <a:gd name="T4" fmla="*/ 127 w 127"/>
                <a:gd name="T5" fmla="*/ 14 h 185"/>
                <a:gd name="T6" fmla="*/ 53 w 127"/>
                <a:gd name="T7" fmla="*/ 0 h 185"/>
                <a:gd name="T8" fmla="*/ 0 w 127"/>
                <a:gd name="T9" fmla="*/ 17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85">
                  <a:moveTo>
                    <a:pt x="0" y="171"/>
                  </a:moveTo>
                  <a:lnTo>
                    <a:pt x="74" y="185"/>
                  </a:lnTo>
                  <a:lnTo>
                    <a:pt x="127" y="14"/>
                  </a:lnTo>
                  <a:lnTo>
                    <a:pt x="53" y="0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16" name="Freeform 51"/>
            <p:cNvSpPr/>
            <p:nvPr/>
          </p:nvSpPr>
          <p:spPr bwMode="auto">
            <a:xfrm>
              <a:off x="4480371" y="5504653"/>
              <a:ext cx="188033" cy="273905"/>
            </a:xfrm>
            <a:custGeom>
              <a:avLst/>
              <a:gdLst>
                <a:gd name="T0" fmla="*/ 0 w 127"/>
                <a:gd name="T1" fmla="*/ 171 h 185"/>
                <a:gd name="T2" fmla="*/ 74 w 127"/>
                <a:gd name="T3" fmla="*/ 185 h 185"/>
                <a:gd name="T4" fmla="*/ 127 w 127"/>
                <a:gd name="T5" fmla="*/ 14 h 185"/>
                <a:gd name="T6" fmla="*/ 53 w 127"/>
                <a:gd name="T7" fmla="*/ 0 h 185"/>
                <a:gd name="T8" fmla="*/ 0 w 127"/>
                <a:gd name="T9" fmla="*/ 17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85">
                  <a:moveTo>
                    <a:pt x="0" y="171"/>
                  </a:moveTo>
                  <a:lnTo>
                    <a:pt x="74" y="185"/>
                  </a:lnTo>
                  <a:lnTo>
                    <a:pt x="127" y="14"/>
                  </a:lnTo>
                  <a:lnTo>
                    <a:pt x="53" y="0"/>
                  </a:lnTo>
                  <a:lnTo>
                    <a:pt x="0" y="171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17" name="Freeform 52"/>
            <p:cNvSpPr/>
            <p:nvPr/>
          </p:nvSpPr>
          <p:spPr bwMode="auto">
            <a:xfrm>
              <a:off x="4431513" y="5719335"/>
              <a:ext cx="342012" cy="193954"/>
            </a:xfrm>
            <a:custGeom>
              <a:avLst/>
              <a:gdLst>
                <a:gd name="T0" fmla="*/ 51 w 97"/>
                <a:gd name="T1" fmla="*/ 8 h 55"/>
                <a:gd name="T2" fmla="*/ 16 w 97"/>
                <a:gd name="T3" fmla="*/ 0 h 55"/>
                <a:gd name="T4" fmla="*/ 13 w 97"/>
                <a:gd name="T5" fmla="*/ 2 h 55"/>
                <a:gd name="T6" fmla="*/ 2 w 97"/>
                <a:gd name="T7" fmla="*/ 28 h 55"/>
                <a:gd name="T8" fmla="*/ 5 w 97"/>
                <a:gd name="T9" fmla="*/ 35 h 55"/>
                <a:gd name="T10" fmla="*/ 38 w 97"/>
                <a:gd name="T11" fmla="*/ 41 h 55"/>
                <a:gd name="T12" fmla="*/ 79 w 97"/>
                <a:gd name="T13" fmla="*/ 52 h 55"/>
                <a:gd name="T14" fmla="*/ 92 w 97"/>
                <a:gd name="T15" fmla="*/ 40 h 55"/>
                <a:gd name="T16" fmla="*/ 55 w 97"/>
                <a:gd name="T17" fmla="*/ 12 h 55"/>
                <a:gd name="T18" fmla="*/ 51 w 97"/>
                <a:gd name="T19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55">
                  <a:moveTo>
                    <a:pt x="51" y="8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3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2" y="34"/>
                    <a:pt x="5" y="35"/>
                  </a:cubicBezTo>
                  <a:cubicBezTo>
                    <a:pt x="17" y="37"/>
                    <a:pt x="23" y="38"/>
                    <a:pt x="38" y="41"/>
                  </a:cubicBezTo>
                  <a:cubicBezTo>
                    <a:pt x="48" y="44"/>
                    <a:pt x="67" y="49"/>
                    <a:pt x="79" y="52"/>
                  </a:cubicBezTo>
                  <a:cubicBezTo>
                    <a:pt x="92" y="55"/>
                    <a:pt x="97" y="43"/>
                    <a:pt x="92" y="40"/>
                  </a:cubicBezTo>
                  <a:cubicBezTo>
                    <a:pt x="69" y="30"/>
                    <a:pt x="61" y="20"/>
                    <a:pt x="55" y="12"/>
                  </a:cubicBezTo>
                  <a:cubicBezTo>
                    <a:pt x="54" y="10"/>
                    <a:pt x="52" y="9"/>
                    <a:pt x="51" y="8"/>
                  </a:cubicBezTo>
                  <a:close/>
                </a:path>
              </a:pathLst>
            </a:custGeom>
            <a:solidFill>
              <a:srgbClr val="18458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18" name="Freeform 53"/>
            <p:cNvSpPr/>
            <p:nvPr/>
          </p:nvSpPr>
          <p:spPr bwMode="auto">
            <a:xfrm>
              <a:off x="5217695" y="5839262"/>
              <a:ext cx="396793" cy="125848"/>
            </a:xfrm>
            <a:custGeom>
              <a:avLst/>
              <a:gdLst>
                <a:gd name="T0" fmla="*/ 43 w 113"/>
                <a:gd name="T1" fmla="*/ 0 h 36"/>
                <a:gd name="T2" fmla="*/ 8 w 113"/>
                <a:gd name="T3" fmla="*/ 0 h 36"/>
                <a:gd name="T4" fmla="*/ 5 w 113"/>
                <a:gd name="T5" fmla="*/ 3 h 36"/>
                <a:gd name="T6" fmla="*/ 0 w 113"/>
                <a:gd name="T7" fmla="*/ 31 h 36"/>
                <a:gd name="T8" fmla="*/ 5 w 113"/>
                <a:gd name="T9" fmla="*/ 36 h 36"/>
                <a:gd name="T10" fmla="*/ 51 w 113"/>
                <a:gd name="T11" fmla="*/ 35 h 36"/>
                <a:gd name="T12" fmla="*/ 97 w 113"/>
                <a:gd name="T13" fmla="*/ 36 h 36"/>
                <a:gd name="T14" fmla="*/ 108 w 113"/>
                <a:gd name="T15" fmla="*/ 22 h 36"/>
                <a:gd name="T16" fmla="*/ 50 w 113"/>
                <a:gd name="T17" fmla="*/ 3 h 36"/>
                <a:gd name="T18" fmla="*/ 43 w 113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36">
                  <a:moveTo>
                    <a:pt x="43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1"/>
                    <a:pt x="5" y="3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4"/>
                    <a:pt x="2" y="36"/>
                    <a:pt x="5" y="36"/>
                  </a:cubicBezTo>
                  <a:cubicBezTo>
                    <a:pt x="18" y="36"/>
                    <a:pt x="35" y="35"/>
                    <a:pt x="51" y="35"/>
                  </a:cubicBezTo>
                  <a:cubicBezTo>
                    <a:pt x="69" y="35"/>
                    <a:pt x="76" y="36"/>
                    <a:pt x="97" y="36"/>
                  </a:cubicBezTo>
                  <a:cubicBezTo>
                    <a:pt x="110" y="36"/>
                    <a:pt x="113" y="23"/>
                    <a:pt x="108" y="22"/>
                  </a:cubicBezTo>
                  <a:cubicBezTo>
                    <a:pt x="83" y="17"/>
                    <a:pt x="72" y="16"/>
                    <a:pt x="50" y="3"/>
                  </a:cubicBezTo>
                  <a:cubicBezTo>
                    <a:pt x="48" y="1"/>
                    <a:pt x="45" y="0"/>
                    <a:pt x="43" y="0"/>
                  </a:cubicBezTo>
                  <a:close/>
                </a:path>
              </a:pathLst>
            </a:custGeom>
            <a:solidFill>
              <a:srgbClr val="18458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19" name="Freeform 54"/>
            <p:cNvSpPr/>
            <p:nvPr/>
          </p:nvSpPr>
          <p:spPr bwMode="auto">
            <a:xfrm>
              <a:off x="4638793" y="2001625"/>
              <a:ext cx="331648" cy="506355"/>
            </a:xfrm>
            <a:custGeom>
              <a:avLst/>
              <a:gdLst>
                <a:gd name="T0" fmla="*/ 40 w 94"/>
                <a:gd name="T1" fmla="*/ 22 h 144"/>
                <a:gd name="T2" fmla="*/ 0 w 94"/>
                <a:gd name="T3" fmla="*/ 117 h 144"/>
                <a:gd name="T4" fmla="*/ 55 w 94"/>
                <a:gd name="T5" fmla="*/ 144 h 144"/>
                <a:gd name="T6" fmla="*/ 83 w 94"/>
                <a:gd name="T7" fmla="*/ 73 h 144"/>
                <a:gd name="T8" fmla="*/ 40 w 94"/>
                <a:gd name="T9" fmla="*/ 2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44">
                  <a:moveTo>
                    <a:pt x="40" y="22"/>
                  </a:moveTo>
                  <a:cubicBezTo>
                    <a:pt x="9" y="51"/>
                    <a:pt x="0" y="117"/>
                    <a:pt x="0" y="117"/>
                  </a:cubicBezTo>
                  <a:cubicBezTo>
                    <a:pt x="55" y="144"/>
                    <a:pt x="55" y="144"/>
                    <a:pt x="55" y="144"/>
                  </a:cubicBezTo>
                  <a:cubicBezTo>
                    <a:pt x="55" y="144"/>
                    <a:pt x="72" y="110"/>
                    <a:pt x="83" y="73"/>
                  </a:cubicBezTo>
                  <a:cubicBezTo>
                    <a:pt x="94" y="35"/>
                    <a:pt x="62" y="0"/>
                    <a:pt x="40" y="22"/>
                  </a:cubicBezTo>
                </a:path>
              </a:pathLst>
            </a:custGeom>
            <a:solidFill>
              <a:srgbClr val="F15F5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20" name="Rectangle 55"/>
            <p:cNvSpPr>
              <a:spLocks noChangeArrowheads="1"/>
            </p:cNvSpPr>
            <p:nvPr/>
          </p:nvSpPr>
          <p:spPr bwMode="auto">
            <a:xfrm>
              <a:off x="4826825" y="2505019"/>
              <a:ext cx="5922" cy="2961"/>
            </a:xfrm>
            <a:prstGeom prst="rect"/>
            <a:solidFill>
              <a:srgbClr val="EE363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21" name="Oval 56"/>
            <p:cNvSpPr>
              <a:spLocks noChangeArrowheads="1"/>
            </p:cNvSpPr>
            <p:nvPr/>
          </p:nvSpPr>
          <p:spPr bwMode="auto">
            <a:xfrm>
              <a:off x="4832747" y="2507980"/>
              <a:ext cx="1481" cy="1480"/>
            </a:xfrm>
            <a:prstGeom prst="ellipse"/>
            <a:solidFill>
              <a:srgbClr val="EE363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22" name="Freeform 57"/>
            <p:cNvSpPr/>
            <p:nvPr/>
          </p:nvSpPr>
          <p:spPr bwMode="auto">
            <a:xfrm>
              <a:off x="4776485" y="2364364"/>
              <a:ext cx="60704" cy="143615"/>
            </a:xfrm>
            <a:custGeom>
              <a:avLst/>
              <a:gdLst>
                <a:gd name="T0" fmla="*/ 16 w 17"/>
                <a:gd name="T1" fmla="*/ 41 h 41"/>
                <a:gd name="T2" fmla="*/ 16 w 17"/>
                <a:gd name="T3" fmla="*/ 41 h 41"/>
                <a:gd name="T4" fmla="*/ 14 w 17"/>
                <a:gd name="T5" fmla="*/ 40 h 41"/>
                <a:gd name="T6" fmla="*/ 0 w 17"/>
                <a:gd name="T7" fmla="*/ 33 h 41"/>
                <a:gd name="T8" fmla="*/ 13 w 17"/>
                <a:gd name="T9" fmla="*/ 0 h 41"/>
                <a:gd name="T10" fmla="*/ 17 w 17"/>
                <a:gd name="T11" fmla="*/ 40 h 41"/>
                <a:gd name="T12" fmla="*/ 16 w 17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1">
                  <a:moveTo>
                    <a:pt x="16" y="41"/>
                  </a:moveTo>
                  <a:cubicBezTo>
                    <a:pt x="16" y="41"/>
                    <a:pt x="16" y="41"/>
                    <a:pt x="16" y="41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14"/>
                    <a:pt x="16" y="27"/>
                    <a:pt x="17" y="40"/>
                  </a:cubicBezTo>
                  <a:cubicBezTo>
                    <a:pt x="17" y="41"/>
                    <a:pt x="16" y="41"/>
                    <a:pt x="16" y="41"/>
                  </a:cubicBezTo>
                </a:path>
              </a:pathLst>
            </a:custGeom>
            <a:solidFill>
              <a:srgbClr val="EE363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23" name="Freeform 58"/>
            <p:cNvSpPr/>
            <p:nvPr/>
          </p:nvSpPr>
          <p:spPr bwMode="auto">
            <a:xfrm>
              <a:off x="4776485" y="2034198"/>
              <a:ext cx="689946" cy="994943"/>
            </a:xfrm>
            <a:custGeom>
              <a:avLst/>
              <a:gdLst>
                <a:gd name="T0" fmla="*/ 195 w 196"/>
                <a:gd name="T1" fmla="*/ 149 h 283"/>
                <a:gd name="T2" fmla="*/ 188 w 196"/>
                <a:gd name="T3" fmla="*/ 283 h 283"/>
                <a:gd name="T4" fmla="*/ 19 w 196"/>
                <a:gd name="T5" fmla="*/ 283 h 283"/>
                <a:gd name="T6" fmla="*/ 2 w 196"/>
                <a:gd name="T7" fmla="*/ 24 h 283"/>
                <a:gd name="T8" fmla="*/ 15 w 196"/>
                <a:gd name="T9" fmla="*/ 6 h 283"/>
                <a:gd name="T10" fmla="*/ 55 w 196"/>
                <a:gd name="T11" fmla="*/ 1 h 283"/>
                <a:gd name="T12" fmla="*/ 127 w 196"/>
                <a:gd name="T13" fmla="*/ 1 h 283"/>
                <a:gd name="T14" fmla="*/ 175 w 196"/>
                <a:gd name="T15" fmla="*/ 10 h 283"/>
                <a:gd name="T16" fmla="*/ 194 w 196"/>
                <a:gd name="T17" fmla="*/ 99 h 283"/>
                <a:gd name="T18" fmla="*/ 195 w 196"/>
                <a:gd name="T19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" h="283">
                  <a:moveTo>
                    <a:pt x="195" y="149"/>
                  </a:moveTo>
                  <a:cubicBezTo>
                    <a:pt x="195" y="185"/>
                    <a:pt x="193" y="229"/>
                    <a:pt x="188" y="283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17" y="258"/>
                    <a:pt x="27" y="141"/>
                    <a:pt x="2" y="24"/>
                  </a:cubicBezTo>
                  <a:cubicBezTo>
                    <a:pt x="0" y="15"/>
                    <a:pt x="6" y="7"/>
                    <a:pt x="15" y="6"/>
                  </a:cubicBezTo>
                  <a:cubicBezTo>
                    <a:pt x="26" y="4"/>
                    <a:pt x="40" y="2"/>
                    <a:pt x="55" y="1"/>
                  </a:cubicBezTo>
                  <a:cubicBezTo>
                    <a:pt x="76" y="0"/>
                    <a:pt x="108" y="0"/>
                    <a:pt x="127" y="1"/>
                  </a:cubicBezTo>
                  <a:cubicBezTo>
                    <a:pt x="152" y="4"/>
                    <a:pt x="175" y="10"/>
                    <a:pt x="175" y="10"/>
                  </a:cubicBezTo>
                  <a:cubicBezTo>
                    <a:pt x="175" y="10"/>
                    <a:pt x="190" y="26"/>
                    <a:pt x="194" y="99"/>
                  </a:cubicBezTo>
                  <a:cubicBezTo>
                    <a:pt x="195" y="114"/>
                    <a:pt x="196" y="130"/>
                    <a:pt x="195" y="149"/>
                  </a:cubicBezTo>
                </a:path>
              </a:pathLst>
            </a:custGeom>
            <a:solidFill>
              <a:srgbClr val="F15F5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24" name="Freeform 59"/>
            <p:cNvSpPr/>
            <p:nvPr/>
          </p:nvSpPr>
          <p:spPr bwMode="auto">
            <a:xfrm>
              <a:off x="4868281" y="2034198"/>
              <a:ext cx="592228" cy="846886"/>
            </a:xfrm>
            <a:custGeom>
              <a:avLst/>
              <a:gdLst>
                <a:gd name="T0" fmla="*/ 9 w 168"/>
                <a:gd name="T1" fmla="*/ 0 h 241"/>
                <a:gd name="T2" fmla="*/ 2 w 168"/>
                <a:gd name="T3" fmla="*/ 1 h 241"/>
                <a:gd name="T4" fmla="*/ 0 w 168"/>
                <a:gd name="T5" fmla="*/ 4 h 241"/>
                <a:gd name="T6" fmla="*/ 164 w 168"/>
                <a:gd name="T7" fmla="*/ 240 h 241"/>
                <a:gd name="T8" fmla="*/ 167 w 168"/>
                <a:gd name="T9" fmla="*/ 238 h 241"/>
                <a:gd name="T10" fmla="*/ 168 w 168"/>
                <a:gd name="T11" fmla="*/ 230 h 241"/>
                <a:gd name="T12" fmla="*/ 167 w 168"/>
                <a:gd name="T13" fmla="*/ 228 h 241"/>
                <a:gd name="T14" fmla="*/ 12 w 168"/>
                <a:gd name="T15" fmla="*/ 3 h 241"/>
                <a:gd name="T16" fmla="*/ 9 w 168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241">
                  <a:moveTo>
                    <a:pt x="9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2" y="19"/>
                    <a:pt x="21" y="109"/>
                    <a:pt x="164" y="240"/>
                  </a:cubicBezTo>
                  <a:cubicBezTo>
                    <a:pt x="165" y="241"/>
                    <a:pt x="167" y="240"/>
                    <a:pt x="167" y="238"/>
                  </a:cubicBezTo>
                  <a:cubicBezTo>
                    <a:pt x="168" y="230"/>
                    <a:pt x="168" y="230"/>
                    <a:pt x="168" y="230"/>
                  </a:cubicBezTo>
                  <a:cubicBezTo>
                    <a:pt x="168" y="229"/>
                    <a:pt x="168" y="229"/>
                    <a:pt x="167" y="228"/>
                  </a:cubicBezTo>
                  <a:cubicBezTo>
                    <a:pt x="24" y="97"/>
                    <a:pt x="12" y="17"/>
                    <a:pt x="12" y="3"/>
                  </a:cubicBezTo>
                  <a:cubicBezTo>
                    <a:pt x="12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25" name="Freeform 60"/>
            <p:cNvSpPr/>
            <p:nvPr/>
          </p:nvSpPr>
          <p:spPr bwMode="auto">
            <a:xfrm>
              <a:off x="5182161" y="2638270"/>
              <a:ext cx="267984" cy="260580"/>
            </a:xfrm>
            <a:custGeom>
              <a:avLst/>
              <a:gdLst>
                <a:gd name="T0" fmla="*/ 12 w 76"/>
                <a:gd name="T1" fmla="*/ 0 h 74"/>
                <a:gd name="T2" fmla="*/ 76 w 76"/>
                <a:gd name="T3" fmla="*/ 63 h 74"/>
                <a:gd name="T4" fmla="*/ 69 w 76"/>
                <a:gd name="T5" fmla="*/ 67 h 74"/>
                <a:gd name="T6" fmla="*/ 36 w 76"/>
                <a:gd name="T7" fmla="*/ 68 h 74"/>
                <a:gd name="T8" fmla="*/ 19 w 76"/>
                <a:gd name="T9" fmla="*/ 58 h 74"/>
                <a:gd name="T10" fmla="*/ 5 w 76"/>
                <a:gd name="T11" fmla="*/ 20 h 74"/>
                <a:gd name="T12" fmla="*/ 12 w 76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74">
                  <a:moveTo>
                    <a:pt x="12" y="0"/>
                  </a:moveTo>
                  <a:cubicBezTo>
                    <a:pt x="76" y="63"/>
                    <a:pt x="76" y="63"/>
                    <a:pt x="76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74"/>
                    <a:pt x="46" y="74"/>
                    <a:pt x="36" y="6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6" y="51"/>
                    <a:pt x="0" y="35"/>
                    <a:pt x="5" y="2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26" name="Freeform 61"/>
            <p:cNvSpPr/>
            <p:nvPr/>
          </p:nvSpPr>
          <p:spPr bwMode="auto">
            <a:xfrm>
              <a:off x="5294685" y="2811497"/>
              <a:ext cx="38495" cy="28130"/>
            </a:xfrm>
            <a:custGeom>
              <a:avLst/>
              <a:gdLst>
                <a:gd name="T0" fmla="*/ 1 w 11"/>
                <a:gd name="T1" fmla="*/ 7 h 8"/>
                <a:gd name="T2" fmla="*/ 7 w 11"/>
                <a:gd name="T3" fmla="*/ 7 h 8"/>
                <a:gd name="T4" fmla="*/ 11 w 11"/>
                <a:gd name="T5" fmla="*/ 2 h 8"/>
                <a:gd name="T6" fmla="*/ 5 w 11"/>
                <a:gd name="T7" fmla="*/ 2 h 8"/>
                <a:gd name="T8" fmla="*/ 1 w 11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1" y="7"/>
                  </a:moveTo>
                  <a:cubicBezTo>
                    <a:pt x="2" y="8"/>
                    <a:pt x="4" y="8"/>
                    <a:pt x="7" y="7"/>
                  </a:cubicBezTo>
                  <a:cubicBezTo>
                    <a:pt x="9" y="5"/>
                    <a:pt x="11" y="3"/>
                    <a:pt x="11" y="2"/>
                  </a:cubicBezTo>
                  <a:cubicBezTo>
                    <a:pt x="10" y="0"/>
                    <a:pt x="7" y="1"/>
                    <a:pt x="5" y="2"/>
                  </a:cubicBezTo>
                  <a:cubicBezTo>
                    <a:pt x="2" y="4"/>
                    <a:pt x="0" y="6"/>
                    <a:pt x="1" y="7"/>
                  </a:cubicBezTo>
                  <a:close/>
                </a:path>
              </a:pathLst>
            </a:custGeom>
            <a:solidFill>
              <a:srgbClr val="0B2B3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27" name="Freeform 62"/>
            <p:cNvSpPr/>
            <p:nvPr/>
          </p:nvSpPr>
          <p:spPr bwMode="auto">
            <a:xfrm>
              <a:off x="5364272" y="2287375"/>
              <a:ext cx="99199" cy="270944"/>
            </a:xfrm>
            <a:custGeom>
              <a:avLst/>
              <a:gdLst>
                <a:gd name="T0" fmla="*/ 28 w 28"/>
                <a:gd name="T1" fmla="*/ 77 h 77"/>
                <a:gd name="T2" fmla="*/ 2 w 28"/>
                <a:gd name="T3" fmla="*/ 0 h 77"/>
                <a:gd name="T4" fmla="*/ 27 w 28"/>
                <a:gd name="T5" fmla="*/ 27 h 77"/>
                <a:gd name="T6" fmla="*/ 28 w 28"/>
                <a:gd name="T7" fmla="*/ 72 h 77"/>
                <a:gd name="T8" fmla="*/ 28 w 28"/>
                <a:gd name="T9" fmla="*/ 77 h 77"/>
                <a:gd name="T10" fmla="*/ 28 w 28"/>
                <a:gd name="T1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77">
                  <a:moveTo>
                    <a:pt x="28" y="77"/>
                  </a:moveTo>
                  <a:cubicBezTo>
                    <a:pt x="18" y="59"/>
                    <a:pt x="0" y="21"/>
                    <a:pt x="2" y="0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40"/>
                    <a:pt x="28" y="55"/>
                    <a:pt x="28" y="72"/>
                  </a:cubicBezTo>
                  <a:cubicBezTo>
                    <a:pt x="28" y="74"/>
                    <a:pt x="28" y="75"/>
                    <a:pt x="28" y="77"/>
                  </a:cubicBezTo>
                  <a:cubicBezTo>
                    <a:pt x="28" y="77"/>
                    <a:pt x="28" y="77"/>
                    <a:pt x="28" y="77"/>
                  </a:cubicBezTo>
                </a:path>
              </a:pathLst>
            </a:custGeom>
            <a:solidFill>
              <a:srgbClr val="EE363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28" name="Freeform 63"/>
            <p:cNvSpPr/>
            <p:nvPr/>
          </p:nvSpPr>
          <p:spPr bwMode="auto">
            <a:xfrm>
              <a:off x="5269516" y="2029756"/>
              <a:ext cx="433807" cy="500433"/>
            </a:xfrm>
            <a:custGeom>
              <a:avLst/>
              <a:gdLst>
                <a:gd name="T0" fmla="*/ 2 w 123"/>
                <a:gd name="T1" fmla="*/ 40 h 142"/>
                <a:gd name="T2" fmla="*/ 68 w 123"/>
                <a:gd name="T3" fmla="*/ 142 h 142"/>
                <a:gd name="T4" fmla="*/ 123 w 123"/>
                <a:gd name="T5" fmla="*/ 98 h 142"/>
                <a:gd name="T6" fmla="*/ 71 w 123"/>
                <a:gd name="T7" fmla="*/ 31 h 142"/>
                <a:gd name="T8" fmla="*/ 2 w 123"/>
                <a:gd name="T9" fmla="*/ 4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42">
                  <a:moveTo>
                    <a:pt x="2" y="40"/>
                  </a:moveTo>
                  <a:cubicBezTo>
                    <a:pt x="0" y="70"/>
                    <a:pt x="68" y="142"/>
                    <a:pt x="68" y="142"/>
                  </a:cubicBezTo>
                  <a:cubicBezTo>
                    <a:pt x="123" y="98"/>
                    <a:pt x="123" y="98"/>
                    <a:pt x="123" y="98"/>
                  </a:cubicBezTo>
                  <a:cubicBezTo>
                    <a:pt x="123" y="98"/>
                    <a:pt x="100" y="59"/>
                    <a:pt x="71" y="31"/>
                  </a:cubicBezTo>
                  <a:cubicBezTo>
                    <a:pt x="39" y="0"/>
                    <a:pt x="5" y="6"/>
                    <a:pt x="2" y="40"/>
                  </a:cubicBezTo>
                  <a:close/>
                </a:path>
              </a:pathLst>
            </a:custGeom>
            <a:solidFill>
              <a:srgbClr val="F15F5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29" name="Freeform 64"/>
            <p:cNvSpPr>
              <a:spLocks noEditPoints="1"/>
            </p:cNvSpPr>
            <p:nvPr/>
          </p:nvSpPr>
          <p:spPr bwMode="auto">
            <a:xfrm>
              <a:off x="5256190" y="5701569"/>
              <a:ext cx="112523" cy="38495"/>
            </a:xfrm>
            <a:custGeom>
              <a:avLst/>
              <a:gdLst>
                <a:gd name="T0" fmla="*/ 76 w 76"/>
                <a:gd name="T1" fmla="*/ 26 h 26"/>
                <a:gd name="T2" fmla="*/ 76 w 76"/>
                <a:gd name="T3" fmla="*/ 26 h 26"/>
                <a:gd name="T4" fmla="*/ 76 w 76"/>
                <a:gd name="T5" fmla="*/ 0 h 26"/>
                <a:gd name="T6" fmla="*/ 76 w 76"/>
                <a:gd name="T7" fmla="*/ 0 h 26"/>
                <a:gd name="T8" fmla="*/ 76 w 76"/>
                <a:gd name="T9" fmla="*/ 26 h 26"/>
                <a:gd name="T10" fmla="*/ 0 w 76"/>
                <a:gd name="T11" fmla="*/ 26 h 26"/>
                <a:gd name="T12" fmla="*/ 0 w 76"/>
                <a:gd name="T13" fmla="*/ 26 h 26"/>
                <a:gd name="T14" fmla="*/ 2 w 76"/>
                <a:gd name="T15" fmla="*/ 0 h 26"/>
                <a:gd name="T16" fmla="*/ 2 w 76"/>
                <a:gd name="T17" fmla="*/ 0 h 26"/>
                <a:gd name="T18" fmla="*/ 0 w 76"/>
                <a:gd name="T1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26">
                  <a:moveTo>
                    <a:pt x="76" y="26"/>
                  </a:moveTo>
                  <a:lnTo>
                    <a:pt x="76" y="26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6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3C4C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30" name="Freeform 65"/>
            <p:cNvSpPr>
              <a:spLocks noEditPoints="1"/>
            </p:cNvSpPr>
            <p:nvPr/>
          </p:nvSpPr>
          <p:spPr bwMode="auto">
            <a:xfrm>
              <a:off x="5256190" y="5701569"/>
              <a:ext cx="112523" cy="38495"/>
            </a:xfrm>
            <a:custGeom>
              <a:avLst/>
              <a:gdLst>
                <a:gd name="T0" fmla="*/ 76 w 76"/>
                <a:gd name="T1" fmla="*/ 26 h 26"/>
                <a:gd name="T2" fmla="*/ 76 w 76"/>
                <a:gd name="T3" fmla="*/ 26 h 26"/>
                <a:gd name="T4" fmla="*/ 76 w 76"/>
                <a:gd name="T5" fmla="*/ 0 h 26"/>
                <a:gd name="T6" fmla="*/ 76 w 76"/>
                <a:gd name="T7" fmla="*/ 0 h 26"/>
                <a:gd name="T8" fmla="*/ 76 w 76"/>
                <a:gd name="T9" fmla="*/ 26 h 26"/>
                <a:gd name="T10" fmla="*/ 0 w 76"/>
                <a:gd name="T11" fmla="*/ 26 h 26"/>
                <a:gd name="T12" fmla="*/ 0 w 76"/>
                <a:gd name="T13" fmla="*/ 26 h 26"/>
                <a:gd name="T14" fmla="*/ 2 w 76"/>
                <a:gd name="T15" fmla="*/ 0 h 26"/>
                <a:gd name="T16" fmla="*/ 2 w 76"/>
                <a:gd name="T17" fmla="*/ 0 h 26"/>
                <a:gd name="T18" fmla="*/ 0 w 76"/>
                <a:gd name="T1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26">
                  <a:moveTo>
                    <a:pt x="76" y="26"/>
                  </a:moveTo>
                  <a:lnTo>
                    <a:pt x="76" y="26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6" y="26"/>
                  </a:lnTo>
                  <a:moveTo>
                    <a:pt x="0" y="26"/>
                  </a:moveTo>
                  <a:lnTo>
                    <a:pt x="0" y="2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6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31" name="Freeform 66"/>
            <p:cNvSpPr/>
            <p:nvPr/>
          </p:nvSpPr>
          <p:spPr bwMode="auto">
            <a:xfrm>
              <a:off x="5256190" y="5701569"/>
              <a:ext cx="112523" cy="38495"/>
            </a:xfrm>
            <a:custGeom>
              <a:avLst/>
              <a:gdLst>
                <a:gd name="T0" fmla="*/ 76 w 76"/>
                <a:gd name="T1" fmla="*/ 26 h 26"/>
                <a:gd name="T2" fmla="*/ 0 w 76"/>
                <a:gd name="T3" fmla="*/ 26 h 26"/>
                <a:gd name="T4" fmla="*/ 2 w 76"/>
                <a:gd name="T5" fmla="*/ 0 h 26"/>
                <a:gd name="T6" fmla="*/ 76 w 76"/>
                <a:gd name="T7" fmla="*/ 0 h 26"/>
                <a:gd name="T8" fmla="*/ 76 w 76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26">
                  <a:moveTo>
                    <a:pt x="76" y="26"/>
                  </a:moveTo>
                  <a:lnTo>
                    <a:pt x="0" y="26"/>
                  </a:lnTo>
                  <a:lnTo>
                    <a:pt x="2" y="0"/>
                  </a:lnTo>
                  <a:lnTo>
                    <a:pt x="76" y="0"/>
                  </a:lnTo>
                  <a:lnTo>
                    <a:pt x="76" y="26"/>
                  </a:lnTo>
                  <a:close/>
                </a:path>
              </a:pathLst>
            </a:custGeom>
            <a:solidFill>
              <a:srgbClr val="8EB5E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32" name="Freeform 67"/>
            <p:cNvSpPr/>
            <p:nvPr/>
          </p:nvSpPr>
          <p:spPr bwMode="auto">
            <a:xfrm>
              <a:off x="5256190" y="5701569"/>
              <a:ext cx="112523" cy="38495"/>
            </a:xfrm>
            <a:custGeom>
              <a:avLst/>
              <a:gdLst>
                <a:gd name="T0" fmla="*/ 76 w 76"/>
                <a:gd name="T1" fmla="*/ 26 h 26"/>
                <a:gd name="T2" fmla="*/ 0 w 76"/>
                <a:gd name="T3" fmla="*/ 26 h 26"/>
                <a:gd name="T4" fmla="*/ 2 w 76"/>
                <a:gd name="T5" fmla="*/ 0 h 26"/>
                <a:gd name="T6" fmla="*/ 76 w 76"/>
                <a:gd name="T7" fmla="*/ 0 h 26"/>
                <a:gd name="T8" fmla="*/ 76 w 76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26">
                  <a:moveTo>
                    <a:pt x="76" y="26"/>
                  </a:moveTo>
                  <a:lnTo>
                    <a:pt x="0" y="26"/>
                  </a:lnTo>
                  <a:lnTo>
                    <a:pt x="2" y="0"/>
                  </a:lnTo>
                  <a:lnTo>
                    <a:pt x="76" y="0"/>
                  </a:lnTo>
                  <a:lnTo>
                    <a:pt x="76" y="26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33" name="Freeform 68"/>
            <p:cNvSpPr/>
            <p:nvPr/>
          </p:nvSpPr>
          <p:spPr bwMode="auto">
            <a:xfrm>
              <a:off x="4520347" y="5603851"/>
              <a:ext cx="10364" cy="31091"/>
            </a:xfrm>
            <a:custGeom>
              <a:avLst/>
              <a:gdLst>
                <a:gd name="T0" fmla="*/ 0 w 7"/>
                <a:gd name="T1" fmla="*/ 21 h 21"/>
                <a:gd name="T2" fmla="*/ 0 w 7"/>
                <a:gd name="T3" fmla="*/ 21 h 21"/>
                <a:gd name="T4" fmla="*/ 7 w 7"/>
                <a:gd name="T5" fmla="*/ 0 h 21"/>
                <a:gd name="T6" fmla="*/ 7 w 7"/>
                <a:gd name="T7" fmla="*/ 0 h 21"/>
                <a:gd name="T8" fmla="*/ 0 w 7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1">
                  <a:moveTo>
                    <a:pt x="0" y="21"/>
                  </a:moveTo>
                  <a:lnTo>
                    <a:pt x="0" y="21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C3C4C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34" name="Freeform 69"/>
            <p:cNvSpPr/>
            <p:nvPr/>
          </p:nvSpPr>
          <p:spPr bwMode="auto">
            <a:xfrm>
              <a:off x="4520347" y="5603851"/>
              <a:ext cx="10364" cy="31091"/>
            </a:xfrm>
            <a:custGeom>
              <a:avLst/>
              <a:gdLst>
                <a:gd name="T0" fmla="*/ 0 w 7"/>
                <a:gd name="T1" fmla="*/ 21 h 21"/>
                <a:gd name="T2" fmla="*/ 0 w 7"/>
                <a:gd name="T3" fmla="*/ 21 h 21"/>
                <a:gd name="T4" fmla="*/ 7 w 7"/>
                <a:gd name="T5" fmla="*/ 0 h 21"/>
                <a:gd name="T6" fmla="*/ 7 w 7"/>
                <a:gd name="T7" fmla="*/ 0 h 21"/>
                <a:gd name="T8" fmla="*/ 0 w 7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1">
                  <a:moveTo>
                    <a:pt x="0" y="21"/>
                  </a:moveTo>
                  <a:lnTo>
                    <a:pt x="0" y="21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21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35" name="Freeform 70"/>
            <p:cNvSpPr/>
            <p:nvPr/>
          </p:nvSpPr>
          <p:spPr bwMode="auto">
            <a:xfrm>
              <a:off x="4520347" y="5603851"/>
              <a:ext cx="115484" cy="51819"/>
            </a:xfrm>
            <a:custGeom>
              <a:avLst/>
              <a:gdLst>
                <a:gd name="T0" fmla="*/ 71 w 78"/>
                <a:gd name="T1" fmla="*/ 35 h 35"/>
                <a:gd name="T2" fmla="*/ 0 w 78"/>
                <a:gd name="T3" fmla="*/ 21 h 35"/>
                <a:gd name="T4" fmla="*/ 7 w 78"/>
                <a:gd name="T5" fmla="*/ 0 h 35"/>
                <a:gd name="T6" fmla="*/ 78 w 78"/>
                <a:gd name="T7" fmla="*/ 14 h 35"/>
                <a:gd name="T8" fmla="*/ 71 w 78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35">
                  <a:moveTo>
                    <a:pt x="71" y="35"/>
                  </a:moveTo>
                  <a:lnTo>
                    <a:pt x="0" y="21"/>
                  </a:lnTo>
                  <a:lnTo>
                    <a:pt x="7" y="0"/>
                  </a:lnTo>
                  <a:lnTo>
                    <a:pt x="78" y="14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8EB5E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36" name="Freeform 71"/>
            <p:cNvSpPr/>
            <p:nvPr/>
          </p:nvSpPr>
          <p:spPr bwMode="auto">
            <a:xfrm>
              <a:off x="4520347" y="5603851"/>
              <a:ext cx="115484" cy="51819"/>
            </a:xfrm>
            <a:custGeom>
              <a:avLst/>
              <a:gdLst>
                <a:gd name="T0" fmla="*/ 71 w 78"/>
                <a:gd name="T1" fmla="*/ 35 h 35"/>
                <a:gd name="T2" fmla="*/ 0 w 78"/>
                <a:gd name="T3" fmla="*/ 21 h 35"/>
                <a:gd name="T4" fmla="*/ 7 w 78"/>
                <a:gd name="T5" fmla="*/ 0 h 35"/>
                <a:gd name="T6" fmla="*/ 78 w 78"/>
                <a:gd name="T7" fmla="*/ 14 h 35"/>
                <a:gd name="T8" fmla="*/ 71 w 78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35">
                  <a:moveTo>
                    <a:pt x="71" y="35"/>
                  </a:moveTo>
                  <a:lnTo>
                    <a:pt x="0" y="21"/>
                  </a:lnTo>
                  <a:lnTo>
                    <a:pt x="7" y="0"/>
                  </a:lnTo>
                  <a:lnTo>
                    <a:pt x="78" y="14"/>
                  </a:lnTo>
                  <a:lnTo>
                    <a:pt x="71" y="35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37" name="Freeform 72"/>
            <p:cNvSpPr/>
            <p:nvPr/>
          </p:nvSpPr>
          <p:spPr bwMode="auto">
            <a:xfrm>
              <a:off x="4988207" y="1464178"/>
              <a:ext cx="355337" cy="509316"/>
            </a:xfrm>
            <a:custGeom>
              <a:avLst/>
              <a:gdLst>
                <a:gd name="T0" fmla="*/ 8 w 101"/>
                <a:gd name="T1" fmla="*/ 47 h 145"/>
                <a:gd name="T2" fmla="*/ 12 w 101"/>
                <a:gd name="T3" fmla="*/ 115 h 145"/>
                <a:gd name="T4" fmla="*/ 84 w 101"/>
                <a:gd name="T5" fmla="*/ 112 h 145"/>
                <a:gd name="T6" fmla="*/ 74 w 101"/>
                <a:gd name="T7" fmla="*/ 20 h 145"/>
                <a:gd name="T8" fmla="*/ 8 w 101"/>
                <a:gd name="T9" fmla="*/ 4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45">
                  <a:moveTo>
                    <a:pt x="8" y="47"/>
                  </a:moveTo>
                  <a:cubicBezTo>
                    <a:pt x="4" y="78"/>
                    <a:pt x="0" y="96"/>
                    <a:pt x="12" y="115"/>
                  </a:cubicBezTo>
                  <a:cubicBezTo>
                    <a:pt x="30" y="145"/>
                    <a:pt x="70" y="140"/>
                    <a:pt x="84" y="112"/>
                  </a:cubicBezTo>
                  <a:cubicBezTo>
                    <a:pt x="96" y="86"/>
                    <a:pt x="101" y="39"/>
                    <a:pt x="74" y="20"/>
                  </a:cubicBezTo>
                  <a:cubicBezTo>
                    <a:pt x="48" y="0"/>
                    <a:pt x="13" y="16"/>
                    <a:pt x="8" y="47"/>
                  </a:cubicBez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38" name="Freeform 73"/>
            <p:cNvSpPr/>
            <p:nvPr/>
          </p:nvSpPr>
          <p:spPr bwMode="auto">
            <a:xfrm>
              <a:off x="4871242" y="1357578"/>
              <a:ext cx="553733" cy="531524"/>
            </a:xfrm>
            <a:custGeom>
              <a:avLst/>
              <a:gdLst>
                <a:gd name="T0" fmla="*/ 97 w 157"/>
                <a:gd name="T1" fmla="*/ 106 h 151"/>
                <a:gd name="T2" fmla="*/ 55 w 157"/>
                <a:gd name="T3" fmla="*/ 147 h 151"/>
                <a:gd name="T4" fmla="*/ 26 w 157"/>
                <a:gd name="T5" fmla="*/ 116 h 151"/>
                <a:gd name="T6" fmla="*/ 6 w 157"/>
                <a:gd name="T7" fmla="*/ 63 h 151"/>
                <a:gd name="T8" fmla="*/ 56 w 157"/>
                <a:gd name="T9" fmla="*/ 27 h 151"/>
                <a:gd name="T10" fmla="*/ 126 w 157"/>
                <a:gd name="T11" fmla="*/ 7 h 151"/>
                <a:gd name="T12" fmla="*/ 134 w 157"/>
                <a:gd name="T13" fmla="*/ 35 h 151"/>
                <a:gd name="T14" fmla="*/ 147 w 157"/>
                <a:gd name="T15" fmla="*/ 47 h 151"/>
                <a:gd name="T16" fmla="*/ 100 w 157"/>
                <a:gd name="T17" fmla="*/ 91 h 151"/>
                <a:gd name="T18" fmla="*/ 97 w 157"/>
                <a:gd name="T19" fmla="*/ 10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1">
                  <a:moveTo>
                    <a:pt x="97" y="106"/>
                  </a:moveTo>
                  <a:cubicBezTo>
                    <a:pt x="97" y="114"/>
                    <a:pt x="75" y="143"/>
                    <a:pt x="55" y="147"/>
                  </a:cubicBezTo>
                  <a:cubicBezTo>
                    <a:pt x="34" y="151"/>
                    <a:pt x="29" y="145"/>
                    <a:pt x="26" y="116"/>
                  </a:cubicBezTo>
                  <a:cubicBezTo>
                    <a:pt x="22" y="84"/>
                    <a:pt x="11" y="84"/>
                    <a:pt x="6" y="63"/>
                  </a:cubicBezTo>
                  <a:cubicBezTo>
                    <a:pt x="0" y="36"/>
                    <a:pt x="26" y="12"/>
                    <a:pt x="56" y="27"/>
                  </a:cubicBezTo>
                  <a:cubicBezTo>
                    <a:pt x="83" y="39"/>
                    <a:pt x="107" y="15"/>
                    <a:pt x="126" y="7"/>
                  </a:cubicBezTo>
                  <a:cubicBezTo>
                    <a:pt x="144" y="0"/>
                    <a:pt x="147" y="21"/>
                    <a:pt x="134" y="35"/>
                  </a:cubicBezTo>
                  <a:cubicBezTo>
                    <a:pt x="122" y="49"/>
                    <a:pt x="142" y="41"/>
                    <a:pt x="147" y="47"/>
                  </a:cubicBezTo>
                  <a:cubicBezTo>
                    <a:pt x="157" y="57"/>
                    <a:pt x="141" y="82"/>
                    <a:pt x="100" y="91"/>
                  </a:cubicBezTo>
                  <a:cubicBezTo>
                    <a:pt x="107" y="99"/>
                    <a:pt x="97" y="106"/>
                    <a:pt x="97" y="106"/>
                  </a:cubicBezTo>
                  <a:close/>
                </a:path>
              </a:pathLst>
            </a:custGeom>
            <a:solidFill>
              <a:srgbClr val="18458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39" name="Freeform 74"/>
            <p:cNvSpPr/>
            <p:nvPr/>
          </p:nvSpPr>
          <p:spPr bwMode="auto">
            <a:xfrm>
              <a:off x="5182161" y="1643327"/>
              <a:ext cx="84393" cy="158420"/>
            </a:xfrm>
            <a:custGeom>
              <a:avLst/>
              <a:gdLst>
                <a:gd name="T0" fmla="*/ 0 w 24"/>
                <a:gd name="T1" fmla="*/ 15 h 45"/>
                <a:gd name="T2" fmla="*/ 7 w 24"/>
                <a:gd name="T3" fmla="*/ 37 h 45"/>
                <a:gd name="T4" fmla="*/ 23 w 24"/>
                <a:gd name="T5" fmla="*/ 32 h 45"/>
                <a:gd name="T6" fmla="*/ 15 w 24"/>
                <a:gd name="T7" fmla="*/ 5 h 45"/>
                <a:gd name="T8" fmla="*/ 0 w 24"/>
                <a:gd name="T9" fmla="*/ 1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5">
                  <a:moveTo>
                    <a:pt x="0" y="15"/>
                  </a:moveTo>
                  <a:cubicBezTo>
                    <a:pt x="0" y="23"/>
                    <a:pt x="3" y="31"/>
                    <a:pt x="7" y="37"/>
                  </a:cubicBezTo>
                  <a:cubicBezTo>
                    <a:pt x="14" y="45"/>
                    <a:pt x="21" y="41"/>
                    <a:pt x="23" y="32"/>
                  </a:cubicBezTo>
                  <a:cubicBezTo>
                    <a:pt x="24" y="24"/>
                    <a:pt x="23" y="10"/>
                    <a:pt x="15" y="5"/>
                  </a:cubicBezTo>
                  <a:cubicBezTo>
                    <a:pt x="7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40" name="Freeform 75"/>
            <p:cNvSpPr/>
            <p:nvPr/>
          </p:nvSpPr>
          <p:spPr bwMode="auto">
            <a:xfrm>
              <a:off x="4492216" y="3029141"/>
              <a:ext cx="735844" cy="2605803"/>
            </a:xfrm>
            <a:custGeom>
              <a:avLst/>
              <a:gdLst>
                <a:gd name="T0" fmla="*/ 209 w 209"/>
                <a:gd name="T1" fmla="*/ 0 h 741"/>
                <a:gd name="T2" fmla="*/ 166 w 209"/>
                <a:gd name="T3" fmla="*/ 332 h 741"/>
                <a:gd name="T4" fmla="*/ 57 w 209"/>
                <a:gd name="T5" fmla="*/ 741 h 741"/>
                <a:gd name="T6" fmla="*/ 0 w 209"/>
                <a:gd name="T7" fmla="*/ 729 h 741"/>
                <a:gd name="T8" fmla="*/ 72 w 209"/>
                <a:gd name="T9" fmla="*/ 341 h 741"/>
                <a:gd name="T10" fmla="*/ 100 w 209"/>
                <a:gd name="T11" fmla="*/ 0 h 741"/>
                <a:gd name="T12" fmla="*/ 209 w 209"/>
                <a:gd name="T13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741">
                  <a:moveTo>
                    <a:pt x="209" y="0"/>
                  </a:moveTo>
                  <a:cubicBezTo>
                    <a:pt x="209" y="0"/>
                    <a:pt x="182" y="241"/>
                    <a:pt x="166" y="332"/>
                  </a:cubicBezTo>
                  <a:cubicBezTo>
                    <a:pt x="149" y="431"/>
                    <a:pt x="57" y="741"/>
                    <a:pt x="57" y="741"/>
                  </a:cubicBezTo>
                  <a:cubicBezTo>
                    <a:pt x="0" y="729"/>
                    <a:pt x="0" y="729"/>
                    <a:pt x="0" y="729"/>
                  </a:cubicBezTo>
                  <a:cubicBezTo>
                    <a:pt x="0" y="729"/>
                    <a:pt x="63" y="439"/>
                    <a:pt x="72" y="341"/>
                  </a:cubicBezTo>
                  <a:cubicBezTo>
                    <a:pt x="81" y="234"/>
                    <a:pt x="100" y="0"/>
                    <a:pt x="100" y="0"/>
                  </a:cubicBezTo>
                  <a:cubicBezTo>
                    <a:pt x="209" y="0"/>
                    <a:pt x="209" y="0"/>
                    <a:pt x="209" y="0"/>
                  </a:cubicBezTo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41" name="Freeform 76"/>
            <p:cNvSpPr/>
            <p:nvPr/>
          </p:nvSpPr>
          <p:spPr bwMode="auto">
            <a:xfrm>
              <a:off x="4492216" y="3029141"/>
              <a:ext cx="735844" cy="2605803"/>
            </a:xfrm>
            <a:custGeom>
              <a:avLst/>
              <a:gdLst>
                <a:gd name="T0" fmla="*/ 57 w 209"/>
                <a:gd name="T1" fmla="*/ 741 h 741"/>
                <a:gd name="T2" fmla="*/ 41 w 209"/>
                <a:gd name="T3" fmla="*/ 738 h 741"/>
                <a:gd name="T4" fmla="*/ 11 w 209"/>
                <a:gd name="T5" fmla="*/ 732 h 741"/>
                <a:gd name="T6" fmla="*/ 0 w 209"/>
                <a:gd name="T7" fmla="*/ 729 h 741"/>
                <a:gd name="T8" fmla="*/ 72 w 209"/>
                <a:gd name="T9" fmla="*/ 341 h 741"/>
                <a:gd name="T10" fmla="*/ 100 w 209"/>
                <a:gd name="T11" fmla="*/ 0 h 741"/>
                <a:gd name="T12" fmla="*/ 209 w 209"/>
                <a:gd name="T13" fmla="*/ 0 h 741"/>
                <a:gd name="T14" fmla="*/ 209 w 209"/>
                <a:gd name="T15" fmla="*/ 0 h 741"/>
                <a:gd name="T16" fmla="*/ 158 w 209"/>
                <a:gd name="T17" fmla="*/ 0 h 741"/>
                <a:gd name="T18" fmla="*/ 158 w 209"/>
                <a:gd name="T19" fmla="*/ 0 h 741"/>
                <a:gd name="T20" fmla="*/ 168 w 209"/>
                <a:gd name="T21" fmla="*/ 114 h 741"/>
                <a:gd name="T22" fmla="*/ 167 w 209"/>
                <a:gd name="T23" fmla="*/ 328 h 741"/>
                <a:gd name="T24" fmla="*/ 166 w 209"/>
                <a:gd name="T25" fmla="*/ 332 h 741"/>
                <a:gd name="T26" fmla="*/ 148 w 209"/>
                <a:gd name="T27" fmla="*/ 413 h 741"/>
                <a:gd name="T28" fmla="*/ 79 w 209"/>
                <a:gd name="T29" fmla="*/ 664 h 741"/>
                <a:gd name="T30" fmla="*/ 69 w 209"/>
                <a:gd name="T31" fmla="*/ 700 h 741"/>
                <a:gd name="T32" fmla="*/ 69 w 209"/>
                <a:gd name="T33" fmla="*/ 701 h 741"/>
                <a:gd name="T34" fmla="*/ 57 w 209"/>
                <a:gd name="T35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9" h="741">
                  <a:moveTo>
                    <a:pt x="57" y="741"/>
                  </a:moveTo>
                  <a:cubicBezTo>
                    <a:pt x="41" y="738"/>
                    <a:pt x="41" y="738"/>
                    <a:pt x="41" y="738"/>
                  </a:cubicBezTo>
                  <a:cubicBezTo>
                    <a:pt x="11" y="732"/>
                    <a:pt x="11" y="732"/>
                    <a:pt x="11" y="732"/>
                  </a:cubicBezTo>
                  <a:cubicBezTo>
                    <a:pt x="0" y="729"/>
                    <a:pt x="0" y="729"/>
                    <a:pt x="0" y="729"/>
                  </a:cubicBezTo>
                  <a:cubicBezTo>
                    <a:pt x="0" y="729"/>
                    <a:pt x="63" y="439"/>
                    <a:pt x="72" y="341"/>
                  </a:cubicBezTo>
                  <a:cubicBezTo>
                    <a:pt x="81" y="234"/>
                    <a:pt x="100" y="0"/>
                    <a:pt x="100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8" y="0"/>
                    <a:pt x="163" y="50"/>
                    <a:pt x="168" y="114"/>
                  </a:cubicBezTo>
                  <a:cubicBezTo>
                    <a:pt x="153" y="164"/>
                    <a:pt x="161" y="267"/>
                    <a:pt x="167" y="328"/>
                  </a:cubicBezTo>
                  <a:cubicBezTo>
                    <a:pt x="167" y="329"/>
                    <a:pt x="166" y="330"/>
                    <a:pt x="166" y="332"/>
                  </a:cubicBezTo>
                  <a:cubicBezTo>
                    <a:pt x="163" y="352"/>
                    <a:pt x="156" y="380"/>
                    <a:pt x="148" y="413"/>
                  </a:cubicBezTo>
                  <a:cubicBezTo>
                    <a:pt x="128" y="491"/>
                    <a:pt x="99" y="595"/>
                    <a:pt x="79" y="664"/>
                  </a:cubicBezTo>
                  <a:cubicBezTo>
                    <a:pt x="75" y="677"/>
                    <a:pt x="72" y="689"/>
                    <a:pt x="69" y="700"/>
                  </a:cubicBezTo>
                  <a:cubicBezTo>
                    <a:pt x="69" y="700"/>
                    <a:pt x="69" y="701"/>
                    <a:pt x="69" y="701"/>
                  </a:cubicBezTo>
                  <a:cubicBezTo>
                    <a:pt x="61" y="726"/>
                    <a:pt x="57" y="741"/>
                    <a:pt x="57" y="741"/>
                  </a:cubicBezTo>
                </a:path>
              </a:pathLst>
            </a:custGeom>
            <a:solidFill>
              <a:srgbClr val="205DA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42" name="Freeform 77"/>
            <p:cNvSpPr/>
            <p:nvPr/>
          </p:nvSpPr>
          <p:spPr bwMode="auto">
            <a:xfrm>
              <a:off x="4477410" y="5525381"/>
              <a:ext cx="257619" cy="116965"/>
            </a:xfrm>
            <a:custGeom>
              <a:avLst/>
              <a:gdLst>
                <a:gd name="T0" fmla="*/ 174 w 174"/>
                <a:gd name="T1" fmla="*/ 29 h 79"/>
                <a:gd name="T2" fmla="*/ 152 w 174"/>
                <a:gd name="T3" fmla="*/ 79 h 79"/>
                <a:gd name="T4" fmla="*/ 0 w 174"/>
                <a:gd name="T5" fmla="*/ 46 h 79"/>
                <a:gd name="T6" fmla="*/ 12 w 174"/>
                <a:gd name="T7" fmla="*/ 0 h 79"/>
                <a:gd name="T8" fmla="*/ 174 w 174"/>
                <a:gd name="T9" fmla="*/ 29 h 79"/>
                <a:gd name="T10" fmla="*/ 174 w 174"/>
                <a:gd name="T11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79">
                  <a:moveTo>
                    <a:pt x="174" y="29"/>
                  </a:moveTo>
                  <a:lnTo>
                    <a:pt x="152" y="79"/>
                  </a:lnTo>
                  <a:lnTo>
                    <a:pt x="0" y="46"/>
                  </a:lnTo>
                  <a:lnTo>
                    <a:pt x="12" y="0"/>
                  </a:lnTo>
                  <a:lnTo>
                    <a:pt x="174" y="29"/>
                  </a:lnTo>
                  <a:lnTo>
                    <a:pt x="174" y="29"/>
                  </a:lnTo>
                  <a:close/>
                </a:path>
              </a:pathLst>
            </a:custGeom>
            <a:solidFill>
              <a:srgbClr val="272569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43" name="Freeform: Shape 87"/>
            <p:cNvSpPr/>
            <p:nvPr/>
          </p:nvSpPr>
          <p:spPr bwMode="auto">
            <a:xfrm>
              <a:off x="5053441" y="3430375"/>
              <a:ext cx="68019" cy="752129"/>
            </a:xfrm>
            <a:custGeom>
              <a:avLst/>
              <a:gdLst>
                <a:gd name="connsiteX0" fmla="*/ 31961 w 72931"/>
                <a:gd name="connsiteY0" fmla="*/ 0 h 806450"/>
                <a:gd name="connsiteX1" fmla="*/ 72931 w 72931"/>
                <a:gd name="connsiteY1" fmla="*/ 489900 h 806450"/>
                <a:gd name="connsiteX2" fmla="*/ 72931 w 72931"/>
                <a:gd name="connsiteY2" fmla="*/ 504825 h 806450"/>
                <a:gd name="connsiteX3" fmla="*/ 72931 w 72931"/>
                <a:gd name="connsiteY3" fmla="*/ 504974 h 806450"/>
                <a:gd name="connsiteX4" fmla="*/ 71440 w 72931"/>
                <a:gd name="connsiteY4" fmla="*/ 516539 h 806450"/>
                <a:gd name="connsiteX5" fmla="*/ 61758 w 72931"/>
                <a:gd name="connsiteY5" fmla="*/ 591648 h 806450"/>
                <a:gd name="connsiteX6" fmla="*/ 46859 w 72931"/>
                <a:gd name="connsiteY6" fmla="*/ 678323 h 806450"/>
                <a:gd name="connsiteX7" fmla="*/ 28237 w 72931"/>
                <a:gd name="connsiteY7" fmla="*/ 806450 h 806450"/>
                <a:gd name="connsiteX8" fmla="*/ 31961 w 72931"/>
                <a:gd name="connsiteY8" fmla="*/ 0 h 80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931" h="806450">
                  <a:moveTo>
                    <a:pt x="31961" y="0"/>
                  </a:moveTo>
                  <a:cubicBezTo>
                    <a:pt x="46859" y="150738"/>
                    <a:pt x="61758" y="327856"/>
                    <a:pt x="72931" y="489900"/>
                  </a:cubicBezTo>
                  <a:lnTo>
                    <a:pt x="72931" y="504825"/>
                  </a:lnTo>
                  <a:lnTo>
                    <a:pt x="72931" y="504974"/>
                  </a:lnTo>
                  <a:lnTo>
                    <a:pt x="71440" y="516539"/>
                  </a:lnTo>
                  <a:lnTo>
                    <a:pt x="61758" y="591648"/>
                  </a:lnTo>
                  <a:cubicBezTo>
                    <a:pt x="58033" y="621796"/>
                    <a:pt x="50584" y="651943"/>
                    <a:pt x="46859" y="678323"/>
                  </a:cubicBezTo>
                  <a:cubicBezTo>
                    <a:pt x="39410" y="727313"/>
                    <a:pt x="35686" y="768766"/>
                    <a:pt x="28237" y="806450"/>
                  </a:cubicBezTo>
                  <a:cubicBezTo>
                    <a:pt x="5889" y="576574"/>
                    <a:pt x="-23907" y="188423"/>
                    <a:pt x="31961" y="0"/>
                  </a:cubicBezTo>
                  <a:close/>
                </a:path>
              </a:pathLst>
            </a:custGeom>
            <a:solidFill>
              <a:srgbClr val="272569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  <a:noAutofit/>
            </a:bodyPr>
            <a:p>
              <a:endParaRPr lang="en-US"/>
            </a:p>
          </p:txBody>
        </p:sp>
        <p:sp>
          <p:nvSpPr>
            <p:cNvPr id="1050544" name="Freeform 83"/>
            <p:cNvSpPr/>
            <p:nvPr/>
          </p:nvSpPr>
          <p:spPr bwMode="auto">
            <a:xfrm>
              <a:off x="5047430" y="3029141"/>
              <a:ext cx="441210" cy="2672428"/>
            </a:xfrm>
            <a:custGeom>
              <a:avLst/>
              <a:gdLst>
                <a:gd name="T0" fmla="*/ 111 w 125"/>
                <a:gd name="T1" fmla="*/ 0 h 760"/>
                <a:gd name="T2" fmla="*/ 125 w 125"/>
                <a:gd name="T3" fmla="*/ 332 h 760"/>
                <a:gd name="T4" fmla="*/ 103 w 125"/>
                <a:gd name="T5" fmla="*/ 760 h 760"/>
                <a:gd name="T6" fmla="*/ 49 w 125"/>
                <a:gd name="T7" fmla="*/ 760 h 760"/>
                <a:gd name="T8" fmla="*/ 29 w 125"/>
                <a:gd name="T9" fmla="*/ 340 h 760"/>
                <a:gd name="T10" fmla="*/ 0 w 125"/>
                <a:gd name="T11" fmla="*/ 0 h 760"/>
                <a:gd name="T12" fmla="*/ 111 w 125"/>
                <a:gd name="T13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760">
                  <a:moveTo>
                    <a:pt x="111" y="0"/>
                  </a:moveTo>
                  <a:cubicBezTo>
                    <a:pt x="111" y="0"/>
                    <a:pt x="124" y="236"/>
                    <a:pt x="125" y="332"/>
                  </a:cubicBezTo>
                  <a:cubicBezTo>
                    <a:pt x="125" y="432"/>
                    <a:pt x="103" y="760"/>
                    <a:pt x="103" y="760"/>
                  </a:cubicBezTo>
                  <a:cubicBezTo>
                    <a:pt x="49" y="760"/>
                    <a:pt x="49" y="760"/>
                    <a:pt x="49" y="760"/>
                  </a:cubicBezTo>
                  <a:cubicBezTo>
                    <a:pt x="49" y="760"/>
                    <a:pt x="35" y="438"/>
                    <a:pt x="29" y="340"/>
                  </a:cubicBezTo>
                  <a:cubicBezTo>
                    <a:pt x="22" y="233"/>
                    <a:pt x="0" y="0"/>
                    <a:pt x="0" y="0"/>
                  </a:cubicBezTo>
                  <a:cubicBezTo>
                    <a:pt x="111" y="0"/>
                    <a:pt x="111" y="0"/>
                    <a:pt x="111" y="0"/>
                  </a:cubicBezTo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45" name="Freeform 84"/>
            <p:cNvSpPr/>
            <p:nvPr/>
          </p:nvSpPr>
          <p:spPr bwMode="auto">
            <a:xfrm>
              <a:off x="5047430" y="3029141"/>
              <a:ext cx="441210" cy="2672428"/>
            </a:xfrm>
            <a:custGeom>
              <a:avLst/>
              <a:gdLst>
                <a:gd name="T0" fmla="*/ 103 w 125"/>
                <a:gd name="T1" fmla="*/ 760 h 760"/>
                <a:gd name="T2" fmla="*/ 91 w 125"/>
                <a:gd name="T3" fmla="*/ 760 h 760"/>
                <a:gd name="T4" fmla="*/ 60 w 125"/>
                <a:gd name="T5" fmla="*/ 760 h 760"/>
                <a:gd name="T6" fmla="*/ 49 w 125"/>
                <a:gd name="T7" fmla="*/ 760 h 760"/>
                <a:gd name="T8" fmla="*/ 29 w 125"/>
                <a:gd name="T9" fmla="*/ 340 h 760"/>
                <a:gd name="T10" fmla="*/ 21 w 125"/>
                <a:gd name="T11" fmla="*/ 244 h 760"/>
                <a:gd name="T12" fmla="*/ 10 w 125"/>
                <a:gd name="T13" fmla="*/ 114 h 760"/>
                <a:gd name="T14" fmla="*/ 0 w 125"/>
                <a:gd name="T15" fmla="*/ 0 h 760"/>
                <a:gd name="T16" fmla="*/ 111 w 125"/>
                <a:gd name="T17" fmla="*/ 0 h 760"/>
                <a:gd name="T18" fmla="*/ 125 w 125"/>
                <a:gd name="T19" fmla="*/ 332 h 760"/>
                <a:gd name="T20" fmla="*/ 125 w 125"/>
                <a:gd name="T21" fmla="*/ 334 h 760"/>
                <a:gd name="T22" fmla="*/ 124 w 125"/>
                <a:gd name="T23" fmla="*/ 377 h 760"/>
                <a:gd name="T24" fmla="*/ 107 w 125"/>
                <a:gd name="T25" fmla="*/ 700 h 760"/>
                <a:gd name="T26" fmla="*/ 106 w 125"/>
                <a:gd name="T27" fmla="*/ 701 h 760"/>
                <a:gd name="T28" fmla="*/ 103 w 125"/>
                <a:gd name="T29" fmla="*/ 76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760">
                  <a:moveTo>
                    <a:pt x="103" y="760"/>
                  </a:moveTo>
                  <a:cubicBezTo>
                    <a:pt x="91" y="760"/>
                    <a:pt x="91" y="760"/>
                    <a:pt x="91" y="760"/>
                  </a:cubicBezTo>
                  <a:cubicBezTo>
                    <a:pt x="60" y="760"/>
                    <a:pt x="60" y="760"/>
                    <a:pt x="60" y="760"/>
                  </a:cubicBezTo>
                  <a:cubicBezTo>
                    <a:pt x="49" y="760"/>
                    <a:pt x="49" y="760"/>
                    <a:pt x="49" y="760"/>
                  </a:cubicBezTo>
                  <a:cubicBezTo>
                    <a:pt x="49" y="760"/>
                    <a:pt x="35" y="438"/>
                    <a:pt x="29" y="340"/>
                  </a:cubicBezTo>
                  <a:cubicBezTo>
                    <a:pt x="27" y="314"/>
                    <a:pt x="24" y="280"/>
                    <a:pt x="21" y="244"/>
                  </a:cubicBezTo>
                  <a:cubicBezTo>
                    <a:pt x="18" y="201"/>
                    <a:pt x="14" y="154"/>
                    <a:pt x="10" y="114"/>
                  </a:cubicBezTo>
                  <a:cubicBezTo>
                    <a:pt x="5" y="50"/>
                    <a:pt x="0" y="0"/>
                    <a:pt x="0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0"/>
                    <a:pt x="124" y="236"/>
                    <a:pt x="125" y="332"/>
                  </a:cubicBezTo>
                  <a:cubicBezTo>
                    <a:pt x="125" y="333"/>
                    <a:pt x="125" y="334"/>
                    <a:pt x="125" y="334"/>
                  </a:cubicBezTo>
                  <a:cubicBezTo>
                    <a:pt x="125" y="346"/>
                    <a:pt x="124" y="360"/>
                    <a:pt x="124" y="377"/>
                  </a:cubicBezTo>
                  <a:cubicBezTo>
                    <a:pt x="121" y="467"/>
                    <a:pt x="112" y="617"/>
                    <a:pt x="107" y="700"/>
                  </a:cubicBezTo>
                  <a:cubicBezTo>
                    <a:pt x="107" y="700"/>
                    <a:pt x="106" y="701"/>
                    <a:pt x="106" y="701"/>
                  </a:cubicBezTo>
                  <a:cubicBezTo>
                    <a:pt x="104" y="737"/>
                    <a:pt x="103" y="760"/>
                    <a:pt x="103" y="760"/>
                  </a:cubicBezTo>
                </a:path>
              </a:pathLst>
            </a:custGeom>
            <a:solidFill>
              <a:srgbClr val="205DA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46" name="Freeform 85"/>
            <p:cNvSpPr/>
            <p:nvPr/>
          </p:nvSpPr>
          <p:spPr bwMode="auto">
            <a:xfrm>
              <a:off x="5195487" y="5627540"/>
              <a:ext cx="247256" cy="78470"/>
            </a:xfrm>
            <a:custGeom>
              <a:avLst/>
              <a:gdLst>
                <a:gd name="T0" fmla="*/ 167 w 167"/>
                <a:gd name="T1" fmla="*/ 0 h 53"/>
                <a:gd name="T2" fmla="*/ 162 w 167"/>
                <a:gd name="T3" fmla="*/ 53 h 53"/>
                <a:gd name="T4" fmla="*/ 7 w 167"/>
                <a:gd name="T5" fmla="*/ 53 h 53"/>
                <a:gd name="T6" fmla="*/ 0 w 167"/>
                <a:gd name="T7" fmla="*/ 5 h 53"/>
                <a:gd name="T8" fmla="*/ 167 w 167"/>
                <a:gd name="T9" fmla="*/ 0 h 53"/>
                <a:gd name="T10" fmla="*/ 167 w 167"/>
                <a:gd name="T1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53">
                  <a:moveTo>
                    <a:pt x="167" y="0"/>
                  </a:moveTo>
                  <a:lnTo>
                    <a:pt x="162" y="53"/>
                  </a:lnTo>
                  <a:lnTo>
                    <a:pt x="7" y="53"/>
                  </a:lnTo>
                  <a:lnTo>
                    <a:pt x="0" y="5"/>
                  </a:lnTo>
                  <a:lnTo>
                    <a:pt x="167" y="0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272569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88" name="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D71B9F-3993-4306-BFF8-A983D4BB9097}" type="slidenum">
              <a:rPr lang="en-US" smtClean="0"/>
              <a:t>14</a:t>
            </a:fld>
            <a:endParaRPr lang="en-US"/>
          </a:p>
        </p:txBody>
      </p:sp>
      <p:grpSp>
        <p:nvGrpSpPr>
          <p:cNvPr id="228" name="Group 83"/>
          <p:cNvGrpSpPr/>
          <p:nvPr/>
        </p:nvGrpSpPr>
        <p:grpSpPr>
          <a:xfrm>
            <a:off x="248276" y="979402"/>
            <a:ext cx="4481462" cy="5416369"/>
            <a:chOff x="571500" y="1570935"/>
            <a:chExt cx="3838575" cy="4639365"/>
          </a:xfrm>
        </p:grpSpPr>
        <p:sp>
          <p:nvSpPr>
            <p:cNvPr id="1050089" name="Rectangle 82"/>
            <p:cNvSpPr/>
            <p:nvPr/>
          </p:nvSpPr>
          <p:spPr>
            <a:xfrm>
              <a:off x="3292448" y="1883344"/>
              <a:ext cx="912206" cy="3797739"/>
            </a:xfrm>
            <a:prstGeom prst="rect"/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grpSp>
          <p:nvGrpSpPr>
            <p:cNvPr id="229" name="Group 62"/>
            <p:cNvGrpSpPr/>
            <p:nvPr/>
          </p:nvGrpSpPr>
          <p:grpSpPr>
            <a:xfrm flipH="1">
              <a:off x="571500" y="1570935"/>
              <a:ext cx="3838575" cy="4639365"/>
              <a:chOff x="1804987" y="1824038"/>
              <a:chExt cx="3500439" cy="4230688"/>
            </a:xfrm>
          </p:grpSpPr>
          <p:sp>
            <p:nvSpPr>
              <p:cNvPr id="1050090" name="Freeform: Shape 60"/>
              <p:cNvSpPr/>
              <p:nvPr/>
            </p:nvSpPr>
            <p:spPr bwMode="auto">
              <a:xfrm>
                <a:off x="1804987" y="1851026"/>
                <a:ext cx="400050" cy="3694113"/>
              </a:xfrm>
              <a:custGeom>
                <a:avLst/>
                <a:gdLst>
                  <a:gd name="connsiteX0" fmla="*/ 400050 w 400050"/>
                  <a:gd name="connsiteY0" fmla="*/ 0 h 3694113"/>
                  <a:gd name="connsiteX1" fmla="*/ 230907 w 400050"/>
                  <a:gd name="connsiteY1" fmla="*/ 69548 h 3694113"/>
                  <a:gd name="connsiteX2" fmla="*/ 230582 w 400050"/>
                  <a:gd name="connsiteY2" fmla="*/ 69557 h 3694113"/>
                  <a:gd name="connsiteX3" fmla="*/ 190333 w 400050"/>
                  <a:gd name="connsiteY3" fmla="*/ 113228 h 3694113"/>
                  <a:gd name="connsiteX4" fmla="*/ 159251 w 400050"/>
                  <a:gd name="connsiteY4" fmla="*/ 166052 h 3694113"/>
                  <a:gd name="connsiteX5" fmla="*/ 158428 w 400050"/>
                  <a:gd name="connsiteY5" fmla="*/ 166098 h 3694113"/>
                  <a:gd name="connsiteX6" fmla="*/ 134161 w 400050"/>
                  <a:gd name="connsiteY6" fmla="*/ 241203 h 3694113"/>
                  <a:gd name="connsiteX7" fmla="*/ 127787 w 400050"/>
                  <a:gd name="connsiteY7" fmla="*/ 323880 h 3694113"/>
                  <a:gd name="connsiteX8" fmla="*/ 128588 w 400050"/>
                  <a:gd name="connsiteY8" fmla="*/ 323850 h 3694113"/>
                  <a:gd name="connsiteX9" fmla="*/ 211138 w 400050"/>
                  <a:gd name="connsiteY9" fmla="*/ 3689351 h 3694113"/>
                  <a:gd name="connsiteX10" fmla="*/ 82550 w 400050"/>
                  <a:gd name="connsiteY10" fmla="*/ 3694113 h 3694113"/>
                  <a:gd name="connsiteX11" fmla="*/ 0 w 400050"/>
                  <a:gd name="connsiteY11" fmla="*/ 328613 h 3694113"/>
                  <a:gd name="connsiteX12" fmla="*/ 0 w 400050"/>
                  <a:gd name="connsiteY12" fmla="*/ 328613 h 3694113"/>
                  <a:gd name="connsiteX13" fmla="*/ 0 w 400050"/>
                  <a:gd name="connsiteY13" fmla="*/ 328613 h 3694113"/>
                  <a:gd name="connsiteX14" fmla="*/ 0 w 400050"/>
                  <a:gd name="connsiteY14" fmla="*/ 328613 h 3694113"/>
                  <a:gd name="connsiteX15" fmla="*/ 0 w 400050"/>
                  <a:gd name="connsiteY15" fmla="*/ 328613 h 3694113"/>
                  <a:gd name="connsiteX16" fmla="*/ 8196 w 400050"/>
                  <a:gd name="connsiteY16" fmla="*/ 246422 h 3694113"/>
                  <a:gd name="connsiteX17" fmla="*/ 34511 w 400050"/>
                  <a:gd name="connsiteY17" fmla="*/ 172058 h 3694113"/>
                  <a:gd name="connsiteX18" fmla="*/ 35506 w 400050"/>
                  <a:gd name="connsiteY18" fmla="*/ 172002 h 3694113"/>
                  <a:gd name="connsiteX19" fmla="*/ 65575 w 400050"/>
                  <a:gd name="connsiteY19" fmla="*/ 118467 h 3694113"/>
                  <a:gd name="connsiteX20" fmla="*/ 103995 w 400050"/>
                  <a:gd name="connsiteY20" fmla="*/ 71755 h 3694113"/>
                  <a:gd name="connsiteX21" fmla="*/ 105298 w 400050"/>
                  <a:gd name="connsiteY21" fmla="*/ 71719 h 3694113"/>
                  <a:gd name="connsiteX22" fmla="*/ 182581 w 400050"/>
                  <a:gd name="connsiteY22" fmla="*/ 23907 h 3694113"/>
                  <a:gd name="connsiteX23" fmla="*/ 272330 w 400050"/>
                  <a:gd name="connsiteY23" fmla="*/ 3477 h 3694113"/>
                  <a:gd name="connsiteX24" fmla="*/ 400050 w 400050"/>
                  <a:gd name="connsiteY24" fmla="*/ 0 h 3694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00050" h="3694113">
                    <a:moveTo>
                      <a:pt x="400050" y="0"/>
                    </a:moveTo>
                    <a:cubicBezTo>
                      <a:pt x="334464" y="3477"/>
                      <a:pt x="275782" y="27819"/>
                      <a:pt x="230907" y="69548"/>
                    </a:cubicBezTo>
                    <a:lnTo>
                      <a:pt x="230582" y="69557"/>
                    </a:lnTo>
                    <a:lnTo>
                      <a:pt x="190333" y="113228"/>
                    </a:lnTo>
                    <a:cubicBezTo>
                      <a:pt x="178246" y="129381"/>
                      <a:pt x="167885" y="146843"/>
                      <a:pt x="159251" y="166052"/>
                    </a:cubicBezTo>
                    <a:lnTo>
                      <a:pt x="158428" y="166098"/>
                    </a:lnTo>
                    <a:lnTo>
                      <a:pt x="134161" y="241203"/>
                    </a:lnTo>
                    <a:lnTo>
                      <a:pt x="127787" y="323880"/>
                    </a:lnTo>
                    <a:lnTo>
                      <a:pt x="128588" y="323850"/>
                    </a:lnTo>
                    <a:lnTo>
                      <a:pt x="211138" y="3689351"/>
                    </a:lnTo>
                    <a:lnTo>
                      <a:pt x="82550" y="3694113"/>
                    </a:lnTo>
                    <a:lnTo>
                      <a:pt x="0" y="328613"/>
                    </a:lnTo>
                    <a:lnTo>
                      <a:pt x="0" y="328613"/>
                    </a:lnTo>
                    <a:lnTo>
                      <a:pt x="0" y="328613"/>
                    </a:lnTo>
                    <a:lnTo>
                      <a:pt x="0" y="328613"/>
                    </a:lnTo>
                    <a:lnTo>
                      <a:pt x="0" y="328613"/>
                    </a:lnTo>
                    <a:lnTo>
                      <a:pt x="8196" y="246422"/>
                    </a:lnTo>
                    <a:cubicBezTo>
                      <a:pt x="13804" y="219894"/>
                      <a:pt x="22432" y="194672"/>
                      <a:pt x="34511" y="172058"/>
                    </a:cubicBezTo>
                    <a:lnTo>
                      <a:pt x="35506" y="172002"/>
                    </a:lnTo>
                    <a:lnTo>
                      <a:pt x="65575" y="118467"/>
                    </a:lnTo>
                    <a:cubicBezTo>
                      <a:pt x="77230" y="101441"/>
                      <a:pt x="90181" y="85725"/>
                      <a:pt x="103995" y="71755"/>
                    </a:cubicBezTo>
                    <a:lnTo>
                      <a:pt x="105298" y="71719"/>
                    </a:lnTo>
                    <a:lnTo>
                      <a:pt x="182581" y="23907"/>
                    </a:lnTo>
                    <a:cubicBezTo>
                      <a:pt x="211059" y="12171"/>
                      <a:pt x="241263" y="5216"/>
                      <a:pt x="272330" y="3477"/>
                    </a:cubicBezTo>
                    <a:cubicBezTo>
                      <a:pt x="400050" y="0"/>
                      <a:pt x="400050" y="0"/>
                      <a:pt x="400050" y="0"/>
                    </a:cubicBezTo>
                    <a:close/>
                  </a:path>
                </a:pathLst>
              </a:custGeom>
              <a:solidFill>
                <a:srgbClr val="35328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  <a:noAutofit/>
              </a:bodyPr>
              <a:p>
                <a:endParaRPr lang="en-US"/>
              </a:p>
            </p:txBody>
          </p:sp>
          <p:sp>
            <p:nvSpPr>
              <p:cNvPr id="1050091" name="Freeform 17"/>
              <p:cNvSpPr/>
              <p:nvPr/>
            </p:nvSpPr>
            <p:spPr bwMode="auto">
              <a:xfrm>
                <a:off x="1887538" y="5540376"/>
                <a:ext cx="414338" cy="317500"/>
              </a:xfrm>
              <a:custGeom>
                <a:avLst/>
                <a:gdLst>
                  <a:gd name="T0" fmla="*/ 120 w 120"/>
                  <a:gd name="T1" fmla="*/ 90 h 92"/>
                  <a:gd name="T2" fmla="*/ 84 w 120"/>
                  <a:gd name="T3" fmla="*/ 91 h 92"/>
                  <a:gd name="T4" fmla="*/ 0 w 120"/>
                  <a:gd name="T5" fmla="*/ 1 h 92"/>
                  <a:gd name="T6" fmla="*/ 37 w 120"/>
                  <a:gd name="T7" fmla="*/ 0 h 92"/>
                  <a:gd name="T8" fmla="*/ 120 w 120"/>
                  <a:gd name="T9" fmla="*/ 9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92">
                    <a:moveTo>
                      <a:pt x="120" y="90"/>
                    </a:moveTo>
                    <a:cubicBezTo>
                      <a:pt x="84" y="91"/>
                      <a:pt x="84" y="91"/>
                      <a:pt x="84" y="91"/>
                    </a:cubicBezTo>
                    <a:cubicBezTo>
                      <a:pt x="39" y="92"/>
                      <a:pt x="2" y="52"/>
                      <a:pt x="0" y="1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8" y="51"/>
                      <a:pt x="76" y="91"/>
                      <a:pt x="120" y="90"/>
                    </a:cubicBezTo>
                  </a:path>
                </a:pathLst>
              </a:custGeom>
              <a:solidFill>
                <a:srgbClr val="32399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92" name="Freeform 18"/>
              <p:cNvSpPr/>
              <p:nvPr/>
            </p:nvSpPr>
            <p:spPr bwMode="auto">
              <a:xfrm>
                <a:off x="2892425" y="2489201"/>
                <a:ext cx="538163" cy="120650"/>
              </a:xfrm>
              <a:custGeom>
                <a:avLst/>
                <a:gdLst>
                  <a:gd name="T0" fmla="*/ 337 w 339"/>
                  <a:gd name="T1" fmla="*/ 0 h 76"/>
                  <a:gd name="T2" fmla="*/ 339 w 339"/>
                  <a:gd name="T3" fmla="*/ 68 h 76"/>
                  <a:gd name="T4" fmla="*/ 0 w 339"/>
                  <a:gd name="T5" fmla="*/ 76 h 76"/>
                  <a:gd name="T6" fmla="*/ 0 w 339"/>
                  <a:gd name="T7" fmla="*/ 7 h 76"/>
                  <a:gd name="T8" fmla="*/ 337 w 339"/>
                  <a:gd name="T9" fmla="*/ 0 h 76"/>
                  <a:gd name="T10" fmla="*/ 337 w 339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9" h="76">
                    <a:moveTo>
                      <a:pt x="337" y="0"/>
                    </a:moveTo>
                    <a:lnTo>
                      <a:pt x="339" y="68"/>
                    </a:lnTo>
                    <a:lnTo>
                      <a:pt x="0" y="76"/>
                    </a:lnTo>
                    <a:lnTo>
                      <a:pt x="0" y="7"/>
                    </a:lnTo>
                    <a:lnTo>
                      <a:pt x="337" y="0"/>
                    </a:lnTo>
                    <a:lnTo>
                      <a:pt x="337" y="0"/>
                    </a:lnTo>
                    <a:close/>
                  </a:path>
                </a:pathLst>
              </a:custGeom>
              <a:solidFill>
                <a:srgbClr val="92B4D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93" name="Freeform 19"/>
              <p:cNvSpPr/>
              <p:nvPr/>
            </p:nvSpPr>
            <p:spPr bwMode="auto">
              <a:xfrm>
                <a:off x="2146300" y="2459038"/>
                <a:ext cx="677863" cy="679450"/>
              </a:xfrm>
              <a:custGeom>
                <a:avLst/>
                <a:gdLst>
                  <a:gd name="T0" fmla="*/ 164 w 196"/>
                  <a:gd name="T1" fmla="*/ 0 h 197"/>
                  <a:gd name="T2" fmla="*/ 192 w 196"/>
                  <a:gd name="T3" fmla="*/ 31 h 197"/>
                  <a:gd name="T4" fmla="*/ 195 w 196"/>
                  <a:gd name="T5" fmla="*/ 162 h 197"/>
                  <a:gd name="T6" fmla="*/ 169 w 196"/>
                  <a:gd name="T7" fmla="*/ 194 h 197"/>
                  <a:gd name="T8" fmla="*/ 32 w 196"/>
                  <a:gd name="T9" fmla="*/ 197 h 197"/>
                  <a:gd name="T10" fmla="*/ 4 w 196"/>
                  <a:gd name="T11" fmla="*/ 166 h 197"/>
                  <a:gd name="T12" fmla="*/ 1 w 196"/>
                  <a:gd name="T13" fmla="*/ 35 h 197"/>
                  <a:gd name="T14" fmla="*/ 27 w 196"/>
                  <a:gd name="T15" fmla="*/ 3 h 197"/>
                  <a:gd name="T16" fmla="*/ 164 w 196"/>
                  <a:gd name="T17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197">
                    <a:moveTo>
                      <a:pt x="164" y="0"/>
                    </a:moveTo>
                    <a:cubicBezTo>
                      <a:pt x="179" y="0"/>
                      <a:pt x="192" y="14"/>
                      <a:pt x="192" y="31"/>
                    </a:cubicBezTo>
                    <a:cubicBezTo>
                      <a:pt x="195" y="162"/>
                      <a:pt x="195" y="162"/>
                      <a:pt x="195" y="162"/>
                    </a:cubicBezTo>
                    <a:cubicBezTo>
                      <a:pt x="196" y="179"/>
                      <a:pt x="184" y="193"/>
                      <a:pt x="169" y="194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17" y="197"/>
                      <a:pt x="4" y="183"/>
                      <a:pt x="4" y="166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18"/>
                      <a:pt x="12" y="4"/>
                      <a:pt x="27" y="3"/>
                    </a:cubicBezTo>
                    <a:cubicBezTo>
                      <a:pt x="164" y="0"/>
                      <a:pt x="164" y="0"/>
                      <a:pt x="164" y="0"/>
                    </a:cubicBezTo>
                    <a:close/>
                  </a:path>
                </a:pathLst>
              </a:custGeom>
              <a:solidFill>
                <a:srgbClr val="F5928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94" name="Freeform 20"/>
              <p:cNvSpPr>
                <a:spLocks noEditPoints="1"/>
              </p:cNvSpPr>
              <p:nvPr/>
            </p:nvSpPr>
            <p:spPr bwMode="auto">
              <a:xfrm>
                <a:off x="2046288" y="2286001"/>
                <a:ext cx="1571625" cy="3054350"/>
              </a:xfrm>
              <a:custGeom>
                <a:avLst/>
                <a:gdLst>
                  <a:gd name="T0" fmla="*/ 245 w 455"/>
                  <a:gd name="T1" fmla="*/ 62 h 885"/>
                  <a:gd name="T2" fmla="*/ 245 w 455"/>
                  <a:gd name="T3" fmla="*/ 94 h 885"/>
                  <a:gd name="T4" fmla="*/ 401 w 455"/>
                  <a:gd name="T5" fmla="*/ 90 h 885"/>
                  <a:gd name="T6" fmla="*/ 400 w 455"/>
                  <a:gd name="T7" fmla="*/ 59 h 885"/>
                  <a:gd name="T8" fmla="*/ 245 w 455"/>
                  <a:gd name="T9" fmla="*/ 62 h 885"/>
                  <a:gd name="T10" fmla="*/ 246 w 455"/>
                  <a:gd name="T11" fmla="*/ 120 h 885"/>
                  <a:gd name="T12" fmla="*/ 247 w 455"/>
                  <a:gd name="T13" fmla="*/ 151 h 885"/>
                  <a:gd name="T14" fmla="*/ 402 w 455"/>
                  <a:gd name="T15" fmla="*/ 148 h 885"/>
                  <a:gd name="T16" fmla="*/ 402 w 455"/>
                  <a:gd name="T17" fmla="*/ 116 h 885"/>
                  <a:gd name="T18" fmla="*/ 246 w 455"/>
                  <a:gd name="T19" fmla="*/ 120 h 885"/>
                  <a:gd name="T20" fmla="*/ 421 w 455"/>
                  <a:gd name="T21" fmla="*/ 341 h 885"/>
                  <a:gd name="T22" fmla="*/ 421 w 455"/>
                  <a:gd name="T23" fmla="*/ 309 h 885"/>
                  <a:gd name="T24" fmla="*/ 35 w 455"/>
                  <a:gd name="T25" fmla="*/ 318 h 885"/>
                  <a:gd name="T26" fmla="*/ 36 w 455"/>
                  <a:gd name="T27" fmla="*/ 349 h 885"/>
                  <a:gd name="T28" fmla="*/ 421 w 455"/>
                  <a:gd name="T29" fmla="*/ 341 h 885"/>
                  <a:gd name="T30" fmla="*/ 423 w 455"/>
                  <a:gd name="T31" fmla="*/ 398 h 885"/>
                  <a:gd name="T32" fmla="*/ 422 w 455"/>
                  <a:gd name="T33" fmla="*/ 367 h 885"/>
                  <a:gd name="T34" fmla="*/ 37 w 455"/>
                  <a:gd name="T35" fmla="*/ 376 h 885"/>
                  <a:gd name="T36" fmla="*/ 38 w 455"/>
                  <a:gd name="T37" fmla="*/ 407 h 885"/>
                  <a:gd name="T38" fmla="*/ 423 w 455"/>
                  <a:gd name="T39" fmla="*/ 398 h 885"/>
                  <a:gd name="T40" fmla="*/ 30 w 455"/>
                  <a:gd name="T41" fmla="*/ 85 h 885"/>
                  <a:gd name="T42" fmla="*/ 33 w 455"/>
                  <a:gd name="T43" fmla="*/ 216 h 885"/>
                  <a:gd name="T44" fmla="*/ 61 w 455"/>
                  <a:gd name="T45" fmla="*/ 247 h 885"/>
                  <a:gd name="T46" fmla="*/ 198 w 455"/>
                  <a:gd name="T47" fmla="*/ 244 h 885"/>
                  <a:gd name="T48" fmla="*/ 224 w 455"/>
                  <a:gd name="T49" fmla="*/ 212 h 885"/>
                  <a:gd name="T50" fmla="*/ 221 w 455"/>
                  <a:gd name="T51" fmla="*/ 81 h 885"/>
                  <a:gd name="T52" fmla="*/ 193 w 455"/>
                  <a:gd name="T53" fmla="*/ 50 h 885"/>
                  <a:gd name="T54" fmla="*/ 56 w 455"/>
                  <a:gd name="T55" fmla="*/ 53 h 885"/>
                  <a:gd name="T56" fmla="*/ 30 w 455"/>
                  <a:gd name="T57" fmla="*/ 85 h 885"/>
                  <a:gd name="T58" fmla="*/ 427 w 455"/>
                  <a:gd name="T59" fmla="*/ 791 h 885"/>
                  <a:gd name="T60" fmla="*/ 419 w 455"/>
                  <a:gd name="T61" fmla="*/ 445 h 885"/>
                  <a:gd name="T62" fmla="*/ 39 w 455"/>
                  <a:gd name="T63" fmla="*/ 454 h 885"/>
                  <a:gd name="T64" fmla="*/ 47 w 455"/>
                  <a:gd name="T65" fmla="*/ 800 h 885"/>
                  <a:gd name="T66" fmla="*/ 427 w 455"/>
                  <a:gd name="T67" fmla="*/ 791 h 885"/>
                  <a:gd name="T68" fmla="*/ 433 w 455"/>
                  <a:gd name="T69" fmla="*/ 0 h 885"/>
                  <a:gd name="T70" fmla="*/ 455 w 455"/>
                  <a:gd name="T71" fmla="*/ 875 h 885"/>
                  <a:gd name="T72" fmla="*/ 21 w 455"/>
                  <a:gd name="T73" fmla="*/ 885 h 885"/>
                  <a:gd name="T74" fmla="*/ 0 w 455"/>
                  <a:gd name="T75" fmla="*/ 10 h 885"/>
                  <a:gd name="T76" fmla="*/ 433 w 455"/>
                  <a:gd name="T77" fmla="*/ 0 h 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55" h="885">
                    <a:moveTo>
                      <a:pt x="245" y="62"/>
                    </a:moveTo>
                    <a:cubicBezTo>
                      <a:pt x="245" y="94"/>
                      <a:pt x="245" y="94"/>
                      <a:pt x="245" y="94"/>
                    </a:cubicBezTo>
                    <a:cubicBezTo>
                      <a:pt x="401" y="90"/>
                      <a:pt x="401" y="90"/>
                      <a:pt x="401" y="90"/>
                    </a:cubicBezTo>
                    <a:cubicBezTo>
                      <a:pt x="400" y="59"/>
                      <a:pt x="400" y="59"/>
                      <a:pt x="400" y="59"/>
                    </a:cubicBezTo>
                    <a:cubicBezTo>
                      <a:pt x="245" y="62"/>
                      <a:pt x="245" y="62"/>
                      <a:pt x="245" y="62"/>
                    </a:cubicBezTo>
                    <a:moveTo>
                      <a:pt x="246" y="120"/>
                    </a:moveTo>
                    <a:cubicBezTo>
                      <a:pt x="247" y="151"/>
                      <a:pt x="247" y="151"/>
                      <a:pt x="247" y="151"/>
                    </a:cubicBezTo>
                    <a:cubicBezTo>
                      <a:pt x="402" y="148"/>
                      <a:pt x="402" y="148"/>
                      <a:pt x="402" y="148"/>
                    </a:cubicBezTo>
                    <a:cubicBezTo>
                      <a:pt x="402" y="116"/>
                      <a:pt x="402" y="116"/>
                      <a:pt x="402" y="116"/>
                    </a:cubicBezTo>
                    <a:cubicBezTo>
                      <a:pt x="246" y="120"/>
                      <a:pt x="246" y="120"/>
                      <a:pt x="246" y="120"/>
                    </a:cubicBezTo>
                    <a:moveTo>
                      <a:pt x="421" y="341"/>
                    </a:moveTo>
                    <a:cubicBezTo>
                      <a:pt x="421" y="309"/>
                      <a:pt x="421" y="309"/>
                      <a:pt x="421" y="309"/>
                    </a:cubicBezTo>
                    <a:cubicBezTo>
                      <a:pt x="35" y="318"/>
                      <a:pt x="35" y="318"/>
                      <a:pt x="35" y="318"/>
                    </a:cubicBezTo>
                    <a:cubicBezTo>
                      <a:pt x="36" y="349"/>
                      <a:pt x="36" y="349"/>
                      <a:pt x="36" y="349"/>
                    </a:cubicBezTo>
                    <a:cubicBezTo>
                      <a:pt x="421" y="341"/>
                      <a:pt x="421" y="341"/>
                      <a:pt x="421" y="341"/>
                    </a:cubicBezTo>
                    <a:moveTo>
                      <a:pt x="423" y="398"/>
                    </a:moveTo>
                    <a:cubicBezTo>
                      <a:pt x="422" y="367"/>
                      <a:pt x="422" y="367"/>
                      <a:pt x="422" y="367"/>
                    </a:cubicBezTo>
                    <a:cubicBezTo>
                      <a:pt x="37" y="376"/>
                      <a:pt x="37" y="376"/>
                      <a:pt x="37" y="376"/>
                    </a:cubicBezTo>
                    <a:cubicBezTo>
                      <a:pt x="38" y="407"/>
                      <a:pt x="38" y="407"/>
                      <a:pt x="38" y="407"/>
                    </a:cubicBezTo>
                    <a:cubicBezTo>
                      <a:pt x="423" y="398"/>
                      <a:pt x="423" y="398"/>
                      <a:pt x="423" y="398"/>
                    </a:cubicBezTo>
                    <a:moveTo>
                      <a:pt x="30" y="85"/>
                    </a:moveTo>
                    <a:cubicBezTo>
                      <a:pt x="33" y="216"/>
                      <a:pt x="33" y="216"/>
                      <a:pt x="33" y="216"/>
                    </a:cubicBezTo>
                    <a:cubicBezTo>
                      <a:pt x="33" y="233"/>
                      <a:pt x="46" y="247"/>
                      <a:pt x="61" y="247"/>
                    </a:cubicBezTo>
                    <a:cubicBezTo>
                      <a:pt x="198" y="244"/>
                      <a:pt x="198" y="244"/>
                      <a:pt x="198" y="244"/>
                    </a:cubicBezTo>
                    <a:cubicBezTo>
                      <a:pt x="213" y="243"/>
                      <a:pt x="225" y="229"/>
                      <a:pt x="224" y="212"/>
                    </a:cubicBezTo>
                    <a:cubicBezTo>
                      <a:pt x="221" y="81"/>
                      <a:pt x="221" y="81"/>
                      <a:pt x="221" y="81"/>
                    </a:cubicBezTo>
                    <a:cubicBezTo>
                      <a:pt x="221" y="64"/>
                      <a:pt x="208" y="50"/>
                      <a:pt x="193" y="50"/>
                    </a:cubicBezTo>
                    <a:cubicBezTo>
                      <a:pt x="56" y="53"/>
                      <a:pt x="56" y="53"/>
                      <a:pt x="56" y="53"/>
                    </a:cubicBezTo>
                    <a:cubicBezTo>
                      <a:pt x="41" y="54"/>
                      <a:pt x="29" y="68"/>
                      <a:pt x="30" y="85"/>
                    </a:cubicBezTo>
                    <a:moveTo>
                      <a:pt x="427" y="791"/>
                    </a:moveTo>
                    <a:cubicBezTo>
                      <a:pt x="419" y="445"/>
                      <a:pt x="419" y="445"/>
                      <a:pt x="419" y="445"/>
                    </a:cubicBezTo>
                    <a:cubicBezTo>
                      <a:pt x="39" y="454"/>
                      <a:pt x="39" y="454"/>
                      <a:pt x="39" y="454"/>
                    </a:cubicBezTo>
                    <a:cubicBezTo>
                      <a:pt x="47" y="800"/>
                      <a:pt x="47" y="800"/>
                      <a:pt x="47" y="800"/>
                    </a:cubicBezTo>
                    <a:cubicBezTo>
                      <a:pt x="427" y="791"/>
                      <a:pt x="427" y="791"/>
                      <a:pt x="427" y="791"/>
                    </a:cubicBezTo>
                    <a:moveTo>
                      <a:pt x="433" y="0"/>
                    </a:moveTo>
                    <a:cubicBezTo>
                      <a:pt x="455" y="875"/>
                      <a:pt x="455" y="875"/>
                      <a:pt x="455" y="875"/>
                    </a:cubicBezTo>
                    <a:cubicBezTo>
                      <a:pt x="21" y="885"/>
                      <a:pt x="21" y="885"/>
                      <a:pt x="21" y="88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433" y="0"/>
                      <a:pt x="433" y="0"/>
                      <a:pt x="4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95" name="Freeform 21"/>
              <p:cNvSpPr/>
              <p:nvPr/>
            </p:nvSpPr>
            <p:spPr bwMode="auto">
              <a:xfrm>
                <a:off x="2895600" y="2686051"/>
                <a:ext cx="539750" cy="120650"/>
              </a:xfrm>
              <a:custGeom>
                <a:avLst/>
                <a:gdLst>
                  <a:gd name="T0" fmla="*/ 340 w 340"/>
                  <a:gd name="T1" fmla="*/ 0 h 76"/>
                  <a:gd name="T2" fmla="*/ 340 w 340"/>
                  <a:gd name="T3" fmla="*/ 70 h 76"/>
                  <a:gd name="T4" fmla="*/ 2 w 340"/>
                  <a:gd name="T5" fmla="*/ 76 h 76"/>
                  <a:gd name="T6" fmla="*/ 0 w 340"/>
                  <a:gd name="T7" fmla="*/ 9 h 76"/>
                  <a:gd name="T8" fmla="*/ 340 w 340"/>
                  <a:gd name="T9" fmla="*/ 0 h 76"/>
                  <a:gd name="T10" fmla="*/ 340 w 340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0" h="76">
                    <a:moveTo>
                      <a:pt x="340" y="0"/>
                    </a:moveTo>
                    <a:lnTo>
                      <a:pt x="340" y="70"/>
                    </a:lnTo>
                    <a:lnTo>
                      <a:pt x="2" y="76"/>
                    </a:lnTo>
                    <a:lnTo>
                      <a:pt x="0" y="9"/>
                    </a:lnTo>
                    <a:lnTo>
                      <a:pt x="340" y="0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92B4D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96" name="Freeform 22"/>
              <p:cNvSpPr/>
              <p:nvPr/>
            </p:nvSpPr>
            <p:spPr bwMode="auto">
              <a:xfrm>
                <a:off x="2833688" y="1947863"/>
                <a:ext cx="52388" cy="55563"/>
              </a:xfrm>
              <a:custGeom>
                <a:avLst/>
                <a:gdLst>
                  <a:gd name="T0" fmla="*/ 7 w 15"/>
                  <a:gd name="T1" fmla="*/ 0 h 16"/>
                  <a:gd name="T2" fmla="*/ 15 w 15"/>
                  <a:gd name="T3" fmla="*/ 8 h 16"/>
                  <a:gd name="T4" fmla="*/ 8 w 15"/>
                  <a:gd name="T5" fmla="*/ 16 h 16"/>
                  <a:gd name="T6" fmla="*/ 0 w 15"/>
                  <a:gd name="T7" fmla="*/ 8 h 16"/>
                  <a:gd name="T8" fmla="*/ 7 w 15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7" y="0"/>
                    </a:moveTo>
                    <a:cubicBezTo>
                      <a:pt x="11" y="0"/>
                      <a:pt x="15" y="3"/>
                      <a:pt x="15" y="8"/>
                    </a:cubicBezTo>
                    <a:cubicBezTo>
                      <a:pt x="15" y="12"/>
                      <a:pt x="12" y="16"/>
                      <a:pt x="8" y="16"/>
                    </a:cubicBezTo>
                    <a:cubicBezTo>
                      <a:pt x="4" y="16"/>
                      <a:pt x="1" y="13"/>
                      <a:pt x="0" y="8"/>
                    </a:cubicBezTo>
                    <a:cubicBezTo>
                      <a:pt x="0" y="4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32399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97" name="Freeform 23"/>
              <p:cNvSpPr/>
              <p:nvPr/>
            </p:nvSpPr>
            <p:spPr bwMode="auto">
              <a:xfrm>
                <a:off x="2713038" y="2082801"/>
                <a:ext cx="300038" cy="41275"/>
              </a:xfrm>
              <a:custGeom>
                <a:avLst/>
                <a:gdLst>
                  <a:gd name="T0" fmla="*/ 82 w 87"/>
                  <a:gd name="T1" fmla="*/ 0 h 12"/>
                  <a:gd name="T2" fmla="*/ 87 w 87"/>
                  <a:gd name="T3" fmla="*/ 5 h 12"/>
                  <a:gd name="T4" fmla="*/ 83 w 87"/>
                  <a:gd name="T5" fmla="*/ 10 h 12"/>
                  <a:gd name="T6" fmla="*/ 5 w 87"/>
                  <a:gd name="T7" fmla="*/ 12 h 12"/>
                  <a:gd name="T8" fmla="*/ 0 w 87"/>
                  <a:gd name="T9" fmla="*/ 7 h 12"/>
                  <a:gd name="T10" fmla="*/ 5 w 87"/>
                  <a:gd name="T11" fmla="*/ 1 h 12"/>
                  <a:gd name="T12" fmla="*/ 82 w 87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" h="12">
                    <a:moveTo>
                      <a:pt x="82" y="0"/>
                    </a:moveTo>
                    <a:cubicBezTo>
                      <a:pt x="85" y="0"/>
                      <a:pt x="87" y="2"/>
                      <a:pt x="87" y="5"/>
                    </a:cubicBezTo>
                    <a:cubicBezTo>
                      <a:pt x="87" y="7"/>
                      <a:pt x="85" y="10"/>
                      <a:pt x="83" y="1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12"/>
                      <a:pt x="0" y="9"/>
                      <a:pt x="0" y="7"/>
                    </a:cubicBezTo>
                    <a:cubicBezTo>
                      <a:pt x="0" y="4"/>
                      <a:pt x="2" y="1"/>
                      <a:pt x="5" y="1"/>
                    </a:cubicBezTo>
                    <a:cubicBezTo>
                      <a:pt x="82" y="0"/>
                      <a:pt x="82" y="0"/>
                      <a:pt x="82" y="0"/>
                    </a:cubicBezTo>
                    <a:close/>
                  </a:path>
                </a:pathLst>
              </a:custGeom>
              <a:solidFill>
                <a:srgbClr val="32399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98" name="Freeform 24"/>
              <p:cNvSpPr/>
              <p:nvPr/>
            </p:nvSpPr>
            <p:spPr bwMode="auto">
              <a:xfrm>
                <a:off x="2765425" y="5410201"/>
                <a:ext cx="250825" cy="285750"/>
              </a:xfrm>
              <a:custGeom>
                <a:avLst/>
                <a:gdLst>
                  <a:gd name="T0" fmla="*/ 36 w 73"/>
                  <a:gd name="T1" fmla="*/ 1 h 83"/>
                  <a:gd name="T2" fmla="*/ 73 w 73"/>
                  <a:gd name="T3" fmla="*/ 41 h 83"/>
                  <a:gd name="T4" fmla="*/ 38 w 73"/>
                  <a:gd name="T5" fmla="*/ 83 h 83"/>
                  <a:gd name="T6" fmla="*/ 0 w 73"/>
                  <a:gd name="T7" fmla="*/ 43 h 83"/>
                  <a:gd name="T8" fmla="*/ 36 w 73"/>
                  <a:gd name="T9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83">
                    <a:moveTo>
                      <a:pt x="36" y="1"/>
                    </a:moveTo>
                    <a:cubicBezTo>
                      <a:pt x="56" y="0"/>
                      <a:pt x="72" y="18"/>
                      <a:pt x="73" y="41"/>
                    </a:cubicBezTo>
                    <a:cubicBezTo>
                      <a:pt x="73" y="64"/>
                      <a:pt x="58" y="83"/>
                      <a:pt x="38" y="83"/>
                    </a:cubicBezTo>
                    <a:cubicBezTo>
                      <a:pt x="18" y="83"/>
                      <a:pt x="1" y="65"/>
                      <a:pt x="0" y="43"/>
                    </a:cubicBezTo>
                    <a:cubicBezTo>
                      <a:pt x="0" y="20"/>
                      <a:pt x="16" y="1"/>
                      <a:pt x="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099" name="Freeform 25"/>
              <p:cNvSpPr/>
              <p:nvPr/>
            </p:nvSpPr>
            <p:spPr bwMode="auto">
              <a:xfrm>
                <a:off x="2565400" y="2071688"/>
                <a:ext cx="58738" cy="69850"/>
              </a:xfrm>
              <a:custGeom>
                <a:avLst/>
                <a:gdLst>
                  <a:gd name="T0" fmla="*/ 8 w 17"/>
                  <a:gd name="T1" fmla="*/ 0 h 20"/>
                  <a:gd name="T2" fmla="*/ 17 w 17"/>
                  <a:gd name="T3" fmla="*/ 10 h 20"/>
                  <a:gd name="T4" fmla="*/ 8 w 17"/>
                  <a:gd name="T5" fmla="*/ 20 h 20"/>
                  <a:gd name="T6" fmla="*/ 0 w 17"/>
                  <a:gd name="T7" fmla="*/ 10 h 20"/>
                  <a:gd name="T8" fmla="*/ 8 w 17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0">
                    <a:moveTo>
                      <a:pt x="8" y="0"/>
                    </a:moveTo>
                    <a:cubicBezTo>
                      <a:pt x="13" y="0"/>
                      <a:pt x="16" y="5"/>
                      <a:pt x="17" y="10"/>
                    </a:cubicBezTo>
                    <a:cubicBezTo>
                      <a:pt x="17" y="15"/>
                      <a:pt x="13" y="19"/>
                      <a:pt x="8" y="20"/>
                    </a:cubicBezTo>
                    <a:cubicBezTo>
                      <a:pt x="4" y="20"/>
                      <a:pt x="0" y="15"/>
                      <a:pt x="0" y="10"/>
                    </a:cubicBezTo>
                    <a:cubicBezTo>
                      <a:pt x="0" y="5"/>
                      <a:pt x="3" y="1"/>
                      <a:pt x="8" y="0"/>
                    </a:cubicBezTo>
                    <a:close/>
                  </a:path>
                </a:pathLst>
              </a:custGeom>
              <a:solidFill>
                <a:srgbClr val="32399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00" name="Freeform 26"/>
              <p:cNvSpPr/>
              <p:nvPr/>
            </p:nvSpPr>
            <p:spPr bwMode="auto">
              <a:xfrm>
                <a:off x="2181225" y="3822701"/>
                <a:ext cx="1339850" cy="1223963"/>
              </a:xfrm>
              <a:custGeom>
                <a:avLst/>
                <a:gdLst>
                  <a:gd name="T0" fmla="*/ 827 w 844"/>
                  <a:gd name="T1" fmla="*/ 0 h 771"/>
                  <a:gd name="T2" fmla="*/ 844 w 844"/>
                  <a:gd name="T3" fmla="*/ 752 h 771"/>
                  <a:gd name="T4" fmla="*/ 18 w 844"/>
                  <a:gd name="T5" fmla="*/ 771 h 771"/>
                  <a:gd name="T6" fmla="*/ 0 w 844"/>
                  <a:gd name="T7" fmla="*/ 19 h 771"/>
                  <a:gd name="T8" fmla="*/ 827 w 844"/>
                  <a:gd name="T9" fmla="*/ 0 h 771"/>
                  <a:gd name="T10" fmla="*/ 827 w 844"/>
                  <a:gd name="T11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4" h="771">
                    <a:moveTo>
                      <a:pt x="827" y="0"/>
                    </a:moveTo>
                    <a:lnTo>
                      <a:pt x="844" y="752"/>
                    </a:lnTo>
                    <a:lnTo>
                      <a:pt x="18" y="771"/>
                    </a:lnTo>
                    <a:lnTo>
                      <a:pt x="0" y="19"/>
                    </a:lnTo>
                    <a:lnTo>
                      <a:pt x="827" y="0"/>
                    </a:lnTo>
                    <a:lnTo>
                      <a:pt x="827" y="0"/>
                    </a:lnTo>
                    <a:close/>
                  </a:path>
                </a:pathLst>
              </a:custGeom>
              <a:solidFill>
                <a:srgbClr val="92B4D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01" name="Freeform 27"/>
              <p:cNvSpPr>
                <a:spLocks noEditPoints="1"/>
              </p:cNvSpPr>
              <p:nvPr/>
            </p:nvSpPr>
            <p:spPr bwMode="auto">
              <a:xfrm>
                <a:off x="1928813" y="1824038"/>
                <a:ext cx="1806575" cy="4030663"/>
              </a:xfrm>
              <a:custGeom>
                <a:avLst/>
                <a:gdLst>
                  <a:gd name="T0" fmla="*/ 269 w 523"/>
                  <a:gd name="T1" fmla="*/ 36 h 1168"/>
                  <a:gd name="T2" fmla="*/ 262 w 523"/>
                  <a:gd name="T3" fmla="*/ 44 h 1168"/>
                  <a:gd name="T4" fmla="*/ 270 w 523"/>
                  <a:gd name="T5" fmla="*/ 52 h 1168"/>
                  <a:gd name="T6" fmla="*/ 277 w 523"/>
                  <a:gd name="T7" fmla="*/ 44 h 1168"/>
                  <a:gd name="T8" fmla="*/ 269 w 523"/>
                  <a:gd name="T9" fmla="*/ 36 h 1168"/>
                  <a:gd name="T10" fmla="*/ 192 w 523"/>
                  <a:gd name="T11" fmla="*/ 72 h 1168"/>
                  <a:gd name="T12" fmla="*/ 184 w 523"/>
                  <a:gd name="T13" fmla="*/ 82 h 1168"/>
                  <a:gd name="T14" fmla="*/ 192 w 523"/>
                  <a:gd name="T15" fmla="*/ 92 h 1168"/>
                  <a:gd name="T16" fmla="*/ 201 w 523"/>
                  <a:gd name="T17" fmla="*/ 82 h 1168"/>
                  <a:gd name="T18" fmla="*/ 192 w 523"/>
                  <a:gd name="T19" fmla="*/ 72 h 1168"/>
                  <a:gd name="T20" fmla="*/ 232 w 523"/>
                  <a:gd name="T21" fmla="*/ 76 h 1168"/>
                  <a:gd name="T22" fmla="*/ 227 w 523"/>
                  <a:gd name="T23" fmla="*/ 82 h 1168"/>
                  <a:gd name="T24" fmla="*/ 232 w 523"/>
                  <a:gd name="T25" fmla="*/ 87 h 1168"/>
                  <a:gd name="T26" fmla="*/ 310 w 523"/>
                  <a:gd name="T27" fmla="*/ 85 h 1168"/>
                  <a:gd name="T28" fmla="*/ 314 w 523"/>
                  <a:gd name="T29" fmla="*/ 80 h 1168"/>
                  <a:gd name="T30" fmla="*/ 309 w 523"/>
                  <a:gd name="T31" fmla="*/ 75 h 1168"/>
                  <a:gd name="T32" fmla="*/ 232 w 523"/>
                  <a:gd name="T33" fmla="*/ 76 h 1168"/>
                  <a:gd name="T34" fmla="*/ 280 w 523"/>
                  <a:gd name="T35" fmla="*/ 1125 h 1168"/>
                  <a:gd name="T36" fmla="*/ 318 w 523"/>
                  <a:gd name="T37" fmla="*/ 1080 h 1168"/>
                  <a:gd name="T38" fmla="*/ 277 w 523"/>
                  <a:gd name="T39" fmla="*/ 1037 h 1168"/>
                  <a:gd name="T40" fmla="*/ 240 w 523"/>
                  <a:gd name="T41" fmla="*/ 1082 h 1168"/>
                  <a:gd name="T42" fmla="*/ 280 w 523"/>
                  <a:gd name="T43" fmla="*/ 1125 h 1168"/>
                  <a:gd name="T44" fmla="*/ 492 w 523"/>
                  <a:gd name="T45" fmla="*/ 1012 h 1168"/>
                  <a:gd name="T46" fmla="*/ 470 w 523"/>
                  <a:gd name="T47" fmla="*/ 131 h 1168"/>
                  <a:gd name="T48" fmla="*/ 31 w 523"/>
                  <a:gd name="T49" fmla="*/ 141 h 1168"/>
                  <a:gd name="T50" fmla="*/ 53 w 523"/>
                  <a:gd name="T51" fmla="*/ 1022 h 1168"/>
                  <a:gd name="T52" fmla="*/ 492 w 523"/>
                  <a:gd name="T53" fmla="*/ 1012 h 1168"/>
                  <a:gd name="T54" fmla="*/ 414 w 523"/>
                  <a:gd name="T55" fmla="*/ 1 h 1168"/>
                  <a:gd name="T56" fmla="*/ 498 w 523"/>
                  <a:gd name="T57" fmla="*/ 91 h 1168"/>
                  <a:gd name="T58" fmla="*/ 522 w 523"/>
                  <a:gd name="T59" fmla="*/ 1066 h 1168"/>
                  <a:gd name="T60" fmla="*/ 443 w 523"/>
                  <a:gd name="T61" fmla="*/ 1159 h 1168"/>
                  <a:gd name="T62" fmla="*/ 108 w 523"/>
                  <a:gd name="T63" fmla="*/ 1167 h 1168"/>
                  <a:gd name="T64" fmla="*/ 25 w 523"/>
                  <a:gd name="T65" fmla="*/ 1077 h 1168"/>
                  <a:gd name="T66" fmla="*/ 1 w 523"/>
                  <a:gd name="T67" fmla="*/ 102 h 1168"/>
                  <a:gd name="T68" fmla="*/ 80 w 523"/>
                  <a:gd name="T69" fmla="*/ 8 h 1168"/>
                  <a:gd name="T70" fmla="*/ 414 w 523"/>
                  <a:gd name="T71" fmla="*/ 1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23" h="1168">
                    <a:moveTo>
                      <a:pt x="269" y="36"/>
                    </a:moveTo>
                    <a:cubicBezTo>
                      <a:pt x="265" y="36"/>
                      <a:pt x="262" y="40"/>
                      <a:pt x="262" y="44"/>
                    </a:cubicBezTo>
                    <a:cubicBezTo>
                      <a:pt x="263" y="49"/>
                      <a:pt x="266" y="52"/>
                      <a:pt x="270" y="52"/>
                    </a:cubicBezTo>
                    <a:cubicBezTo>
                      <a:pt x="274" y="52"/>
                      <a:pt x="277" y="48"/>
                      <a:pt x="277" y="44"/>
                    </a:cubicBezTo>
                    <a:cubicBezTo>
                      <a:pt x="277" y="39"/>
                      <a:pt x="273" y="36"/>
                      <a:pt x="269" y="36"/>
                    </a:cubicBezTo>
                    <a:moveTo>
                      <a:pt x="192" y="72"/>
                    </a:moveTo>
                    <a:cubicBezTo>
                      <a:pt x="187" y="73"/>
                      <a:pt x="184" y="77"/>
                      <a:pt x="184" y="82"/>
                    </a:cubicBezTo>
                    <a:cubicBezTo>
                      <a:pt x="184" y="87"/>
                      <a:pt x="188" y="92"/>
                      <a:pt x="192" y="92"/>
                    </a:cubicBezTo>
                    <a:cubicBezTo>
                      <a:pt x="197" y="91"/>
                      <a:pt x="201" y="87"/>
                      <a:pt x="201" y="82"/>
                    </a:cubicBezTo>
                    <a:cubicBezTo>
                      <a:pt x="200" y="77"/>
                      <a:pt x="197" y="72"/>
                      <a:pt x="192" y="72"/>
                    </a:cubicBezTo>
                    <a:moveTo>
                      <a:pt x="232" y="76"/>
                    </a:moveTo>
                    <a:cubicBezTo>
                      <a:pt x="229" y="76"/>
                      <a:pt x="227" y="79"/>
                      <a:pt x="227" y="82"/>
                    </a:cubicBezTo>
                    <a:cubicBezTo>
                      <a:pt x="227" y="84"/>
                      <a:pt x="229" y="87"/>
                      <a:pt x="232" y="87"/>
                    </a:cubicBezTo>
                    <a:cubicBezTo>
                      <a:pt x="310" y="85"/>
                      <a:pt x="310" y="85"/>
                      <a:pt x="310" y="85"/>
                    </a:cubicBezTo>
                    <a:cubicBezTo>
                      <a:pt x="312" y="85"/>
                      <a:pt x="314" y="82"/>
                      <a:pt x="314" y="80"/>
                    </a:cubicBezTo>
                    <a:cubicBezTo>
                      <a:pt x="314" y="77"/>
                      <a:pt x="312" y="75"/>
                      <a:pt x="309" y="75"/>
                    </a:cubicBezTo>
                    <a:cubicBezTo>
                      <a:pt x="232" y="76"/>
                      <a:pt x="232" y="76"/>
                      <a:pt x="232" y="76"/>
                    </a:cubicBezTo>
                    <a:moveTo>
                      <a:pt x="280" y="1125"/>
                    </a:moveTo>
                    <a:cubicBezTo>
                      <a:pt x="301" y="1125"/>
                      <a:pt x="318" y="1104"/>
                      <a:pt x="318" y="1080"/>
                    </a:cubicBezTo>
                    <a:cubicBezTo>
                      <a:pt x="317" y="1056"/>
                      <a:pt x="299" y="1036"/>
                      <a:pt x="277" y="1037"/>
                    </a:cubicBezTo>
                    <a:cubicBezTo>
                      <a:pt x="256" y="1037"/>
                      <a:pt x="239" y="1058"/>
                      <a:pt x="240" y="1082"/>
                    </a:cubicBezTo>
                    <a:cubicBezTo>
                      <a:pt x="240" y="1106"/>
                      <a:pt x="258" y="1126"/>
                      <a:pt x="280" y="1125"/>
                    </a:cubicBezTo>
                    <a:moveTo>
                      <a:pt x="492" y="1012"/>
                    </a:moveTo>
                    <a:cubicBezTo>
                      <a:pt x="470" y="131"/>
                      <a:pt x="470" y="131"/>
                      <a:pt x="470" y="131"/>
                    </a:cubicBezTo>
                    <a:cubicBezTo>
                      <a:pt x="31" y="141"/>
                      <a:pt x="31" y="141"/>
                      <a:pt x="31" y="141"/>
                    </a:cubicBezTo>
                    <a:cubicBezTo>
                      <a:pt x="53" y="1022"/>
                      <a:pt x="53" y="1022"/>
                      <a:pt x="53" y="1022"/>
                    </a:cubicBezTo>
                    <a:cubicBezTo>
                      <a:pt x="492" y="1012"/>
                      <a:pt x="492" y="1012"/>
                      <a:pt x="492" y="1012"/>
                    </a:cubicBezTo>
                    <a:moveTo>
                      <a:pt x="414" y="1"/>
                    </a:moveTo>
                    <a:cubicBezTo>
                      <a:pt x="459" y="0"/>
                      <a:pt x="496" y="40"/>
                      <a:pt x="498" y="91"/>
                    </a:cubicBezTo>
                    <a:cubicBezTo>
                      <a:pt x="522" y="1066"/>
                      <a:pt x="522" y="1066"/>
                      <a:pt x="522" y="1066"/>
                    </a:cubicBezTo>
                    <a:cubicBezTo>
                      <a:pt x="523" y="1116"/>
                      <a:pt x="488" y="1158"/>
                      <a:pt x="443" y="1159"/>
                    </a:cubicBezTo>
                    <a:cubicBezTo>
                      <a:pt x="108" y="1167"/>
                      <a:pt x="108" y="1167"/>
                      <a:pt x="108" y="1167"/>
                    </a:cubicBezTo>
                    <a:cubicBezTo>
                      <a:pt x="64" y="1168"/>
                      <a:pt x="26" y="1128"/>
                      <a:pt x="25" y="1077"/>
                    </a:cubicBezTo>
                    <a:cubicBezTo>
                      <a:pt x="1" y="102"/>
                      <a:pt x="1" y="102"/>
                      <a:pt x="1" y="102"/>
                    </a:cubicBezTo>
                    <a:cubicBezTo>
                      <a:pt x="0" y="51"/>
                      <a:pt x="35" y="9"/>
                      <a:pt x="80" y="8"/>
                    </a:cubicBezTo>
                    <a:cubicBezTo>
                      <a:pt x="414" y="1"/>
                      <a:pt x="414" y="1"/>
                      <a:pt x="414" y="1"/>
                    </a:cubicBezTo>
                    <a:close/>
                  </a:path>
                </a:pathLst>
              </a:custGeom>
              <a:solidFill>
                <a:srgbClr val="205DA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02" name="Freeform 28"/>
              <p:cNvSpPr/>
              <p:nvPr/>
            </p:nvSpPr>
            <p:spPr bwMode="auto">
              <a:xfrm>
                <a:off x="2166938" y="3352801"/>
                <a:ext cx="1333500" cy="138113"/>
              </a:xfrm>
              <a:custGeom>
                <a:avLst/>
                <a:gdLst>
                  <a:gd name="T0" fmla="*/ 840 w 840"/>
                  <a:gd name="T1" fmla="*/ 0 h 87"/>
                  <a:gd name="T2" fmla="*/ 840 w 840"/>
                  <a:gd name="T3" fmla="*/ 69 h 87"/>
                  <a:gd name="T4" fmla="*/ 3 w 840"/>
                  <a:gd name="T5" fmla="*/ 87 h 87"/>
                  <a:gd name="T6" fmla="*/ 0 w 840"/>
                  <a:gd name="T7" fmla="*/ 19 h 87"/>
                  <a:gd name="T8" fmla="*/ 840 w 840"/>
                  <a:gd name="T9" fmla="*/ 0 h 87"/>
                  <a:gd name="T10" fmla="*/ 840 w 840"/>
                  <a:gd name="T11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0" h="87">
                    <a:moveTo>
                      <a:pt x="840" y="0"/>
                    </a:moveTo>
                    <a:lnTo>
                      <a:pt x="840" y="69"/>
                    </a:lnTo>
                    <a:lnTo>
                      <a:pt x="3" y="87"/>
                    </a:lnTo>
                    <a:lnTo>
                      <a:pt x="0" y="19"/>
                    </a:lnTo>
                    <a:lnTo>
                      <a:pt x="840" y="0"/>
                    </a:lnTo>
                    <a:lnTo>
                      <a:pt x="840" y="0"/>
                    </a:lnTo>
                    <a:close/>
                  </a:path>
                </a:pathLst>
              </a:custGeom>
              <a:solidFill>
                <a:srgbClr val="92B4D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03" name="Freeform 29"/>
              <p:cNvSpPr/>
              <p:nvPr/>
            </p:nvSpPr>
            <p:spPr bwMode="auto">
              <a:xfrm>
                <a:off x="2174875" y="3552826"/>
                <a:ext cx="1331913" cy="138113"/>
              </a:xfrm>
              <a:custGeom>
                <a:avLst/>
                <a:gdLst>
                  <a:gd name="T0" fmla="*/ 837 w 839"/>
                  <a:gd name="T1" fmla="*/ 0 h 87"/>
                  <a:gd name="T2" fmla="*/ 839 w 839"/>
                  <a:gd name="T3" fmla="*/ 67 h 87"/>
                  <a:gd name="T4" fmla="*/ 2 w 839"/>
                  <a:gd name="T5" fmla="*/ 87 h 87"/>
                  <a:gd name="T6" fmla="*/ 0 w 839"/>
                  <a:gd name="T7" fmla="*/ 20 h 87"/>
                  <a:gd name="T8" fmla="*/ 837 w 839"/>
                  <a:gd name="T9" fmla="*/ 0 h 87"/>
                  <a:gd name="T10" fmla="*/ 837 w 839"/>
                  <a:gd name="T11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9" h="87">
                    <a:moveTo>
                      <a:pt x="837" y="0"/>
                    </a:moveTo>
                    <a:lnTo>
                      <a:pt x="839" y="67"/>
                    </a:lnTo>
                    <a:lnTo>
                      <a:pt x="2" y="87"/>
                    </a:lnTo>
                    <a:lnTo>
                      <a:pt x="0" y="20"/>
                    </a:lnTo>
                    <a:lnTo>
                      <a:pt x="837" y="0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92B4D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04" name="Freeform 31"/>
              <p:cNvSpPr/>
              <p:nvPr/>
            </p:nvSpPr>
            <p:spPr bwMode="auto">
              <a:xfrm>
                <a:off x="3741738" y="3297238"/>
                <a:ext cx="855663" cy="842963"/>
              </a:xfrm>
              <a:custGeom>
                <a:avLst/>
                <a:gdLst>
                  <a:gd name="T0" fmla="*/ 248 w 248"/>
                  <a:gd name="T1" fmla="*/ 244 h 244"/>
                  <a:gd name="T2" fmla="*/ 232 w 248"/>
                  <a:gd name="T3" fmla="*/ 128 h 244"/>
                  <a:gd name="T4" fmla="*/ 99 w 248"/>
                  <a:gd name="T5" fmla="*/ 70 h 244"/>
                  <a:gd name="T6" fmla="*/ 50 w 248"/>
                  <a:gd name="T7" fmla="*/ 0 h 244"/>
                  <a:gd name="T8" fmla="*/ 0 w 248"/>
                  <a:gd name="T9" fmla="*/ 38 h 244"/>
                  <a:gd name="T10" fmla="*/ 159 w 248"/>
                  <a:gd name="T11" fmla="*/ 225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44">
                    <a:moveTo>
                      <a:pt x="248" y="244"/>
                    </a:moveTo>
                    <a:cubicBezTo>
                      <a:pt x="232" y="128"/>
                      <a:pt x="232" y="128"/>
                      <a:pt x="232" y="128"/>
                    </a:cubicBezTo>
                    <a:cubicBezTo>
                      <a:pt x="232" y="128"/>
                      <a:pt x="131" y="111"/>
                      <a:pt x="99" y="70"/>
                    </a:cubicBezTo>
                    <a:cubicBezTo>
                      <a:pt x="68" y="32"/>
                      <a:pt x="50" y="0"/>
                      <a:pt x="50" y="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54" y="174"/>
                      <a:pt x="159" y="225"/>
                    </a:cubicBezTo>
                  </a:path>
                </a:pathLst>
              </a:custGeom>
              <a:solidFill>
                <a:srgbClr val="F15F5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05" name="Freeform 32"/>
              <p:cNvSpPr/>
              <p:nvPr/>
            </p:nvSpPr>
            <p:spPr bwMode="auto">
              <a:xfrm>
                <a:off x="3244850" y="2894013"/>
                <a:ext cx="573088" cy="865188"/>
              </a:xfrm>
              <a:custGeom>
                <a:avLst/>
                <a:gdLst>
                  <a:gd name="T0" fmla="*/ 139 w 166"/>
                  <a:gd name="T1" fmla="*/ 0 h 251"/>
                  <a:gd name="T2" fmla="*/ 133 w 166"/>
                  <a:gd name="T3" fmla="*/ 0 h 251"/>
                  <a:gd name="T4" fmla="*/ 24 w 166"/>
                  <a:gd name="T5" fmla="*/ 23 h 251"/>
                  <a:gd name="T6" fmla="*/ 19 w 166"/>
                  <a:gd name="T7" fmla="*/ 25 h 251"/>
                  <a:gd name="T8" fmla="*/ 15 w 166"/>
                  <a:gd name="T9" fmla="*/ 28 h 251"/>
                  <a:gd name="T10" fmla="*/ 12 w 166"/>
                  <a:gd name="T11" fmla="*/ 32 h 251"/>
                  <a:gd name="T12" fmla="*/ 7 w 166"/>
                  <a:gd name="T13" fmla="*/ 38 h 251"/>
                  <a:gd name="T14" fmla="*/ 5 w 166"/>
                  <a:gd name="T15" fmla="*/ 42 h 251"/>
                  <a:gd name="T16" fmla="*/ 3 w 166"/>
                  <a:gd name="T17" fmla="*/ 46 h 251"/>
                  <a:gd name="T18" fmla="*/ 1 w 166"/>
                  <a:gd name="T19" fmla="*/ 53 h 251"/>
                  <a:gd name="T20" fmla="*/ 0 w 166"/>
                  <a:gd name="T21" fmla="*/ 59 h 251"/>
                  <a:gd name="T22" fmla="*/ 0 w 166"/>
                  <a:gd name="T23" fmla="*/ 65 h 251"/>
                  <a:gd name="T24" fmla="*/ 10 w 166"/>
                  <a:gd name="T25" fmla="*/ 219 h 251"/>
                  <a:gd name="T26" fmla="*/ 10 w 166"/>
                  <a:gd name="T27" fmla="*/ 222 h 251"/>
                  <a:gd name="T28" fmla="*/ 11 w 166"/>
                  <a:gd name="T29" fmla="*/ 227 h 251"/>
                  <a:gd name="T30" fmla="*/ 13 w 166"/>
                  <a:gd name="T31" fmla="*/ 231 h 251"/>
                  <a:gd name="T32" fmla="*/ 15 w 166"/>
                  <a:gd name="T33" fmla="*/ 236 h 251"/>
                  <a:gd name="T34" fmla="*/ 17 w 166"/>
                  <a:gd name="T35" fmla="*/ 239 h 251"/>
                  <a:gd name="T36" fmla="*/ 20 w 166"/>
                  <a:gd name="T37" fmla="*/ 242 h 251"/>
                  <a:gd name="T38" fmla="*/ 23 w 166"/>
                  <a:gd name="T39" fmla="*/ 244 h 251"/>
                  <a:gd name="T40" fmla="*/ 26 w 166"/>
                  <a:gd name="T41" fmla="*/ 246 h 251"/>
                  <a:gd name="T42" fmla="*/ 29 w 166"/>
                  <a:gd name="T43" fmla="*/ 248 h 251"/>
                  <a:gd name="T44" fmla="*/ 34 w 166"/>
                  <a:gd name="T45" fmla="*/ 249 h 251"/>
                  <a:gd name="T46" fmla="*/ 58 w 166"/>
                  <a:gd name="T47" fmla="*/ 251 h 251"/>
                  <a:gd name="T48" fmla="*/ 55 w 166"/>
                  <a:gd name="T49" fmla="*/ 250 h 251"/>
                  <a:gd name="T50" fmla="*/ 52 w 166"/>
                  <a:gd name="T51" fmla="*/ 248 h 251"/>
                  <a:gd name="T52" fmla="*/ 49 w 166"/>
                  <a:gd name="T53" fmla="*/ 246 h 251"/>
                  <a:gd name="T54" fmla="*/ 46 w 166"/>
                  <a:gd name="T55" fmla="*/ 244 h 251"/>
                  <a:gd name="T56" fmla="*/ 44 w 166"/>
                  <a:gd name="T57" fmla="*/ 241 h 251"/>
                  <a:gd name="T58" fmla="*/ 41 w 166"/>
                  <a:gd name="T59" fmla="*/ 237 h 251"/>
                  <a:gd name="T60" fmla="*/ 40 w 166"/>
                  <a:gd name="T61" fmla="*/ 233 h 251"/>
                  <a:gd name="T62" fmla="*/ 38 w 166"/>
                  <a:gd name="T63" fmla="*/ 228 h 251"/>
                  <a:gd name="T64" fmla="*/ 37 w 166"/>
                  <a:gd name="T65" fmla="*/ 224 h 251"/>
                  <a:gd name="T66" fmla="*/ 27 w 166"/>
                  <a:gd name="T67" fmla="*/ 71 h 251"/>
                  <a:gd name="T68" fmla="*/ 28 w 166"/>
                  <a:gd name="T69" fmla="*/ 61 h 251"/>
                  <a:gd name="T70" fmla="*/ 30 w 166"/>
                  <a:gd name="T71" fmla="*/ 49 h 251"/>
                  <a:gd name="T72" fmla="*/ 32 w 166"/>
                  <a:gd name="T73" fmla="*/ 44 h 251"/>
                  <a:gd name="T74" fmla="*/ 36 w 166"/>
                  <a:gd name="T75" fmla="*/ 37 h 251"/>
                  <a:gd name="T76" fmla="*/ 40 w 166"/>
                  <a:gd name="T77" fmla="*/ 33 h 251"/>
                  <a:gd name="T78" fmla="*/ 45 w 166"/>
                  <a:gd name="T79" fmla="*/ 29 h 251"/>
                  <a:gd name="T80" fmla="*/ 49 w 166"/>
                  <a:gd name="T81" fmla="*/ 26 h 251"/>
                  <a:gd name="T82" fmla="*/ 160 w 166"/>
                  <a:gd name="T83" fmla="*/ 3 h 251"/>
                  <a:gd name="T84" fmla="*/ 166 w 166"/>
                  <a:gd name="T85" fmla="*/ 2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6" h="251">
                    <a:moveTo>
                      <a:pt x="166" y="2"/>
                    </a:moveTo>
                    <a:cubicBezTo>
                      <a:pt x="166" y="2"/>
                      <a:pt x="166" y="2"/>
                      <a:pt x="166" y="2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38" y="0"/>
                      <a:pt x="137" y="0"/>
                      <a:pt x="137" y="0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135" y="0"/>
                      <a:pt x="134" y="0"/>
                      <a:pt x="133" y="0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3"/>
                      <a:pt x="25" y="23"/>
                      <a:pt x="25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3"/>
                      <a:pt x="23" y="23"/>
                      <a:pt x="22" y="24"/>
                    </a:cubicBezTo>
                    <a:cubicBezTo>
                      <a:pt x="22" y="24"/>
                      <a:pt x="22" y="24"/>
                      <a:pt x="21" y="24"/>
                    </a:cubicBezTo>
                    <a:cubicBezTo>
                      <a:pt x="21" y="25"/>
                      <a:pt x="20" y="25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6"/>
                      <a:pt x="16" y="27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4" y="29"/>
                      <a:pt x="13" y="30"/>
                      <a:pt x="13" y="31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1" y="32"/>
                      <a:pt x="11" y="33"/>
                      <a:pt x="10" y="34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6"/>
                      <a:pt x="8" y="37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6" y="39"/>
                      <a:pt x="6" y="41"/>
                      <a:pt x="5" y="42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4" y="44"/>
                      <a:pt x="4" y="45"/>
                      <a:pt x="3" y="46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2" y="49"/>
                      <a:pt x="2" y="51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7"/>
                      <a:pt x="0" y="58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0" y="63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7"/>
                      <a:pt x="0" y="68"/>
                    </a:cubicBezTo>
                    <a:cubicBezTo>
                      <a:pt x="9" y="215"/>
                      <a:pt x="9" y="215"/>
                      <a:pt x="9" y="215"/>
                    </a:cubicBezTo>
                    <a:cubicBezTo>
                      <a:pt x="9" y="216"/>
                      <a:pt x="9" y="218"/>
                      <a:pt x="10" y="219"/>
                    </a:cubicBezTo>
                    <a:cubicBezTo>
                      <a:pt x="10" y="220"/>
                      <a:pt x="10" y="220"/>
                      <a:pt x="10" y="220"/>
                    </a:cubicBezTo>
                    <a:cubicBezTo>
                      <a:pt x="10" y="220"/>
                      <a:pt x="10" y="220"/>
                      <a:pt x="10" y="221"/>
                    </a:cubicBezTo>
                    <a:cubicBezTo>
                      <a:pt x="10" y="221"/>
                      <a:pt x="10" y="222"/>
                      <a:pt x="10" y="222"/>
                    </a:cubicBezTo>
                    <a:cubicBezTo>
                      <a:pt x="10" y="223"/>
                      <a:pt x="10" y="223"/>
                      <a:pt x="10" y="224"/>
                    </a:cubicBezTo>
                    <a:cubicBezTo>
                      <a:pt x="11" y="224"/>
                      <a:pt x="11" y="225"/>
                      <a:pt x="11" y="225"/>
                    </a:cubicBezTo>
                    <a:cubicBezTo>
                      <a:pt x="11" y="226"/>
                      <a:pt x="11" y="226"/>
                      <a:pt x="11" y="227"/>
                    </a:cubicBezTo>
                    <a:cubicBezTo>
                      <a:pt x="12" y="228"/>
                      <a:pt x="12" y="228"/>
                      <a:pt x="12" y="228"/>
                    </a:cubicBezTo>
                    <a:cubicBezTo>
                      <a:pt x="12" y="229"/>
                      <a:pt x="12" y="229"/>
                      <a:pt x="12" y="230"/>
                    </a:cubicBezTo>
                    <a:cubicBezTo>
                      <a:pt x="13" y="231"/>
                      <a:pt x="13" y="231"/>
                      <a:pt x="13" y="231"/>
                    </a:cubicBezTo>
                    <a:cubicBezTo>
                      <a:pt x="13" y="232"/>
                      <a:pt x="14" y="233"/>
                      <a:pt x="14" y="233"/>
                    </a:cubicBezTo>
                    <a:cubicBezTo>
                      <a:pt x="14" y="234"/>
                      <a:pt x="14" y="234"/>
                      <a:pt x="14" y="234"/>
                    </a:cubicBezTo>
                    <a:cubicBezTo>
                      <a:pt x="15" y="235"/>
                      <a:pt x="15" y="235"/>
                      <a:pt x="15" y="236"/>
                    </a:cubicBezTo>
                    <a:cubicBezTo>
                      <a:pt x="16" y="237"/>
                      <a:pt x="16" y="237"/>
                      <a:pt x="16" y="237"/>
                    </a:cubicBezTo>
                    <a:cubicBezTo>
                      <a:pt x="16" y="237"/>
                      <a:pt x="16" y="238"/>
                      <a:pt x="17" y="238"/>
                    </a:cubicBezTo>
                    <a:cubicBezTo>
                      <a:pt x="17" y="239"/>
                      <a:pt x="17" y="239"/>
                      <a:pt x="17" y="239"/>
                    </a:cubicBezTo>
                    <a:cubicBezTo>
                      <a:pt x="18" y="239"/>
                      <a:pt x="18" y="240"/>
                      <a:pt x="18" y="240"/>
                    </a:cubicBezTo>
                    <a:cubicBezTo>
                      <a:pt x="19" y="241"/>
                      <a:pt x="19" y="241"/>
                      <a:pt x="19" y="241"/>
                    </a:cubicBezTo>
                    <a:cubicBezTo>
                      <a:pt x="20" y="241"/>
                      <a:pt x="20" y="242"/>
                      <a:pt x="20" y="242"/>
                    </a:cubicBezTo>
                    <a:cubicBezTo>
                      <a:pt x="21" y="243"/>
                      <a:pt x="21" y="243"/>
                      <a:pt x="21" y="243"/>
                    </a:cubicBezTo>
                    <a:cubicBezTo>
                      <a:pt x="21" y="243"/>
                      <a:pt x="22" y="243"/>
                      <a:pt x="22" y="244"/>
                    </a:cubicBezTo>
                    <a:cubicBezTo>
                      <a:pt x="23" y="244"/>
                      <a:pt x="23" y="244"/>
                      <a:pt x="23" y="244"/>
                    </a:cubicBezTo>
                    <a:cubicBezTo>
                      <a:pt x="23" y="245"/>
                      <a:pt x="24" y="245"/>
                      <a:pt x="24" y="245"/>
                    </a:cubicBezTo>
                    <a:cubicBezTo>
                      <a:pt x="25" y="246"/>
                      <a:pt x="25" y="246"/>
                      <a:pt x="25" y="246"/>
                    </a:cubicBezTo>
                    <a:cubicBezTo>
                      <a:pt x="25" y="246"/>
                      <a:pt x="26" y="246"/>
                      <a:pt x="26" y="246"/>
                    </a:cubicBezTo>
                    <a:cubicBezTo>
                      <a:pt x="27" y="247"/>
                      <a:pt x="27" y="247"/>
                      <a:pt x="27" y="247"/>
                    </a:cubicBezTo>
                    <a:cubicBezTo>
                      <a:pt x="27" y="247"/>
                      <a:pt x="28" y="247"/>
                      <a:pt x="28" y="247"/>
                    </a:cubicBezTo>
                    <a:cubicBezTo>
                      <a:pt x="29" y="248"/>
                      <a:pt x="29" y="248"/>
                      <a:pt x="29" y="248"/>
                    </a:cubicBezTo>
                    <a:cubicBezTo>
                      <a:pt x="30" y="248"/>
                      <a:pt x="30" y="248"/>
                      <a:pt x="31" y="248"/>
                    </a:cubicBezTo>
                    <a:cubicBezTo>
                      <a:pt x="31" y="248"/>
                      <a:pt x="31" y="248"/>
                      <a:pt x="31" y="248"/>
                    </a:cubicBezTo>
                    <a:cubicBezTo>
                      <a:pt x="32" y="248"/>
                      <a:pt x="33" y="249"/>
                      <a:pt x="34" y="249"/>
                    </a:cubicBezTo>
                    <a:cubicBezTo>
                      <a:pt x="34" y="249"/>
                      <a:pt x="34" y="249"/>
                      <a:pt x="34" y="249"/>
                    </a:cubicBezTo>
                    <a:cubicBezTo>
                      <a:pt x="61" y="251"/>
                      <a:pt x="61" y="251"/>
                      <a:pt x="61" y="251"/>
                    </a:cubicBezTo>
                    <a:cubicBezTo>
                      <a:pt x="60" y="251"/>
                      <a:pt x="59" y="251"/>
                      <a:pt x="58" y="251"/>
                    </a:cubicBezTo>
                    <a:cubicBezTo>
                      <a:pt x="58" y="251"/>
                      <a:pt x="58" y="251"/>
                      <a:pt x="58" y="251"/>
                    </a:cubicBezTo>
                    <a:cubicBezTo>
                      <a:pt x="57" y="251"/>
                      <a:pt x="57" y="251"/>
                      <a:pt x="56" y="250"/>
                    </a:cubicBezTo>
                    <a:cubicBezTo>
                      <a:pt x="55" y="250"/>
                      <a:pt x="55" y="250"/>
                      <a:pt x="55" y="250"/>
                    </a:cubicBezTo>
                    <a:cubicBezTo>
                      <a:pt x="55" y="250"/>
                      <a:pt x="55" y="250"/>
                      <a:pt x="54" y="250"/>
                    </a:cubicBezTo>
                    <a:cubicBezTo>
                      <a:pt x="53" y="249"/>
                      <a:pt x="53" y="249"/>
                      <a:pt x="53" y="249"/>
                    </a:cubicBezTo>
                    <a:cubicBezTo>
                      <a:pt x="53" y="249"/>
                      <a:pt x="52" y="249"/>
                      <a:pt x="52" y="248"/>
                    </a:cubicBezTo>
                    <a:cubicBezTo>
                      <a:pt x="51" y="248"/>
                      <a:pt x="51" y="248"/>
                      <a:pt x="51" y="248"/>
                    </a:cubicBezTo>
                    <a:cubicBezTo>
                      <a:pt x="51" y="248"/>
                      <a:pt x="50" y="247"/>
                      <a:pt x="50" y="247"/>
                    </a:cubicBezTo>
                    <a:cubicBezTo>
                      <a:pt x="49" y="246"/>
                      <a:pt x="49" y="246"/>
                      <a:pt x="49" y="246"/>
                    </a:cubicBezTo>
                    <a:cubicBezTo>
                      <a:pt x="49" y="246"/>
                      <a:pt x="48" y="246"/>
                      <a:pt x="48" y="245"/>
                    </a:cubicBezTo>
                    <a:cubicBezTo>
                      <a:pt x="47" y="245"/>
                      <a:pt x="47" y="245"/>
                      <a:pt x="47" y="245"/>
                    </a:cubicBezTo>
                    <a:cubicBezTo>
                      <a:pt x="47" y="244"/>
                      <a:pt x="47" y="244"/>
                      <a:pt x="46" y="244"/>
                    </a:cubicBezTo>
                    <a:cubicBezTo>
                      <a:pt x="46" y="243"/>
                      <a:pt x="46" y="243"/>
                      <a:pt x="46" y="243"/>
                    </a:cubicBezTo>
                    <a:cubicBezTo>
                      <a:pt x="45" y="242"/>
                      <a:pt x="45" y="242"/>
                      <a:pt x="45" y="242"/>
                    </a:cubicBezTo>
                    <a:cubicBezTo>
                      <a:pt x="44" y="241"/>
                      <a:pt x="44" y="241"/>
                      <a:pt x="44" y="241"/>
                    </a:cubicBezTo>
                    <a:cubicBezTo>
                      <a:pt x="44" y="240"/>
                      <a:pt x="43" y="240"/>
                      <a:pt x="43" y="239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42" y="238"/>
                      <a:pt x="42" y="237"/>
                      <a:pt x="41" y="237"/>
                    </a:cubicBezTo>
                    <a:cubicBezTo>
                      <a:pt x="41" y="236"/>
                      <a:pt x="41" y="236"/>
                      <a:pt x="41" y="236"/>
                    </a:cubicBezTo>
                    <a:cubicBezTo>
                      <a:pt x="41" y="235"/>
                      <a:pt x="40" y="234"/>
                      <a:pt x="40" y="234"/>
                    </a:cubicBezTo>
                    <a:cubicBezTo>
                      <a:pt x="40" y="233"/>
                      <a:pt x="40" y="233"/>
                      <a:pt x="40" y="233"/>
                    </a:cubicBezTo>
                    <a:cubicBezTo>
                      <a:pt x="39" y="232"/>
                      <a:pt x="39" y="231"/>
                      <a:pt x="39" y="231"/>
                    </a:cubicBezTo>
                    <a:cubicBezTo>
                      <a:pt x="38" y="230"/>
                      <a:pt x="38" y="230"/>
                      <a:pt x="38" y="230"/>
                    </a:cubicBezTo>
                    <a:cubicBezTo>
                      <a:pt x="38" y="229"/>
                      <a:pt x="38" y="228"/>
                      <a:pt x="38" y="228"/>
                    </a:cubicBezTo>
                    <a:cubicBezTo>
                      <a:pt x="38" y="227"/>
                      <a:pt x="38" y="227"/>
                      <a:pt x="38" y="227"/>
                    </a:cubicBezTo>
                    <a:cubicBezTo>
                      <a:pt x="37" y="226"/>
                      <a:pt x="37" y="225"/>
                      <a:pt x="37" y="225"/>
                    </a:cubicBezTo>
                    <a:cubicBezTo>
                      <a:pt x="37" y="224"/>
                      <a:pt x="37" y="224"/>
                      <a:pt x="37" y="224"/>
                    </a:cubicBezTo>
                    <a:cubicBezTo>
                      <a:pt x="37" y="223"/>
                      <a:pt x="37" y="222"/>
                      <a:pt x="37" y="222"/>
                    </a:cubicBezTo>
                    <a:cubicBezTo>
                      <a:pt x="36" y="220"/>
                      <a:pt x="36" y="219"/>
                      <a:pt x="36" y="218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7" y="70"/>
                      <a:pt x="27" y="69"/>
                      <a:pt x="27" y="68"/>
                    </a:cubicBezTo>
                    <a:cubicBezTo>
                      <a:pt x="27" y="66"/>
                      <a:pt x="27" y="64"/>
                      <a:pt x="27" y="62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59"/>
                      <a:pt x="28" y="58"/>
                      <a:pt x="28" y="56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9" y="53"/>
                      <a:pt x="29" y="51"/>
                      <a:pt x="30" y="49"/>
                    </a:cubicBezTo>
                    <a:cubicBezTo>
                      <a:pt x="30" y="49"/>
                      <a:pt x="30" y="49"/>
                      <a:pt x="30" y="48"/>
                    </a:cubicBezTo>
                    <a:cubicBezTo>
                      <a:pt x="31" y="47"/>
                      <a:pt x="31" y="46"/>
                      <a:pt x="32" y="46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3" y="43"/>
                      <a:pt x="33" y="42"/>
                      <a:pt x="34" y="41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35" y="39"/>
                      <a:pt x="36" y="38"/>
                      <a:pt x="36" y="37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8" y="36"/>
                      <a:pt x="38" y="35"/>
                      <a:pt x="39" y="34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0" y="32"/>
                      <a:pt x="41" y="32"/>
                      <a:pt x="42" y="31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43" y="30"/>
                      <a:pt x="44" y="29"/>
                      <a:pt x="45" y="29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7" y="28"/>
                      <a:pt x="48" y="27"/>
                      <a:pt x="48" y="27"/>
                    </a:cubicBezTo>
                    <a:cubicBezTo>
                      <a:pt x="49" y="27"/>
                      <a:pt x="49" y="27"/>
                      <a:pt x="49" y="26"/>
                    </a:cubicBezTo>
                    <a:cubicBezTo>
                      <a:pt x="50" y="26"/>
                      <a:pt x="51" y="26"/>
                      <a:pt x="51" y="26"/>
                    </a:cubicBezTo>
                    <a:cubicBezTo>
                      <a:pt x="52" y="25"/>
                      <a:pt x="53" y="25"/>
                      <a:pt x="53" y="25"/>
                    </a:cubicBezTo>
                    <a:cubicBezTo>
                      <a:pt x="160" y="3"/>
                      <a:pt x="160" y="3"/>
                      <a:pt x="160" y="3"/>
                    </a:cubicBezTo>
                    <a:cubicBezTo>
                      <a:pt x="161" y="2"/>
                      <a:pt x="162" y="2"/>
                      <a:pt x="163" y="2"/>
                    </a:cubicBezTo>
                    <a:cubicBezTo>
                      <a:pt x="164" y="2"/>
                      <a:pt x="165" y="2"/>
                      <a:pt x="166" y="2"/>
                    </a:cubicBezTo>
                    <a:cubicBezTo>
                      <a:pt x="166" y="2"/>
                      <a:pt x="166" y="2"/>
                      <a:pt x="166" y="2"/>
                    </a:cubicBezTo>
                    <a:close/>
                  </a:path>
                </a:pathLst>
              </a:custGeom>
              <a:solidFill>
                <a:srgbClr val="1E61AE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06" name="Freeform 33"/>
              <p:cNvSpPr/>
              <p:nvPr/>
            </p:nvSpPr>
            <p:spPr bwMode="auto">
              <a:xfrm>
                <a:off x="3333750" y="2889251"/>
                <a:ext cx="604838" cy="881063"/>
              </a:xfrm>
              <a:custGeom>
                <a:avLst/>
                <a:gdLst>
                  <a:gd name="T0" fmla="*/ 134 w 175"/>
                  <a:gd name="T1" fmla="*/ 4 h 255"/>
                  <a:gd name="T2" fmla="*/ 165 w 175"/>
                  <a:gd name="T3" fmla="*/ 37 h 255"/>
                  <a:gd name="T4" fmla="*/ 174 w 175"/>
                  <a:gd name="T5" fmla="*/ 184 h 255"/>
                  <a:gd name="T6" fmla="*/ 148 w 175"/>
                  <a:gd name="T7" fmla="*/ 230 h 255"/>
                  <a:gd name="T8" fmla="*/ 41 w 175"/>
                  <a:gd name="T9" fmla="*/ 252 h 255"/>
                  <a:gd name="T10" fmla="*/ 10 w 175"/>
                  <a:gd name="T11" fmla="*/ 219 h 255"/>
                  <a:gd name="T12" fmla="*/ 1 w 175"/>
                  <a:gd name="T13" fmla="*/ 72 h 255"/>
                  <a:gd name="T14" fmla="*/ 27 w 175"/>
                  <a:gd name="T15" fmla="*/ 26 h 255"/>
                  <a:gd name="T16" fmla="*/ 134 w 175"/>
                  <a:gd name="T17" fmla="*/ 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5" h="255">
                    <a:moveTo>
                      <a:pt x="134" y="4"/>
                    </a:moveTo>
                    <a:cubicBezTo>
                      <a:pt x="150" y="0"/>
                      <a:pt x="163" y="15"/>
                      <a:pt x="165" y="37"/>
                    </a:cubicBezTo>
                    <a:cubicBezTo>
                      <a:pt x="174" y="184"/>
                      <a:pt x="174" y="184"/>
                      <a:pt x="174" y="184"/>
                    </a:cubicBezTo>
                    <a:cubicBezTo>
                      <a:pt x="175" y="206"/>
                      <a:pt x="163" y="226"/>
                      <a:pt x="148" y="230"/>
                    </a:cubicBezTo>
                    <a:cubicBezTo>
                      <a:pt x="41" y="252"/>
                      <a:pt x="41" y="252"/>
                      <a:pt x="41" y="252"/>
                    </a:cubicBezTo>
                    <a:cubicBezTo>
                      <a:pt x="25" y="255"/>
                      <a:pt x="11" y="240"/>
                      <a:pt x="10" y="219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50"/>
                      <a:pt x="12" y="29"/>
                      <a:pt x="27" y="26"/>
                    </a:cubicBezTo>
                    <a:cubicBezTo>
                      <a:pt x="134" y="4"/>
                      <a:pt x="134" y="4"/>
                      <a:pt x="134" y="4"/>
                    </a:cubicBezTo>
                    <a:close/>
                  </a:path>
                </a:pathLst>
              </a:custGeom>
              <a:solidFill>
                <a:srgbClr val="246AB4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07" name="Freeform 34"/>
              <p:cNvSpPr/>
              <p:nvPr/>
            </p:nvSpPr>
            <p:spPr bwMode="auto">
              <a:xfrm>
                <a:off x="4229100" y="5751513"/>
                <a:ext cx="320675" cy="223838"/>
              </a:xfrm>
              <a:custGeom>
                <a:avLst/>
                <a:gdLst>
                  <a:gd name="T0" fmla="*/ 76 w 93"/>
                  <a:gd name="T1" fmla="*/ 17 h 65"/>
                  <a:gd name="T2" fmla="*/ 69 w 93"/>
                  <a:gd name="T3" fmla="*/ 40 h 65"/>
                  <a:gd name="T4" fmla="*/ 43 w 93"/>
                  <a:gd name="T5" fmla="*/ 51 h 65"/>
                  <a:gd name="T6" fmla="*/ 1 w 93"/>
                  <a:gd name="T7" fmla="*/ 57 h 65"/>
                  <a:gd name="T8" fmla="*/ 5 w 93"/>
                  <a:gd name="T9" fmla="*/ 62 h 65"/>
                  <a:gd name="T10" fmla="*/ 37 w 93"/>
                  <a:gd name="T11" fmla="*/ 63 h 65"/>
                  <a:gd name="T12" fmla="*/ 75 w 93"/>
                  <a:gd name="T13" fmla="*/ 60 h 65"/>
                  <a:gd name="T14" fmla="*/ 91 w 93"/>
                  <a:gd name="T15" fmla="*/ 55 h 65"/>
                  <a:gd name="T16" fmla="*/ 91 w 93"/>
                  <a:gd name="T17" fmla="*/ 43 h 65"/>
                  <a:gd name="T18" fmla="*/ 91 w 93"/>
                  <a:gd name="T19" fmla="*/ 4 h 65"/>
                  <a:gd name="T20" fmla="*/ 89 w 93"/>
                  <a:gd name="T21" fmla="*/ 1 h 65"/>
                  <a:gd name="T22" fmla="*/ 87 w 93"/>
                  <a:gd name="T23" fmla="*/ 1 h 65"/>
                  <a:gd name="T24" fmla="*/ 76 w 93"/>
                  <a:gd name="T25" fmla="*/ 1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5">
                    <a:moveTo>
                      <a:pt x="76" y="17"/>
                    </a:moveTo>
                    <a:cubicBezTo>
                      <a:pt x="75" y="25"/>
                      <a:pt x="75" y="34"/>
                      <a:pt x="69" y="40"/>
                    </a:cubicBezTo>
                    <a:cubicBezTo>
                      <a:pt x="63" y="48"/>
                      <a:pt x="53" y="50"/>
                      <a:pt x="43" y="51"/>
                    </a:cubicBezTo>
                    <a:cubicBezTo>
                      <a:pt x="29" y="53"/>
                      <a:pt x="15" y="55"/>
                      <a:pt x="1" y="57"/>
                    </a:cubicBezTo>
                    <a:cubicBezTo>
                      <a:pt x="0" y="59"/>
                      <a:pt x="3" y="61"/>
                      <a:pt x="5" y="62"/>
                    </a:cubicBezTo>
                    <a:cubicBezTo>
                      <a:pt x="15" y="65"/>
                      <a:pt x="27" y="64"/>
                      <a:pt x="37" y="63"/>
                    </a:cubicBezTo>
                    <a:cubicBezTo>
                      <a:pt x="50" y="61"/>
                      <a:pt x="63" y="61"/>
                      <a:pt x="75" y="60"/>
                    </a:cubicBezTo>
                    <a:cubicBezTo>
                      <a:pt x="81" y="60"/>
                      <a:pt x="88" y="60"/>
                      <a:pt x="91" y="55"/>
                    </a:cubicBezTo>
                    <a:cubicBezTo>
                      <a:pt x="93" y="51"/>
                      <a:pt x="92" y="47"/>
                      <a:pt x="91" y="43"/>
                    </a:cubicBezTo>
                    <a:cubicBezTo>
                      <a:pt x="90" y="30"/>
                      <a:pt x="93" y="17"/>
                      <a:pt x="91" y="4"/>
                    </a:cubicBezTo>
                    <a:cubicBezTo>
                      <a:pt x="91" y="3"/>
                      <a:pt x="91" y="1"/>
                      <a:pt x="89" y="1"/>
                    </a:cubicBezTo>
                    <a:cubicBezTo>
                      <a:pt x="89" y="0"/>
                      <a:pt x="88" y="1"/>
                      <a:pt x="87" y="1"/>
                    </a:cubicBezTo>
                    <a:cubicBezTo>
                      <a:pt x="76" y="3"/>
                      <a:pt x="76" y="7"/>
                      <a:pt x="76" y="17"/>
                    </a:cubicBez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08" name="Freeform 35"/>
              <p:cNvSpPr/>
              <p:nvPr/>
            </p:nvSpPr>
            <p:spPr bwMode="auto">
              <a:xfrm>
                <a:off x="4217988" y="5868988"/>
                <a:ext cx="341313" cy="120650"/>
              </a:xfrm>
              <a:custGeom>
                <a:avLst/>
                <a:gdLst>
                  <a:gd name="T0" fmla="*/ 83 w 99"/>
                  <a:gd name="T1" fmla="*/ 16 h 35"/>
                  <a:gd name="T2" fmla="*/ 50 w 99"/>
                  <a:gd name="T3" fmla="*/ 22 h 35"/>
                  <a:gd name="T4" fmla="*/ 44 w 99"/>
                  <a:gd name="T5" fmla="*/ 21 h 35"/>
                  <a:gd name="T6" fmla="*/ 42 w 99"/>
                  <a:gd name="T7" fmla="*/ 17 h 35"/>
                  <a:gd name="T8" fmla="*/ 16 w 99"/>
                  <a:gd name="T9" fmla="*/ 19 h 35"/>
                  <a:gd name="T10" fmla="*/ 1 w 99"/>
                  <a:gd name="T11" fmla="*/ 22 h 35"/>
                  <a:gd name="T12" fmla="*/ 2 w 99"/>
                  <a:gd name="T13" fmla="*/ 28 h 35"/>
                  <a:gd name="T14" fmla="*/ 8 w 99"/>
                  <a:gd name="T15" fmla="*/ 31 h 35"/>
                  <a:gd name="T16" fmla="*/ 39 w 99"/>
                  <a:gd name="T17" fmla="*/ 34 h 35"/>
                  <a:gd name="T18" fmla="*/ 79 w 99"/>
                  <a:gd name="T19" fmla="*/ 32 h 35"/>
                  <a:gd name="T20" fmla="*/ 91 w 99"/>
                  <a:gd name="T21" fmla="*/ 29 h 35"/>
                  <a:gd name="T22" fmla="*/ 99 w 99"/>
                  <a:gd name="T23" fmla="*/ 12 h 35"/>
                  <a:gd name="T24" fmla="*/ 83 w 99"/>
                  <a:gd name="T25" fmla="*/ 1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9" h="35">
                    <a:moveTo>
                      <a:pt x="83" y="16"/>
                    </a:moveTo>
                    <a:cubicBezTo>
                      <a:pt x="72" y="22"/>
                      <a:pt x="62" y="24"/>
                      <a:pt x="50" y="22"/>
                    </a:cubicBezTo>
                    <a:cubicBezTo>
                      <a:pt x="49" y="22"/>
                      <a:pt x="45" y="21"/>
                      <a:pt x="44" y="21"/>
                    </a:cubicBezTo>
                    <a:cubicBezTo>
                      <a:pt x="44" y="19"/>
                      <a:pt x="44" y="17"/>
                      <a:pt x="42" y="17"/>
                    </a:cubicBezTo>
                    <a:cubicBezTo>
                      <a:pt x="33" y="17"/>
                      <a:pt x="24" y="18"/>
                      <a:pt x="16" y="19"/>
                    </a:cubicBezTo>
                    <a:cubicBezTo>
                      <a:pt x="13" y="19"/>
                      <a:pt x="2" y="20"/>
                      <a:pt x="1" y="22"/>
                    </a:cubicBezTo>
                    <a:cubicBezTo>
                      <a:pt x="0" y="24"/>
                      <a:pt x="1" y="26"/>
                      <a:pt x="2" y="28"/>
                    </a:cubicBezTo>
                    <a:cubicBezTo>
                      <a:pt x="4" y="29"/>
                      <a:pt x="6" y="30"/>
                      <a:pt x="8" y="31"/>
                    </a:cubicBezTo>
                    <a:cubicBezTo>
                      <a:pt x="18" y="35"/>
                      <a:pt x="29" y="35"/>
                      <a:pt x="39" y="34"/>
                    </a:cubicBezTo>
                    <a:cubicBezTo>
                      <a:pt x="52" y="33"/>
                      <a:pt x="65" y="33"/>
                      <a:pt x="79" y="32"/>
                    </a:cubicBezTo>
                    <a:cubicBezTo>
                      <a:pt x="83" y="32"/>
                      <a:pt x="88" y="32"/>
                      <a:pt x="91" y="29"/>
                    </a:cubicBezTo>
                    <a:cubicBezTo>
                      <a:pt x="97" y="26"/>
                      <a:pt x="99" y="18"/>
                      <a:pt x="99" y="12"/>
                    </a:cubicBezTo>
                    <a:cubicBezTo>
                      <a:pt x="99" y="0"/>
                      <a:pt x="86" y="14"/>
                      <a:pt x="83" y="16"/>
                    </a:cubicBezTo>
                    <a:close/>
                  </a:path>
                </a:pathLst>
              </a:custGeom>
              <a:solidFill>
                <a:srgbClr val="1F53A5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09" name="Freeform 36"/>
              <p:cNvSpPr/>
              <p:nvPr/>
            </p:nvSpPr>
            <p:spPr bwMode="auto">
              <a:xfrm>
                <a:off x="3506788" y="5834063"/>
                <a:ext cx="334963" cy="203200"/>
              </a:xfrm>
              <a:custGeom>
                <a:avLst/>
                <a:gdLst>
                  <a:gd name="T0" fmla="*/ 80 w 97"/>
                  <a:gd name="T1" fmla="*/ 15 h 59"/>
                  <a:gd name="T2" fmla="*/ 71 w 97"/>
                  <a:gd name="T3" fmla="*/ 37 h 59"/>
                  <a:gd name="T4" fmla="*/ 43 w 97"/>
                  <a:gd name="T5" fmla="*/ 44 h 59"/>
                  <a:gd name="T6" fmla="*/ 1 w 97"/>
                  <a:gd name="T7" fmla="*/ 45 h 59"/>
                  <a:gd name="T8" fmla="*/ 4 w 97"/>
                  <a:gd name="T9" fmla="*/ 50 h 59"/>
                  <a:gd name="T10" fmla="*/ 36 w 97"/>
                  <a:gd name="T11" fmla="*/ 55 h 59"/>
                  <a:gd name="T12" fmla="*/ 74 w 97"/>
                  <a:gd name="T13" fmla="*/ 58 h 59"/>
                  <a:gd name="T14" fmla="*/ 90 w 97"/>
                  <a:gd name="T15" fmla="*/ 55 h 59"/>
                  <a:gd name="T16" fmla="*/ 92 w 97"/>
                  <a:gd name="T17" fmla="*/ 42 h 59"/>
                  <a:gd name="T18" fmla="*/ 97 w 97"/>
                  <a:gd name="T19" fmla="*/ 4 h 59"/>
                  <a:gd name="T20" fmla="*/ 96 w 97"/>
                  <a:gd name="T21" fmla="*/ 1 h 59"/>
                  <a:gd name="T22" fmla="*/ 94 w 97"/>
                  <a:gd name="T23" fmla="*/ 0 h 59"/>
                  <a:gd name="T24" fmla="*/ 80 w 97"/>
                  <a:gd name="T25" fmla="*/ 1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7" h="59">
                    <a:moveTo>
                      <a:pt x="80" y="15"/>
                    </a:moveTo>
                    <a:cubicBezTo>
                      <a:pt x="79" y="23"/>
                      <a:pt x="77" y="32"/>
                      <a:pt x="71" y="37"/>
                    </a:cubicBezTo>
                    <a:cubicBezTo>
                      <a:pt x="64" y="44"/>
                      <a:pt x="53" y="44"/>
                      <a:pt x="43" y="44"/>
                    </a:cubicBezTo>
                    <a:cubicBezTo>
                      <a:pt x="29" y="45"/>
                      <a:pt x="15" y="45"/>
                      <a:pt x="1" y="45"/>
                    </a:cubicBezTo>
                    <a:cubicBezTo>
                      <a:pt x="0" y="47"/>
                      <a:pt x="2" y="49"/>
                      <a:pt x="4" y="50"/>
                    </a:cubicBezTo>
                    <a:cubicBezTo>
                      <a:pt x="14" y="55"/>
                      <a:pt x="25" y="55"/>
                      <a:pt x="36" y="55"/>
                    </a:cubicBezTo>
                    <a:cubicBezTo>
                      <a:pt x="49" y="55"/>
                      <a:pt x="61" y="56"/>
                      <a:pt x="74" y="58"/>
                    </a:cubicBezTo>
                    <a:cubicBezTo>
                      <a:pt x="80" y="59"/>
                      <a:pt x="86" y="59"/>
                      <a:pt x="90" y="55"/>
                    </a:cubicBezTo>
                    <a:cubicBezTo>
                      <a:pt x="92" y="51"/>
                      <a:pt x="92" y="47"/>
                      <a:pt x="92" y="42"/>
                    </a:cubicBezTo>
                    <a:cubicBezTo>
                      <a:pt x="92" y="30"/>
                      <a:pt x="97" y="17"/>
                      <a:pt x="97" y="4"/>
                    </a:cubicBezTo>
                    <a:cubicBezTo>
                      <a:pt x="97" y="3"/>
                      <a:pt x="97" y="1"/>
                      <a:pt x="96" y="1"/>
                    </a:cubicBezTo>
                    <a:cubicBezTo>
                      <a:pt x="95" y="0"/>
                      <a:pt x="94" y="0"/>
                      <a:pt x="94" y="0"/>
                    </a:cubicBezTo>
                    <a:cubicBezTo>
                      <a:pt x="83" y="1"/>
                      <a:pt x="82" y="5"/>
                      <a:pt x="80" y="15"/>
                    </a:cubicBez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10" name="Freeform 37"/>
              <p:cNvSpPr/>
              <p:nvPr/>
            </p:nvSpPr>
            <p:spPr bwMode="auto">
              <a:xfrm>
                <a:off x="4273550" y="4449763"/>
                <a:ext cx="376238" cy="1366838"/>
              </a:xfrm>
              <a:custGeom>
                <a:avLst/>
                <a:gdLst>
                  <a:gd name="T0" fmla="*/ 91 w 109"/>
                  <a:gd name="T1" fmla="*/ 0 h 396"/>
                  <a:gd name="T2" fmla="*/ 78 w 109"/>
                  <a:gd name="T3" fmla="*/ 150 h 396"/>
                  <a:gd name="T4" fmla="*/ 108 w 109"/>
                  <a:gd name="T5" fmla="*/ 348 h 396"/>
                  <a:gd name="T6" fmla="*/ 100 w 109"/>
                  <a:gd name="T7" fmla="*/ 396 h 396"/>
                  <a:gd name="T8" fmla="*/ 25 w 109"/>
                  <a:gd name="T9" fmla="*/ 395 h 396"/>
                  <a:gd name="T10" fmla="*/ 0 w 109"/>
                  <a:gd name="T11" fmla="*/ 8 h 396"/>
                  <a:gd name="T12" fmla="*/ 91 w 109"/>
                  <a:gd name="T1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396">
                    <a:moveTo>
                      <a:pt x="91" y="0"/>
                    </a:moveTo>
                    <a:cubicBezTo>
                      <a:pt x="91" y="0"/>
                      <a:pt x="82" y="97"/>
                      <a:pt x="78" y="150"/>
                    </a:cubicBezTo>
                    <a:cubicBezTo>
                      <a:pt x="75" y="203"/>
                      <a:pt x="109" y="317"/>
                      <a:pt x="108" y="348"/>
                    </a:cubicBezTo>
                    <a:cubicBezTo>
                      <a:pt x="107" y="378"/>
                      <a:pt x="100" y="396"/>
                      <a:pt x="100" y="396"/>
                    </a:cubicBezTo>
                    <a:cubicBezTo>
                      <a:pt x="25" y="395"/>
                      <a:pt x="25" y="395"/>
                      <a:pt x="25" y="39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91" y="0"/>
                      <a:pt x="91" y="0"/>
                      <a:pt x="91" y="0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11" name="Freeform 38"/>
              <p:cNvSpPr/>
              <p:nvPr/>
            </p:nvSpPr>
            <p:spPr bwMode="auto">
              <a:xfrm>
                <a:off x="4283075" y="3270251"/>
                <a:ext cx="76200" cy="150813"/>
              </a:xfrm>
              <a:custGeom>
                <a:avLst/>
                <a:gdLst>
                  <a:gd name="T0" fmla="*/ 14 w 22"/>
                  <a:gd name="T1" fmla="*/ 23 h 44"/>
                  <a:gd name="T2" fmla="*/ 5 w 22"/>
                  <a:gd name="T3" fmla="*/ 39 h 44"/>
                  <a:gd name="T4" fmla="*/ 4 w 22"/>
                  <a:gd name="T5" fmla="*/ 40 h 44"/>
                  <a:gd name="T6" fmla="*/ 4 w 22"/>
                  <a:gd name="T7" fmla="*/ 40 h 44"/>
                  <a:gd name="T8" fmla="*/ 4 w 22"/>
                  <a:gd name="T9" fmla="*/ 40 h 44"/>
                  <a:gd name="T10" fmla="*/ 4 w 22"/>
                  <a:gd name="T11" fmla="*/ 40 h 44"/>
                  <a:gd name="T12" fmla="*/ 4 w 22"/>
                  <a:gd name="T13" fmla="*/ 40 h 44"/>
                  <a:gd name="T14" fmla="*/ 4 w 22"/>
                  <a:gd name="T15" fmla="*/ 41 h 44"/>
                  <a:gd name="T16" fmla="*/ 4 w 22"/>
                  <a:gd name="T17" fmla="*/ 41 h 44"/>
                  <a:gd name="T18" fmla="*/ 4 w 22"/>
                  <a:gd name="T19" fmla="*/ 40 h 44"/>
                  <a:gd name="T20" fmla="*/ 4 w 22"/>
                  <a:gd name="T21" fmla="*/ 40 h 44"/>
                  <a:gd name="T22" fmla="*/ 4 w 22"/>
                  <a:gd name="T23" fmla="*/ 38 h 44"/>
                  <a:gd name="T24" fmla="*/ 14 w 22"/>
                  <a:gd name="T25" fmla="*/ 9 h 44"/>
                  <a:gd name="T26" fmla="*/ 18 w 22"/>
                  <a:gd name="T27" fmla="*/ 5 h 44"/>
                  <a:gd name="T28" fmla="*/ 18 w 22"/>
                  <a:gd name="T29" fmla="*/ 4 h 44"/>
                  <a:gd name="T30" fmla="*/ 18 w 22"/>
                  <a:gd name="T31" fmla="*/ 4 h 44"/>
                  <a:gd name="T32" fmla="*/ 18 w 22"/>
                  <a:gd name="T33" fmla="*/ 4 h 44"/>
                  <a:gd name="T34" fmla="*/ 18 w 22"/>
                  <a:gd name="T35" fmla="*/ 4 h 44"/>
                  <a:gd name="T36" fmla="*/ 18 w 22"/>
                  <a:gd name="T37" fmla="*/ 4 h 44"/>
                  <a:gd name="T38" fmla="*/ 18 w 22"/>
                  <a:gd name="T39" fmla="*/ 4 h 44"/>
                  <a:gd name="T40" fmla="*/ 18 w 22"/>
                  <a:gd name="T41" fmla="*/ 4 h 44"/>
                  <a:gd name="T42" fmla="*/ 18 w 22"/>
                  <a:gd name="T43" fmla="*/ 4 h 44"/>
                  <a:gd name="T44" fmla="*/ 18 w 22"/>
                  <a:gd name="T45" fmla="*/ 4 h 44"/>
                  <a:gd name="T46" fmla="*/ 14 w 22"/>
                  <a:gd name="T47" fmla="*/ 23 h 44"/>
                  <a:gd name="T48" fmla="*/ 17 w 22"/>
                  <a:gd name="T49" fmla="*/ 25 h 44"/>
                  <a:gd name="T50" fmla="*/ 21 w 22"/>
                  <a:gd name="T51" fmla="*/ 3 h 44"/>
                  <a:gd name="T52" fmla="*/ 19 w 22"/>
                  <a:gd name="T53" fmla="*/ 1 h 44"/>
                  <a:gd name="T54" fmla="*/ 14 w 22"/>
                  <a:gd name="T55" fmla="*/ 2 h 44"/>
                  <a:gd name="T56" fmla="*/ 4 w 22"/>
                  <a:gd name="T57" fmla="*/ 20 h 44"/>
                  <a:gd name="T58" fmla="*/ 0 w 22"/>
                  <a:gd name="T59" fmla="*/ 41 h 44"/>
                  <a:gd name="T60" fmla="*/ 2 w 22"/>
                  <a:gd name="T61" fmla="*/ 44 h 44"/>
                  <a:gd name="T62" fmla="*/ 7 w 22"/>
                  <a:gd name="T63" fmla="*/ 42 h 44"/>
                  <a:gd name="T64" fmla="*/ 17 w 22"/>
                  <a:gd name="T65" fmla="*/ 2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44">
                    <a:moveTo>
                      <a:pt x="15" y="24"/>
                    </a:moveTo>
                    <a:cubicBezTo>
                      <a:pt x="14" y="23"/>
                      <a:pt x="14" y="23"/>
                      <a:pt x="14" y="23"/>
                    </a:cubicBezTo>
                    <a:cubicBezTo>
                      <a:pt x="12" y="28"/>
                      <a:pt x="9" y="33"/>
                      <a:pt x="7" y="36"/>
                    </a:cubicBezTo>
                    <a:cubicBezTo>
                      <a:pt x="6" y="37"/>
                      <a:pt x="5" y="38"/>
                      <a:pt x="5" y="39"/>
                    </a:cubicBezTo>
                    <a:cubicBezTo>
                      <a:pt x="4" y="39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39"/>
                      <a:pt x="4" y="38"/>
                    </a:cubicBezTo>
                    <a:cubicBezTo>
                      <a:pt x="4" y="35"/>
                      <a:pt x="5" y="28"/>
                      <a:pt x="8" y="21"/>
                    </a:cubicBezTo>
                    <a:cubicBezTo>
                      <a:pt x="10" y="16"/>
                      <a:pt x="12" y="12"/>
                      <a:pt x="14" y="9"/>
                    </a:cubicBezTo>
                    <a:cubicBezTo>
                      <a:pt x="15" y="7"/>
                      <a:pt x="16" y="6"/>
                      <a:pt x="17" y="5"/>
                    </a:cubicBezTo>
                    <a:cubicBezTo>
                      <a:pt x="17" y="5"/>
                      <a:pt x="18" y="5"/>
                      <a:pt x="18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5"/>
                      <a:pt x="18" y="6"/>
                    </a:cubicBezTo>
                    <a:cubicBezTo>
                      <a:pt x="18" y="10"/>
                      <a:pt x="16" y="16"/>
                      <a:pt x="14" y="23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20" y="17"/>
                      <a:pt x="22" y="11"/>
                      <a:pt x="22" y="6"/>
                    </a:cubicBezTo>
                    <a:cubicBezTo>
                      <a:pt x="22" y="5"/>
                      <a:pt x="22" y="4"/>
                      <a:pt x="21" y="3"/>
                    </a:cubicBezTo>
                    <a:cubicBezTo>
                      <a:pt x="21" y="3"/>
                      <a:pt x="21" y="2"/>
                      <a:pt x="21" y="2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9" y="1"/>
                      <a:pt x="19" y="0"/>
                      <a:pt x="18" y="0"/>
                    </a:cubicBezTo>
                    <a:cubicBezTo>
                      <a:pt x="16" y="1"/>
                      <a:pt x="15" y="1"/>
                      <a:pt x="14" y="2"/>
                    </a:cubicBezTo>
                    <a:cubicBezTo>
                      <a:pt x="13" y="4"/>
                      <a:pt x="11" y="6"/>
                      <a:pt x="9" y="9"/>
                    </a:cubicBezTo>
                    <a:cubicBezTo>
                      <a:pt x="8" y="12"/>
                      <a:pt x="6" y="16"/>
                      <a:pt x="4" y="20"/>
                    </a:cubicBezTo>
                    <a:cubicBezTo>
                      <a:pt x="2" y="27"/>
                      <a:pt x="0" y="34"/>
                      <a:pt x="0" y="38"/>
                    </a:cubicBezTo>
                    <a:cubicBezTo>
                      <a:pt x="0" y="39"/>
                      <a:pt x="0" y="40"/>
                      <a:pt x="0" y="41"/>
                    </a:cubicBezTo>
                    <a:cubicBezTo>
                      <a:pt x="0" y="42"/>
                      <a:pt x="1" y="42"/>
                      <a:pt x="1" y="43"/>
                    </a:cubicBezTo>
                    <a:cubicBezTo>
                      <a:pt x="1" y="43"/>
                      <a:pt x="2" y="43"/>
                      <a:pt x="2" y="44"/>
                    </a:cubicBezTo>
                    <a:cubicBezTo>
                      <a:pt x="3" y="44"/>
                      <a:pt x="3" y="44"/>
                      <a:pt x="4" y="44"/>
                    </a:cubicBezTo>
                    <a:cubicBezTo>
                      <a:pt x="5" y="44"/>
                      <a:pt x="6" y="43"/>
                      <a:pt x="7" y="42"/>
                    </a:cubicBezTo>
                    <a:cubicBezTo>
                      <a:pt x="9" y="40"/>
                      <a:pt x="11" y="38"/>
                      <a:pt x="12" y="35"/>
                    </a:cubicBezTo>
                    <a:cubicBezTo>
                      <a:pt x="14" y="32"/>
                      <a:pt x="16" y="29"/>
                      <a:pt x="17" y="25"/>
                    </a:cubicBezTo>
                    <a:cubicBezTo>
                      <a:pt x="15" y="24"/>
                      <a:pt x="15" y="24"/>
                      <a:pt x="15" y="24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12" name="Freeform 39"/>
              <p:cNvSpPr/>
              <p:nvPr/>
            </p:nvSpPr>
            <p:spPr bwMode="auto">
              <a:xfrm>
                <a:off x="4238625" y="3238501"/>
                <a:ext cx="452438" cy="455613"/>
              </a:xfrm>
              <a:custGeom>
                <a:avLst/>
                <a:gdLst>
                  <a:gd name="T0" fmla="*/ 122 w 131"/>
                  <a:gd name="T1" fmla="*/ 81 h 132"/>
                  <a:gd name="T2" fmla="*/ 50 w 131"/>
                  <a:gd name="T3" fmla="*/ 123 h 132"/>
                  <a:gd name="T4" fmla="*/ 8 w 131"/>
                  <a:gd name="T5" fmla="*/ 50 h 132"/>
                  <a:gd name="T6" fmla="*/ 81 w 131"/>
                  <a:gd name="T7" fmla="*/ 9 h 132"/>
                  <a:gd name="T8" fmla="*/ 122 w 131"/>
                  <a:gd name="T9" fmla="*/ 8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132">
                    <a:moveTo>
                      <a:pt x="122" y="81"/>
                    </a:moveTo>
                    <a:cubicBezTo>
                      <a:pt x="114" y="113"/>
                      <a:pt x="81" y="132"/>
                      <a:pt x="50" y="123"/>
                    </a:cubicBezTo>
                    <a:cubicBezTo>
                      <a:pt x="18" y="115"/>
                      <a:pt x="0" y="82"/>
                      <a:pt x="8" y="50"/>
                    </a:cubicBezTo>
                    <a:cubicBezTo>
                      <a:pt x="17" y="19"/>
                      <a:pt x="49" y="0"/>
                      <a:pt x="81" y="9"/>
                    </a:cubicBezTo>
                    <a:cubicBezTo>
                      <a:pt x="112" y="17"/>
                      <a:pt x="131" y="50"/>
                      <a:pt x="122" y="81"/>
                    </a:cubicBez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13" name="Freeform 40"/>
              <p:cNvSpPr/>
              <p:nvPr/>
            </p:nvSpPr>
            <p:spPr bwMode="auto">
              <a:xfrm>
                <a:off x="4367213" y="3556001"/>
                <a:ext cx="171450" cy="282575"/>
              </a:xfrm>
              <a:custGeom>
                <a:avLst/>
                <a:gdLst>
                  <a:gd name="T0" fmla="*/ 26 w 108"/>
                  <a:gd name="T1" fmla="*/ 4 h 178"/>
                  <a:gd name="T2" fmla="*/ 0 w 108"/>
                  <a:gd name="T3" fmla="*/ 148 h 178"/>
                  <a:gd name="T4" fmla="*/ 78 w 108"/>
                  <a:gd name="T5" fmla="*/ 178 h 178"/>
                  <a:gd name="T6" fmla="*/ 108 w 108"/>
                  <a:gd name="T7" fmla="*/ 0 h 178"/>
                  <a:gd name="T8" fmla="*/ 26 w 108"/>
                  <a:gd name="T9" fmla="*/ 4 h 178"/>
                  <a:gd name="T10" fmla="*/ 26 w 108"/>
                  <a:gd name="T11" fmla="*/ 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8" h="178">
                    <a:moveTo>
                      <a:pt x="26" y="4"/>
                    </a:moveTo>
                    <a:lnTo>
                      <a:pt x="0" y="148"/>
                    </a:lnTo>
                    <a:lnTo>
                      <a:pt x="78" y="178"/>
                    </a:lnTo>
                    <a:lnTo>
                      <a:pt x="108" y="0"/>
                    </a:lnTo>
                    <a:lnTo>
                      <a:pt x="26" y="4"/>
                    </a:lnTo>
                    <a:lnTo>
                      <a:pt x="26" y="4"/>
                    </a:ln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14" name="Freeform 41"/>
              <p:cNvSpPr/>
              <p:nvPr/>
            </p:nvSpPr>
            <p:spPr bwMode="auto">
              <a:xfrm>
                <a:off x="3744913" y="4402138"/>
                <a:ext cx="860425" cy="1497013"/>
              </a:xfrm>
              <a:custGeom>
                <a:avLst/>
                <a:gdLst>
                  <a:gd name="T0" fmla="*/ 247 w 249"/>
                  <a:gd name="T1" fmla="*/ 0 h 434"/>
                  <a:gd name="T2" fmla="*/ 103 w 249"/>
                  <a:gd name="T3" fmla="*/ 20 h 434"/>
                  <a:gd name="T4" fmla="*/ 0 w 249"/>
                  <a:gd name="T5" fmla="*/ 424 h 434"/>
                  <a:gd name="T6" fmla="*/ 62 w 249"/>
                  <a:gd name="T7" fmla="*/ 434 h 434"/>
                  <a:gd name="T8" fmla="*/ 126 w 249"/>
                  <a:gd name="T9" fmla="*/ 295 h 434"/>
                  <a:gd name="T10" fmla="*/ 240 w 249"/>
                  <a:gd name="T11" fmla="*/ 52 h 434"/>
                  <a:gd name="T12" fmla="*/ 247 w 249"/>
                  <a:gd name="T13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9" h="434">
                    <a:moveTo>
                      <a:pt x="247" y="0"/>
                    </a:moveTo>
                    <a:cubicBezTo>
                      <a:pt x="247" y="0"/>
                      <a:pt x="138" y="7"/>
                      <a:pt x="103" y="20"/>
                    </a:cubicBezTo>
                    <a:cubicBezTo>
                      <a:pt x="85" y="75"/>
                      <a:pt x="7" y="391"/>
                      <a:pt x="0" y="424"/>
                    </a:cubicBezTo>
                    <a:cubicBezTo>
                      <a:pt x="11" y="427"/>
                      <a:pt x="62" y="434"/>
                      <a:pt x="62" y="434"/>
                    </a:cubicBezTo>
                    <a:cubicBezTo>
                      <a:pt x="62" y="434"/>
                      <a:pt x="94" y="400"/>
                      <a:pt x="126" y="295"/>
                    </a:cubicBezTo>
                    <a:cubicBezTo>
                      <a:pt x="159" y="184"/>
                      <a:pt x="234" y="61"/>
                      <a:pt x="240" y="52"/>
                    </a:cubicBezTo>
                    <a:cubicBezTo>
                      <a:pt x="249" y="38"/>
                      <a:pt x="247" y="0"/>
                      <a:pt x="247" y="0"/>
                    </a:cubicBezTo>
                    <a:close/>
                  </a:path>
                </a:pathLst>
              </a:custGeom>
              <a:solidFill>
                <a:srgbClr val="205DA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15" name="Freeform 42"/>
              <p:cNvSpPr/>
              <p:nvPr/>
            </p:nvSpPr>
            <p:spPr bwMode="auto">
              <a:xfrm>
                <a:off x="3241675" y="3508376"/>
                <a:ext cx="196850" cy="200025"/>
              </a:xfrm>
              <a:custGeom>
                <a:avLst/>
                <a:gdLst>
                  <a:gd name="T0" fmla="*/ 42 w 57"/>
                  <a:gd name="T1" fmla="*/ 8 h 58"/>
                  <a:gd name="T2" fmla="*/ 38 w 57"/>
                  <a:gd name="T3" fmla="*/ 1 h 58"/>
                  <a:gd name="T4" fmla="*/ 29 w 57"/>
                  <a:gd name="T5" fmla="*/ 1 h 58"/>
                  <a:gd name="T6" fmla="*/ 21 w 57"/>
                  <a:gd name="T7" fmla="*/ 5 h 58"/>
                  <a:gd name="T8" fmla="*/ 4 w 57"/>
                  <a:gd name="T9" fmla="*/ 8 h 58"/>
                  <a:gd name="T10" fmla="*/ 1 w 57"/>
                  <a:gd name="T11" fmla="*/ 17 h 58"/>
                  <a:gd name="T12" fmla="*/ 3 w 57"/>
                  <a:gd name="T13" fmla="*/ 22 h 58"/>
                  <a:gd name="T14" fmla="*/ 9 w 57"/>
                  <a:gd name="T15" fmla="*/ 38 h 58"/>
                  <a:gd name="T16" fmla="*/ 20 w 57"/>
                  <a:gd name="T17" fmla="*/ 45 h 58"/>
                  <a:gd name="T18" fmla="*/ 50 w 57"/>
                  <a:gd name="T19" fmla="*/ 57 h 58"/>
                  <a:gd name="T20" fmla="*/ 52 w 57"/>
                  <a:gd name="T21" fmla="*/ 57 h 58"/>
                  <a:gd name="T22" fmla="*/ 53 w 57"/>
                  <a:gd name="T23" fmla="*/ 56 h 58"/>
                  <a:gd name="T24" fmla="*/ 50 w 57"/>
                  <a:gd name="T25" fmla="*/ 32 h 58"/>
                  <a:gd name="T26" fmla="*/ 42 w 57"/>
                  <a:gd name="T27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7" h="58">
                    <a:moveTo>
                      <a:pt x="42" y="8"/>
                    </a:moveTo>
                    <a:cubicBezTo>
                      <a:pt x="41" y="6"/>
                      <a:pt x="40" y="3"/>
                      <a:pt x="38" y="1"/>
                    </a:cubicBezTo>
                    <a:cubicBezTo>
                      <a:pt x="36" y="0"/>
                      <a:pt x="32" y="0"/>
                      <a:pt x="29" y="1"/>
                    </a:cubicBezTo>
                    <a:cubicBezTo>
                      <a:pt x="26" y="2"/>
                      <a:pt x="24" y="4"/>
                      <a:pt x="21" y="5"/>
                    </a:cubicBezTo>
                    <a:cubicBezTo>
                      <a:pt x="15" y="7"/>
                      <a:pt x="9" y="5"/>
                      <a:pt x="4" y="8"/>
                    </a:cubicBezTo>
                    <a:cubicBezTo>
                      <a:pt x="1" y="10"/>
                      <a:pt x="0" y="14"/>
                      <a:pt x="1" y="17"/>
                    </a:cubicBezTo>
                    <a:cubicBezTo>
                      <a:pt x="1" y="18"/>
                      <a:pt x="2" y="20"/>
                      <a:pt x="3" y="22"/>
                    </a:cubicBezTo>
                    <a:cubicBezTo>
                      <a:pt x="5" y="27"/>
                      <a:pt x="5" y="33"/>
                      <a:pt x="9" y="38"/>
                    </a:cubicBezTo>
                    <a:cubicBezTo>
                      <a:pt x="11" y="42"/>
                      <a:pt x="15" y="44"/>
                      <a:pt x="20" y="45"/>
                    </a:cubicBezTo>
                    <a:cubicBezTo>
                      <a:pt x="30" y="49"/>
                      <a:pt x="40" y="53"/>
                      <a:pt x="50" y="57"/>
                    </a:cubicBezTo>
                    <a:cubicBezTo>
                      <a:pt x="50" y="57"/>
                      <a:pt x="51" y="58"/>
                      <a:pt x="52" y="57"/>
                    </a:cubicBezTo>
                    <a:cubicBezTo>
                      <a:pt x="52" y="57"/>
                      <a:pt x="52" y="56"/>
                      <a:pt x="53" y="56"/>
                    </a:cubicBezTo>
                    <a:cubicBezTo>
                      <a:pt x="57" y="46"/>
                      <a:pt x="55" y="40"/>
                      <a:pt x="50" y="32"/>
                    </a:cubicBezTo>
                    <a:cubicBezTo>
                      <a:pt x="45" y="25"/>
                      <a:pt x="44" y="16"/>
                      <a:pt x="42" y="8"/>
                    </a:cubicBez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16" name="Freeform 43"/>
              <p:cNvSpPr/>
              <p:nvPr/>
            </p:nvSpPr>
            <p:spPr bwMode="auto">
              <a:xfrm>
                <a:off x="3497263" y="5951538"/>
                <a:ext cx="347663" cy="103188"/>
              </a:xfrm>
              <a:custGeom>
                <a:avLst/>
                <a:gdLst>
                  <a:gd name="T0" fmla="*/ 83 w 101"/>
                  <a:gd name="T1" fmla="*/ 14 h 30"/>
                  <a:gd name="T2" fmla="*/ 49 w 101"/>
                  <a:gd name="T3" fmla="*/ 16 h 30"/>
                  <a:gd name="T4" fmla="*/ 44 w 101"/>
                  <a:gd name="T5" fmla="*/ 14 h 30"/>
                  <a:gd name="T6" fmla="*/ 42 w 101"/>
                  <a:gd name="T7" fmla="*/ 10 h 30"/>
                  <a:gd name="T8" fmla="*/ 16 w 101"/>
                  <a:gd name="T9" fmla="*/ 8 h 30"/>
                  <a:gd name="T10" fmla="*/ 1 w 101"/>
                  <a:gd name="T11" fmla="*/ 9 h 30"/>
                  <a:gd name="T12" fmla="*/ 2 w 101"/>
                  <a:gd name="T13" fmla="*/ 15 h 30"/>
                  <a:gd name="T14" fmla="*/ 6 w 101"/>
                  <a:gd name="T15" fmla="*/ 19 h 30"/>
                  <a:gd name="T16" fmla="*/ 37 w 101"/>
                  <a:gd name="T17" fmla="*/ 26 h 30"/>
                  <a:gd name="T18" fmla="*/ 76 w 101"/>
                  <a:gd name="T19" fmla="*/ 30 h 30"/>
                  <a:gd name="T20" fmla="*/ 90 w 101"/>
                  <a:gd name="T21" fmla="*/ 28 h 30"/>
                  <a:gd name="T22" fmla="*/ 99 w 101"/>
                  <a:gd name="T23" fmla="*/ 12 h 30"/>
                  <a:gd name="T24" fmla="*/ 83 w 101"/>
                  <a:gd name="T25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30">
                    <a:moveTo>
                      <a:pt x="83" y="14"/>
                    </a:moveTo>
                    <a:cubicBezTo>
                      <a:pt x="72" y="19"/>
                      <a:pt x="61" y="19"/>
                      <a:pt x="49" y="16"/>
                    </a:cubicBezTo>
                    <a:cubicBezTo>
                      <a:pt x="48" y="16"/>
                      <a:pt x="44" y="15"/>
                      <a:pt x="44" y="14"/>
                    </a:cubicBezTo>
                    <a:cubicBezTo>
                      <a:pt x="44" y="12"/>
                      <a:pt x="44" y="10"/>
                      <a:pt x="42" y="10"/>
                    </a:cubicBezTo>
                    <a:cubicBezTo>
                      <a:pt x="33" y="9"/>
                      <a:pt x="25" y="8"/>
                      <a:pt x="16" y="8"/>
                    </a:cubicBezTo>
                    <a:cubicBezTo>
                      <a:pt x="13" y="8"/>
                      <a:pt x="3" y="7"/>
                      <a:pt x="1" y="9"/>
                    </a:cubicBezTo>
                    <a:cubicBezTo>
                      <a:pt x="0" y="11"/>
                      <a:pt x="0" y="13"/>
                      <a:pt x="2" y="15"/>
                    </a:cubicBezTo>
                    <a:cubicBezTo>
                      <a:pt x="3" y="17"/>
                      <a:pt x="5" y="18"/>
                      <a:pt x="6" y="19"/>
                    </a:cubicBezTo>
                    <a:cubicBezTo>
                      <a:pt x="16" y="24"/>
                      <a:pt x="27" y="25"/>
                      <a:pt x="37" y="26"/>
                    </a:cubicBezTo>
                    <a:cubicBezTo>
                      <a:pt x="50" y="27"/>
                      <a:pt x="63" y="29"/>
                      <a:pt x="76" y="30"/>
                    </a:cubicBezTo>
                    <a:cubicBezTo>
                      <a:pt x="81" y="30"/>
                      <a:pt x="86" y="30"/>
                      <a:pt x="90" y="28"/>
                    </a:cubicBezTo>
                    <a:cubicBezTo>
                      <a:pt x="96" y="26"/>
                      <a:pt x="98" y="19"/>
                      <a:pt x="99" y="12"/>
                    </a:cubicBezTo>
                    <a:cubicBezTo>
                      <a:pt x="101" y="0"/>
                      <a:pt x="87" y="12"/>
                      <a:pt x="83" y="14"/>
                    </a:cubicBezTo>
                    <a:close/>
                  </a:path>
                </a:pathLst>
              </a:custGeom>
              <a:solidFill>
                <a:srgbClr val="1F53A5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17" name="Freeform 44"/>
              <p:cNvSpPr/>
              <p:nvPr/>
            </p:nvSpPr>
            <p:spPr bwMode="auto">
              <a:xfrm>
                <a:off x="3327400" y="3424238"/>
                <a:ext cx="61913" cy="146050"/>
              </a:xfrm>
              <a:custGeom>
                <a:avLst/>
                <a:gdLst>
                  <a:gd name="T0" fmla="*/ 10 w 18"/>
                  <a:gd name="T1" fmla="*/ 5 h 42"/>
                  <a:gd name="T2" fmla="*/ 6 w 18"/>
                  <a:gd name="T3" fmla="*/ 0 h 42"/>
                  <a:gd name="T4" fmla="*/ 1 w 18"/>
                  <a:gd name="T5" fmla="*/ 4 h 42"/>
                  <a:gd name="T6" fmla="*/ 0 w 18"/>
                  <a:gd name="T7" fmla="*/ 11 h 42"/>
                  <a:gd name="T8" fmla="*/ 2 w 18"/>
                  <a:gd name="T9" fmla="*/ 31 h 42"/>
                  <a:gd name="T10" fmla="*/ 7 w 18"/>
                  <a:gd name="T11" fmla="*/ 40 h 42"/>
                  <a:gd name="T12" fmla="*/ 15 w 18"/>
                  <a:gd name="T13" fmla="*/ 38 h 42"/>
                  <a:gd name="T14" fmla="*/ 15 w 18"/>
                  <a:gd name="T15" fmla="*/ 25 h 42"/>
                  <a:gd name="T16" fmla="*/ 10 w 18"/>
                  <a:gd name="T17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42">
                    <a:moveTo>
                      <a:pt x="10" y="5"/>
                    </a:moveTo>
                    <a:cubicBezTo>
                      <a:pt x="9" y="3"/>
                      <a:pt x="8" y="1"/>
                      <a:pt x="6" y="0"/>
                    </a:cubicBezTo>
                    <a:cubicBezTo>
                      <a:pt x="4" y="0"/>
                      <a:pt x="2" y="1"/>
                      <a:pt x="1" y="4"/>
                    </a:cubicBezTo>
                    <a:cubicBezTo>
                      <a:pt x="0" y="6"/>
                      <a:pt x="0" y="8"/>
                      <a:pt x="0" y="11"/>
                    </a:cubicBezTo>
                    <a:cubicBezTo>
                      <a:pt x="1" y="17"/>
                      <a:pt x="2" y="24"/>
                      <a:pt x="2" y="31"/>
                    </a:cubicBezTo>
                    <a:cubicBezTo>
                      <a:pt x="3" y="34"/>
                      <a:pt x="4" y="39"/>
                      <a:pt x="7" y="40"/>
                    </a:cubicBezTo>
                    <a:cubicBezTo>
                      <a:pt x="10" y="42"/>
                      <a:pt x="13" y="41"/>
                      <a:pt x="15" y="38"/>
                    </a:cubicBezTo>
                    <a:cubicBezTo>
                      <a:pt x="18" y="34"/>
                      <a:pt x="16" y="29"/>
                      <a:pt x="15" y="25"/>
                    </a:cubicBezTo>
                    <a:cubicBezTo>
                      <a:pt x="14" y="18"/>
                      <a:pt x="13" y="11"/>
                      <a:pt x="10" y="5"/>
                    </a:cubicBez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18" name="Freeform 45"/>
              <p:cNvSpPr/>
              <p:nvPr/>
            </p:nvSpPr>
            <p:spPr bwMode="auto">
              <a:xfrm>
                <a:off x="3355975" y="3600451"/>
                <a:ext cx="1270000" cy="963613"/>
              </a:xfrm>
              <a:custGeom>
                <a:avLst/>
                <a:gdLst>
                  <a:gd name="T0" fmla="*/ 347 w 368"/>
                  <a:gd name="T1" fmla="*/ 65 h 279"/>
                  <a:gd name="T2" fmla="*/ 318 w 368"/>
                  <a:gd name="T3" fmla="*/ 41 h 279"/>
                  <a:gd name="T4" fmla="*/ 234 w 368"/>
                  <a:gd name="T5" fmla="*/ 49 h 279"/>
                  <a:gd name="T6" fmla="*/ 141 w 368"/>
                  <a:gd name="T7" fmla="*/ 74 h 279"/>
                  <a:gd name="T8" fmla="*/ 40 w 368"/>
                  <a:gd name="T9" fmla="*/ 0 h 279"/>
                  <a:gd name="T10" fmla="*/ 0 w 368"/>
                  <a:gd name="T11" fmla="*/ 43 h 279"/>
                  <a:gd name="T12" fmla="*/ 100 w 368"/>
                  <a:gd name="T13" fmla="*/ 145 h 279"/>
                  <a:gd name="T14" fmla="*/ 213 w 368"/>
                  <a:gd name="T15" fmla="*/ 155 h 279"/>
                  <a:gd name="T16" fmla="*/ 216 w 368"/>
                  <a:gd name="T17" fmla="*/ 253 h 279"/>
                  <a:gd name="T18" fmla="*/ 356 w 368"/>
                  <a:gd name="T19" fmla="*/ 258 h 279"/>
                  <a:gd name="T20" fmla="*/ 360 w 368"/>
                  <a:gd name="T21" fmla="*/ 156 h 279"/>
                  <a:gd name="T22" fmla="*/ 347 w 368"/>
                  <a:gd name="T23" fmla="*/ 6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8" h="279">
                    <a:moveTo>
                      <a:pt x="347" y="65"/>
                    </a:moveTo>
                    <a:cubicBezTo>
                      <a:pt x="345" y="51"/>
                      <a:pt x="333" y="40"/>
                      <a:pt x="318" y="41"/>
                    </a:cubicBezTo>
                    <a:cubicBezTo>
                      <a:pt x="288" y="42"/>
                      <a:pt x="242" y="45"/>
                      <a:pt x="234" y="49"/>
                    </a:cubicBezTo>
                    <a:cubicBezTo>
                      <a:pt x="225" y="54"/>
                      <a:pt x="161" y="74"/>
                      <a:pt x="141" y="74"/>
                    </a:cubicBezTo>
                    <a:cubicBezTo>
                      <a:pt x="121" y="74"/>
                      <a:pt x="40" y="0"/>
                      <a:pt x="40" y="0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73" y="134"/>
                      <a:pt x="100" y="145"/>
                    </a:cubicBezTo>
                    <a:cubicBezTo>
                      <a:pt x="127" y="155"/>
                      <a:pt x="213" y="155"/>
                      <a:pt x="213" y="155"/>
                    </a:cubicBezTo>
                    <a:cubicBezTo>
                      <a:pt x="216" y="253"/>
                      <a:pt x="216" y="253"/>
                      <a:pt x="216" y="253"/>
                    </a:cubicBezTo>
                    <a:cubicBezTo>
                      <a:pt x="216" y="253"/>
                      <a:pt x="343" y="279"/>
                      <a:pt x="356" y="258"/>
                    </a:cubicBezTo>
                    <a:cubicBezTo>
                      <a:pt x="368" y="237"/>
                      <a:pt x="360" y="156"/>
                      <a:pt x="360" y="156"/>
                    </a:cubicBezTo>
                    <a:cubicBezTo>
                      <a:pt x="347" y="65"/>
                      <a:pt x="347" y="65"/>
                      <a:pt x="347" y="65"/>
                    </a:cubicBezTo>
                  </a:path>
                </a:pathLst>
              </a:custGeom>
              <a:solidFill>
                <a:srgbClr val="F5928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19" name="Freeform 46"/>
              <p:cNvSpPr/>
              <p:nvPr/>
            </p:nvSpPr>
            <p:spPr bwMode="auto">
              <a:xfrm>
                <a:off x="4229100" y="3308351"/>
                <a:ext cx="76200" cy="147638"/>
              </a:xfrm>
              <a:custGeom>
                <a:avLst/>
                <a:gdLst>
                  <a:gd name="T0" fmla="*/ 14 w 22"/>
                  <a:gd name="T1" fmla="*/ 22 h 43"/>
                  <a:gd name="T2" fmla="*/ 5 w 22"/>
                  <a:gd name="T3" fmla="*/ 38 h 43"/>
                  <a:gd name="T4" fmla="*/ 3 w 22"/>
                  <a:gd name="T5" fmla="*/ 39 h 43"/>
                  <a:gd name="T6" fmla="*/ 4 w 22"/>
                  <a:gd name="T7" fmla="*/ 39 h 43"/>
                  <a:gd name="T8" fmla="*/ 3 w 22"/>
                  <a:gd name="T9" fmla="*/ 39 h 43"/>
                  <a:gd name="T10" fmla="*/ 4 w 22"/>
                  <a:gd name="T11" fmla="*/ 39 h 43"/>
                  <a:gd name="T12" fmla="*/ 4 w 22"/>
                  <a:gd name="T13" fmla="*/ 39 h 43"/>
                  <a:gd name="T14" fmla="*/ 4 w 22"/>
                  <a:gd name="T15" fmla="*/ 40 h 43"/>
                  <a:gd name="T16" fmla="*/ 4 w 22"/>
                  <a:gd name="T17" fmla="*/ 40 h 43"/>
                  <a:gd name="T18" fmla="*/ 4 w 22"/>
                  <a:gd name="T19" fmla="*/ 39 h 43"/>
                  <a:gd name="T20" fmla="*/ 4 w 22"/>
                  <a:gd name="T21" fmla="*/ 39 h 43"/>
                  <a:gd name="T22" fmla="*/ 4 w 22"/>
                  <a:gd name="T23" fmla="*/ 37 h 43"/>
                  <a:gd name="T24" fmla="*/ 14 w 22"/>
                  <a:gd name="T25" fmla="*/ 8 h 43"/>
                  <a:gd name="T26" fmla="*/ 18 w 22"/>
                  <a:gd name="T27" fmla="*/ 4 h 43"/>
                  <a:gd name="T28" fmla="*/ 18 w 22"/>
                  <a:gd name="T29" fmla="*/ 4 h 43"/>
                  <a:gd name="T30" fmla="*/ 18 w 22"/>
                  <a:gd name="T31" fmla="*/ 4 h 43"/>
                  <a:gd name="T32" fmla="*/ 18 w 22"/>
                  <a:gd name="T33" fmla="*/ 3 h 43"/>
                  <a:gd name="T34" fmla="*/ 18 w 22"/>
                  <a:gd name="T35" fmla="*/ 3 h 43"/>
                  <a:gd name="T36" fmla="*/ 18 w 22"/>
                  <a:gd name="T37" fmla="*/ 4 h 43"/>
                  <a:gd name="T38" fmla="*/ 18 w 22"/>
                  <a:gd name="T39" fmla="*/ 4 h 43"/>
                  <a:gd name="T40" fmla="*/ 18 w 22"/>
                  <a:gd name="T41" fmla="*/ 3 h 43"/>
                  <a:gd name="T42" fmla="*/ 18 w 22"/>
                  <a:gd name="T43" fmla="*/ 3 h 43"/>
                  <a:gd name="T44" fmla="*/ 18 w 22"/>
                  <a:gd name="T45" fmla="*/ 3 h 43"/>
                  <a:gd name="T46" fmla="*/ 14 w 22"/>
                  <a:gd name="T47" fmla="*/ 22 h 43"/>
                  <a:gd name="T48" fmla="*/ 17 w 22"/>
                  <a:gd name="T49" fmla="*/ 24 h 43"/>
                  <a:gd name="T50" fmla="*/ 21 w 22"/>
                  <a:gd name="T51" fmla="*/ 2 h 43"/>
                  <a:gd name="T52" fmla="*/ 19 w 22"/>
                  <a:gd name="T53" fmla="*/ 0 h 43"/>
                  <a:gd name="T54" fmla="*/ 14 w 22"/>
                  <a:gd name="T55" fmla="*/ 1 h 43"/>
                  <a:gd name="T56" fmla="*/ 4 w 22"/>
                  <a:gd name="T57" fmla="*/ 19 h 43"/>
                  <a:gd name="T58" fmla="*/ 0 w 22"/>
                  <a:gd name="T59" fmla="*/ 40 h 43"/>
                  <a:gd name="T60" fmla="*/ 2 w 22"/>
                  <a:gd name="T61" fmla="*/ 43 h 43"/>
                  <a:gd name="T62" fmla="*/ 7 w 22"/>
                  <a:gd name="T63" fmla="*/ 41 h 43"/>
                  <a:gd name="T64" fmla="*/ 17 w 22"/>
                  <a:gd name="T65" fmla="*/ 2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43">
                    <a:moveTo>
                      <a:pt x="15" y="23"/>
                    </a:moveTo>
                    <a:cubicBezTo>
                      <a:pt x="14" y="22"/>
                      <a:pt x="14" y="22"/>
                      <a:pt x="14" y="22"/>
                    </a:cubicBezTo>
                    <a:cubicBezTo>
                      <a:pt x="12" y="27"/>
                      <a:pt x="9" y="32"/>
                      <a:pt x="7" y="35"/>
                    </a:cubicBezTo>
                    <a:cubicBezTo>
                      <a:pt x="6" y="36"/>
                      <a:pt x="5" y="37"/>
                      <a:pt x="5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8"/>
                      <a:pt x="4" y="37"/>
                    </a:cubicBezTo>
                    <a:cubicBezTo>
                      <a:pt x="4" y="34"/>
                      <a:pt x="5" y="27"/>
                      <a:pt x="8" y="20"/>
                    </a:cubicBezTo>
                    <a:cubicBezTo>
                      <a:pt x="10" y="15"/>
                      <a:pt x="12" y="11"/>
                      <a:pt x="14" y="8"/>
                    </a:cubicBezTo>
                    <a:cubicBezTo>
                      <a:pt x="15" y="6"/>
                      <a:pt x="16" y="5"/>
                      <a:pt x="17" y="4"/>
                    </a:cubicBezTo>
                    <a:cubicBezTo>
                      <a:pt x="17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4"/>
                      <a:pt x="18" y="5"/>
                    </a:cubicBezTo>
                    <a:cubicBezTo>
                      <a:pt x="18" y="9"/>
                      <a:pt x="16" y="15"/>
                      <a:pt x="14" y="22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16"/>
                      <a:pt x="22" y="10"/>
                      <a:pt x="22" y="5"/>
                    </a:cubicBezTo>
                    <a:cubicBezTo>
                      <a:pt x="22" y="4"/>
                      <a:pt x="22" y="3"/>
                      <a:pt x="21" y="2"/>
                    </a:cubicBezTo>
                    <a:cubicBezTo>
                      <a:pt x="21" y="2"/>
                      <a:pt x="21" y="1"/>
                      <a:pt x="21" y="1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3"/>
                      <a:pt x="11" y="5"/>
                      <a:pt x="9" y="8"/>
                    </a:cubicBezTo>
                    <a:cubicBezTo>
                      <a:pt x="8" y="11"/>
                      <a:pt x="6" y="15"/>
                      <a:pt x="4" y="19"/>
                    </a:cubicBezTo>
                    <a:cubicBezTo>
                      <a:pt x="1" y="26"/>
                      <a:pt x="0" y="33"/>
                      <a:pt x="0" y="37"/>
                    </a:cubicBezTo>
                    <a:cubicBezTo>
                      <a:pt x="0" y="38"/>
                      <a:pt x="0" y="39"/>
                      <a:pt x="0" y="40"/>
                    </a:cubicBezTo>
                    <a:cubicBezTo>
                      <a:pt x="0" y="41"/>
                      <a:pt x="1" y="41"/>
                      <a:pt x="1" y="42"/>
                    </a:cubicBezTo>
                    <a:cubicBezTo>
                      <a:pt x="1" y="42"/>
                      <a:pt x="2" y="42"/>
                      <a:pt x="2" y="43"/>
                    </a:cubicBezTo>
                    <a:cubicBezTo>
                      <a:pt x="3" y="43"/>
                      <a:pt x="3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9" y="39"/>
                      <a:pt x="11" y="37"/>
                      <a:pt x="12" y="34"/>
                    </a:cubicBezTo>
                    <a:cubicBezTo>
                      <a:pt x="14" y="31"/>
                      <a:pt x="16" y="28"/>
                      <a:pt x="17" y="24"/>
                    </a:cubicBezTo>
                    <a:cubicBezTo>
                      <a:pt x="15" y="23"/>
                      <a:pt x="15" y="23"/>
                      <a:pt x="15" y="23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20" name="Freeform 47"/>
              <p:cNvSpPr/>
              <p:nvPr/>
            </p:nvSpPr>
            <p:spPr bwMode="auto">
              <a:xfrm>
                <a:off x="4246563" y="3373438"/>
                <a:ext cx="227013" cy="88900"/>
              </a:xfrm>
              <a:custGeom>
                <a:avLst/>
                <a:gdLst>
                  <a:gd name="T0" fmla="*/ 0 w 66"/>
                  <a:gd name="T1" fmla="*/ 3 h 26"/>
                  <a:gd name="T2" fmla="*/ 1 w 66"/>
                  <a:gd name="T3" fmla="*/ 3 h 26"/>
                  <a:gd name="T4" fmla="*/ 36 w 66"/>
                  <a:gd name="T5" fmla="*/ 16 h 26"/>
                  <a:gd name="T6" fmla="*/ 56 w 66"/>
                  <a:gd name="T7" fmla="*/ 23 h 26"/>
                  <a:gd name="T8" fmla="*/ 65 w 66"/>
                  <a:gd name="T9" fmla="*/ 26 h 26"/>
                  <a:gd name="T10" fmla="*/ 66 w 66"/>
                  <a:gd name="T11" fmla="*/ 24 h 26"/>
                  <a:gd name="T12" fmla="*/ 34 w 66"/>
                  <a:gd name="T13" fmla="*/ 12 h 26"/>
                  <a:gd name="T14" fmla="*/ 12 w 66"/>
                  <a:gd name="T15" fmla="*/ 4 h 26"/>
                  <a:gd name="T16" fmla="*/ 5 w 66"/>
                  <a:gd name="T17" fmla="*/ 1 h 26"/>
                  <a:gd name="T18" fmla="*/ 2 w 66"/>
                  <a:gd name="T19" fmla="*/ 0 h 26"/>
                  <a:gd name="T20" fmla="*/ 1 w 66"/>
                  <a:gd name="T21" fmla="*/ 0 h 26"/>
                  <a:gd name="T22" fmla="*/ 0 w 66"/>
                  <a:gd name="T23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6" h="26">
                    <a:moveTo>
                      <a:pt x="0" y="3"/>
                    </a:moveTo>
                    <a:cubicBezTo>
                      <a:pt x="0" y="3"/>
                      <a:pt x="1" y="3"/>
                      <a:pt x="1" y="3"/>
                    </a:cubicBezTo>
                    <a:cubicBezTo>
                      <a:pt x="6" y="5"/>
                      <a:pt x="21" y="10"/>
                      <a:pt x="36" y="16"/>
                    </a:cubicBezTo>
                    <a:cubicBezTo>
                      <a:pt x="44" y="19"/>
                      <a:pt x="51" y="21"/>
                      <a:pt x="56" y="23"/>
                    </a:cubicBezTo>
                    <a:cubicBezTo>
                      <a:pt x="61" y="25"/>
                      <a:pt x="65" y="26"/>
                      <a:pt x="65" y="26"/>
                    </a:cubicBezTo>
                    <a:cubicBezTo>
                      <a:pt x="66" y="24"/>
                      <a:pt x="66" y="24"/>
                      <a:pt x="66" y="24"/>
                    </a:cubicBezTo>
                    <a:cubicBezTo>
                      <a:pt x="66" y="24"/>
                      <a:pt x="50" y="18"/>
                      <a:pt x="34" y="12"/>
                    </a:cubicBezTo>
                    <a:cubicBezTo>
                      <a:pt x="26" y="9"/>
                      <a:pt x="18" y="6"/>
                      <a:pt x="12" y="4"/>
                    </a:cubicBezTo>
                    <a:cubicBezTo>
                      <a:pt x="9" y="3"/>
                      <a:pt x="6" y="2"/>
                      <a:pt x="5" y="1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3"/>
                      <a:pt x="0" y="3"/>
                      <a:pt x="0" y="3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21" name="Freeform 48"/>
              <p:cNvSpPr/>
              <p:nvPr/>
            </p:nvSpPr>
            <p:spPr bwMode="auto">
              <a:xfrm>
                <a:off x="4338638" y="3252788"/>
                <a:ext cx="581025" cy="1004888"/>
              </a:xfrm>
              <a:custGeom>
                <a:avLst/>
                <a:gdLst>
                  <a:gd name="T0" fmla="*/ 29 w 168"/>
                  <a:gd name="T1" fmla="*/ 42 h 291"/>
                  <a:gd name="T2" fmla="*/ 32 w 168"/>
                  <a:gd name="T3" fmla="*/ 63 h 291"/>
                  <a:gd name="T4" fmla="*/ 44 w 168"/>
                  <a:gd name="T5" fmla="*/ 67 h 291"/>
                  <a:gd name="T6" fmla="*/ 58 w 168"/>
                  <a:gd name="T7" fmla="*/ 83 h 291"/>
                  <a:gd name="T8" fmla="*/ 48 w 168"/>
                  <a:gd name="T9" fmla="*/ 102 h 291"/>
                  <a:gd name="T10" fmla="*/ 42 w 168"/>
                  <a:gd name="T11" fmla="*/ 105 h 291"/>
                  <a:gd name="T12" fmla="*/ 41 w 168"/>
                  <a:gd name="T13" fmla="*/ 117 h 291"/>
                  <a:gd name="T14" fmla="*/ 46 w 168"/>
                  <a:gd name="T15" fmla="*/ 129 h 291"/>
                  <a:gd name="T16" fmla="*/ 40 w 168"/>
                  <a:gd name="T17" fmla="*/ 151 h 291"/>
                  <a:gd name="T18" fmla="*/ 47 w 168"/>
                  <a:gd name="T19" fmla="*/ 224 h 291"/>
                  <a:gd name="T20" fmla="*/ 78 w 168"/>
                  <a:gd name="T21" fmla="*/ 272 h 291"/>
                  <a:gd name="T22" fmla="*/ 130 w 168"/>
                  <a:gd name="T23" fmla="*/ 287 h 291"/>
                  <a:gd name="T24" fmla="*/ 162 w 168"/>
                  <a:gd name="T25" fmla="*/ 246 h 291"/>
                  <a:gd name="T26" fmla="*/ 156 w 168"/>
                  <a:gd name="T27" fmla="*/ 226 h 291"/>
                  <a:gd name="T28" fmla="*/ 152 w 168"/>
                  <a:gd name="T29" fmla="*/ 168 h 291"/>
                  <a:gd name="T30" fmla="*/ 165 w 168"/>
                  <a:gd name="T31" fmla="*/ 139 h 291"/>
                  <a:gd name="T32" fmla="*/ 148 w 168"/>
                  <a:gd name="T33" fmla="*/ 103 h 291"/>
                  <a:gd name="T34" fmla="*/ 112 w 168"/>
                  <a:gd name="T35" fmla="*/ 83 h 291"/>
                  <a:gd name="T36" fmla="*/ 84 w 168"/>
                  <a:gd name="T37" fmla="*/ 53 h 291"/>
                  <a:gd name="T38" fmla="*/ 79 w 168"/>
                  <a:gd name="T39" fmla="*/ 24 h 291"/>
                  <a:gd name="T40" fmla="*/ 48 w 168"/>
                  <a:gd name="T41" fmla="*/ 1 h 291"/>
                  <a:gd name="T42" fmla="*/ 6 w 168"/>
                  <a:gd name="T43" fmla="*/ 14 h 291"/>
                  <a:gd name="T44" fmla="*/ 29 w 168"/>
                  <a:gd name="T45" fmla="*/ 42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8" h="291">
                    <a:moveTo>
                      <a:pt x="29" y="42"/>
                    </a:moveTo>
                    <a:cubicBezTo>
                      <a:pt x="31" y="49"/>
                      <a:pt x="27" y="58"/>
                      <a:pt x="32" y="63"/>
                    </a:cubicBezTo>
                    <a:cubicBezTo>
                      <a:pt x="35" y="66"/>
                      <a:pt x="40" y="66"/>
                      <a:pt x="44" y="67"/>
                    </a:cubicBezTo>
                    <a:cubicBezTo>
                      <a:pt x="51" y="69"/>
                      <a:pt x="57" y="75"/>
                      <a:pt x="58" y="83"/>
                    </a:cubicBezTo>
                    <a:cubicBezTo>
                      <a:pt x="59" y="90"/>
                      <a:pt x="55" y="98"/>
                      <a:pt x="48" y="102"/>
                    </a:cubicBezTo>
                    <a:cubicBezTo>
                      <a:pt x="46" y="103"/>
                      <a:pt x="44" y="103"/>
                      <a:pt x="42" y="105"/>
                    </a:cubicBezTo>
                    <a:cubicBezTo>
                      <a:pt x="39" y="108"/>
                      <a:pt x="39" y="113"/>
                      <a:pt x="41" y="117"/>
                    </a:cubicBezTo>
                    <a:cubicBezTo>
                      <a:pt x="42" y="121"/>
                      <a:pt x="45" y="125"/>
                      <a:pt x="46" y="129"/>
                    </a:cubicBezTo>
                    <a:cubicBezTo>
                      <a:pt x="47" y="137"/>
                      <a:pt x="43" y="144"/>
                      <a:pt x="40" y="151"/>
                    </a:cubicBezTo>
                    <a:cubicBezTo>
                      <a:pt x="31" y="175"/>
                      <a:pt x="37" y="201"/>
                      <a:pt x="47" y="224"/>
                    </a:cubicBezTo>
                    <a:cubicBezTo>
                      <a:pt x="54" y="242"/>
                      <a:pt x="63" y="259"/>
                      <a:pt x="78" y="272"/>
                    </a:cubicBezTo>
                    <a:cubicBezTo>
                      <a:pt x="92" y="284"/>
                      <a:pt x="112" y="291"/>
                      <a:pt x="130" y="287"/>
                    </a:cubicBezTo>
                    <a:cubicBezTo>
                      <a:pt x="149" y="283"/>
                      <a:pt x="164" y="265"/>
                      <a:pt x="162" y="246"/>
                    </a:cubicBezTo>
                    <a:cubicBezTo>
                      <a:pt x="162" y="239"/>
                      <a:pt x="159" y="233"/>
                      <a:pt x="156" y="226"/>
                    </a:cubicBezTo>
                    <a:cubicBezTo>
                      <a:pt x="149" y="207"/>
                      <a:pt x="144" y="186"/>
                      <a:pt x="152" y="168"/>
                    </a:cubicBezTo>
                    <a:cubicBezTo>
                      <a:pt x="156" y="158"/>
                      <a:pt x="163" y="149"/>
                      <a:pt x="165" y="139"/>
                    </a:cubicBezTo>
                    <a:cubicBezTo>
                      <a:pt x="168" y="125"/>
                      <a:pt x="159" y="111"/>
                      <a:pt x="148" y="103"/>
                    </a:cubicBezTo>
                    <a:cubicBezTo>
                      <a:pt x="137" y="94"/>
                      <a:pt x="124" y="89"/>
                      <a:pt x="112" y="83"/>
                    </a:cubicBezTo>
                    <a:cubicBezTo>
                      <a:pt x="100" y="76"/>
                      <a:pt x="88" y="66"/>
                      <a:pt x="84" y="53"/>
                    </a:cubicBezTo>
                    <a:cubicBezTo>
                      <a:pt x="81" y="44"/>
                      <a:pt x="82" y="33"/>
                      <a:pt x="79" y="24"/>
                    </a:cubicBezTo>
                    <a:cubicBezTo>
                      <a:pt x="74" y="11"/>
                      <a:pt x="61" y="3"/>
                      <a:pt x="48" y="1"/>
                    </a:cubicBezTo>
                    <a:cubicBezTo>
                      <a:pt x="38" y="0"/>
                      <a:pt x="11" y="2"/>
                      <a:pt x="6" y="14"/>
                    </a:cubicBezTo>
                    <a:cubicBezTo>
                      <a:pt x="0" y="28"/>
                      <a:pt x="25" y="30"/>
                      <a:pt x="29" y="42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22" name="Freeform 49"/>
              <p:cNvSpPr/>
              <p:nvPr/>
            </p:nvSpPr>
            <p:spPr bwMode="auto">
              <a:xfrm>
                <a:off x="4446588" y="3232151"/>
                <a:ext cx="373063" cy="485775"/>
              </a:xfrm>
              <a:custGeom>
                <a:avLst/>
                <a:gdLst>
                  <a:gd name="T0" fmla="*/ 100 w 108"/>
                  <a:gd name="T1" fmla="*/ 111 h 141"/>
                  <a:gd name="T2" fmla="*/ 98 w 108"/>
                  <a:gd name="T3" fmla="*/ 78 h 141"/>
                  <a:gd name="T4" fmla="*/ 86 w 108"/>
                  <a:gd name="T5" fmla="*/ 70 h 141"/>
                  <a:gd name="T6" fmla="*/ 79 w 108"/>
                  <a:gd name="T7" fmla="*/ 47 h 141"/>
                  <a:gd name="T8" fmla="*/ 56 w 108"/>
                  <a:gd name="T9" fmla="*/ 11 h 141"/>
                  <a:gd name="T10" fmla="*/ 13 w 108"/>
                  <a:gd name="T11" fmla="*/ 4 h 141"/>
                  <a:gd name="T12" fmla="*/ 3 w 108"/>
                  <a:gd name="T13" fmla="*/ 9 h 141"/>
                  <a:gd name="T14" fmla="*/ 6 w 108"/>
                  <a:gd name="T15" fmla="*/ 25 h 141"/>
                  <a:gd name="T16" fmla="*/ 19 w 108"/>
                  <a:gd name="T17" fmla="*/ 35 h 141"/>
                  <a:gd name="T18" fmla="*/ 40 w 108"/>
                  <a:gd name="T19" fmla="*/ 75 h 141"/>
                  <a:gd name="T20" fmla="*/ 69 w 108"/>
                  <a:gd name="T21" fmla="*/ 122 h 141"/>
                  <a:gd name="T22" fmla="*/ 100 w 108"/>
                  <a:gd name="T23" fmla="*/ 11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8" h="141">
                    <a:moveTo>
                      <a:pt x="100" y="111"/>
                    </a:moveTo>
                    <a:cubicBezTo>
                      <a:pt x="107" y="101"/>
                      <a:pt x="108" y="86"/>
                      <a:pt x="98" y="78"/>
                    </a:cubicBezTo>
                    <a:cubicBezTo>
                      <a:pt x="94" y="75"/>
                      <a:pt x="89" y="73"/>
                      <a:pt x="86" y="70"/>
                    </a:cubicBezTo>
                    <a:cubicBezTo>
                      <a:pt x="80" y="64"/>
                      <a:pt x="80" y="55"/>
                      <a:pt x="79" y="47"/>
                    </a:cubicBezTo>
                    <a:cubicBezTo>
                      <a:pt x="77" y="32"/>
                      <a:pt x="68" y="19"/>
                      <a:pt x="56" y="11"/>
                    </a:cubicBezTo>
                    <a:cubicBezTo>
                      <a:pt x="43" y="2"/>
                      <a:pt x="27" y="0"/>
                      <a:pt x="13" y="4"/>
                    </a:cubicBezTo>
                    <a:cubicBezTo>
                      <a:pt x="9" y="5"/>
                      <a:pt x="6" y="6"/>
                      <a:pt x="3" y="9"/>
                    </a:cubicBezTo>
                    <a:cubicBezTo>
                      <a:pt x="0" y="14"/>
                      <a:pt x="2" y="20"/>
                      <a:pt x="6" y="25"/>
                    </a:cubicBezTo>
                    <a:cubicBezTo>
                      <a:pt x="10" y="29"/>
                      <a:pt x="15" y="32"/>
                      <a:pt x="19" y="35"/>
                    </a:cubicBezTo>
                    <a:cubicBezTo>
                      <a:pt x="30" y="45"/>
                      <a:pt x="34" y="61"/>
                      <a:pt x="40" y="75"/>
                    </a:cubicBezTo>
                    <a:cubicBezTo>
                      <a:pt x="47" y="92"/>
                      <a:pt x="57" y="108"/>
                      <a:pt x="69" y="122"/>
                    </a:cubicBezTo>
                    <a:cubicBezTo>
                      <a:pt x="86" y="141"/>
                      <a:pt x="90" y="128"/>
                      <a:pt x="100" y="111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23" name="Freeform 50"/>
              <p:cNvSpPr/>
              <p:nvPr/>
            </p:nvSpPr>
            <p:spPr bwMode="auto">
              <a:xfrm>
                <a:off x="4649788" y="3756026"/>
                <a:ext cx="328613" cy="349250"/>
              </a:xfrm>
              <a:custGeom>
                <a:avLst/>
                <a:gdLst>
                  <a:gd name="T0" fmla="*/ 90 w 95"/>
                  <a:gd name="T1" fmla="*/ 32 h 101"/>
                  <a:gd name="T2" fmla="*/ 93 w 95"/>
                  <a:gd name="T3" fmla="*/ 64 h 101"/>
                  <a:gd name="T4" fmla="*/ 80 w 95"/>
                  <a:gd name="T5" fmla="*/ 91 h 101"/>
                  <a:gd name="T6" fmla="*/ 69 w 95"/>
                  <a:gd name="T7" fmla="*/ 99 h 101"/>
                  <a:gd name="T8" fmla="*/ 54 w 95"/>
                  <a:gd name="T9" fmla="*/ 101 h 101"/>
                  <a:gd name="T10" fmla="*/ 9 w 95"/>
                  <a:gd name="T11" fmla="*/ 78 h 101"/>
                  <a:gd name="T12" fmla="*/ 28 w 95"/>
                  <a:gd name="T13" fmla="*/ 6 h 101"/>
                  <a:gd name="T14" fmla="*/ 90 w 95"/>
                  <a:gd name="T15" fmla="*/ 3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5" h="101">
                    <a:moveTo>
                      <a:pt x="90" y="32"/>
                    </a:moveTo>
                    <a:cubicBezTo>
                      <a:pt x="94" y="42"/>
                      <a:pt x="95" y="54"/>
                      <a:pt x="93" y="64"/>
                    </a:cubicBezTo>
                    <a:cubicBezTo>
                      <a:pt x="91" y="74"/>
                      <a:pt x="86" y="83"/>
                      <a:pt x="80" y="91"/>
                    </a:cubicBezTo>
                    <a:cubicBezTo>
                      <a:pt x="77" y="94"/>
                      <a:pt x="73" y="98"/>
                      <a:pt x="69" y="99"/>
                    </a:cubicBezTo>
                    <a:cubicBezTo>
                      <a:pt x="65" y="101"/>
                      <a:pt x="59" y="101"/>
                      <a:pt x="54" y="101"/>
                    </a:cubicBezTo>
                    <a:cubicBezTo>
                      <a:pt x="37" y="99"/>
                      <a:pt x="18" y="93"/>
                      <a:pt x="9" y="78"/>
                    </a:cubicBezTo>
                    <a:cubicBezTo>
                      <a:pt x="0" y="60"/>
                      <a:pt x="5" y="12"/>
                      <a:pt x="28" y="6"/>
                    </a:cubicBezTo>
                    <a:cubicBezTo>
                      <a:pt x="48" y="0"/>
                      <a:pt x="81" y="13"/>
                      <a:pt x="90" y="32"/>
                    </a:cubicBezTo>
                    <a:close/>
                  </a:path>
                </a:pathLst>
              </a:custGeom>
              <a:solidFill>
                <a:srgbClr val="205DA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24" name="Freeform 51"/>
              <p:cNvSpPr/>
              <p:nvPr/>
            </p:nvSpPr>
            <p:spPr bwMode="auto">
              <a:xfrm>
                <a:off x="4341813" y="2324101"/>
                <a:ext cx="963613" cy="255588"/>
              </a:xfrm>
              <a:custGeom>
                <a:avLst/>
                <a:gdLst>
                  <a:gd name="T0" fmla="*/ 279 w 279"/>
                  <a:gd name="T1" fmla="*/ 74 h 74"/>
                  <a:gd name="T2" fmla="*/ 228 w 279"/>
                  <a:gd name="T3" fmla="*/ 39 h 74"/>
                  <a:gd name="T4" fmla="*/ 200 w 279"/>
                  <a:gd name="T5" fmla="*/ 48 h 74"/>
                  <a:gd name="T6" fmla="*/ 131 w 279"/>
                  <a:gd name="T7" fmla="*/ 0 h 74"/>
                  <a:gd name="T8" fmla="*/ 64 w 279"/>
                  <a:gd name="T9" fmla="*/ 41 h 74"/>
                  <a:gd name="T10" fmla="*/ 50 w 279"/>
                  <a:gd name="T11" fmla="*/ 39 h 74"/>
                  <a:gd name="T12" fmla="*/ 0 w 279"/>
                  <a:gd name="T13" fmla="*/ 74 h 74"/>
                  <a:gd name="T14" fmla="*/ 279 w 279"/>
                  <a:gd name="T15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9" h="74">
                    <a:moveTo>
                      <a:pt x="279" y="74"/>
                    </a:moveTo>
                    <a:cubicBezTo>
                      <a:pt x="271" y="54"/>
                      <a:pt x="252" y="39"/>
                      <a:pt x="228" y="39"/>
                    </a:cubicBezTo>
                    <a:cubicBezTo>
                      <a:pt x="218" y="39"/>
                      <a:pt x="208" y="42"/>
                      <a:pt x="200" y="48"/>
                    </a:cubicBezTo>
                    <a:cubicBezTo>
                      <a:pt x="189" y="20"/>
                      <a:pt x="162" y="0"/>
                      <a:pt x="131" y="0"/>
                    </a:cubicBezTo>
                    <a:cubicBezTo>
                      <a:pt x="102" y="0"/>
                      <a:pt x="76" y="17"/>
                      <a:pt x="64" y="41"/>
                    </a:cubicBezTo>
                    <a:cubicBezTo>
                      <a:pt x="60" y="40"/>
                      <a:pt x="55" y="39"/>
                      <a:pt x="50" y="39"/>
                    </a:cubicBezTo>
                    <a:cubicBezTo>
                      <a:pt x="27" y="39"/>
                      <a:pt x="8" y="54"/>
                      <a:pt x="0" y="74"/>
                    </a:cubicBezTo>
                    <a:cubicBezTo>
                      <a:pt x="279" y="74"/>
                      <a:pt x="279" y="74"/>
                      <a:pt x="279" y="7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</p:grpSp>
      </p:grpSp>
      <p:pic>
        <p:nvPicPr>
          <p:cNvPr id="209718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964905" y="0"/>
            <a:ext cx="4903540" cy="6858000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2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D71B9F-3993-4306-BFF8-A983D4BB9097}" type="slidenum">
              <a:rPr lang="en-US" smtClean="0"/>
              <a:t>15</a:t>
            </a:fld>
            <a:endParaRPr lang="en-US"/>
          </a:p>
        </p:txBody>
      </p:sp>
      <p:grpSp>
        <p:nvGrpSpPr>
          <p:cNvPr id="231" name="Group 83"/>
          <p:cNvGrpSpPr/>
          <p:nvPr/>
        </p:nvGrpSpPr>
        <p:grpSpPr>
          <a:xfrm>
            <a:off x="248276" y="566711"/>
            <a:ext cx="4822919" cy="5829060"/>
            <a:chOff x="571500" y="1570935"/>
            <a:chExt cx="3838575" cy="4639365"/>
          </a:xfrm>
        </p:grpSpPr>
        <p:sp>
          <p:nvSpPr>
            <p:cNvPr id="1050128" name="Rectangle 82"/>
            <p:cNvSpPr/>
            <p:nvPr/>
          </p:nvSpPr>
          <p:spPr>
            <a:xfrm>
              <a:off x="3292448" y="1883344"/>
              <a:ext cx="912206" cy="3797739"/>
            </a:xfrm>
            <a:prstGeom prst="rect"/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grpSp>
          <p:nvGrpSpPr>
            <p:cNvPr id="232" name="Group 62"/>
            <p:cNvGrpSpPr/>
            <p:nvPr/>
          </p:nvGrpSpPr>
          <p:grpSpPr>
            <a:xfrm flipH="1">
              <a:off x="571500" y="1570935"/>
              <a:ext cx="3838575" cy="4639365"/>
              <a:chOff x="1804987" y="1824038"/>
              <a:chExt cx="3500439" cy="4230688"/>
            </a:xfrm>
          </p:grpSpPr>
          <p:sp>
            <p:nvSpPr>
              <p:cNvPr id="1050129" name="Freeform: Shape 60"/>
              <p:cNvSpPr/>
              <p:nvPr/>
            </p:nvSpPr>
            <p:spPr bwMode="auto">
              <a:xfrm>
                <a:off x="1804987" y="1851026"/>
                <a:ext cx="400050" cy="3694113"/>
              </a:xfrm>
              <a:custGeom>
                <a:avLst/>
                <a:gdLst>
                  <a:gd name="connsiteX0" fmla="*/ 400050 w 400050"/>
                  <a:gd name="connsiteY0" fmla="*/ 0 h 3694113"/>
                  <a:gd name="connsiteX1" fmla="*/ 230907 w 400050"/>
                  <a:gd name="connsiteY1" fmla="*/ 69548 h 3694113"/>
                  <a:gd name="connsiteX2" fmla="*/ 230582 w 400050"/>
                  <a:gd name="connsiteY2" fmla="*/ 69557 h 3694113"/>
                  <a:gd name="connsiteX3" fmla="*/ 190333 w 400050"/>
                  <a:gd name="connsiteY3" fmla="*/ 113228 h 3694113"/>
                  <a:gd name="connsiteX4" fmla="*/ 159251 w 400050"/>
                  <a:gd name="connsiteY4" fmla="*/ 166052 h 3694113"/>
                  <a:gd name="connsiteX5" fmla="*/ 158428 w 400050"/>
                  <a:gd name="connsiteY5" fmla="*/ 166098 h 3694113"/>
                  <a:gd name="connsiteX6" fmla="*/ 134161 w 400050"/>
                  <a:gd name="connsiteY6" fmla="*/ 241203 h 3694113"/>
                  <a:gd name="connsiteX7" fmla="*/ 127787 w 400050"/>
                  <a:gd name="connsiteY7" fmla="*/ 323880 h 3694113"/>
                  <a:gd name="connsiteX8" fmla="*/ 128588 w 400050"/>
                  <a:gd name="connsiteY8" fmla="*/ 323850 h 3694113"/>
                  <a:gd name="connsiteX9" fmla="*/ 211138 w 400050"/>
                  <a:gd name="connsiteY9" fmla="*/ 3689351 h 3694113"/>
                  <a:gd name="connsiteX10" fmla="*/ 82550 w 400050"/>
                  <a:gd name="connsiteY10" fmla="*/ 3694113 h 3694113"/>
                  <a:gd name="connsiteX11" fmla="*/ 0 w 400050"/>
                  <a:gd name="connsiteY11" fmla="*/ 328613 h 3694113"/>
                  <a:gd name="connsiteX12" fmla="*/ 0 w 400050"/>
                  <a:gd name="connsiteY12" fmla="*/ 328613 h 3694113"/>
                  <a:gd name="connsiteX13" fmla="*/ 0 w 400050"/>
                  <a:gd name="connsiteY13" fmla="*/ 328613 h 3694113"/>
                  <a:gd name="connsiteX14" fmla="*/ 0 w 400050"/>
                  <a:gd name="connsiteY14" fmla="*/ 328613 h 3694113"/>
                  <a:gd name="connsiteX15" fmla="*/ 0 w 400050"/>
                  <a:gd name="connsiteY15" fmla="*/ 328613 h 3694113"/>
                  <a:gd name="connsiteX16" fmla="*/ 8196 w 400050"/>
                  <a:gd name="connsiteY16" fmla="*/ 246422 h 3694113"/>
                  <a:gd name="connsiteX17" fmla="*/ 34511 w 400050"/>
                  <a:gd name="connsiteY17" fmla="*/ 172058 h 3694113"/>
                  <a:gd name="connsiteX18" fmla="*/ 35506 w 400050"/>
                  <a:gd name="connsiteY18" fmla="*/ 172002 h 3694113"/>
                  <a:gd name="connsiteX19" fmla="*/ 65575 w 400050"/>
                  <a:gd name="connsiteY19" fmla="*/ 118467 h 3694113"/>
                  <a:gd name="connsiteX20" fmla="*/ 103995 w 400050"/>
                  <a:gd name="connsiteY20" fmla="*/ 71755 h 3694113"/>
                  <a:gd name="connsiteX21" fmla="*/ 105298 w 400050"/>
                  <a:gd name="connsiteY21" fmla="*/ 71719 h 3694113"/>
                  <a:gd name="connsiteX22" fmla="*/ 182581 w 400050"/>
                  <a:gd name="connsiteY22" fmla="*/ 23907 h 3694113"/>
                  <a:gd name="connsiteX23" fmla="*/ 272330 w 400050"/>
                  <a:gd name="connsiteY23" fmla="*/ 3477 h 3694113"/>
                  <a:gd name="connsiteX24" fmla="*/ 400050 w 400050"/>
                  <a:gd name="connsiteY24" fmla="*/ 0 h 3694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00050" h="3694113">
                    <a:moveTo>
                      <a:pt x="400050" y="0"/>
                    </a:moveTo>
                    <a:cubicBezTo>
                      <a:pt x="334464" y="3477"/>
                      <a:pt x="275782" y="27819"/>
                      <a:pt x="230907" y="69548"/>
                    </a:cubicBezTo>
                    <a:lnTo>
                      <a:pt x="230582" y="69557"/>
                    </a:lnTo>
                    <a:lnTo>
                      <a:pt x="190333" y="113228"/>
                    </a:lnTo>
                    <a:cubicBezTo>
                      <a:pt x="178246" y="129381"/>
                      <a:pt x="167885" y="146843"/>
                      <a:pt x="159251" y="166052"/>
                    </a:cubicBezTo>
                    <a:lnTo>
                      <a:pt x="158428" y="166098"/>
                    </a:lnTo>
                    <a:lnTo>
                      <a:pt x="134161" y="241203"/>
                    </a:lnTo>
                    <a:lnTo>
                      <a:pt x="127787" y="323880"/>
                    </a:lnTo>
                    <a:lnTo>
                      <a:pt x="128588" y="323850"/>
                    </a:lnTo>
                    <a:lnTo>
                      <a:pt x="211138" y="3689351"/>
                    </a:lnTo>
                    <a:lnTo>
                      <a:pt x="82550" y="3694113"/>
                    </a:lnTo>
                    <a:lnTo>
                      <a:pt x="0" y="328613"/>
                    </a:lnTo>
                    <a:lnTo>
                      <a:pt x="0" y="328613"/>
                    </a:lnTo>
                    <a:lnTo>
                      <a:pt x="0" y="328613"/>
                    </a:lnTo>
                    <a:lnTo>
                      <a:pt x="0" y="328613"/>
                    </a:lnTo>
                    <a:lnTo>
                      <a:pt x="0" y="328613"/>
                    </a:lnTo>
                    <a:lnTo>
                      <a:pt x="8196" y="246422"/>
                    </a:lnTo>
                    <a:cubicBezTo>
                      <a:pt x="13804" y="219894"/>
                      <a:pt x="22432" y="194672"/>
                      <a:pt x="34511" y="172058"/>
                    </a:cubicBezTo>
                    <a:lnTo>
                      <a:pt x="35506" y="172002"/>
                    </a:lnTo>
                    <a:lnTo>
                      <a:pt x="65575" y="118467"/>
                    </a:lnTo>
                    <a:cubicBezTo>
                      <a:pt x="77230" y="101441"/>
                      <a:pt x="90181" y="85725"/>
                      <a:pt x="103995" y="71755"/>
                    </a:cubicBezTo>
                    <a:lnTo>
                      <a:pt x="105298" y="71719"/>
                    </a:lnTo>
                    <a:lnTo>
                      <a:pt x="182581" y="23907"/>
                    </a:lnTo>
                    <a:cubicBezTo>
                      <a:pt x="211059" y="12171"/>
                      <a:pt x="241263" y="5216"/>
                      <a:pt x="272330" y="3477"/>
                    </a:cubicBezTo>
                    <a:cubicBezTo>
                      <a:pt x="400050" y="0"/>
                      <a:pt x="400050" y="0"/>
                      <a:pt x="400050" y="0"/>
                    </a:cubicBezTo>
                    <a:close/>
                  </a:path>
                </a:pathLst>
              </a:custGeom>
              <a:solidFill>
                <a:srgbClr val="35328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  <a:noAutofit/>
              </a:bodyPr>
              <a:p>
                <a:endParaRPr lang="en-US"/>
              </a:p>
            </p:txBody>
          </p:sp>
          <p:sp>
            <p:nvSpPr>
              <p:cNvPr id="1050130" name="Freeform 17"/>
              <p:cNvSpPr/>
              <p:nvPr/>
            </p:nvSpPr>
            <p:spPr bwMode="auto">
              <a:xfrm>
                <a:off x="1887538" y="5540376"/>
                <a:ext cx="414338" cy="317500"/>
              </a:xfrm>
              <a:custGeom>
                <a:avLst/>
                <a:gdLst>
                  <a:gd name="T0" fmla="*/ 120 w 120"/>
                  <a:gd name="T1" fmla="*/ 90 h 92"/>
                  <a:gd name="T2" fmla="*/ 84 w 120"/>
                  <a:gd name="T3" fmla="*/ 91 h 92"/>
                  <a:gd name="T4" fmla="*/ 0 w 120"/>
                  <a:gd name="T5" fmla="*/ 1 h 92"/>
                  <a:gd name="T6" fmla="*/ 37 w 120"/>
                  <a:gd name="T7" fmla="*/ 0 h 92"/>
                  <a:gd name="T8" fmla="*/ 120 w 120"/>
                  <a:gd name="T9" fmla="*/ 9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92">
                    <a:moveTo>
                      <a:pt x="120" y="90"/>
                    </a:moveTo>
                    <a:cubicBezTo>
                      <a:pt x="84" y="91"/>
                      <a:pt x="84" y="91"/>
                      <a:pt x="84" y="91"/>
                    </a:cubicBezTo>
                    <a:cubicBezTo>
                      <a:pt x="39" y="92"/>
                      <a:pt x="2" y="52"/>
                      <a:pt x="0" y="1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8" y="51"/>
                      <a:pt x="76" y="91"/>
                      <a:pt x="120" y="90"/>
                    </a:cubicBezTo>
                  </a:path>
                </a:pathLst>
              </a:custGeom>
              <a:solidFill>
                <a:srgbClr val="32399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31" name="Freeform 18"/>
              <p:cNvSpPr/>
              <p:nvPr/>
            </p:nvSpPr>
            <p:spPr bwMode="auto">
              <a:xfrm>
                <a:off x="2892425" y="2489201"/>
                <a:ext cx="538163" cy="120650"/>
              </a:xfrm>
              <a:custGeom>
                <a:avLst/>
                <a:gdLst>
                  <a:gd name="T0" fmla="*/ 337 w 339"/>
                  <a:gd name="T1" fmla="*/ 0 h 76"/>
                  <a:gd name="T2" fmla="*/ 339 w 339"/>
                  <a:gd name="T3" fmla="*/ 68 h 76"/>
                  <a:gd name="T4" fmla="*/ 0 w 339"/>
                  <a:gd name="T5" fmla="*/ 76 h 76"/>
                  <a:gd name="T6" fmla="*/ 0 w 339"/>
                  <a:gd name="T7" fmla="*/ 7 h 76"/>
                  <a:gd name="T8" fmla="*/ 337 w 339"/>
                  <a:gd name="T9" fmla="*/ 0 h 76"/>
                  <a:gd name="T10" fmla="*/ 337 w 339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9" h="76">
                    <a:moveTo>
                      <a:pt x="337" y="0"/>
                    </a:moveTo>
                    <a:lnTo>
                      <a:pt x="339" y="68"/>
                    </a:lnTo>
                    <a:lnTo>
                      <a:pt x="0" y="76"/>
                    </a:lnTo>
                    <a:lnTo>
                      <a:pt x="0" y="7"/>
                    </a:lnTo>
                    <a:lnTo>
                      <a:pt x="337" y="0"/>
                    </a:lnTo>
                    <a:lnTo>
                      <a:pt x="337" y="0"/>
                    </a:lnTo>
                    <a:close/>
                  </a:path>
                </a:pathLst>
              </a:custGeom>
              <a:solidFill>
                <a:srgbClr val="92B4D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32" name="Freeform 19"/>
              <p:cNvSpPr/>
              <p:nvPr/>
            </p:nvSpPr>
            <p:spPr bwMode="auto">
              <a:xfrm>
                <a:off x="2146300" y="2459038"/>
                <a:ext cx="677863" cy="679450"/>
              </a:xfrm>
              <a:custGeom>
                <a:avLst/>
                <a:gdLst>
                  <a:gd name="T0" fmla="*/ 164 w 196"/>
                  <a:gd name="T1" fmla="*/ 0 h 197"/>
                  <a:gd name="T2" fmla="*/ 192 w 196"/>
                  <a:gd name="T3" fmla="*/ 31 h 197"/>
                  <a:gd name="T4" fmla="*/ 195 w 196"/>
                  <a:gd name="T5" fmla="*/ 162 h 197"/>
                  <a:gd name="T6" fmla="*/ 169 w 196"/>
                  <a:gd name="T7" fmla="*/ 194 h 197"/>
                  <a:gd name="T8" fmla="*/ 32 w 196"/>
                  <a:gd name="T9" fmla="*/ 197 h 197"/>
                  <a:gd name="T10" fmla="*/ 4 w 196"/>
                  <a:gd name="T11" fmla="*/ 166 h 197"/>
                  <a:gd name="T12" fmla="*/ 1 w 196"/>
                  <a:gd name="T13" fmla="*/ 35 h 197"/>
                  <a:gd name="T14" fmla="*/ 27 w 196"/>
                  <a:gd name="T15" fmla="*/ 3 h 197"/>
                  <a:gd name="T16" fmla="*/ 164 w 196"/>
                  <a:gd name="T17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197">
                    <a:moveTo>
                      <a:pt x="164" y="0"/>
                    </a:moveTo>
                    <a:cubicBezTo>
                      <a:pt x="179" y="0"/>
                      <a:pt x="192" y="14"/>
                      <a:pt x="192" y="31"/>
                    </a:cubicBezTo>
                    <a:cubicBezTo>
                      <a:pt x="195" y="162"/>
                      <a:pt x="195" y="162"/>
                      <a:pt x="195" y="162"/>
                    </a:cubicBezTo>
                    <a:cubicBezTo>
                      <a:pt x="196" y="179"/>
                      <a:pt x="184" y="193"/>
                      <a:pt x="169" y="194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17" y="197"/>
                      <a:pt x="4" y="183"/>
                      <a:pt x="4" y="166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18"/>
                      <a:pt x="12" y="4"/>
                      <a:pt x="27" y="3"/>
                    </a:cubicBezTo>
                    <a:cubicBezTo>
                      <a:pt x="164" y="0"/>
                      <a:pt x="164" y="0"/>
                      <a:pt x="164" y="0"/>
                    </a:cubicBezTo>
                    <a:close/>
                  </a:path>
                </a:pathLst>
              </a:custGeom>
              <a:solidFill>
                <a:srgbClr val="F5928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33" name="Freeform 20"/>
              <p:cNvSpPr>
                <a:spLocks noEditPoints="1"/>
              </p:cNvSpPr>
              <p:nvPr/>
            </p:nvSpPr>
            <p:spPr bwMode="auto">
              <a:xfrm>
                <a:off x="2046288" y="2286001"/>
                <a:ext cx="1571625" cy="3054350"/>
              </a:xfrm>
              <a:custGeom>
                <a:avLst/>
                <a:gdLst>
                  <a:gd name="T0" fmla="*/ 245 w 455"/>
                  <a:gd name="T1" fmla="*/ 62 h 885"/>
                  <a:gd name="T2" fmla="*/ 245 w 455"/>
                  <a:gd name="T3" fmla="*/ 94 h 885"/>
                  <a:gd name="T4" fmla="*/ 401 w 455"/>
                  <a:gd name="T5" fmla="*/ 90 h 885"/>
                  <a:gd name="T6" fmla="*/ 400 w 455"/>
                  <a:gd name="T7" fmla="*/ 59 h 885"/>
                  <a:gd name="T8" fmla="*/ 245 w 455"/>
                  <a:gd name="T9" fmla="*/ 62 h 885"/>
                  <a:gd name="T10" fmla="*/ 246 w 455"/>
                  <a:gd name="T11" fmla="*/ 120 h 885"/>
                  <a:gd name="T12" fmla="*/ 247 w 455"/>
                  <a:gd name="T13" fmla="*/ 151 h 885"/>
                  <a:gd name="T14" fmla="*/ 402 w 455"/>
                  <a:gd name="T15" fmla="*/ 148 h 885"/>
                  <a:gd name="T16" fmla="*/ 402 w 455"/>
                  <a:gd name="T17" fmla="*/ 116 h 885"/>
                  <a:gd name="T18" fmla="*/ 246 w 455"/>
                  <a:gd name="T19" fmla="*/ 120 h 885"/>
                  <a:gd name="T20" fmla="*/ 421 w 455"/>
                  <a:gd name="T21" fmla="*/ 341 h 885"/>
                  <a:gd name="T22" fmla="*/ 421 w 455"/>
                  <a:gd name="T23" fmla="*/ 309 h 885"/>
                  <a:gd name="T24" fmla="*/ 35 w 455"/>
                  <a:gd name="T25" fmla="*/ 318 h 885"/>
                  <a:gd name="T26" fmla="*/ 36 w 455"/>
                  <a:gd name="T27" fmla="*/ 349 h 885"/>
                  <a:gd name="T28" fmla="*/ 421 w 455"/>
                  <a:gd name="T29" fmla="*/ 341 h 885"/>
                  <a:gd name="T30" fmla="*/ 423 w 455"/>
                  <a:gd name="T31" fmla="*/ 398 h 885"/>
                  <a:gd name="T32" fmla="*/ 422 w 455"/>
                  <a:gd name="T33" fmla="*/ 367 h 885"/>
                  <a:gd name="T34" fmla="*/ 37 w 455"/>
                  <a:gd name="T35" fmla="*/ 376 h 885"/>
                  <a:gd name="T36" fmla="*/ 38 w 455"/>
                  <a:gd name="T37" fmla="*/ 407 h 885"/>
                  <a:gd name="T38" fmla="*/ 423 w 455"/>
                  <a:gd name="T39" fmla="*/ 398 h 885"/>
                  <a:gd name="T40" fmla="*/ 30 w 455"/>
                  <a:gd name="T41" fmla="*/ 85 h 885"/>
                  <a:gd name="T42" fmla="*/ 33 w 455"/>
                  <a:gd name="T43" fmla="*/ 216 h 885"/>
                  <a:gd name="T44" fmla="*/ 61 w 455"/>
                  <a:gd name="T45" fmla="*/ 247 h 885"/>
                  <a:gd name="T46" fmla="*/ 198 w 455"/>
                  <a:gd name="T47" fmla="*/ 244 h 885"/>
                  <a:gd name="T48" fmla="*/ 224 w 455"/>
                  <a:gd name="T49" fmla="*/ 212 h 885"/>
                  <a:gd name="T50" fmla="*/ 221 w 455"/>
                  <a:gd name="T51" fmla="*/ 81 h 885"/>
                  <a:gd name="T52" fmla="*/ 193 w 455"/>
                  <a:gd name="T53" fmla="*/ 50 h 885"/>
                  <a:gd name="T54" fmla="*/ 56 w 455"/>
                  <a:gd name="T55" fmla="*/ 53 h 885"/>
                  <a:gd name="T56" fmla="*/ 30 w 455"/>
                  <a:gd name="T57" fmla="*/ 85 h 885"/>
                  <a:gd name="T58" fmla="*/ 427 w 455"/>
                  <a:gd name="T59" fmla="*/ 791 h 885"/>
                  <a:gd name="T60" fmla="*/ 419 w 455"/>
                  <a:gd name="T61" fmla="*/ 445 h 885"/>
                  <a:gd name="T62" fmla="*/ 39 w 455"/>
                  <a:gd name="T63" fmla="*/ 454 h 885"/>
                  <a:gd name="T64" fmla="*/ 47 w 455"/>
                  <a:gd name="T65" fmla="*/ 800 h 885"/>
                  <a:gd name="T66" fmla="*/ 427 w 455"/>
                  <a:gd name="T67" fmla="*/ 791 h 885"/>
                  <a:gd name="T68" fmla="*/ 433 w 455"/>
                  <a:gd name="T69" fmla="*/ 0 h 885"/>
                  <a:gd name="T70" fmla="*/ 455 w 455"/>
                  <a:gd name="T71" fmla="*/ 875 h 885"/>
                  <a:gd name="T72" fmla="*/ 21 w 455"/>
                  <a:gd name="T73" fmla="*/ 885 h 885"/>
                  <a:gd name="T74" fmla="*/ 0 w 455"/>
                  <a:gd name="T75" fmla="*/ 10 h 885"/>
                  <a:gd name="T76" fmla="*/ 433 w 455"/>
                  <a:gd name="T77" fmla="*/ 0 h 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55" h="885">
                    <a:moveTo>
                      <a:pt x="245" y="62"/>
                    </a:moveTo>
                    <a:cubicBezTo>
                      <a:pt x="245" y="94"/>
                      <a:pt x="245" y="94"/>
                      <a:pt x="245" y="94"/>
                    </a:cubicBezTo>
                    <a:cubicBezTo>
                      <a:pt x="401" y="90"/>
                      <a:pt x="401" y="90"/>
                      <a:pt x="401" y="90"/>
                    </a:cubicBezTo>
                    <a:cubicBezTo>
                      <a:pt x="400" y="59"/>
                      <a:pt x="400" y="59"/>
                      <a:pt x="400" y="59"/>
                    </a:cubicBezTo>
                    <a:cubicBezTo>
                      <a:pt x="245" y="62"/>
                      <a:pt x="245" y="62"/>
                      <a:pt x="245" y="62"/>
                    </a:cubicBezTo>
                    <a:moveTo>
                      <a:pt x="246" y="120"/>
                    </a:moveTo>
                    <a:cubicBezTo>
                      <a:pt x="247" y="151"/>
                      <a:pt x="247" y="151"/>
                      <a:pt x="247" y="151"/>
                    </a:cubicBezTo>
                    <a:cubicBezTo>
                      <a:pt x="402" y="148"/>
                      <a:pt x="402" y="148"/>
                      <a:pt x="402" y="148"/>
                    </a:cubicBezTo>
                    <a:cubicBezTo>
                      <a:pt x="402" y="116"/>
                      <a:pt x="402" y="116"/>
                      <a:pt x="402" y="116"/>
                    </a:cubicBezTo>
                    <a:cubicBezTo>
                      <a:pt x="246" y="120"/>
                      <a:pt x="246" y="120"/>
                      <a:pt x="246" y="120"/>
                    </a:cubicBezTo>
                    <a:moveTo>
                      <a:pt x="421" y="341"/>
                    </a:moveTo>
                    <a:cubicBezTo>
                      <a:pt x="421" y="309"/>
                      <a:pt x="421" y="309"/>
                      <a:pt x="421" y="309"/>
                    </a:cubicBezTo>
                    <a:cubicBezTo>
                      <a:pt x="35" y="318"/>
                      <a:pt x="35" y="318"/>
                      <a:pt x="35" y="318"/>
                    </a:cubicBezTo>
                    <a:cubicBezTo>
                      <a:pt x="36" y="349"/>
                      <a:pt x="36" y="349"/>
                      <a:pt x="36" y="349"/>
                    </a:cubicBezTo>
                    <a:cubicBezTo>
                      <a:pt x="421" y="341"/>
                      <a:pt x="421" y="341"/>
                      <a:pt x="421" y="341"/>
                    </a:cubicBezTo>
                    <a:moveTo>
                      <a:pt x="423" y="398"/>
                    </a:moveTo>
                    <a:cubicBezTo>
                      <a:pt x="422" y="367"/>
                      <a:pt x="422" y="367"/>
                      <a:pt x="422" y="367"/>
                    </a:cubicBezTo>
                    <a:cubicBezTo>
                      <a:pt x="37" y="376"/>
                      <a:pt x="37" y="376"/>
                      <a:pt x="37" y="376"/>
                    </a:cubicBezTo>
                    <a:cubicBezTo>
                      <a:pt x="38" y="407"/>
                      <a:pt x="38" y="407"/>
                      <a:pt x="38" y="407"/>
                    </a:cubicBezTo>
                    <a:cubicBezTo>
                      <a:pt x="423" y="398"/>
                      <a:pt x="423" y="398"/>
                      <a:pt x="423" y="398"/>
                    </a:cubicBezTo>
                    <a:moveTo>
                      <a:pt x="30" y="85"/>
                    </a:moveTo>
                    <a:cubicBezTo>
                      <a:pt x="33" y="216"/>
                      <a:pt x="33" y="216"/>
                      <a:pt x="33" y="216"/>
                    </a:cubicBezTo>
                    <a:cubicBezTo>
                      <a:pt x="33" y="233"/>
                      <a:pt x="46" y="247"/>
                      <a:pt x="61" y="247"/>
                    </a:cubicBezTo>
                    <a:cubicBezTo>
                      <a:pt x="198" y="244"/>
                      <a:pt x="198" y="244"/>
                      <a:pt x="198" y="244"/>
                    </a:cubicBezTo>
                    <a:cubicBezTo>
                      <a:pt x="213" y="243"/>
                      <a:pt x="225" y="229"/>
                      <a:pt x="224" y="212"/>
                    </a:cubicBezTo>
                    <a:cubicBezTo>
                      <a:pt x="221" y="81"/>
                      <a:pt x="221" y="81"/>
                      <a:pt x="221" y="81"/>
                    </a:cubicBezTo>
                    <a:cubicBezTo>
                      <a:pt x="221" y="64"/>
                      <a:pt x="208" y="50"/>
                      <a:pt x="193" y="50"/>
                    </a:cubicBezTo>
                    <a:cubicBezTo>
                      <a:pt x="56" y="53"/>
                      <a:pt x="56" y="53"/>
                      <a:pt x="56" y="53"/>
                    </a:cubicBezTo>
                    <a:cubicBezTo>
                      <a:pt x="41" y="54"/>
                      <a:pt x="29" y="68"/>
                      <a:pt x="30" y="85"/>
                    </a:cubicBezTo>
                    <a:moveTo>
                      <a:pt x="427" y="791"/>
                    </a:moveTo>
                    <a:cubicBezTo>
                      <a:pt x="419" y="445"/>
                      <a:pt x="419" y="445"/>
                      <a:pt x="419" y="445"/>
                    </a:cubicBezTo>
                    <a:cubicBezTo>
                      <a:pt x="39" y="454"/>
                      <a:pt x="39" y="454"/>
                      <a:pt x="39" y="454"/>
                    </a:cubicBezTo>
                    <a:cubicBezTo>
                      <a:pt x="47" y="800"/>
                      <a:pt x="47" y="800"/>
                      <a:pt x="47" y="800"/>
                    </a:cubicBezTo>
                    <a:cubicBezTo>
                      <a:pt x="427" y="791"/>
                      <a:pt x="427" y="791"/>
                      <a:pt x="427" y="791"/>
                    </a:cubicBezTo>
                    <a:moveTo>
                      <a:pt x="433" y="0"/>
                    </a:moveTo>
                    <a:cubicBezTo>
                      <a:pt x="455" y="875"/>
                      <a:pt x="455" y="875"/>
                      <a:pt x="455" y="875"/>
                    </a:cubicBezTo>
                    <a:cubicBezTo>
                      <a:pt x="21" y="885"/>
                      <a:pt x="21" y="885"/>
                      <a:pt x="21" y="88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433" y="0"/>
                      <a:pt x="433" y="0"/>
                      <a:pt x="4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34" name="Freeform 21"/>
              <p:cNvSpPr/>
              <p:nvPr/>
            </p:nvSpPr>
            <p:spPr bwMode="auto">
              <a:xfrm>
                <a:off x="2895600" y="2686051"/>
                <a:ext cx="539750" cy="120650"/>
              </a:xfrm>
              <a:custGeom>
                <a:avLst/>
                <a:gdLst>
                  <a:gd name="T0" fmla="*/ 340 w 340"/>
                  <a:gd name="T1" fmla="*/ 0 h 76"/>
                  <a:gd name="T2" fmla="*/ 340 w 340"/>
                  <a:gd name="T3" fmla="*/ 70 h 76"/>
                  <a:gd name="T4" fmla="*/ 2 w 340"/>
                  <a:gd name="T5" fmla="*/ 76 h 76"/>
                  <a:gd name="T6" fmla="*/ 0 w 340"/>
                  <a:gd name="T7" fmla="*/ 9 h 76"/>
                  <a:gd name="T8" fmla="*/ 340 w 340"/>
                  <a:gd name="T9" fmla="*/ 0 h 76"/>
                  <a:gd name="T10" fmla="*/ 340 w 340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0" h="76">
                    <a:moveTo>
                      <a:pt x="340" y="0"/>
                    </a:moveTo>
                    <a:lnTo>
                      <a:pt x="340" y="70"/>
                    </a:lnTo>
                    <a:lnTo>
                      <a:pt x="2" y="76"/>
                    </a:lnTo>
                    <a:lnTo>
                      <a:pt x="0" y="9"/>
                    </a:lnTo>
                    <a:lnTo>
                      <a:pt x="340" y="0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92B4D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35" name="Freeform 22"/>
              <p:cNvSpPr/>
              <p:nvPr/>
            </p:nvSpPr>
            <p:spPr bwMode="auto">
              <a:xfrm>
                <a:off x="2833688" y="1947863"/>
                <a:ext cx="52388" cy="55563"/>
              </a:xfrm>
              <a:custGeom>
                <a:avLst/>
                <a:gdLst>
                  <a:gd name="T0" fmla="*/ 7 w 15"/>
                  <a:gd name="T1" fmla="*/ 0 h 16"/>
                  <a:gd name="T2" fmla="*/ 15 w 15"/>
                  <a:gd name="T3" fmla="*/ 8 h 16"/>
                  <a:gd name="T4" fmla="*/ 8 w 15"/>
                  <a:gd name="T5" fmla="*/ 16 h 16"/>
                  <a:gd name="T6" fmla="*/ 0 w 15"/>
                  <a:gd name="T7" fmla="*/ 8 h 16"/>
                  <a:gd name="T8" fmla="*/ 7 w 15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7" y="0"/>
                    </a:moveTo>
                    <a:cubicBezTo>
                      <a:pt x="11" y="0"/>
                      <a:pt x="15" y="3"/>
                      <a:pt x="15" y="8"/>
                    </a:cubicBezTo>
                    <a:cubicBezTo>
                      <a:pt x="15" y="12"/>
                      <a:pt x="12" y="16"/>
                      <a:pt x="8" y="16"/>
                    </a:cubicBezTo>
                    <a:cubicBezTo>
                      <a:pt x="4" y="16"/>
                      <a:pt x="1" y="13"/>
                      <a:pt x="0" y="8"/>
                    </a:cubicBezTo>
                    <a:cubicBezTo>
                      <a:pt x="0" y="4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32399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36" name="Freeform 23"/>
              <p:cNvSpPr/>
              <p:nvPr/>
            </p:nvSpPr>
            <p:spPr bwMode="auto">
              <a:xfrm>
                <a:off x="2713038" y="2082801"/>
                <a:ext cx="300038" cy="41275"/>
              </a:xfrm>
              <a:custGeom>
                <a:avLst/>
                <a:gdLst>
                  <a:gd name="T0" fmla="*/ 82 w 87"/>
                  <a:gd name="T1" fmla="*/ 0 h 12"/>
                  <a:gd name="T2" fmla="*/ 87 w 87"/>
                  <a:gd name="T3" fmla="*/ 5 h 12"/>
                  <a:gd name="T4" fmla="*/ 83 w 87"/>
                  <a:gd name="T5" fmla="*/ 10 h 12"/>
                  <a:gd name="T6" fmla="*/ 5 w 87"/>
                  <a:gd name="T7" fmla="*/ 12 h 12"/>
                  <a:gd name="T8" fmla="*/ 0 w 87"/>
                  <a:gd name="T9" fmla="*/ 7 h 12"/>
                  <a:gd name="T10" fmla="*/ 5 w 87"/>
                  <a:gd name="T11" fmla="*/ 1 h 12"/>
                  <a:gd name="T12" fmla="*/ 82 w 87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" h="12">
                    <a:moveTo>
                      <a:pt x="82" y="0"/>
                    </a:moveTo>
                    <a:cubicBezTo>
                      <a:pt x="85" y="0"/>
                      <a:pt x="87" y="2"/>
                      <a:pt x="87" y="5"/>
                    </a:cubicBezTo>
                    <a:cubicBezTo>
                      <a:pt x="87" y="7"/>
                      <a:pt x="85" y="10"/>
                      <a:pt x="83" y="1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12"/>
                      <a:pt x="0" y="9"/>
                      <a:pt x="0" y="7"/>
                    </a:cubicBezTo>
                    <a:cubicBezTo>
                      <a:pt x="0" y="4"/>
                      <a:pt x="2" y="1"/>
                      <a:pt x="5" y="1"/>
                    </a:cubicBezTo>
                    <a:cubicBezTo>
                      <a:pt x="82" y="0"/>
                      <a:pt x="82" y="0"/>
                      <a:pt x="82" y="0"/>
                    </a:cubicBezTo>
                    <a:close/>
                  </a:path>
                </a:pathLst>
              </a:custGeom>
              <a:solidFill>
                <a:srgbClr val="32399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37" name="Freeform 24"/>
              <p:cNvSpPr/>
              <p:nvPr/>
            </p:nvSpPr>
            <p:spPr bwMode="auto">
              <a:xfrm>
                <a:off x="2765425" y="5410201"/>
                <a:ext cx="250825" cy="285750"/>
              </a:xfrm>
              <a:custGeom>
                <a:avLst/>
                <a:gdLst>
                  <a:gd name="T0" fmla="*/ 36 w 73"/>
                  <a:gd name="T1" fmla="*/ 1 h 83"/>
                  <a:gd name="T2" fmla="*/ 73 w 73"/>
                  <a:gd name="T3" fmla="*/ 41 h 83"/>
                  <a:gd name="T4" fmla="*/ 38 w 73"/>
                  <a:gd name="T5" fmla="*/ 83 h 83"/>
                  <a:gd name="T6" fmla="*/ 0 w 73"/>
                  <a:gd name="T7" fmla="*/ 43 h 83"/>
                  <a:gd name="T8" fmla="*/ 36 w 73"/>
                  <a:gd name="T9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83">
                    <a:moveTo>
                      <a:pt x="36" y="1"/>
                    </a:moveTo>
                    <a:cubicBezTo>
                      <a:pt x="56" y="0"/>
                      <a:pt x="72" y="18"/>
                      <a:pt x="73" y="41"/>
                    </a:cubicBezTo>
                    <a:cubicBezTo>
                      <a:pt x="73" y="64"/>
                      <a:pt x="58" y="83"/>
                      <a:pt x="38" y="83"/>
                    </a:cubicBezTo>
                    <a:cubicBezTo>
                      <a:pt x="18" y="83"/>
                      <a:pt x="1" y="65"/>
                      <a:pt x="0" y="43"/>
                    </a:cubicBezTo>
                    <a:cubicBezTo>
                      <a:pt x="0" y="20"/>
                      <a:pt x="16" y="1"/>
                      <a:pt x="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38" name="Freeform 25"/>
              <p:cNvSpPr/>
              <p:nvPr/>
            </p:nvSpPr>
            <p:spPr bwMode="auto">
              <a:xfrm>
                <a:off x="2565400" y="2071688"/>
                <a:ext cx="58738" cy="69850"/>
              </a:xfrm>
              <a:custGeom>
                <a:avLst/>
                <a:gdLst>
                  <a:gd name="T0" fmla="*/ 8 w 17"/>
                  <a:gd name="T1" fmla="*/ 0 h 20"/>
                  <a:gd name="T2" fmla="*/ 17 w 17"/>
                  <a:gd name="T3" fmla="*/ 10 h 20"/>
                  <a:gd name="T4" fmla="*/ 8 w 17"/>
                  <a:gd name="T5" fmla="*/ 20 h 20"/>
                  <a:gd name="T6" fmla="*/ 0 w 17"/>
                  <a:gd name="T7" fmla="*/ 10 h 20"/>
                  <a:gd name="T8" fmla="*/ 8 w 17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0">
                    <a:moveTo>
                      <a:pt x="8" y="0"/>
                    </a:moveTo>
                    <a:cubicBezTo>
                      <a:pt x="13" y="0"/>
                      <a:pt x="16" y="5"/>
                      <a:pt x="17" y="10"/>
                    </a:cubicBezTo>
                    <a:cubicBezTo>
                      <a:pt x="17" y="15"/>
                      <a:pt x="13" y="19"/>
                      <a:pt x="8" y="20"/>
                    </a:cubicBezTo>
                    <a:cubicBezTo>
                      <a:pt x="4" y="20"/>
                      <a:pt x="0" y="15"/>
                      <a:pt x="0" y="10"/>
                    </a:cubicBezTo>
                    <a:cubicBezTo>
                      <a:pt x="0" y="5"/>
                      <a:pt x="3" y="1"/>
                      <a:pt x="8" y="0"/>
                    </a:cubicBezTo>
                    <a:close/>
                  </a:path>
                </a:pathLst>
              </a:custGeom>
              <a:solidFill>
                <a:srgbClr val="32399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39" name="Freeform 26"/>
              <p:cNvSpPr/>
              <p:nvPr/>
            </p:nvSpPr>
            <p:spPr bwMode="auto">
              <a:xfrm>
                <a:off x="2181225" y="3822701"/>
                <a:ext cx="1339850" cy="1223963"/>
              </a:xfrm>
              <a:custGeom>
                <a:avLst/>
                <a:gdLst>
                  <a:gd name="T0" fmla="*/ 827 w 844"/>
                  <a:gd name="T1" fmla="*/ 0 h 771"/>
                  <a:gd name="T2" fmla="*/ 844 w 844"/>
                  <a:gd name="T3" fmla="*/ 752 h 771"/>
                  <a:gd name="T4" fmla="*/ 18 w 844"/>
                  <a:gd name="T5" fmla="*/ 771 h 771"/>
                  <a:gd name="T6" fmla="*/ 0 w 844"/>
                  <a:gd name="T7" fmla="*/ 19 h 771"/>
                  <a:gd name="T8" fmla="*/ 827 w 844"/>
                  <a:gd name="T9" fmla="*/ 0 h 771"/>
                  <a:gd name="T10" fmla="*/ 827 w 844"/>
                  <a:gd name="T11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4" h="771">
                    <a:moveTo>
                      <a:pt x="827" y="0"/>
                    </a:moveTo>
                    <a:lnTo>
                      <a:pt x="844" y="752"/>
                    </a:lnTo>
                    <a:lnTo>
                      <a:pt x="18" y="771"/>
                    </a:lnTo>
                    <a:lnTo>
                      <a:pt x="0" y="19"/>
                    </a:lnTo>
                    <a:lnTo>
                      <a:pt x="827" y="0"/>
                    </a:lnTo>
                    <a:lnTo>
                      <a:pt x="827" y="0"/>
                    </a:lnTo>
                    <a:close/>
                  </a:path>
                </a:pathLst>
              </a:custGeom>
              <a:solidFill>
                <a:srgbClr val="92B4D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40" name="Freeform 27"/>
              <p:cNvSpPr>
                <a:spLocks noEditPoints="1"/>
              </p:cNvSpPr>
              <p:nvPr/>
            </p:nvSpPr>
            <p:spPr bwMode="auto">
              <a:xfrm>
                <a:off x="1928813" y="1824038"/>
                <a:ext cx="1806575" cy="4030663"/>
              </a:xfrm>
              <a:custGeom>
                <a:avLst/>
                <a:gdLst>
                  <a:gd name="T0" fmla="*/ 269 w 523"/>
                  <a:gd name="T1" fmla="*/ 36 h 1168"/>
                  <a:gd name="T2" fmla="*/ 262 w 523"/>
                  <a:gd name="T3" fmla="*/ 44 h 1168"/>
                  <a:gd name="T4" fmla="*/ 270 w 523"/>
                  <a:gd name="T5" fmla="*/ 52 h 1168"/>
                  <a:gd name="T6" fmla="*/ 277 w 523"/>
                  <a:gd name="T7" fmla="*/ 44 h 1168"/>
                  <a:gd name="T8" fmla="*/ 269 w 523"/>
                  <a:gd name="T9" fmla="*/ 36 h 1168"/>
                  <a:gd name="T10" fmla="*/ 192 w 523"/>
                  <a:gd name="T11" fmla="*/ 72 h 1168"/>
                  <a:gd name="T12" fmla="*/ 184 w 523"/>
                  <a:gd name="T13" fmla="*/ 82 h 1168"/>
                  <a:gd name="T14" fmla="*/ 192 w 523"/>
                  <a:gd name="T15" fmla="*/ 92 h 1168"/>
                  <a:gd name="T16" fmla="*/ 201 w 523"/>
                  <a:gd name="T17" fmla="*/ 82 h 1168"/>
                  <a:gd name="T18" fmla="*/ 192 w 523"/>
                  <a:gd name="T19" fmla="*/ 72 h 1168"/>
                  <a:gd name="T20" fmla="*/ 232 w 523"/>
                  <a:gd name="T21" fmla="*/ 76 h 1168"/>
                  <a:gd name="T22" fmla="*/ 227 w 523"/>
                  <a:gd name="T23" fmla="*/ 82 h 1168"/>
                  <a:gd name="T24" fmla="*/ 232 w 523"/>
                  <a:gd name="T25" fmla="*/ 87 h 1168"/>
                  <a:gd name="T26" fmla="*/ 310 w 523"/>
                  <a:gd name="T27" fmla="*/ 85 h 1168"/>
                  <a:gd name="T28" fmla="*/ 314 w 523"/>
                  <a:gd name="T29" fmla="*/ 80 h 1168"/>
                  <a:gd name="T30" fmla="*/ 309 w 523"/>
                  <a:gd name="T31" fmla="*/ 75 h 1168"/>
                  <a:gd name="T32" fmla="*/ 232 w 523"/>
                  <a:gd name="T33" fmla="*/ 76 h 1168"/>
                  <a:gd name="T34" fmla="*/ 280 w 523"/>
                  <a:gd name="T35" fmla="*/ 1125 h 1168"/>
                  <a:gd name="T36" fmla="*/ 318 w 523"/>
                  <a:gd name="T37" fmla="*/ 1080 h 1168"/>
                  <a:gd name="T38" fmla="*/ 277 w 523"/>
                  <a:gd name="T39" fmla="*/ 1037 h 1168"/>
                  <a:gd name="T40" fmla="*/ 240 w 523"/>
                  <a:gd name="T41" fmla="*/ 1082 h 1168"/>
                  <a:gd name="T42" fmla="*/ 280 w 523"/>
                  <a:gd name="T43" fmla="*/ 1125 h 1168"/>
                  <a:gd name="T44" fmla="*/ 492 w 523"/>
                  <a:gd name="T45" fmla="*/ 1012 h 1168"/>
                  <a:gd name="T46" fmla="*/ 470 w 523"/>
                  <a:gd name="T47" fmla="*/ 131 h 1168"/>
                  <a:gd name="T48" fmla="*/ 31 w 523"/>
                  <a:gd name="T49" fmla="*/ 141 h 1168"/>
                  <a:gd name="T50" fmla="*/ 53 w 523"/>
                  <a:gd name="T51" fmla="*/ 1022 h 1168"/>
                  <a:gd name="T52" fmla="*/ 492 w 523"/>
                  <a:gd name="T53" fmla="*/ 1012 h 1168"/>
                  <a:gd name="T54" fmla="*/ 414 w 523"/>
                  <a:gd name="T55" fmla="*/ 1 h 1168"/>
                  <a:gd name="T56" fmla="*/ 498 w 523"/>
                  <a:gd name="T57" fmla="*/ 91 h 1168"/>
                  <a:gd name="T58" fmla="*/ 522 w 523"/>
                  <a:gd name="T59" fmla="*/ 1066 h 1168"/>
                  <a:gd name="T60" fmla="*/ 443 w 523"/>
                  <a:gd name="T61" fmla="*/ 1159 h 1168"/>
                  <a:gd name="T62" fmla="*/ 108 w 523"/>
                  <a:gd name="T63" fmla="*/ 1167 h 1168"/>
                  <a:gd name="T64" fmla="*/ 25 w 523"/>
                  <a:gd name="T65" fmla="*/ 1077 h 1168"/>
                  <a:gd name="T66" fmla="*/ 1 w 523"/>
                  <a:gd name="T67" fmla="*/ 102 h 1168"/>
                  <a:gd name="T68" fmla="*/ 80 w 523"/>
                  <a:gd name="T69" fmla="*/ 8 h 1168"/>
                  <a:gd name="T70" fmla="*/ 414 w 523"/>
                  <a:gd name="T71" fmla="*/ 1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23" h="1168">
                    <a:moveTo>
                      <a:pt x="269" y="36"/>
                    </a:moveTo>
                    <a:cubicBezTo>
                      <a:pt x="265" y="36"/>
                      <a:pt x="262" y="40"/>
                      <a:pt x="262" y="44"/>
                    </a:cubicBezTo>
                    <a:cubicBezTo>
                      <a:pt x="263" y="49"/>
                      <a:pt x="266" y="52"/>
                      <a:pt x="270" y="52"/>
                    </a:cubicBezTo>
                    <a:cubicBezTo>
                      <a:pt x="274" y="52"/>
                      <a:pt x="277" y="48"/>
                      <a:pt x="277" y="44"/>
                    </a:cubicBezTo>
                    <a:cubicBezTo>
                      <a:pt x="277" y="39"/>
                      <a:pt x="273" y="36"/>
                      <a:pt x="269" y="36"/>
                    </a:cubicBezTo>
                    <a:moveTo>
                      <a:pt x="192" y="72"/>
                    </a:moveTo>
                    <a:cubicBezTo>
                      <a:pt x="187" y="73"/>
                      <a:pt x="184" y="77"/>
                      <a:pt x="184" y="82"/>
                    </a:cubicBezTo>
                    <a:cubicBezTo>
                      <a:pt x="184" y="87"/>
                      <a:pt x="188" y="92"/>
                      <a:pt x="192" y="92"/>
                    </a:cubicBezTo>
                    <a:cubicBezTo>
                      <a:pt x="197" y="91"/>
                      <a:pt x="201" y="87"/>
                      <a:pt x="201" y="82"/>
                    </a:cubicBezTo>
                    <a:cubicBezTo>
                      <a:pt x="200" y="77"/>
                      <a:pt x="197" y="72"/>
                      <a:pt x="192" y="72"/>
                    </a:cubicBezTo>
                    <a:moveTo>
                      <a:pt x="232" y="76"/>
                    </a:moveTo>
                    <a:cubicBezTo>
                      <a:pt x="229" y="76"/>
                      <a:pt x="227" y="79"/>
                      <a:pt x="227" y="82"/>
                    </a:cubicBezTo>
                    <a:cubicBezTo>
                      <a:pt x="227" y="84"/>
                      <a:pt x="229" y="87"/>
                      <a:pt x="232" y="87"/>
                    </a:cubicBezTo>
                    <a:cubicBezTo>
                      <a:pt x="310" y="85"/>
                      <a:pt x="310" y="85"/>
                      <a:pt x="310" y="85"/>
                    </a:cubicBezTo>
                    <a:cubicBezTo>
                      <a:pt x="312" y="85"/>
                      <a:pt x="314" y="82"/>
                      <a:pt x="314" y="80"/>
                    </a:cubicBezTo>
                    <a:cubicBezTo>
                      <a:pt x="314" y="77"/>
                      <a:pt x="312" y="75"/>
                      <a:pt x="309" y="75"/>
                    </a:cubicBezTo>
                    <a:cubicBezTo>
                      <a:pt x="232" y="76"/>
                      <a:pt x="232" y="76"/>
                      <a:pt x="232" y="76"/>
                    </a:cubicBezTo>
                    <a:moveTo>
                      <a:pt x="280" y="1125"/>
                    </a:moveTo>
                    <a:cubicBezTo>
                      <a:pt x="301" y="1125"/>
                      <a:pt x="318" y="1104"/>
                      <a:pt x="318" y="1080"/>
                    </a:cubicBezTo>
                    <a:cubicBezTo>
                      <a:pt x="317" y="1056"/>
                      <a:pt x="299" y="1036"/>
                      <a:pt x="277" y="1037"/>
                    </a:cubicBezTo>
                    <a:cubicBezTo>
                      <a:pt x="256" y="1037"/>
                      <a:pt x="239" y="1058"/>
                      <a:pt x="240" y="1082"/>
                    </a:cubicBezTo>
                    <a:cubicBezTo>
                      <a:pt x="240" y="1106"/>
                      <a:pt x="258" y="1126"/>
                      <a:pt x="280" y="1125"/>
                    </a:cubicBezTo>
                    <a:moveTo>
                      <a:pt x="492" y="1012"/>
                    </a:moveTo>
                    <a:cubicBezTo>
                      <a:pt x="470" y="131"/>
                      <a:pt x="470" y="131"/>
                      <a:pt x="470" y="131"/>
                    </a:cubicBezTo>
                    <a:cubicBezTo>
                      <a:pt x="31" y="141"/>
                      <a:pt x="31" y="141"/>
                      <a:pt x="31" y="141"/>
                    </a:cubicBezTo>
                    <a:cubicBezTo>
                      <a:pt x="53" y="1022"/>
                      <a:pt x="53" y="1022"/>
                      <a:pt x="53" y="1022"/>
                    </a:cubicBezTo>
                    <a:cubicBezTo>
                      <a:pt x="492" y="1012"/>
                      <a:pt x="492" y="1012"/>
                      <a:pt x="492" y="1012"/>
                    </a:cubicBezTo>
                    <a:moveTo>
                      <a:pt x="414" y="1"/>
                    </a:moveTo>
                    <a:cubicBezTo>
                      <a:pt x="459" y="0"/>
                      <a:pt x="496" y="40"/>
                      <a:pt x="498" y="91"/>
                    </a:cubicBezTo>
                    <a:cubicBezTo>
                      <a:pt x="522" y="1066"/>
                      <a:pt x="522" y="1066"/>
                      <a:pt x="522" y="1066"/>
                    </a:cubicBezTo>
                    <a:cubicBezTo>
                      <a:pt x="523" y="1116"/>
                      <a:pt x="488" y="1158"/>
                      <a:pt x="443" y="1159"/>
                    </a:cubicBezTo>
                    <a:cubicBezTo>
                      <a:pt x="108" y="1167"/>
                      <a:pt x="108" y="1167"/>
                      <a:pt x="108" y="1167"/>
                    </a:cubicBezTo>
                    <a:cubicBezTo>
                      <a:pt x="64" y="1168"/>
                      <a:pt x="26" y="1128"/>
                      <a:pt x="25" y="1077"/>
                    </a:cubicBezTo>
                    <a:cubicBezTo>
                      <a:pt x="1" y="102"/>
                      <a:pt x="1" y="102"/>
                      <a:pt x="1" y="102"/>
                    </a:cubicBezTo>
                    <a:cubicBezTo>
                      <a:pt x="0" y="51"/>
                      <a:pt x="35" y="9"/>
                      <a:pt x="80" y="8"/>
                    </a:cubicBezTo>
                    <a:cubicBezTo>
                      <a:pt x="414" y="1"/>
                      <a:pt x="414" y="1"/>
                      <a:pt x="414" y="1"/>
                    </a:cubicBezTo>
                    <a:close/>
                  </a:path>
                </a:pathLst>
              </a:custGeom>
              <a:solidFill>
                <a:srgbClr val="205DA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41" name="Freeform 28"/>
              <p:cNvSpPr/>
              <p:nvPr/>
            </p:nvSpPr>
            <p:spPr bwMode="auto">
              <a:xfrm>
                <a:off x="2166938" y="3352801"/>
                <a:ext cx="1333500" cy="138113"/>
              </a:xfrm>
              <a:custGeom>
                <a:avLst/>
                <a:gdLst>
                  <a:gd name="T0" fmla="*/ 840 w 840"/>
                  <a:gd name="T1" fmla="*/ 0 h 87"/>
                  <a:gd name="T2" fmla="*/ 840 w 840"/>
                  <a:gd name="T3" fmla="*/ 69 h 87"/>
                  <a:gd name="T4" fmla="*/ 3 w 840"/>
                  <a:gd name="T5" fmla="*/ 87 h 87"/>
                  <a:gd name="T6" fmla="*/ 0 w 840"/>
                  <a:gd name="T7" fmla="*/ 19 h 87"/>
                  <a:gd name="T8" fmla="*/ 840 w 840"/>
                  <a:gd name="T9" fmla="*/ 0 h 87"/>
                  <a:gd name="T10" fmla="*/ 840 w 840"/>
                  <a:gd name="T11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0" h="87">
                    <a:moveTo>
                      <a:pt x="840" y="0"/>
                    </a:moveTo>
                    <a:lnTo>
                      <a:pt x="840" y="69"/>
                    </a:lnTo>
                    <a:lnTo>
                      <a:pt x="3" y="87"/>
                    </a:lnTo>
                    <a:lnTo>
                      <a:pt x="0" y="19"/>
                    </a:lnTo>
                    <a:lnTo>
                      <a:pt x="840" y="0"/>
                    </a:lnTo>
                    <a:lnTo>
                      <a:pt x="840" y="0"/>
                    </a:lnTo>
                    <a:close/>
                  </a:path>
                </a:pathLst>
              </a:custGeom>
              <a:solidFill>
                <a:srgbClr val="92B4D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42" name="Freeform 29"/>
              <p:cNvSpPr/>
              <p:nvPr/>
            </p:nvSpPr>
            <p:spPr bwMode="auto">
              <a:xfrm>
                <a:off x="2174875" y="3552826"/>
                <a:ext cx="1331913" cy="138113"/>
              </a:xfrm>
              <a:custGeom>
                <a:avLst/>
                <a:gdLst>
                  <a:gd name="T0" fmla="*/ 837 w 839"/>
                  <a:gd name="T1" fmla="*/ 0 h 87"/>
                  <a:gd name="T2" fmla="*/ 839 w 839"/>
                  <a:gd name="T3" fmla="*/ 67 h 87"/>
                  <a:gd name="T4" fmla="*/ 2 w 839"/>
                  <a:gd name="T5" fmla="*/ 87 h 87"/>
                  <a:gd name="T6" fmla="*/ 0 w 839"/>
                  <a:gd name="T7" fmla="*/ 20 h 87"/>
                  <a:gd name="T8" fmla="*/ 837 w 839"/>
                  <a:gd name="T9" fmla="*/ 0 h 87"/>
                  <a:gd name="T10" fmla="*/ 837 w 839"/>
                  <a:gd name="T11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9" h="87">
                    <a:moveTo>
                      <a:pt x="837" y="0"/>
                    </a:moveTo>
                    <a:lnTo>
                      <a:pt x="839" y="67"/>
                    </a:lnTo>
                    <a:lnTo>
                      <a:pt x="2" y="87"/>
                    </a:lnTo>
                    <a:lnTo>
                      <a:pt x="0" y="20"/>
                    </a:lnTo>
                    <a:lnTo>
                      <a:pt x="837" y="0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92B4D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43" name="Freeform 31"/>
              <p:cNvSpPr/>
              <p:nvPr/>
            </p:nvSpPr>
            <p:spPr bwMode="auto">
              <a:xfrm>
                <a:off x="3741738" y="3297238"/>
                <a:ext cx="855663" cy="842963"/>
              </a:xfrm>
              <a:custGeom>
                <a:avLst/>
                <a:gdLst>
                  <a:gd name="T0" fmla="*/ 248 w 248"/>
                  <a:gd name="T1" fmla="*/ 244 h 244"/>
                  <a:gd name="T2" fmla="*/ 232 w 248"/>
                  <a:gd name="T3" fmla="*/ 128 h 244"/>
                  <a:gd name="T4" fmla="*/ 99 w 248"/>
                  <a:gd name="T5" fmla="*/ 70 h 244"/>
                  <a:gd name="T6" fmla="*/ 50 w 248"/>
                  <a:gd name="T7" fmla="*/ 0 h 244"/>
                  <a:gd name="T8" fmla="*/ 0 w 248"/>
                  <a:gd name="T9" fmla="*/ 38 h 244"/>
                  <a:gd name="T10" fmla="*/ 159 w 248"/>
                  <a:gd name="T11" fmla="*/ 225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44">
                    <a:moveTo>
                      <a:pt x="248" y="244"/>
                    </a:moveTo>
                    <a:cubicBezTo>
                      <a:pt x="232" y="128"/>
                      <a:pt x="232" y="128"/>
                      <a:pt x="232" y="128"/>
                    </a:cubicBezTo>
                    <a:cubicBezTo>
                      <a:pt x="232" y="128"/>
                      <a:pt x="131" y="111"/>
                      <a:pt x="99" y="70"/>
                    </a:cubicBezTo>
                    <a:cubicBezTo>
                      <a:pt x="68" y="32"/>
                      <a:pt x="50" y="0"/>
                      <a:pt x="50" y="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54" y="174"/>
                      <a:pt x="159" y="225"/>
                    </a:cubicBezTo>
                  </a:path>
                </a:pathLst>
              </a:custGeom>
              <a:solidFill>
                <a:srgbClr val="F15F5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44" name="Freeform 32"/>
              <p:cNvSpPr/>
              <p:nvPr/>
            </p:nvSpPr>
            <p:spPr bwMode="auto">
              <a:xfrm>
                <a:off x="3244850" y="2894013"/>
                <a:ext cx="573088" cy="865188"/>
              </a:xfrm>
              <a:custGeom>
                <a:avLst/>
                <a:gdLst>
                  <a:gd name="T0" fmla="*/ 139 w 166"/>
                  <a:gd name="T1" fmla="*/ 0 h 251"/>
                  <a:gd name="T2" fmla="*/ 133 w 166"/>
                  <a:gd name="T3" fmla="*/ 0 h 251"/>
                  <a:gd name="T4" fmla="*/ 24 w 166"/>
                  <a:gd name="T5" fmla="*/ 23 h 251"/>
                  <a:gd name="T6" fmla="*/ 19 w 166"/>
                  <a:gd name="T7" fmla="*/ 25 h 251"/>
                  <a:gd name="T8" fmla="*/ 15 w 166"/>
                  <a:gd name="T9" fmla="*/ 28 h 251"/>
                  <a:gd name="T10" fmla="*/ 12 w 166"/>
                  <a:gd name="T11" fmla="*/ 32 h 251"/>
                  <a:gd name="T12" fmla="*/ 7 w 166"/>
                  <a:gd name="T13" fmla="*/ 38 h 251"/>
                  <a:gd name="T14" fmla="*/ 5 w 166"/>
                  <a:gd name="T15" fmla="*/ 42 h 251"/>
                  <a:gd name="T16" fmla="*/ 3 w 166"/>
                  <a:gd name="T17" fmla="*/ 46 h 251"/>
                  <a:gd name="T18" fmla="*/ 1 w 166"/>
                  <a:gd name="T19" fmla="*/ 53 h 251"/>
                  <a:gd name="T20" fmla="*/ 0 w 166"/>
                  <a:gd name="T21" fmla="*/ 59 h 251"/>
                  <a:gd name="T22" fmla="*/ 0 w 166"/>
                  <a:gd name="T23" fmla="*/ 65 h 251"/>
                  <a:gd name="T24" fmla="*/ 10 w 166"/>
                  <a:gd name="T25" fmla="*/ 219 h 251"/>
                  <a:gd name="T26" fmla="*/ 10 w 166"/>
                  <a:gd name="T27" fmla="*/ 222 h 251"/>
                  <a:gd name="T28" fmla="*/ 11 w 166"/>
                  <a:gd name="T29" fmla="*/ 227 h 251"/>
                  <a:gd name="T30" fmla="*/ 13 w 166"/>
                  <a:gd name="T31" fmla="*/ 231 h 251"/>
                  <a:gd name="T32" fmla="*/ 15 w 166"/>
                  <a:gd name="T33" fmla="*/ 236 h 251"/>
                  <a:gd name="T34" fmla="*/ 17 w 166"/>
                  <a:gd name="T35" fmla="*/ 239 h 251"/>
                  <a:gd name="T36" fmla="*/ 20 w 166"/>
                  <a:gd name="T37" fmla="*/ 242 h 251"/>
                  <a:gd name="T38" fmla="*/ 23 w 166"/>
                  <a:gd name="T39" fmla="*/ 244 h 251"/>
                  <a:gd name="T40" fmla="*/ 26 w 166"/>
                  <a:gd name="T41" fmla="*/ 246 h 251"/>
                  <a:gd name="T42" fmla="*/ 29 w 166"/>
                  <a:gd name="T43" fmla="*/ 248 h 251"/>
                  <a:gd name="T44" fmla="*/ 34 w 166"/>
                  <a:gd name="T45" fmla="*/ 249 h 251"/>
                  <a:gd name="T46" fmla="*/ 58 w 166"/>
                  <a:gd name="T47" fmla="*/ 251 h 251"/>
                  <a:gd name="T48" fmla="*/ 55 w 166"/>
                  <a:gd name="T49" fmla="*/ 250 h 251"/>
                  <a:gd name="T50" fmla="*/ 52 w 166"/>
                  <a:gd name="T51" fmla="*/ 248 h 251"/>
                  <a:gd name="T52" fmla="*/ 49 w 166"/>
                  <a:gd name="T53" fmla="*/ 246 h 251"/>
                  <a:gd name="T54" fmla="*/ 46 w 166"/>
                  <a:gd name="T55" fmla="*/ 244 h 251"/>
                  <a:gd name="T56" fmla="*/ 44 w 166"/>
                  <a:gd name="T57" fmla="*/ 241 h 251"/>
                  <a:gd name="T58" fmla="*/ 41 w 166"/>
                  <a:gd name="T59" fmla="*/ 237 h 251"/>
                  <a:gd name="T60" fmla="*/ 40 w 166"/>
                  <a:gd name="T61" fmla="*/ 233 h 251"/>
                  <a:gd name="T62" fmla="*/ 38 w 166"/>
                  <a:gd name="T63" fmla="*/ 228 h 251"/>
                  <a:gd name="T64" fmla="*/ 37 w 166"/>
                  <a:gd name="T65" fmla="*/ 224 h 251"/>
                  <a:gd name="T66" fmla="*/ 27 w 166"/>
                  <a:gd name="T67" fmla="*/ 71 h 251"/>
                  <a:gd name="T68" fmla="*/ 28 w 166"/>
                  <a:gd name="T69" fmla="*/ 61 h 251"/>
                  <a:gd name="T70" fmla="*/ 30 w 166"/>
                  <a:gd name="T71" fmla="*/ 49 h 251"/>
                  <a:gd name="T72" fmla="*/ 32 w 166"/>
                  <a:gd name="T73" fmla="*/ 44 h 251"/>
                  <a:gd name="T74" fmla="*/ 36 w 166"/>
                  <a:gd name="T75" fmla="*/ 37 h 251"/>
                  <a:gd name="T76" fmla="*/ 40 w 166"/>
                  <a:gd name="T77" fmla="*/ 33 h 251"/>
                  <a:gd name="T78" fmla="*/ 45 w 166"/>
                  <a:gd name="T79" fmla="*/ 29 h 251"/>
                  <a:gd name="T80" fmla="*/ 49 w 166"/>
                  <a:gd name="T81" fmla="*/ 26 h 251"/>
                  <a:gd name="T82" fmla="*/ 160 w 166"/>
                  <a:gd name="T83" fmla="*/ 3 h 251"/>
                  <a:gd name="T84" fmla="*/ 166 w 166"/>
                  <a:gd name="T85" fmla="*/ 2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6" h="251">
                    <a:moveTo>
                      <a:pt x="166" y="2"/>
                    </a:moveTo>
                    <a:cubicBezTo>
                      <a:pt x="166" y="2"/>
                      <a:pt x="166" y="2"/>
                      <a:pt x="166" y="2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38" y="0"/>
                      <a:pt x="137" y="0"/>
                      <a:pt x="137" y="0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135" y="0"/>
                      <a:pt x="134" y="0"/>
                      <a:pt x="133" y="0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3"/>
                      <a:pt x="25" y="23"/>
                      <a:pt x="25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3"/>
                      <a:pt x="23" y="23"/>
                      <a:pt x="22" y="24"/>
                    </a:cubicBezTo>
                    <a:cubicBezTo>
                      <a:pt x="22" y="24"/>
                      <a:pt x="22" y="24"/>
                      <a:pt x="21" y="24"/>
                    </a:cubicBezTo>
                    <a:cubicBezTo>
                      <a:pt x="21" y="25"/>
                      <a:pt x="20" y="25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6"/>
                      <a:pt x="16" y="27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4" y="29"/>
                      <a:pt x="13" y="30"/>
                      <a:pt x="13" y="31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1" y="32"/>
                      <a:pt x="11" y="33"/>
                      <a:pt x="10" y="34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6"/>
                      <a:pt x="8" y="37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6" y="39"/>
                      <a:pt x="6" y="41"/>
                      <a:pt x="5" y="42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4" y="44"/>
                      <a:pt x="4" y="45"/>
                      <a:pt x="3" y="46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2" y="49"/>
                      <a:pt x="2" y="51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7"/>
                      <a:pt x="0" y="58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0" y="63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7"/>
                      <a:pt x="0" y="68"/>
                    </a:cubicBezTo>
                    <a:cubicBezTo>
                      <a:pt x="9" y="215"/>
                      <a:pt x="9" y="215"/>
                      <a:pt x="9" y="215"/>
                    </a:cubicBezTo>
                    <a:cubicBezTo>
                      <a:pt x="9" y="216"/>
                      <a:pt x="9" y="218"/>
                      <a:pt x="10" y="219"/>
                    </a:cubicBezTo>
                    <a:cubicBezTo>
                      <a:pt x="10" y="220"/>
                      <a:pt x="10" y="220"/>
                      <a:pt x="10" y="220"/>
                    </a:cubicBezTo>
                    <a:cubicBezTo>
                      <a:pt x="10" y="220"/>
                      <a:pt x="10" y="220"/>
                      <a:pt x="10" y="221"/>
                    </a:cubicBezTo>
                    <a:cubicBezTo>
                      <a:pt x="10" y="221"/>
                      <a:pt x="10" y="222"/>
                      <a:pt x="10" y="222"/>
                    </a:cubicBezTo>
                    <a:cubicBezTo>
                      <a:pt x="10" y="223"/>
                      <a:pt x="10" y="223"/>
                      <a:pt x="10" y="224"/>
                    </a:cubicBezTo>
                    <a:cubicBezTo>
                      <a:pt x="11" y="224"/>
                      <a:pt x="11" y="225"/>
                      <a:pt x="11" y="225"/>
                    </a:cubicBezTo>
                    <a:cubicBezTo>
                      <a:pt x="11" y="226"/>
                      <a:pt x="11" y="226"/>
                      <a:pt x="11" y="227"/>
                    </a:cubicBezTo>
                    <a:cubicBezTo>
                      <a:pt x="12" y="228"/>
                      <a:pt x="12" y="228"/>
                      <a:pt x="12" y="228"/>
                    </a:cubicBezTo>
                    <a:cubicBezTo>
                      <a:pt x="12" y="229"/>
                      <a:pt x="12" y="229"/>
                      <a:pt x="12" y="230"/>
                    </a:cubicBezTo>
                    <a:cubicBezTo>
                      <a:pt x="13" y="231"/>
                      <a:pt x="13" y="231"/>
                      <a:pt x="13" y="231"/>
                    </a:cubicBezTo>
                    <a:cubicBezTo>
                      <a:pt x="13" y="232"/>
                      <a:pt x="14" y="233"/>
                      <a:pt x="14" y="233"/>
                    </a:cubicBezTo>
                    <a:cubicBezTo>
                      <a:pt x="14" y="234"/>
                      <a:pt x="14" y="234"/>
                      <a:pt x="14" y="234"/>
                    </a:cubicBezTo>
                    <a:cubicBezTo>
                      <a:pt x="15" y="235"/>
                      <a:pt x="15" y="235"/>
                      <a:pt x="15" y="236"/>
                    </a:cubicBezTo>
                    <a:cubicBezTo>
                      <a:pt x="16" y="237"/>
                      <a:pt x="16" y="237"/>
                      <a:pt x="16" y="237"/>
                    </a:cubicBezTo>
                    <a:cubicBezTo>
                      <a:pt x="16" y="237"/>
                      <a:pt x="16" y="238"/>
                      <a:pt x="17" y="238"/>
                    </a:cubicBezTo>
                    <a:cubicBezTo>
                      <a:pt x="17" y="239"/>
                      <a:pt x="17" y="239"/>
                      <a:pt x="17" y="239"/>
                    </a:cubicBezTo>
                    <a:cubicBezTo>
                      <a:pt x="18" y="239"/>
                      <a:pt x="18" y="240"/>
                      <a:pt x="18" y="240"/>
                    </a:cubicBezTo>
                    <a:cubicBezTo>
                      <a:pt x="19" y="241"/>
                      <a:pt x="19" y="241"/>
                      <a:pt x="19" y="241"/>
                    </a:cubicBezTo>
                    <a:cubicBezTo>
                      <a:pt x="20" y="241"/>
                      <a:pt x="20" y="242"/>
                      <a:pt x="20" y="242"/>
                    </a:cubicBezTo>
                    <a:cubicBezTo>
                      <a:pt x="21" y="243"/>
                      <a:pt x="21" y="243"/>
                      <a:pt x="21" y="243"/>
                    </a:cubicBezTo>
                    <a:cubicBezTo>
                      <a:pt x="21" y="243"/>
                      <a:pt x="22" y="243"/>
                      <a:pt x="22" y="244"/>
                    </a:cubicBezTo>
                    <a:cubicBezTo>
                      <a:pt x="23" y="244"/>
                      <a:pt x="23" y="244"/>
                      <a:pt x="23" y="244"/>
                    </a:cubicBezTo>
                    <a:cubicBezTo>
                      <a:pt x="23" y="245"/>
                      <a:pt x="24" y="245"/>
                      <a:pt x="24" y="245"/>
                    </a:cubicBezTo>
                    <a:cubicBezTo>
                      <a:pt x="25" y="246"/>
                      <a:pt x="25" y="246"/>
                      <a:pt x="25" y="246"/>
                    </a:cubicBezTo>
                    <a:cubicBezTo>
                      <a:pt x="25" y="246"/>
                      <a:pt x="26" y="246"/>
                      <a:pt x="26" y="246"/>
                    </a:cubicBezTo>
                    <a:cubicBezTo>
                      <a:pt x="27" y="247"/>
                      <a:pt x="27" y="247"/>
                      <a:pt x="27" y="247"/>
                    </a:cubicBezTo>
                    <a:cubicBezTo>
                      <a:pt x="27" y="247"/>
                      <a:pt x="28" y="247"/>
                      <a:pt x="28" y="247"/>
                    </a:cubicBezTo>
                    <a:cubicBezTo>
                      <a:pt x="29" y="248"/>
                      <a:pt x="29" y="248"/>
                      <a:pt x="29" y="248"/>
                    </a:cubicBezTo>
                    <a:cubicBezTo>
                      <a:pt x="30" y="248"/>
                      <a:pt x="30" y="248"/>
                      <a:pt x="31" y="248"/>
                    </a:cubicBezTo>
                    <a:cubicBezTo>
                      <a:pt x="31" y="248"/>
                      <a:pt x="31" y="248"/>
                      <a:pt x="31" y="248"/>
                    </a:cubicBezTo>
                    <a:cubicBezTo>
                      <a:pt x="32" y="248"/>
                      <a:pt x="33" y="249"/>
                      <a:pt x="34" y="249"/>
                    </a:cubicBezTo>
                    <a:cubicBezTo>
                      <a:pt x="34" y="249"/>
                      <a:pt x="34" y="249"/>
                      <a:pt x="34" y="249"/>
                    </a:cubicBezTo>
                    <a:cubicBezTo>
                      <a:pt x="61" y="251"/>
                      <a:pt x="61" y="251"/>
                      <a:pt x="61" y="251"/>
                    </a:cubicBezTo>
                    <a:cubicBezTo>
                      <a:pt x="60" y="251"/>
                      <a:pt x="59" y="251"/>
                      <a:pt x="58" y="251"/>
                    </a:cubicBezTo>
                    <a:cubicBezTo>
                      <a:pt x="58" y="251"/>
                      <a:pt x="58" y="251"/>
                      <a:pt x="58" y="251"/>
                    </a:cubicBezTo>
                    <a:cubicBezTo>
                      <a:pt x="57" y="251"/>
                      <a:pt x="57" y="251"/>
                      <a:pt x="56" y="250"/>
                    </a:cubicBezTo>
                    <a:cubicBezTo>
                      <a:pt x="55" y="250"/>
                      <a:pt x="55" y="250"/>
                      <a:pt x="55" y="250"/>
                    </a:cubicBezTo>
                    <a:cubicBezTo>
                      <a:pt x="55" y="250"/>
                      <a:pt x="55" y="250"/>
                      <a:pt x="54" y="250"/>
                    </a:cubicBezTo>
                    <a:cubicBezTo>
                      <a:pt x="53" y="249"/>
                      <a:pt x="53" y="249"/>
                      <a:pt x="53" y="249"/>
                    </a:cubicBezTo>
                    <a:cubicBezTo>
                      <a:pt x="53" y="249"/>
                      <a:pt x="52" y="249"/>
                      <a:pt x="52" y="248"/>
                    </a:cubicBezTo>
                    <a:cubicBezTo>
                      <a:pt x="51" y="248"/>
                      <a:pt x="51" y="248"/>
                      <a:pt x="51" y="248"/>
                    </a:cubicBezTo>
                    <a:cubicBezTo>
                      <a:pt x="51" y="248"/>
                      <a:pt x="50" y="247"/>
                      <a:pt x="50" y="247"/>
                    </a:cubicBezTo>
                    <a:cubicBezTo>
                      <a:pt x="49" y="246"/>
                      <a:pt x="49" y="246"/>
                      <a:pt x="49" y="246"/>
                    </a:cubicBezTo>
                    <a:cubicBezTo>
                      <a:pt x="49" y="246"/>
                      <a:pt x="48" y="246"/>
                      <a:pt x="48" y="245"/>
                    </a:cubicBezTo>
                    <a:cubicBezTo>
                      <a:pt x="47" y="245"/>
                      <a:pt x="47" y="245"/>
                      <a:pt x="47" y="245"/>
                    </a:cubicBezTo>
                    <a:cubicBezTo>
                      <a:pt x="47" y="244"/>
                      <a:pt x="47" y="244"/>
                      <a:pt x="46" y="244"/>
                    </a:cubicBezTo>
                    <a:cubicBezTo>
                      <a:pt x="46" y="243"/>
                      <a:pt x="46" y="243"/>
                      <a:pt x="46" y="243"/>
                    </a:cubicBezTo>
                    <a:cubicBezTo>
                      <a:pt x="45" y="242"/>
                      <a:pt x="45" y="242"/>
                      <a:pt x="45" y="242"/>
                    </a:cubicBezTo>
                    <a:cubicBezTo>
                      <a:pt x="44" y="241"/>
                      <a:pt x="44" y="241"/>
                      <a:pt x="44" y="241"/>
                    </a:cubicBezTo>
                    <a:cubicBezTo>
                      <a:pt x="44" y="240"/>
                      <a:pt x="43" y="240"/>
                      <a:pt x="43" y="239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42" y="238"/>
                      <a:pt x="42" y="237"/>
                      <a:pt x="41" y="237"/>
                    </a:cubicBezTo>
                    <a:cubicBezTo>
                      <a:pt x="41" y="236"/>
                      <a:pt x="41" y="236"/>
                      <a:pt x="41" y="236"/>
                    </a:cubicBezTo>
                    <a:cubicBezTo>
                      <a:pt x="41" y="235"/>
                      <a:pt x="40" y="234"/>
                      <a:pt x="40" y="234"/>
                    </a:cubicBezTo>
                    <a:cubicBezTo>
                      <a:pt x="40" y="233"/>
                      <a:pt x="40" y="233"/>
                      <a:pt x="40" y="233"/>
                    </a:cubicBezTo>
                    <a:cubicBezTo>
                      <a:pt x="39" y="232"/>
                      <a:pt x="39" y="231"/>
                      <a:pt x="39" y="231"/>
                    </a:cubicBezTo>
                    <a:cubicBezTo>
                      <a:pt x="38" y="230"/>
                      <a:pt x="38" y="230"/>
                      <a:pt x="38" y="230"/>
                    </a:cubicBezTo>
                    <a:cubicBezTo>
                      <a:pt x="38" y="229"/>
                      <a:pt x="38" y="228"/>
                      <a:pt x="38" y="228"/>
                    </a:cubicBezTo>
                    <a:cubicBezTo>
                      <a:pt x="38" y="227"/>
                      <a:pt x="38" y="227"/>
                      <a:pt x="38" y="227"/>
                    </a:cubicBezTo>
                    <a:cubicBezTo>
                      <a:pt x="37" y="226"/>
                      <a:pt x="37" y="225"/>
                      <a:pt x="37" y="225"/>
                    </a:cubicBezTo>
                    <a:cubicBezTo>
                      <a:pt x="37" y="224"/>
                      <a:pt x="37" y="224"/>
                      <a:pt x="37" y="224"/>
                    </a:cubicBezTo>
                    <a:cubicBezTo>
                      <a:pt x="37" y="223"/>
                      <a:pt x="37" y="222"/>
                      <a:pt x="37" y="222"/>
                    </a:cubicBezTo>
                    <a:cubicBezTo>
                      <a:pt x="36" y="220"/>
                      <a:pt x="36" y="219"/>
                      <a:pt x="36" y="218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7" y="70"/>
                      <a:pt x="27" y="69"/>
                      <a:pt x="27" y="68"/>
                    </a:cubicBezTo>
                    <a:cubicBezTo>
                      <a:pt x="27" y="66"/>
                      <a:pt x="27" y="64"/>
                      <a:pt x="27" y="62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59"/>
                      <a:pt x="28" y="58"/>
                      <a:pt x="28" y="56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9" y="53"/>
                      <a:pt x="29" y="51"/>
                      <a:pt x="30" y="49"/>
                    </a:cubicBezTo>
                    <a:cubicBezTo>
                      <a:pt x="30" y="49"/>
                      <a:pt x="30" y="49"/>
                      <a:pt x="30" y="48"/>
                    </a:cubicBezTo>
                    <a:cubicBezTo>
                      <a:pt x="31" y="47"/>
                      <a:pt x="31" y="46"/>
                      <a:pt x="32" y="46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3" y="43"/>
                      <a:pt x="33" y="42"/>
                      <a:pt x="34" y="41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35" y="39"/>
                      <a:pt x="36" y="38"/>
                      <a:pt x="36" y="37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8" y="36"/>
                      <a:pt x="38" y="35"/>
                      <a:pt x="39" y="34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0" y="32"/>
                      <a:pt x="41" y="32"/>
                      <a:pt x="42" y="31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43" y="30"/>
                      <a:pt x="44" y="29"/>
                      <a:pt x="45" y="29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7" y="28"/>
                      <a:pt x="48" y="27"/>
                      <a:pt x="48" y="27"/>
                    </a:cubicBezTo>
                    <a:cubicBezTo>
                      <a:pt x="49" y="27"/>
                      <a:pt x="49" y="27"/>
                      <a:pt x="49" y="26"/>
                    </a:cubicBezTo>
                    <a:cubicBezTo>
                      <a:pt x="50" y="26"/>
                      <a:pt x="51" y="26"/>
                      <a:pt x="51" y="26"/>
                    </a:cubicBezTo>
                    <a:cubicBezTo>
                      <a:pt x="52" y="25"/>
                      <a:pt x="53" y="25"/>
                      <a:pt x="53" y="25"/>
                    </a:cubicBezTo>
                    <a:cubicBezTo>
                      <a:pt x="160" y="3"/>
                      <a:pt x="160" y="3"/>
                      <a:pt x="160" y="3"/>
                    </a:cubicBezTo>
                    <a:cubicBezTo>
                      <a:pt x="161" y="2"/>
                      <a:pt x="162" y="2"/>
                      <a:pt x="163" y="2"/>
                    </a:cubicBezTo>
                    <a:cubicBezTo>
                      <a:pt x="164" y="2"/>
                      <a:pt x="165" y="2"/>
                      <a:pt x="166" y="2"/>
                    </a:cubicBezTo>
                    <a:cubicBezTo>
                      <a:pt x="166" y="2"/>
                      <a:pt x="166" y="2"/>
                      <a:pt x="166" y="2"/>
                    </a:cubicBezTo>
                    <a:close/>
                  </a:path>
                </a:pathLst>
              </a:custGeom>
              <a:solidFill>
                <a:srgbClr val="1E61AE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45" name="Freeform 33"/>
              <p:cNvSpPr/>
              <p:nvPr/>
            </p:nvSpPr>
            <p:spPr bwMode="auto">
              <a:xfrm>
                <a:off x="3333750" y="2889251"/>
                <a:ext cx="604838" cy="881063"/>
              </a:xfrm>
              <a:custGeom>
                <a:avLst/>
                <a:gdLst>
                  <a:gd name="T0" fmla="*/ 134 w 175"/>
                  <a:gd name="T1" fmla="*/ 4 h 255"/>
                  <a:gd name="T2" fmla="*/ 165 w 175"/>
                  <a:gd name="T3" fmla="*/ 37 h 255"/>
                  <a:gd name="T4" fmla="*/ 174 w 175"/>
                  <a:gd name="T5" fmla="*/ 184 h 255"/>
                  <a:gd name="T6" fmla="*/ 148 w 175"/>
                  <a:gd name="T7" fmla="*/ 230 h 255"/>
                  <a:gd name="T8" fmla="*/ 41 w 175"/>
                  <a:gd name="T9" fmla="*/ 252 h 255"/>
                  <a:gd name="T10" fmla="*/ 10 w 175"/>
                  <a:gd name="T11" fmla="*/ 219 h 255"/>
                  <a:gd name="T12" fmla="*/ 1 w 175"/>
                  <a:gd name="T13" fmla="*/ 72 h 255"/>
                  <a:gd name="T14" fmla="*/ 27 w 175"/>
                  <a:gd name="T15" fmla="*/ 26 h 255"/>
                  <a:gd name="T16" fmla="*/ 134 w 175"/>
                  <a:gd name="T17" fmla="*/ 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5" h="255">
                    <a:moveTo>
                      <a:pt x="134" y="4"/>
                    </a:moveTo>
                    <a:cubicBezTo>
                      <a:pt x="150" y="0"/>
                      <a:pt x="163" y="15"/>
                      <a:pt x="165" y="37"/>
                    </a:cubicBezTo>
                    <a:cubicBezTo>
                      <a:pt x="174" y="184"/>
                      <a:pt x="174" y="184"/>
                      <a:pt x="174" y="184"/>
                    </a:cubicBezTo>
                    <a:cubicBezTo>
                      <a:pt x="175" y="206"/>
                      <a:pt x="163" y="226"/>
                      <a:pt x="148" y="230"/>
                    </a:cubicBezTo>
                    <a:cubicBezTo>
                      <a:pt x="41" y="252"/>
                      <a:pt x="41" y="252"/>
                      <a:pt x="41" y="252"/>
                    </a:cubicBezTo>
                    <a:cubicBezTo>
                      <a:pt x="25" y="255"/>
                      <a:pt x="11" y="240"/>
                      <a:pt x="10" y="219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50"/>
                      <a:pt x="12" y="29"/>
                      <a:pt x="27" y="26"/>
                    </a:cubicBezTo>
                    <a:cubicBezTo>
                      <a:pt x="134" y="4"/>
                      <a:pt x="134" y="4"/>
                      <a:pt x="134" y="4"/>
                    </a:cubicBezTo>
                    <a:close/>
                  </a:path>
                </a:pathLst>
              </a:custGeom>
              <a:solidFill>
                <a:srgbClr val="246AB4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46" name="Freeform 34"/>
              <p:cNvSpPr/>
              <p:nvPr/>
            </p:nvSpPr>
            <p:spPr bwMode="auto">
              <a:xfrm>
                <a:off x="4229100" y="5751513"/>
                <a:ext cx="320675" cy="223838"/>
              </a:xfrm>
              <a:custGeom>
                <a:avLst/>
                <a:gdLst>
                  <a:gd name="T0" fmla="*/ 76 w 93"/>
                  <a:gd name="T1" fmla="*/ 17 h 65"/>
                  <a:gd name="T2" fmla="*/ 69 w 93"/>
                  <a:gd name="T3" fmla="*/ 40 h 65"/>
                  <a:gd name="T4" fmla="*/ 43 w 93"/>
                  <a:gd name="T5" fmla="*/ 51 h 65"/>
                  <a:gd name="T6" fmla="*/ 1 w 93"/>
                  <a:gd name="T7" fmla="*/ 57 h 65"/>
                  <a:gd name="T8" fmla="*/ 5 w 93"/>
                  <a:gd name="T9" fmla="*/ 62 h 65"/>
                  <a:gd name="T10" fmla="*/ 37 w 93"/>
                  <a:gd name="T11" fmla="*/ 63 h 65"/>
                  <a:gd name="T12" fmla="*/ 75 w 93"/>
                  <a:gd name="T13" fmla="*/ 60 h 65"/>
                  <a:gd name="T14" fmla="*/ 91 w 93"/>
                  <a:gd name="T15" fmla="*/ 55 h 65"/>
                  <a:gd name="T16" fmla="*/ 91 w 93"/>
                  <a:gd name="T17" fmla="*/ 43 h 65"/>
                  <a:gd name="T18" fmla="*/ 91 w 93"/>
                  <a:gd name="T19" fmla="*/ 4 h 65"/>
                  <a:gd name="T20" fmla="*/ 89 w 93"/>
                  <a:gd name="T21" fmla="*/ 1 h 65"/>
                  <a:gd name="T22" fmla="*/ 87 w 93"/>
                  <a:gd name="T23" fmla="*/ 1 h 65"/>
                  <a:gd name="T24" fmla="*/ 76 w 93"/>
                  <a:gd name="T25" fmla="*/ 1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5">
                    <a:moveTo>
                      <a:pt x="76" y="17"/>
                    </a:moveTo>
                    <a:cubicBezTo>
                      <a:pt x="75" y="25"/>
                      <a:pt x="75" y="34"/>
                      <a:pt x="69" y="40"/>
                    </a:cubicBezTo>
                    <a:cubicBezTo>
                      <a:pt x="63" y="48"/>
                      <a:pt x="53" y="50"/>
                      <a:pt x="43" y="51"/>
                    </a:cubicBezTo>
                    <a:cubicBezTo>
                      <a:pt x="29" y="53"/>
                      <a:pt x="15" y="55"/>
                      <a:pt x="1" y="57"/>
                    </a:cubicBezTo>
                    <a:cubicBezTo>
                      <a:pt x="0" y="59"/>
                      <a:pt x="3" y="61"/>
                      <a:pt x="5" y="62"/>
                    </a:cubicBezTo>
                    <a:cubicBezTo>
                      <a:pt x="15" y="65"/>
                      <a:pt x="27" y="64"/>
                      <a:pt x="37" y="63"/>
                    </a:cubicBezTo>
                    <a:cubicBezTo>
                      <a:pt x="50" y="61"/>
                      <a:pt x="63" y="61"/>
                      <a:pt x="75" y="60"/>
                    </a:cubicBezTo>
                    <a:cubicBezTo>
                      <a:pt x="81" y="60"/>
                      <a:pt x="88" y="60"/>
                      <a:pt x="91" y="55"/>
                    </a:cubicBezTo>
                    <a:cubicBezTo>
                      <a:pt x="93" y="51"/>
                      <a:pt x="92" y="47"/>
                      <a:pt x="91" y="43"/>
                    </a:cubicBezTo>
                    <a:cubicBezTo>
                      <a:pt x="90" y="30"/>
                      <a:pt x="93" y="17"/>
                      <a:pt x="91" y="4"/>
                    </a:cubicBezTo>
                    <a:cubicBezTo>
                      <a:pt x="91" y="3"/>
                      <a:pt x="91" y="1"/>
                      <a:pt x="89" y="1"/>
                    </a:cubicBezTo>
                    <a:cubicBezTo>
                      <a:pt x="89" y="0"/>
                      <a:pt x="88" y="1"/>
                      <a:pt x="87" y="1"/>
                    </a:cubicBezTo>
                    <a:cubicBezTo>
                      <a:pt x="76" y="3"/>
                      <a:pt x="76" y="7"/>
                      <a:pt x="76" y="17"/>
                    </a:cubicBez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47" name="Freeform 35"/>
              <p:cNvSpPr/>
              <p:nvPr/>
            </p:nvSpPr>
            <p:spPr bwMode="auto">
              <a:xfrm>
                <a:off x="4217988" y="5868988"/>
                <a:ext cx="341313" cy="120650"/>
              </a:xfrm>
              <a:custGeom>
                <a:avLst/>
                <a:gdLst>
                  <a:gd name="T0" fmla="*/ 83 w 99"/>
                  <a:gd name="T1" fmla="*/ 16 h 35"/>
                  <a:gd name="T2" fmla="*/ 50 w 99"/>
                  <a:gd name="T3" fmla="*/ 22 h 35"/>
                  <a:gd name="T4" fmla="*/ 44 w 99"/>
                  <a:gd name="T5" fmla="*/ 21 h 35"/>
                  <a:gd name="T6" fmla="*/ 42 w 99"/>
                  <a:gd name="T7" fmla="*/ 17 h 35"/>
                  <a:gd name="T8" fmla="*/ 16 w 99"/>
                  <a:gd name="T9" fmla="*/ 19 h 35"/>
                  <a:gd name="T10" fmla="*/ 1 w 99"/>
                  <a:gd name="T11" fmla="*/ 22 h 35"/>
                  <a:gd name="T12" fmla="*/ 2 w 99"/>
                  <a:gd name="T13" fmla="*/ 28 h 35"/>
                  <a:gd name="T14" fmla="*/ 8 w 99"/>
                  <a:gd name="T15" fmla="*/ 31 h 35"/>
                  <a:gd name="T16" fmla="*/ 39 w 99"/>
                  <a:gd name="T17" fmla="*/ 34 h 35"/>
                  <a:gd name="T18" fmla="*/ 79 w 99"/>
                  <a:gd name="T19" fmla="*/ 32 h 35"/>
                  <a:gd name="T20" fmla="*/ 91 w 99"/>
                  <a:gd name="T21" fmla="*/ 29 h 35"/>
                  <a:gd name="T22" fmla="*/ 99 w 99"/>
                  <a:gd name="T23" fmla="*/ 12 h 35"/>
                  <a:gd name="T24" fmla="*/ 83 w 99"/>
                  <a:gd name="T25" fmla="*/ 1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9" h="35">
                    <a:moveTo>
                      <a:pt x="83" y="16"/>
                    </a:moveTo>
                    <a:cubicBezTo>
                      <a:pt x="72" y="22"/>
                      <a:pt x="62" y="24"/>
                      <a:pt x="50" y="22"/>
                    </a:cubicBezTo>
                    <a:cubicBezTo>
                      <a:pt x="49" y="22"/>
                      <a:pt x="45" y="21"/>
                      <a:pt x="44" y="21"/>
                    </a:cubicBezTo>
                    <a:cubicBezTo>
                      <a:pt x="44" y="19"/>
                      <a:pt x="44" y="17"/>
                      <a:pt x="42" y="17"/>
                    </a:cubicBezTo>
                    <a:cubicBezTo>
                      <a:pt x="33" y="17"/>
                      <a:pt x="24" y="18"/>
                      <a:pt x="16" y="19"/>
                    </a:cubicBezTo>
                    <a:cubicBezTo>
                      <a:pt x="13" y="19"/>
                      <a:pt x="2" y="20"/>
                      <a:pt x="1" y="22"/>
                    </a:cubicBezTo>
                    <a:cubicBezTo>
                      <a:pt x="0" y="24"/>
                      <a:pt x="1" y="26"/>
                      <a:pt x="2" y="28"/>
                    </a:cubicBezTo>
                    <a:cubicBezTo>
                      <a:pt x="4" y="29"/>
                      <a:pt x="6" y="30"/>
                      <a:pt x="8" y="31"/>
                    </a:cubicBezTo>
                    <a:cubicBezTo>
                      <a:pt x="18" y="35"/>
                      <a:pt x="29" y="35"/>
                      <a:pt x="39" y="34"/>
                    </a:cubicBezTo>
                    <a:cubicBezTo>
                      <a:pt x="52" y="33"/>
                      <a:pt x="65" y="33"/>
                      <a:pt x="79" y="32"/>
                    </a:cubicBezTo>
                    <a:cubicBezTo>
                      <a:pt x="83" y="32"/>
                      <a:pt x="88" y="32"/>
                      <a:pt x="91" y="29"/>
                    </a:cubicBezTo>
                    <a:cubicBezTo>
                      <a:pt x="97" y="26"/>
                      <a:pt x="99" y="18"/>
                      <a:pt x="99" y="12"/>
                    </a:cubicBezTo>
                    <a:cubicBezTo>
                      <a:pt x="99" y="0"/>
                      <a:pt x="86" y="14"/>
                      <a:pt x="83" y="16"/>
                    </a:cubicBezTo>
                    <a:close/>
                  </a:path>
                </a:pathLst>
              </a:custGeom>
              <a:solidFill>
                <a:srgbClr val="1F53A5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48" name="Freeform 36"/>
              <p:cNvSpPr/>
              <p:nvPr/>
            </p:nvSpPr>
            <p:spPr bwMode="auto">
              <a:xfrm>
                <a:off x="3506788" y="5834063"/>
                <a:ext cx="334963" cy="203200"/>
              </a:xfrm>
              <a:custGeom>
                <a:avLst/>
                <a:gdLst>
                  <a:gd name="T0" fmla="*/ 80 w 97"/>
                  <a:gd name="T1" fmla="*/ 15 h 59"/>
                  <a:gd name="T2" fmla="*/ 71 w 97"/>
                  <a:gd name="T3" fmla="*/ 37 h 59"/>
                  <a:gd name="T4" fmla="*/ 43 w 97"/>
                  <a:gd name="T5" fmla="*/ 44 h 59"/>
                  <a:gd name="T6" fmla="*/ 1 w 97"/>
                  <a:gd name="T7" fmla="*/ 45 h 59"/>
                  <a:gd name="T8" fmla="*/ 4 w 97"/>
                  <a:gd name="T9" fmla="*/ 50 h 59"/>
                  <a:gd name="T10" fmla="*/ 36 w 97"/>
                  <a:gd name="T11" fmla="*/ 55 h 59"/>
                  <a:gd name="T12" fmla="*/ 74 w 97"/>
                  <a:gd name="T13" fmla="*/ 58 h 59"/>
                  <a:gd name="T14" fmla="*/ 90 w 97"/>
                  <a:gd name="T15" fmla="*/ 55 h 59"/>
                  <a:gd name="T16" fmla="*/ 92 w 97"/>
                  <a:gd name="T17" fmla="*/ 42 h 59"/>
                  <a:gd name="T18" fmla="*/ 97 w 97"/>
                  <a:gd name="T19" fmla="*/ 4 h 59"/>
                  <a:gd name="T20" fmla="*/ 96 w 97"/>
                  <a:gd name="T21" fmla="*/ 1 h 59"/>
                  <a:gd name="T22" fmla="*/ 94 w 97"/>
                  <a:gd name="T23" fmla="*/ 0 h 59"/>
                  <a:gd name="T24" fmla="*/ 80 w 97"/>
                  <a:gd name="T25" fmla="*/ 1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7" h="59">
                    <a:moveTo>
                      <a:pt x="80" y="15"/>
                    </a:moveTo>
                    <a:cubicBezTo>
                      <a:pt x="79" y="23"/>
                      <a:pt x="77" y="32"/>
                      <a:pt x="71" y="37"/>
                    </a:cubicBezTo>
                    <a:cubicBezTo>
                      <a:pt x="64" y="44"/>
                      <a:pt x="53" y="44"/>
                      <a:pt x="43" y="44"/>
                    </a:cubicBezTo>
                    <a:cubicBezTo>
                      <a:pt x="29" y="45"/>
                      <a:pt x="15" y="45"/>
                      <a:pt x="1" y="45"/>
                    </a:cubicBezTo>
                    <a:cubicBezTo>
                      <a:pt x="0" y="47"/>
                      <a:pt x="2" y="49"/>
                      <a:pt x="4" y="50"/>
                    </a:cubicBezTo>
                    <a:cubicBezTo>
                      <a:pt x="14" y="55"/>
                      <a:pt x="25" y="55"/>
                      <a:pt x="36" y="55"/>
                    </a:cubicBezTo>
                    <a:cubicBezTo>
                      <a:pt x="49" y="55"/>
                      <a:pt x="61" y="56"/>
                      <a:pt x="74" y="58"/>
                    </a:cubicBezTo>
                    <a:cubicBezTo>
                      <a:pt x="80" y="59"/>
                      <a:pt x="86" y="59"/>
                      <a:pt x="90" y="55"/>
                    </a:cubicBezTo>
                    <a:cubicBezTo>
                      <a:pt x="92" y="51"/>
                      <a:pt x="92" y="47"/>
                      <a:pt x="92" y="42"/>
                    </a:cubicBezTo>
                    <a:cubicBezTo>
                      <a:pt x="92" y="30"/>
                      <a:pt x="97" y="17"/>
                      <a:pt x="97" y="4"/>
                    </a:cubicBezTo>
                    <a:cubicBezTo>
                      <a:pt x="97" y="3"/>
                      <a:pt x="97" y="1"/>
                      <a:pt x="96" y="1"/>
                    </a:cubicBezTo>
                    <a:cubicBezTo>
                      <a:pt x="95" y="0"/>
                      <a:pt x="94" y="0"/>
                      <a:pt x="94" y="0"/>
                    </a:cubicBezTo>
                    <a:cubicBezTo>
                      <a:pt x="83" y="1"/>
                      <a:pt x="82" y="5"/>
                      <a:pt x="80" y="15"/>
                    </a:cubicBez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49" name="Freeform 37"/>
              <p:cNvSpPr/>
              <p:nvPr/>
            </p:nvSpPr>
            <p:spPr bwMode="auto">
              <a:xfrm>
                <a:off x="4273550" y="4449763"/>
                <a:ext cx="376238" cy="1366838"/>
              </a:xfrm>
              <a:custGeom>
                <a:avLst/>
                <a:gdLst>
                  <a:gd name="T0" fmla="*/ 91 w 109"/>
                  <a:gd name="T1" fmla="*/ 0 h 396"/>
                  <a:gd name="T2" fmla="*/ 78 w 109"/>
                  <a:gd name="T3" fmla="*/ 150 h 396"/>
                  <a:gd name="T4" fmla="*/ 108 w 109"/>
                  <a:gd name="T5" fmla="*/ 348 h 396"/>
                  <a:gd name="T6" fmla="*/ 100 w 109"/>
                  <a:gd name="T7" fmla="*/ 396 h 396"/>
                  <a:gd name="T8" fmla="*/ 25 w 109"/>
                  <a:gd name="T9" fmla="*/ 395 h 396"/>
                  <a:gd name="T10" fmla="*/ 0 w 109"/>
                  <a:gd name="T11" fmla="*/ 8 h 396"/>
                  <a:gd name="T12" fmla="*/ 91 w 109"/>
                  <a:gd name="T1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396">
                    <a:moveTo>
                      <a:pt x="91" y="0"/>
                    </a:moveTo>
                    <a:cubicBezTo>
                      <a:pt x="91" y="0"/>
                      <a:pt x="82" y="97"/>
                      <a:pt x="78" y="150"/>
                    </a:cubicBezTo>
                    <a:cubicBezTo>
                      <a:pt x="75" y="203"/>
                      <a:pt x="109" y="317"/>
                      <a:pt x="108" y="348"/>
                    </a:cubicBezTo>
                    <a:cubicBezTo>
                      <a:pt x="107" y="378"/>
                      <a:pt x="100" y="396"/>
                      <a:pt x="100" y="396"/>
                    </a:cubicBezTo>
                    <a:cubicBezTo>
                      <a:pt x="25" y="395"/>
                      <a:pt x="25" y="395"/>
                      <a:pt x="25" y="39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91" y="0"/>
                      <a:pt x="91" y="0"/>
                      <a:pt x="91" y="0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50" name="Freeform 38"/>
              <p:cNvSpPr/>
              <p:nvPr/>
            </p:nvSpPr>
            <p:spPr bwMode="auto">
              <a:xfrm>
                <a:off x="4283075" y="3270251"/>
                <a:ext cx="76200" cy="150813"/>
              </a:xfrm>
              <a:custGeom>
                <a:avLst/>
                <a:gdLst>
                  <a:gd name="T0" fmla="*/ 14 w 22"/>
                  <a:gd name="T1" fmla="*/ 23 h 44"/>
                  <a:gd name="T2" fmla="*/ 5 w 22"/>
                  <a:gd name="T3" fmla="*/ 39 h 44"/>
                  <a:gd name="T4" fmla="*/ 4 w 22"/>
                  <a:gd name="T5" fmla="*/ 40 h 44"/>
                  <a:gd name="T6" fmla="*/ 4 w 22"/>
                  <a:gd name="T7" fmla="*/ 40 h 44"/>
                  <a:gd name="T8" fmla="*/ 4 w 22"/>
                  <a:gd name="T9" fmla="*/ 40 h 44"/>
                  <a:gd name="T10" fmla="*/ 4 w 22"/>
                  <a:gd name="T11" fmla="*/ 40 h 44"/>
                  <a:gd name="T12" fmla="*/ 4 w 22"/>
                  <a:gd name="T13" fmla="*/ 40 h 44"/>
                  <a:gd name="T14" fmla="*/ 4 w 22"/>
                  <a:gd name="T15" fmla="*/ 41 h 44"/>
                  <a:gd name="T16" fmla="*/ 4 w 22"/>
                  <a:gd name="T17" fmla="*/ 41 h 44"/>
                  <a:gd name="T18" fmla="*/ 4 w 22"/>
                  <a:gd name="T19" fmla="*/ 40 h 44"/>
                  <a:gd name="T20" fmla="*/ 4 w 22"/>
                  <a:gd name="T21" fmla="*/ 40 h 44"/>
                  <a:gd name="T22" fmla="*/ 4 w 22"/>
                  <a:gd name="T23" fmla="*/ 38 h 44"/>
                  <a:gd name="T24" fmla="*/ 14 w 22"/>
                  <a:gd name="T25" fmla="*/ 9 h 44"/>
                  <a:gd name="T26" fmla="*/ 18 w 22"/>
                  <a:gd name="T27" fmla="*/ 5 h 44"/>
                  <a:gd name="T28" fmla="*/ 18 w 22"/>
                  <a:gd name="T29" fmla="*/ 4 h 44"/>
                  <a:gd name="T30" fmla="*/ 18 w 22"/>
                  <a:gd name="T31" fmla="*/ 4 h 44"/>
                  <a:gd name="T32" fmla="*/ 18 w 22"/>
                  <a:gd name="T33" fmla="*/ 4 h 44"/>
                  <a:gd name="T34" fmla="*/ 18 w 22"/>
                  <a:gd name="T35" fmla="*/ 4 h 44"/>
                  <a:gd name="T36" fmla="*/ 18 w 22"/>
                  <a:gd name="T37" fmla="*/ 4 h 44"/>
                  <a:gd name="T38" fmla="*/ 18 w 22"/>
                  <a:gd name="T39" fmla="*/ 4 h 44"/>
                  <a:gd name="T40" fmla="*/ 18 w 22"/>
                  <a:gd name="T41" fmla="*/ 4 h 44"/>
                  <a:gd name="T42" fmla="*/ 18 w 22"/>
                  <a:gd name="T43" fmla="*/ 4 h 44"/>
                  <a:gd name="T44" fmla="*/ 18 w 22"/>
                  <a:gd name="T45" fmla="*/ 4 h 44"/>
                  <a:gd name="T46" fmla="*/ 14 w 22"/>
                  <a:gd name="T47" fmla="*/ 23 h 44"/>
                  <a:gd name="T48" fmla="*/ 17 w 22"/>
                  <a:gd name="T49" fmla="*/ 25 h 44"/>
                  <a:gd name="T50" fmla="*/ 21 w 22"/>
                  <a:gd name="T51" fmla="*/ 3 h 44"/>
                  <a:gd name="T52" fmla="*/ 19 w 22"/>
                  <a:gd name="T53" fmla="*/ 1 h 44"/>
                  <a:gd name="T54" fmla="*/ 14 w 22"/>
                  <a:gd name="T55" fmla="*/ 2 h 44"/>
                  <a:gd name="T56" fmla="*/ 4 w 22"/>
                  <a:gd name="T57" fmla="*/ 20 h 44"/>
                  <a:gd name="T58" fmla="*/ 0 w 22"/>
                  <a:gd name="T59" fmla="*/ 41 h 44"/>
                  <a:gd name="T60" fmla="*/ 2 w 22"/>
                  <a:gd name="T61" fmla="*/ 44 h 44"/>
                  <a:gd name="T62" fmla="*/ 7 w 22"/>
                  <a:gd name="T63" fmla="*/ 42 h 44"/>
                  <a:gd name="T64" fmla="*/ 17 w 22"/>
                  <a:gd name="T65" fmla="*/ 2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44">
                    <a:moveTo>
                      <a:pt x="15" y="24"/>
                    </a:moveTo>
                    <a:cubicBezTo>
                      <a:pt x="14" y="23"/>
                      <a:pt x="14" y="23"/>
                      <a:pt x="14" y="23"/>
                    </a:cubicBezTo>
                    <a:cubicBezTo>
                      <a:pt x="12" y="28"/>
                      <a:pt x="9" y="33"/>
                      <a:pt x="7" y="36"/>
                    </a:cubicBezTo>
                    <a:cubicBezTo>
                      <a:pt x="6" y="37"/>
                      <a:pt x="5" y="38"/>
                      <a:pt x="5" y="39"/>
                    </a:cubicBezTo>
                    <a:cubicBezTo>
                      <a:pt x="4" y="39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39"/>
                      <a:pt x="4" y="38"/>
                    </a:cubicBezTo>
                    <a:cubicBezTo>
                      <a:pt x="4" y="35"/>
                      <a:pt x="5" y="28"/>
                      <a:pt x="8" y="21"/>
                    </a:cubicBezTo>
                    <a:cubicBezTo>
                      <a:pt x="10" y="16"/>
                      <a:pt x="12" y="12"/>
                      <a:pt x="14" y="9"/>
                    </a:cubicBezTo>
                    <a:cubicBezTo>
                      <a:pt x="15" y="7"/>
                      <a:pt x="16" y="6"/>
                      <a:pt x="17" y="5"/>
                    </a:cubicBezTo>
                    <a:cubicBezTo>
                      <a:pt x="17" y="5"/>
                      <a:pt x="18" y="5"/>
                      <a:pt x="18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5"/>
                      <a:pt x="18" y="6"/>
                    </a:cubicBezTo>
                    <a:cubicBezTo>
                      <a:pt x="18" y="10"/>
                      <a:pt x="16" y="16"/>
                      <a:pt x="14" y="23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20" y="17"/>
                      <a:pt x="22" y="11"/>
                      <a:pt x="22" y="6"/>
                    </a:cubicBezTo>
                    <a:cubicBezTo>
                      <a:pt x="22" y="5"/>
                      <a:pt x="22" y="4"/>
                      <a:pt x="21" y="3"/>
                    </a:cubicBezTo>
                    <a:cubicBezTo>
                      <a:pt x="21" y="3"/>
                      <a:pt x="21" y="2"/>
                      <a:pt x="21" y="2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9" y="1"/>
                      <a:pt x="19" y="0"/>
                      <a:pt x="18" y="0"/>
                    </a:cubicBezTo>
                    <a:cubicBezTo>
                      <a:pt x="16" y="1"/>
                      <a:pt x="15" y="1"/>
                      <a:pt x="14" y="2"/>
                    </a:cubicBezTo>
                    <a:cubicBezTo>
                      <a:pt x="13" y="4"/>
                      <a:pt x="11" y="6"/>
                      <a:pt x="9" y="9"/>
                    </a:cubicBezTo>
                    <a:cubicBezTo>
                      <a:pt x="8" y="12"/>
                      <a:pt x="6" y="16"/>
                      <a:pt x="4" y="20"/>
                    </a:cubicBezTo>
                    <a:cubicBezTo>
                      <a:pt x="2" y="27"/>
                      <a:pt x="0" y="34"/>
                      <a:pt x="0" y="38"/>
                    </a:cubicBezTo>
                    <a:cubicBezTo>
                      <a:pt x="0" y="39"/>
                      <a:pt x="0" y="40"/>
                      <a:pt x="0" y="41"/>
                    </a:cubicBezTo>
                    <a:cubicBezTo>
                      <a:pt x="0" y="42"/>
                      <a:pt x="1" y="42"/>
                      <a:pt x="1" y="43"/>
                    </a:cubicBezTo>
                    <a:cubicBezTo>
                      <a:pt x="1" y="43"/>
                      <a:pt x="2" y="43"/>
                      <a:pt x="2" y="44"/>
                    </a:cubicBezTo>
                    <a:cubicBezTo>
                      <a:pt x="3" y="44"/>
                      <a:pt x="3" y="44"/>
                      <a:pt x="4" y="44"/>
                    </a:cubicBezTo>
                    <a:cubicBezTo>
                      <a:pt x="5" y="44"/>
                      <a:pt x="6" y="43"/>
                      <a:pt x="7" y="42"/>
                    </a:cubicBezTo>
                    <a:cubicBezTo>
                      <a:pt x="9" y="40"/>
                      <a:pt x="11" y="38"/>
                      <a:pt x="12" y="35"/>
                    </a:cubicBezTo>
                    <a:cubicBezTo>
                      <a:pt x="14" y="32"/>
                      <a:pt x="16" y="29"/>
                      <a:pt x="17" y="25"/>
                    </a:cubicBezTo>
                    <a:cubicBezTo>
                      <a:pt x="15" y="24"/>
                      <a:pt x="15" y="24"/>
                      <a:pt x="15" y="24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51" name="Freeform 39"/>
              <p:cNvSpPr/>
              <p:nvPr/>
            </p:nvSpPr>
            <p:spPr bwMode="auto">
              <a:xfrm>
                <a:off x="4238625" y="3238501"/>
                <a:ext cx="452438" cy="455613"/>
              </a:xfrm>
              <a:custGeom>
                <a:avLst/>
                <a:gdLst>
                  <a:gd name="T0" fmla="*/ 122 w 131"/>
                  <a:gd name="T1" fmla="*/ 81 h 132"/>
                  <a:gd name="T2" fmla="*/ 50 w 131"/>
                  <a:gd name="T3" fmla="*/ 123 h 132"/>
                  <a:gd name="T4" fmla="*/ 8 w 131"/>
                  <a:gd name="T5" fmla="*/ 50 h 132"/>
                  <a:gd name="T6" fmla="*/ 81 w 131"/>
                  <a:gd name="T7" fmla="*/ 9 h 132"/>
                  <a:gd name="T8" fmla="*/ 122 w 131"/>
                  <a:gd name="T9" fmla="*/ 8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132">
                    <a:moveTo>
                      <a:pt x="122" y="81"/>
                    </a:moveTo>
                    <a:cubicBezTo>
                      <a:pt x="114" y="113"/>
                      <a:pt x="81" y="132"/>
                      <a:pt x="50" y="123"/>
                    </a:cubicBezTo>
                    <a:cubicBezTo>
                      <a:pt x="18" y="115"/>
                      <a:pt x="0" y="82"/>
                      <a:pt x="8" y="50"/>
                    </a:cubicBezTo>
                    <a:cubicBezTo>
                      <a:pt x="17" y="19"/>
                      <a:pt x="49" y="0"/>
                      <a:pt x="81" y="9"/>
                    </a:cubicBezTo>
                    <a:cubicBezTo>
                      <a:pt x="112" y="17"/>
                      <a:pt x="131" y="50"/>
                      <a:pt x="122" y="81"/>
                    </a:cubicBez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52" name="Freeform 40"/>
              <p:cNvSpPr/>
              <p:nvPr/>
            </p:nvSpPr>
            <p:spPr bwMode="auto">
              <a:xfrm>
                <a:off x="4367213" y="3556001"/>
                <a:ext cx="171450" cy="282575"/>
              </a:xfrm>
              <a:custGeom>
                <a:avLst/>
                <a:gdLst>
                  <a:gd name="T0" fmla="*/ 26 w 108"/>
                  <a:gd name="T1" fmla="*/ 4 h 178"/>
                  <a:gd name="T2" fmla="*/ 0 w 108"/>
                  <a:gd name="T3" fmla="*/ 148 h 178"/>
                  <a:gd name="T4" fmla="*/ 78 w 108"/>
                  <a:gd name="T5" fmla="*/ 178 h 178"/>
                  <a:gd name="T6" fmla="*/ 108 w 108"/>
                  <a:gd name="T7" fmla="*/ 0 h 178"/>
                  <a:gd name="T8" fmla="*/ 26 w 108"/>
                  <a:gd name="T9" fmla="*/ 4 h 178"/>
                  <a:gd name="T10" fmla="*/ 26 w 108"/>
                  <a:gd name="T11" fmla="*/ 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8" h="178">
                    <a:moveTo>
                      <a:pt x="26" y="4"/>
                    </a:moveTo>
                    <a:lnTo>
                      <a:pt x="0" y="148"/>
                    </a:lnTo>
                    <a:lnTo>
                      <a:pt x="78" y="178"/>
                    </a:lnTo>
                    <a:lnTo>
                      <a:pt x="108" y="0"/>
                    </a:lnTo>
                    <a:lnTo>
                      <a:pt x="26" y="4"/>
                    </a:lnTo>
                    <a:lnTo>
                      <a:pt x="26" y="4"/>
                    </a:ln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53" name="Freeform 41"/>
              <p:cNvSpPr/>
              <p:nvPr/>
            </p:nvSpPr>
            <p:spPr bwMode="auto">
              <a:xfrm>
                <a:off x="3744913" y="4402138"/>
                <a:ext cx="860425" cy="1497013"/>
              </a:xfrm>
              <a:custGeom>
                <a:avLst/>
                <a:gdLst>
                  <a:gd name="T0" fmla="*/ 247 w 249"/>
                  <a:gd name="T1" fmla="*/ 0 h 434"/>
                  <a:gd name="T2" fmla="*/ 103 w 249"/>
                  <a:gd name="T3" fmla="*/ 20 h 434"/>
                  <a:gd name="T4" fmla="*/ 0 w 249"/>
                  <a:gd name="T5" fmla="*/ 424 h 434"/>
                  <a:gd name="T6" fmla="*/ 62 w 249"/>
                  <a:gd name="T7" fmla="*/ 434 h 434"/>
                  <a:gd name="T8" fmla="*/ 126 w 249"/>
                  <a:gd name="T9" fmla="*/ 295 h 434"/>
                  <a:gd name="T10" fmla="*/ 240 w 249"/>
                  <a:gd name="T11" fmla="*/ 52 h 434"/>
                  <a:gd name="T12" fmla="*/ 247 w 249"/>
                  <a:gd name="T13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9" h="434">
                    <a:moveTo>
                      <a:pt x="247" y="0"/>
                    </a:moveTo>
                    <a:cubicBezTo>
                      <a:pt x="247" y="0"/>
                      <a:pt x="138" y="7"/>
                      <a:pt x="103" y="20"/>
                    </a:cubicBezTo>
                    <a:cubicBezTo>
                      <a:pt x="85" y="75"/>
                      <a:pt x="7" y="391"/>
                      <a:pt x="0" y="424"/>
                    </a:cubicBezTo>
                    <a:cubicBezTo>
                      <a:pt x="11" y="427"/>
                      <a:pt x="62" y="434"/>
                      <a:pt x="62" y="434"/>
                    </a:cubicBezTo>
                    <a:cubicBezTo>
                      <a:pt x="62" y="434"/>
                      <a:pt x="94" y="400"/>
                      <a:pt x="126" y="295"/>
                    </a:cubicBezTo>
                    <a:cubicBezTo>
                      <a:pt x="159" y="184"/>
                      <a:pt x="234" y="61"/>
                      <a:pt x="240" y="52"/>
                    </a:cubicBezTo>
                    <a:cubicBezTo>
                      <a:pt x="249" y="38"/>
                      <a:pt x="247" y="0"/>
                      <a:pt x="247" y="0"/>
                    </a:cubicBezTo>
                    <a:close/>
                  </a:path>
                </a:pathLst>
              </a:custGeom>
              <a:solidFill>
                <a:srgbClr val="205DA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54" name="Freeform 42"/>
              <p:cNvSpPr/>
              <p:nvPr/>
            </p:nvSpPr>
            <p:spPr bwMode="auto">
              <a:xfrm>
                <a:off x="3241675" y="3508376"/>
                <a:ext cx="196850" cy="200025"/>
              </a:xfrm>
              <a:custGeom>
                <a:avLst/>
                <a:gdLst>
                  <a:gd name="T0" fmla="*/ 42 w 57"/>
                  <a:gd name="T1" fmla="*/ 8 h 58"/>
                  <a:gd name="T2" fmla="*/ 38 w 57"/>
                  <a:gd name="T3" fmla="*/ 1 h 58"/>
                  <a:gd name="T4" fmla="*/ 29 w 57"/>
                  <a:gd name="T5" fmla="*/ 1 h 58"/>
                  <a:gd name="T6" fmla="*/ 21 w 57"/>
                  <a:gd name="T7" fmla="*/ 5 h 58"/>
                  <a:gd name="T8" fmla="*/ 4 w 57"/>
                  <a:gd name="T9" fmla="*/ 8 h 58"/>
                  <a:gd name="T10" fmla="*/ 1 w 57"/>
                  <a:gd name="T11" fmla="*/ 17 h 58"/>
                  <a:gd name="T12" fmla="*/ 3 w 57"/>
                  <a:gd name="T13" fmla="*/ 22 h 58"/>
                  <a:gd name="T14" fmla="*/ 9 w 57"/>
                  <a:gd name="T15" fmla="*/ 38 h 58"/>
                  <a:gd name="T16" fmla="*/ 20 w 57"/>
                  <a:gd name="T17" fmla="*/ 45 h 58"/>
                  <a:gd name="T18" fmla="*/ 50 w 57"/>
                  <a:gd name="T19" fmla="*/ 57 h 58"/>
                  <a:gd name="T20" fmla="*/ 52 w 57"/>
                  <a:gd name="T21" fmla="*/ 57 h 58"/>
                  <a:gd name="T22" fmla="*/ 53 w 57"/>
                  <a:gd name="T23" fmla="*/ 56 h 58"/>
                  <a:gd name="T24" fmla="*/ 50 w 57"/>
                  <a:gd name="T25" fmla="*/ 32 h 58"/>
                  <a:gd name="T26" fmla="*/ 42 w 57"/>
                  <a:gd name="T27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7" h="58">
                    <a:moveTo>
                      <a:pt x="42" y="8"/>
                    </a:moveTo>
                    <a:cubicBezTo>
                      <a:pt x="41" y="6"/>
                      <a:pt x="40" y="3"/>
                      <a:pt x="38" y="1"/>
                    </a:cubicBezTo>
                    <a:cubicBezTo>
                      <a:pt x="36" y="0"/>
                      <a:pt x="32" y="0"/>
                      <a:pt x="29" y="1"/>
                    </a:cubicBezTo>
                    <a:cubicBezTo>
                      <a:pt x="26" y="2"/>
                      <a:pt x="24" y="4"/>
                      <a:pt x="21" y="5"/>
                    </a:cubicBezTo>
                    <a:cubicBezTo>
                      <a:pt x="15" y="7"/>
                      <a:pt x="9" y="5"/>
                      <a:pt x="4" y="8"/>
                    </a:cubicBezTo>
                    <a:cubicBezTo>
                      <a:pt x="1" y="10"/>
                      <a:pt x="0" y="14"/>
                      <a:pt x="1" y="17"/>
                    </a:cubicBezTo>
                    <a:cubicBezTo>
                      <a:pt x="1" y="18"/>
                      <a:pt x="2" y="20"/>
                      <a:pt x="3" y="22"/>
                    </a:cubicBezTo>
                    <a:cubicBezTo>
                      <a:pt x="5" y="27"/>
                      <a:pt x="5" y="33"/>
                      <a:pt x="9" y="38"/>
                    </a:cubicBezTo>
                    <a:cubicBezTo>
                      <a:pt x="11" y="42"/>
                      <a:pt x="15" y="44"/>
                      <a:pt x="20" y="45"/>
                    </a:cubicBezTo>
                    <a:cubicBezTo>
                      <a:pt x="30" y="49"/>
                      <a:pt x="40" y="53"/>
                      <a:pt x="50" y="57"/>
                    </a:cubicBezTo>
                    <a:cubicBezTo>
                      <a:pt x="50" y="57"/>
                      <a:pt x="51" y="58"/>
                      <a:pt x="52" y="57"/>
                    </a:cubicBezTo>
                    <a:cubicBezTo>
                      <a:pt x="52" y="57"/>
                      <a:pt x="52" y="56"/>
                      <a:pt x="53" y="56"/>
                    </a:cubicBezTo>
                    <a:cubicBezTo>
                      <a:pt x="57" y="46"/>
                      <a:pt x="55" y="40"/>
                      <a:pt x="50" y="32"/>
                    </a:cubicBezTo>
                    <a:cubicBezTo>
                      <a:pt x="45" y="25"/>
                      <a:pt x="44" y="16"/>
                      <a:pt x="42" y="8"/>
                    </a:cubicBez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55" name="Freeform 43"/>
              <p:cNvSpPr/>
              <p:nvPr/>
            </p:nvSpPr>
            <p:spPr bwMode="auto">
              <a:xfrm>
                <a:off x="3497263" y="5951538"/>
                <a:ext cx="347663" cy="103188"/>
              </a:xfrm>
              <a:custGeom>
                <a:avLst/>
                <a:gdLst>
                  <a:gd name="T0" fmla="*/ 83 w 101"/>
                  <a:gd name="T1" fmla="*/ 14 h 30"/>
                  <a:gd name="T2" fmla="*/ 49 w 101"/>
                  <a:gd name="T3" fmla="*/ 16 h 30"/>
                  <a:gd name="T4" fmla="*/ 44 w 101"/>
                  <a:gd name="T5" fmla="*/ 14 h 30"/>
                  <a:gd name="T6" fmla="*/ 42 w 101"/>
                  <a:gd name="T7" fmla="*/ 10 h 30"/>
                  <a:gd name="T8" fmla="*/ 16 w 101"/>
                  <a:gd name="T9" fmla="*/ 8 h 30"/>
                  <a:gd name="T10" fmla="*/ 1 w 101"/>
                  <a:gd name="T11" fmla="*/ 9 h 30"/>
                  <a:gd name="T12" fmla="*/ 2 w 101"/>
                  <a:gd name="T13" fmla="*/ 15 h 30"/>
                  <a:gd name="T14" fmla="*/ 6 w 101"/>
                  <a:gd name="T15" fmla="*/ 19 h 30"/>
                  <a:gd name="T16" fmla="*/ 37 w 101"/>
                  <a:gd name="T17" fmla="*/ 26 h 30"/>
                  <a:gd name="T18" fmla="*/ 76 w 101"/>
                  <a:gd name="T19" fmla="*/ 30 h 30"/>
                  <a:gd name="T20" fmla="*/ 90 w 101"/>
                  <a:gd name="T21" fmla="*/ 28 h 30"/>
                  <a:gd name="T22" fmla="*/ 99 w 101"/>
                  <a:gd name="T23" fmla="*/ 12 h 30"/>
                  <a:gd name="T24" fmla="*/ 83 w 101"/>
                  <a:gd name="T25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30">
                    <a:moveTo>
                      <a:pt x="83" y="14"/>
                    </a:moveTo>
                    <a:cubicBezTo>
                      <a:pt x="72" y="19"/>
                      <a:pt x="61" y="19"/>
                      <a:pt x="49" y="16"/>
                    </a:cubicBezTo>
                    <a:cubicBezTo>
                      <a:pt x="48" y="16"/>
                      <a:pt x="44" y="15"/>
                      <a:pt x="44" y="14"/>
                    </a:cubicBezTo>
                    <a:cubicBezTo>
                      <a:pt x="44" y="12"/>
                      <a:pt x="44" y="10"/>
                      <a:pt x="42" y="10"/>
                    </a:cubicBezTo>
                    <a:cubicBezTo>
                      <a:pt x="33" y="9"/>
                      <a:pt x="25" y="8"/>
                      <a:pt x="16" y="8"/>
                    </a:cubicBezTo>
                    <a:cubicBezTo>
                      <a:pt x="13" y="8"/>
                      <a:pt x="3" y="7"/>
                      <a:pt x="1" y="9"/>
                    </a:cubicBezTo>
                    <a:cubicBezTo>
                      <a:pt x="0" y="11"/>
                      <a:pt x="0" y="13"/>
                      <a:pt x="2" y="15"/>
                    </a:cubicBezTo>
                    <a:cubicBezTo>
                      <a:pt x="3" y="17"/>
                      <a:pt x="5" y="18"/>
                      <a:pt x="6" y="19"/>
                    </a:cubicBezTo>
                    <a:cubicBezTo>
                      <a:pt x="16" y="24"/>
                      <a:pt x="27" y="25"/>
                      <a:pt x="37" y="26"/>
                    </a:cubicBezTo>
                    <a:cubicBezTo>
                      <a:pt x="50" y="27"/>
                      <a:pt x="63" y="29"/>
                      <a:pt x="76" y="30"/>
                    </a:cubicBezTo>
                    <a:cubicBezTo>
                      <a:pt x="81" y="30"/>
                      <a:pt x="86" y="30"/>
                      <a:pt x="90" y="28"/>
                    </a:cubicBezTo>
                    <a:cubicBezTo>
                      <a:pt x="96" y="26"/>
                      <a:pt x="98" y="19"/>
                      <a:pt x="99" y="12"/>
                    </a:cubicBezTo>
                    <a:cubicBezTo>
                      <a:pt x="101" y="0"/>
                      <a:pt x="87" y="12"/>
                      <a:pt x="83" y="14"/>
                    </a:cubicBezTo>
                    <a:close/>
                  </a:path>
                </a:pathLst>
              </a:custGeom>
              <a:solidFill>
                <a:srgbClr val="1F53A5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56" name="Freeform 44"/>
              <p:cNvSpPr/>
              <p:nvPr/>
            </p:nvSpPr>
            <p:spPr bwMode="auto">
              <a:xfrm>
                <a:off x="3327400" y="3424238"/>
                <a:ext cx="61913" cy="146050"/>
              </a:xfrm>
              <a:custGeom>
                <a:avLst/>
                <a:gdLst>
                  <a:gd name="T0" fmla="*/ 10 w 18"/>
                  <a:gd name="T1" fmla="*/ 5 h 42"/>
                  <a:gd name="T2" fmla="*/ 6 w 18"/>
                  <a:gd name="T3" fmla="*/ 0 h 42"/>
                  <a:gd name="T4" fmla="*/ 1 w 18"/>
                  <a:gd name="T5" fmla="*/ 4 h 42"/>
                  <a:gd name="T6" fmla="*/ 0 w 18"/>
                  <a:gd name="T7" fmla="*/ 11 h 42"/>
                  <a:gd name="T8" fmla="*/ 2 w 18"/>
                  <a:gd name="T9" fmla="*/ 31 h 42"/>
                  <a:gd name="T10" fmla="*/ 7 w 18"/>
                  <a:gd name="T11" fmla="*/ 40 h 42"/>
                  <a:gd name="T12" fmla="*/ 15 w 18"/>
                  <a:gd name="T13" fmla="*/ 38 h 42"/>
                  <a:gd name="T14" fmla="*/ 15 w 18"/>
                  <a:gd name="T15" fmla="*/ 25 h 42"/>
                  <a:gd name="T16" fmla="*/ 10 w 18"/>
                  <a:gd name="T17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42">
                    <a:moveTo>
                      <a:pt x="10" y="5"/>
                    </a:moveTo>
                    <a:cubicBezTo>
                      <a:pt x="9" y="3"/>
                      <a:pt x="8" y="1"/>
                      <a:pt x="6" y="0"/>
                    </a:cubicBezTo>
                    <a:cubicBezTo>
                      <a:pt x="4" y="0"/>
                      <a:pt x="2" y="1"/>
                      <a:pt x="1" y="4"/>
                    </a:cubicBezTo>
                    <a:cubicBezTo>
                      <a:pt x="0" y="6"/>
                      <a:pt x="0" y="8"/>
                      <a:pt x="0" y="11"/>
                    </a:cubicBezTo>
                    <a:cubicBezTo>
                      <a:pt x="1" y="17"/>
                      <a:pt x="2" y="24"/>
                      <a:pt x="2" y="31"/>
                    </a:cubicBezTo>
                    <a:cubicBezTo>
                      <a:pt x="3" y="34"/>
                      <a:pt x="4" y="39"/>
                      <a:pt x="7" y="40"/>
                    </a:cubicBezTo>
                    <a:cubicBezTo>
                      <a:pt x="10" y="42"/>
                      <a:pt x="13" y="41"/>
                      <a:pt x="15" y="38"/>
                    </a:cubicBezTo>
                    <a:cubicBezTo>
                      <a:pt x="18" y="34"/>
                      <a:pt x="16" y="29"/>
                      <a:pt x="15" y="25"/>
                    </a:cubicBezTo>
                    <a:cubicBezTo>
                      <a:pt x="14" y="18"/>
                      <a:pt x="13" y="11"/>
                      <a:pt x="10" y="5"/>
                    </a:cubicBez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57" name="Freeform 45"/>
              <p:cNvSpPr/>
              <p:nvPr/>
            </p:nvSpPr>
            <p:spPr bwMode="auto">
              <a:xfrm>
                <a:off x="3355975" y="3600451"/>
                <a:ext cx="1270000" cy="963613"/>
              </a:xfrm>
              <a:custGeom>
                <a:avLst/>
                <a:gdLst>
                  <a:gd name="T0" fmla="*/ 347 w 368"/>
                  <a:gd name="T1" fmla="*/ 65 h 279"/>
                  <a:gd name="T2" fmla="*/ 318 w 368"/>
                  <a:gd name="T3" fmla="*/ 41 h 279"/>
                  <a:gd name="T4" fmla="*/ 234 w 368"/>
                  <a:gd name="T5" fmla="*/ 49 h 279"/>
                  <a:gd name="T6" fmla="*/ 141 w 368"/>
                  <a:gd name="T7" fmla="*/ 74 h 279"/>
                  <a:gd name="T8" fmla="*/ 40 w 368"/>
                  <a:gd name="T9" fmla="*/ 0 h 279"/>
                  <a:gd name="T10" fmla="*/ 0 w 368"/>
                  <a:gd name="T11" fmla="*/ 43 h 279"/>
                  <a:gd name="T12" fmla="*/ 100 w 368"/>
                  <a:gd name="T13" fmla="*/ 145 h 279"/>
                  <a:gd name="T14" fmla="*/ 213 w 368"/>
                  <a:gd name="T15" fmla="*/ 155 h 279"/>
                  <a:gd name="T16" fmla="*/ 216 w 368"/>
                  <a:gd name="T17" fmla="*/ 253 h 279"/>
                  <a:gd name="T18" fmla="*/ 356 w 368"/>
                  <a:gd name="T19" fmla="*/ 258 h 279"/>
                  <a:gd name="T20" fmla="*/ 360 w 368"/>
                  <a:gd name="T21" fmla="*/ 156 h 279"/>
                  <a:gd name="T22" fmla="*/ 347 w 368"/>
                  <a:gd name="T23" fmla="*/ 6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8" h="279">
                    <a:moveTo>
                      <a:pt x="347" y="65"/>
                    </a:moveTo>
                    <a:cubicBezTo>
                      <a:pt x="345" y="51"/>
                      <a:pt x="333" y="40"/>
                      <a:pt x="318" y="41"/>
                    </a:cubicBezTo>
                    <a:cubicBezTo>
                      <a:pt x="288" y="42"/>
                      <a:pt x="242" y="45"/>
                      <a:pt x="234" y="49"/>
                    </a:cubicBezTo>
                    <a:cubicBezTo>
                      <a:pt x="225" y="54"/>
                      <a:pt x="161" y="74"/>
                      <a:pt x="141" y="74"/>
                    </a:cubicBezTo>
                    <a:cubicBezTo>
                      <a:pt x="121" y="74"/>
                      <a:pt x="40" y="0"/>
                      <a:pt x="40" y="0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73" y="134"/>
                      <a:pt x="100" y="145"/>
                    </a:cubicBezTo>
                    <a:cubicBezTo>
                      <a:pt x="127" y="155"/>
                      <a:pt x="213" y="155"/>
                      <a:pt x="213" y="155"/>
                    </a:cubicBezTo>
                    <a:cubicBezTo>
                      <a:pt x="216" y="253"/>
                      <a:pt x="216" y="253"/>
                      <a:pt x="216" y="253"/>
                    </a:cubicBezTo>
                    <a:cubicBezTo>
                      <a:pt x="216" y="253"/>
                      <a:pt x="343" y="279"/>
                      <a:pt x="356" y="258"/>
                    </a:cubicBezTo>
                    <a:cubicBezTo>
                      <a:pt x="368" y="237"/>
                      <a:pt x="360" y="156"/>
                      <a:pt x="360" y="156"/>
                    </a:cubicBezTo>
                    <a:cubicBezTo>
                      <a:pt x="347" y="65"/>
                      <a:pt x="347" y="65"/>
                      <a:pt x="347" y="65"/>
                    </a:cubicBezTo>
                  </a:path>
                </a:pathLst>
              </a:custGeom>
              <a:solidFill>
                <a:srgbClr val="F5928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58" name="Freeform 46"/>
              <p:cNvSpPr/>
              <p:nvPr/>
            </p:nvSpPr>
            <p:spPr bwMode="auto">
              <a:xfrm>
                <a:off x="4229100" y="3308351"/>
                <a:ext cx="76200" cy="147638"/>
              </a:xfrm>
              <a:custGeom>
                <a:avLst/>
                <a:gdLst>
                  <a:gd name="T0" fmla="*/ 14 w 22"/>
                  <a:gd name="T1" fmla="*/ 22 h 43"/>
                  <a:gd name="T2" fmla="*/ 5 w 22"/>
                  <a:gd name="T3" fmla="*/ 38 h 43"/>
                  <a:gd name="T4" fmla="*/ 3 w 22"/>
                  <a:gd name="T5" fmla="*/ 39 h 43"/>
                  <a:gd name="T6" fmla="*/ 4 w 22"/>
                  <a:gd name="T7" fmla="*/ 39 h 43"/>
                  <a:gd name="T8" fmla="*/ 3 w 22"/>
                  <a:gd name="T9" fmla="*/ 39 h 43"/>
                  <a:gd name="T10" fmla="*/ 4 w 22"/>
                  <a:gd name="T11" fmla="*/ 39 h 43"/>
                  <a:gd name="T12" fmla="*/ 4 w 22"/>
                  <a:gd name="T13" fmla="*/ 39 h 43"/>
                  <a:gd name="T14" fmla="*/ 4 w 22"/>
                  <a:gd name="T15" fmla="*/ 40 h 43"/>
                  <a:gd name="T16" fmla="*/ 4 w 22"/>
                  <a:gd name="T17" fmla="*/ 40 h 43"/>
                  <a:gd name="T18" fmla="*/ 4 w 22"/>
                  <a:gd name="T19" fmla="*/ 39 h 43"/>
                  <a:gd name="T20" fmla="*/ 4 w 22"/>
                  <a:gd name="T21" fmla="*/ 39 h 43"/>
                  <a:gd name="T22" fmla="*/ 4 w 22"/>
                  <a:gd name="T23" fmla="*/ 37 h 43"/>
                  <a:gd name="T24" fmla="*/ 14 w 22"/>
                  <a:gd name="T25" fmla="*/ 8 h 43"/>
                  <a:gd name="T26" fmla="*/ 18 w 22"/>
                  <a:gd name="T27" fmla="*/ 4 h 43"/>
                  <a:gd name="T28" fmla="*/ 18 w 22"/>
                  <a:gd name="T29" fmla="*/ 4 h 43"/>
                  <a:gd name="T30" fmla="*/ 18 w 22"/>
                  <a:gd name="T31" fmla="*/ 4 h 43"/>
                  <a:gd name="T32" fmla="*/ 18 w 22"/>
                  <a:gd name="T33" fmla="*/ 3 h 43"/>
                  <a:gd name="T34" fmla="*/ 18 w 22"/>
                  <a:gd name="T35" fmla="*/ 3 h 43"/>
                  <a:gd name="T36" fmla="*/ 18 w 22"/>
                  <a:gd name="T37" fmla="*/ 4 h 43"/>
                  <a:gd name="T38" fmla="*/ 18 w 22"/>
                  <a:gd name="T39" fmla="*/ 4 h 43"/>
                  <a:gd name="T40" fmla="*/ 18 w 22"/>
                  <a:gd name="T41" fmla="*/ 3 h 43"/>
                  <a:gd name="T42" fmla="*/ 18 w 22"/>
                  <a:gd name="T43" fmla="*/ 3 h 43"/>
                  <a:gd name="T44" fmla="*/ 18 w 22"/>
                  <a:gd name="T45" fmla="*/ 3 h 43"/>
                  <a:gd name="T46" fmla="*/ 14 w 22"/>
                  <a:gd name="T47" fmla="*/ 22 h 43"/>
                  <a:gd name="T48" fmla="*/ 17 w 22"/>
                  <a:gd name="T49" fmla="*/ 24 h 43"/>
                  <a:gd name="T50" fmla="*/ 21 w 22"/>
                  <a:gd name="T51" fmla="*/ 2 h 43"/>
                  <a:gd name="T52" fmla="*/ 19 w 22"/>
                  <a:gd name="T53" fmla="*/ 0 h 43"/>
                  <a:gd name="T54" fmla="*/ 14 w 22"/>
                  <a:gd name="T55" fmla="*/ 1 h 43"/>
                  <a:gd name="T56" fmla="*/ 4 w 22"/>
                  <a:gd name="T57" fmla="*/ 19 h 43"/>
                  <a:gd name="T58" fmla="*/ 0 w 22"/>
                  <a:gd name="T59" fmla="*/ 40 h 43"/>
                  <a:gd name="T60" fmla="*/ 2 w 22"/>
                  <a:gd name="T61" fmla="*/ 43 h 43"/>
                  <a:gd name="T62" fmla="*/ 7 w 22"/>
                  <a:gd name="T63" fmla="*/ 41 h 43"/>
                  <a:gd name="T64" fmla="*/ 17 w 22"/>
                  <a:gd name="T65" fmla="*/ 2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43">
                    <a:moveTo>
                      <a:pt x="15" y="23"/>
                    </a:moveTo>
                    <a:cubicBezTo>
                      <a:pt x="14" y="22"/>
                      <a:pt x="14" y="22"/>
                      <a:pt x="14" y="22"/>
                    </a:cubicBezTo>
                    <a:cubicBezTo>
                      <a:pt x="12" y="27"/>
                      <a:pt x="9" y="32"/>
                      <a:pt x="7" y="35"/>
                    </a:cubicBezTo>
                    <a:cubicBezTo>
                      <a:pt x="6" y="36"/>
                      <a:pt x="5" y="37"/>
                      <a:pt x="5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8"/>
                      <a:pt x="4" y="37"/>
                    </a:cubicBezTo>
                    <a:cubicBezTo>
                      <a:pt x="4" y="34"/>
                      <a:pt x="5" y="27"/>
                      <a:pt x="8" y="20"/>
                    </a:cubicBezTo>
                    <a:cubicBezTo>
                      <a:pt x="10" y="15"/>
                      <a:pt x="12" y="11"/>
                      <a:pt x="14" y="8"/>
                    </a:cubicBezTo>
                    <a:cubicBezTo>
                      <a:pt x="15" y="6"/>
                      <a:pt x="16" y="5"/>
                      <a:pt x="17" y="4"/>
                    </a:cubicBezTo>
                    <a:cubicBezTo>
                      <a:pt x="17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4"/>
                      <a:pt x="18" y="5"/>
                    </a:cubicBezTo>
                    <a:cubicBezTo>
                      <a:pt x="18" y="9"/>
                      <a:pt x="16" y="15"/>
                      <a:pt x="14" y="22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16"/>
                      <a:pt x="22" y="10"/>
                      <a:pt x="22" y="5"/>
                    </a:cubicBezTo>
                    <a:cubicBezTo>
                      <a:pt x="22" y="4"/>
                      <a:pt x="22" y="3"/>
                      <a:pt x="21" y="2"/>
                    </a:cubicBezTo>
                    <a:cubicBezTo>
                      <a:pt x="21" y="2"/>
                      <a:pt x="21" y="1"/>
                      <a:pt x="21" y="1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3"/>
                      <a:pt x="11" y="5"/>
                      <a:pt x="9" y="8"/>
                    </a:cubicBezTo>
                    <a:cubicBezTo>
                      <a:pt x="8" y="11"/>
                      <a:pt x="6" y="15"/>
                      <a:pt x="4" y="19"/>
                    </a:cubicBezTo>
                    <a:cubicBezTo>
                      <a:pt x="1" y="26"/>
                      <a:pt x="0" y="33"/>
                      <a:pt x="0" y="37"/>
                    </a:cubicBezTo>
                    <a:cubicBezTo>
                      <a:pt x="0" y="38"/>
                      <a:pt x="0" y="39"/>
                      <a:pt x="0" y="40"/>
                    </a:cubicBezTo>
                    <a:cubicBezTo>
                      <a:pt x="0" y="41"/>
                      <a:pt x="1" y="41"/>
                      <a:pt x="1" y="42"/>
                    </a:cubicBezTo>
                    <a:cubicBezTo>
                      <a:pt x="1" y="42"/>
                      <a:pt x="2" y="42"/>
                      <a:pt x="2" y="43"/>
                    </a:cubicBezTo>
                    <a:cubicBezTo>
                      <a:pt x="3" y="43"/>
                      <a:pt x="3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9" y="39"/>
                      <a:pt x="11" y="37"/>
                      <a:pt x="12" y="34"/>
                    </a:cubicBezTo>
                    <a:cubicBezTo>
                      <a:pt x="14" y="31"/>
                      <a:pt x="16" y="28"/>
                      <a:pt x="17" y="24"/>
                    </a:cubicBezTo>
                    <a:cubicBezTo>
                      <a:pt x="15" y="23"/>
                      <a:pt x="15" y="23"/>
                      <a:pt x="15" y="23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59" name="Freeform 47"/>
              <p:cNvSpPr/>
              <p:nvPr/>
            </p:nvSpPr>
            <p:spPr bwMode="auto">
              <a:xfrm>
                <a:off x="4246563" y="3373438"/>
                <a:ext cx="227013" cy="88900"/>
              </a:xfrm>
              <a:custGeom>
                <a:avLst/>
                <a:gdLst>
                  <a:gd name="T0" fmla="*/ 0 w 66"/>
                  <a:gd name="T1" fmla="*/ 3 h 26"/>
                  <a:gd name="T2" fmla="*/ 1 w 66"/>
                  <a:gd name="T3" fmla="*/ 3 h 26"/>
                  <a:gd name="T4" fmla="*/ 36 w 66"/>
                  <a:gd name="T5" fmla="*/ 16 h 26"/>
                  <a:gd name="T6" fmla="*/ 56 w 66"/>
                  <a:gd name="T7" fmla="*/ 23 h 26"/>
                  <a:gd name="T8" fmla="*/ 65 w 66"/>
                  <a:gd name="T9" fmla="*/ 26 h 26"/>
                  <a:gd name="T10" fmla="*/ 66 w 66"/>
                  <a:gd name="T11" fmla="*/ 24 h 26"/>
                  <a:gd name="T12" fmla="*/ 34 w 66"/>
                  <a:gd name="T13" fmla="*/ 12 h 26"/>
                  <a:gd name="T14" fmla="*/ 12 w 66"/>
                  <a:gd name="T15" fmla="*/ 4 h 26"/>
                  <a:gd name="T16" fmla="*/ 5 w 66"/>
                  <a:gd name="T17" fmla="*/ 1 h 26"/>
                  <a:gd name="T18" fmla="*/ 2 w 66"/>
                  <a:gd name="T19" fmla="*/ 0 h 26"/>
                  <a:gd name="T20" fmla="*/ 1 w 66"/>
                  <a:gd name="T21" fmla="*/ 0 h 26"/>
                  <a:gd name="T22" fmla="*/ 0 w 66"/>
                  <a:gd name="T23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6" h="26">
                    <a:moveTo>
                      <a:pt x="0" y="3"/>
                    </a:moveTo>
                    <a:cubicBezTo>
                      <a:pt x="0" y="3"/>
                      <a:pt x="1" y="3"/>
                      <a:pt x="1" y="3"/>
                    </a:cubicBezTo>
                    <a:cubicBezTo>
                      <a:pt x="6" y="5"/>
                      <a:pt x="21" y="10"/>
                      <a:pt x="36" y="16"/>
                    </a:cubicBezTo>
                    <a:cubicBezTo>
                      <a:pt x="44" y="19"/>
                      <a:pt x="51" y="21"/>
                      <a:pt x="56" y="23"/>
                    </a:cubicBezTo>
                    <a:cubicBezTo>
                      <a:pt x="61" y="25"/>
                      <a:pt x="65" y="26"/>
                      <a:pt x="65" y="26"/>
                    </a:cubicBezTo>
                    <a:cubicBezTo>
                      <a:pt x="66" y="24"/>
                      <a:pt x="66" y="24"/>
                      <a:pt x="66" y="24"/>
                    </a:cubicBezTo>
                    <a:cubicBezTo>
                      <a:pt x="66" y="24"/>
                      <a:pt x="50" y="18"/>
                      <a:pt x="34" y="12"/>
                    </a:cubicBezTo>
                    <a:cubicBezTo>
                      <a:pt x="26" y="9"/>
                      <a:pt x="18" y="6"/>
                      <a:pt x="12" y="4"/>
                    </a:cubicBezTo>
                    <a:cubicBezTo>
                      <a:pt x="9" y="3"/>
                      <a:pt x="6" y="2"/>
                      <a:pt x="5" y="1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3"/>
                      <a:pt x="0" y="3"/>
                      <a:pt x="0" y="3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60" name="Freeform 48"/>
              <p:cNvSpPr/>
              <p:nvPr/>
            </p:nvSpPr>
            <p:spPr bwMode="auto">
              <a:xfrm>
                <a:off x="4338638" y="3252788"/>
                <a:ext cx="581025" cy="1004888"/>
              </a:xfrm>
              <a:custGeom>
                <a:avLst/>
                <a:gdLst>
                  <a:gd name="T0" fmla="*/ 29 w 168"/>
                  <a:gd name="T1" fmla="*/ 42 h 291"/>
                  <a:gd name="T2" fmla="*/ 32 w 168"/>
                  <a:gd name="T3" fmla="*/ 63 h 291"/>
                  <a:gd name="T4" fmla="*/ 44 w 168"/>
                  <a:gd name="T5" fmla="*/ 67 h 291"/>
                  <a:gd name="T6" fmla="*/ 58 w 168"/>
                  <a:gd name="T7" fmla="*/ 83 h 291"/>
                  <a:gd name="T8" fmla="*/ 48 w 168"/>
                  <a:gd name="T9" fmla="*/ 102 h 291"/>
                  <a:gd name="T10" fmla="*/ 42 w 168"/>
                  <a:gd name="T11" fmla="*/ 105 h 291"/>
                  <a:gd name="T12" fmla="*/ 41 w 168"/>
                  <a:gd name="T13" fmla="*/ 117 h 291"/>
                  <a:gd name="T14" fmla="*/ 46 w 168"/>
                  <a:gd name="T15" fmla="*/ 129 h 291"/>
                  <a:gd name="T16" fmla="*/ 40 w 168"/>
                  <a:gd name="T17" fmla="*/ 151 h 291"/>
                  <a:gd name="T18" fmla="*/ 47 w 168"/>
                  <a:gd name="T19" fmla="*/ 224 h 291"/>
                  <a:gd name="T20" fmla="*/ 78 w 168"/>
                  <a:gd name="T21" fmla="*/ 272 h 291"/>
                  <a:gd name="T22" fmla="*/ 130 w 168"/>
                  <a:gd name="T23" fmla="*/ 287 h 291"/>
                  <a:gd name="T24" fmla="*/ 162 w 168"/>
                  <a:gd name="T25" fmla="*/ 246 h 291"/>
                  <a:gd name="T26" fmla="*/ 156 w 168"/>
                  <a:gd name="T27" fmla="*/ 226 h 291"/>
                  <a:gd name="T28" fmla="*/ 152 w 168"/>
                  <a:gd name="T29" fmla="*/ 168 h 291"/>
                  <a:gd name="T30" fmla="*/ 165 w 168"/>
                  <a:gd name="T31" fmla="*/ 139 h 291"/>
                  <a:gd name="T32" fmla="*/ 148 w 168"/>
                  <a:gd name="T33" fmla="*/ 103 h 291"/>
                  <a:gd name="T34" fmla="*/ 112 w 168"/>
                  <a:gd name="T35" fmla="*/ 83 h 291"/>
                  <a:gd name="T36" fmla="*/ 84 w 168"/>
                  <a:gd name="T37" fmla="*/ 53 h 291"/>
                  <a:gd name="T38" fmla="*/ 79 w 168"/>
                  <a:gd name="T39" fmla="*/ 24 h 291"/>
                  <a:gd name="T40" fmla="*/ 48 w 168"/>
                  <a:gd name="T41" fmla="*/ 1 h 291"/>
                  <a:gd name="T42" fmla="*/ 6 w 168"/>
                  <a:gd name="T43" fmla="*/ 14 h 291"/>
                  <a:gd name="T44" fmla="*/ 29 w 168"/>
                  <a:gd name="T45" fmla="*/ 42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8" h="291">
                    <a:moveTo>
                      <a:pt x="29" y="42"/>
                    </a:moveTo>
                    <a:cubicBezTo>
                      <a:pt x="31" y="49"/>
                      <a:pt x="27" y="58"/>
                      <a:pt x="32" y="63"/>
                    </a:cubicBezTo>
                    <a:cubicBezTo>
                      <a:pt x="35" y="66"/>
                      <a:pt x="40" y="66"/>
                      <a:pt x="44" y="67"/>
                    </a:cubicBezTo>
                    <a:cubicBezTo>
                      <a:pt x="51" y="69"/>
                      <a:pt x="57" y="75"/>
                      <a:pt x="58" y="83"/>
                    </a:cubicBezTo>
                    <a:cubicBezTo>
                      <a:pt x="59" y="90"/>
                      <a:pt x="55" y="98"/>
                      <a:pt x="48" y="102"/>
                    </a:cubicBezTo>
                    <a:cubicBezTo>
                      <a:pt x="46" y="103"/>
                      <a:pt x="44" y="103"/>
                      <a:pt x="42" y="105"/>
                    </a:cubicBezTo>
                    <a:cubicBezTo>
                      <a:pt x="39" y="108"/>
                      <a:pt x="39" y="113"/>
                      <a:pt x="41" y="117"/>
                    </a:cubicBezTo>
                    <a:cubicBezTo>
                      <a:pt x="42" y="121"/>
                      <a:pt x="45" y="125"/>
                      <a:pt x="46" y="129"/>
                    </a:cubicBezTo>
                    <a:cubicBezTo>
                      <a:pt x="47" y="137"/>
                      <a:pt x="43" y="144"/>
                      <a:pt x="40" y="151"/>
                    </a:cubicBezTo>
                    <a:cubicBezTo>
                      <a:pt x="31" y="175"/>
                      <a:pt x="37" y="201"/>
                      <a:pt x="47" y="224"/>
                    </a:cubicBezTo>
                    <a:cubicBezTo>
                      <a:pt x="54" y="242"/>
                      <a:pt x="63" y="259"/>
                      <a:pt x="78" y="272"/>
                    </a:cubicBezTo>
                    <a:cubicBezTo>
                      <a:pt x="92" y="284"/>
                      <a:pt x="112" y="291"/>
                      <a:pt x="130" y="287"/>
                    </a:cubicBezTo>
                    <a:cubicBezTo>
                      <a:pt x="149" y="283"/>
                      <a:pt x="164" y="265"/>
                      <a:pt x="162" y="246"/>
                    </a:cubicBezTo>
                    <a:cubicBezTo>
                      <a:pt x="162" y="239"/>
                      <a:pt x="159" y="233"/>
                      <a:pt x="156" y="226"/>
                    </a:cubicBezTo>
                    <a:cubicBezTo>
                      <a:pt x="149" y="207"/>
                      <a:pt x="144" y="186"/>
                      <a:pt x="152" y="168"/>
                    </a:cubicBezTo>
                    <a:cubicBezTo>
                      <a:pt x="156" y="158"/>
                      <a:pt x="163" y="149"/>
                      <a:pt x="165" y="139"/>
                    </a:cubicBezTo>
                    <a:cubicBezTo>
                      <a:pt x="168" y="125"/>
                      <a:pt x="159" y="111"/>
                      <a:pt x="148" y="103"/>
                    </a:cubicBezTo>
                    <a:cubicBezTo>
                      <a:pt x="137" y="94"/>
                      <a:pt x="124" y="89"/>
                      <a:pt x="112" y="83"/>
                    </a:cubicBezTo>
                    <a:cubicBezTo>
                      <a:pt x="100" y="76"/>
                      <a:pt x="88" y="66"/>
                      <a:pt x="84" y="53"/>
                    </a:cubicBezTo>
                    <a:cubicBezTo>
                      <a:pt x="81" y="44"/>
                      <a:pt x="82" y="33"/>
                      <a:pt x="79" y="24"/>
                    </a:cubicBezTo>
                    <a:cubicBezTo>
                      <a:pt x="74" y="11"/>
                      <a:pt x="61" y="3"/>
                      <a:pt x="48" y="1"/>
                    </a:cubicBezTo>
                    <a:cubicBezTo>
                      <a:pt x="38" y="0"/>
                      <a:pt x="11" y="2"/>
                      <a:pt x="6" y="14"/>
                    </a:cubicBezTo>
                    <a:cubicBezTo>
                      <a:pt x="0" y="28"/>
                      <a:pt x="25" y="30"/>
                      <a:pt x="29" y="42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61" name="Freeform 49"/>
              <p:cNvSpPr/>
              <p:nvPr/>
            </p:nvSpPr>
            <p:spPr bwMode="auto">
              <a:xfrm>
                <a:off x="4446588" y="3232151"/>
                <a:ext cx="373063" cy="485775"/>
              </a:xfrm>
              <a:custGeom>
                <a:avLst/>
                <a:gdLst>
                  <a:gd name="T0" fmla="*/ 100 w 108"/>
                  <a:gd name="T1" fmla="*/ 111 h 141"/>
                  <a:gd name="T2" fmla="*/ 98 w 108"/>
                  <a:gd name="T3" fmla="*/ 78 h 141"/>
                  <a:gd name="T4" fmla="*/ 86 w 108"/>
                  <a:gd name="T5" fmla="*/ 70 h 141"/>
                  <a:gd name="T6" fmla="*/ 79 w 108"/>
                  <a:gd name="T7" fmla="*/ 47 h 141"/>
                  <a:gd name="T8" fmla="*/ 56 w 108"/>
                  <a:gd name="T9" fmla="*/ 11 h 141"/>
                  <a:gd name="T10" fmla="*/ 13 w 108"/>
                  <a:gd name="T11" fmla="*/ 4 h 141"/>
                  <a:gd name="T12" fmla="*/ 3 w 108"/>
                  <a:gd name="T13" fmla="*/ 9 h 141"/>
                  <a:gd name="T14" fmla="*/ 6 w 108"/>
                  <a:gd name="T15" fmla="*/ 25 h 141"/>
                  <a:gd name="T16" fmla="*/ 19 w 108"/>
                  <a:gd name="T17" fmla="*/ 35 h 141"/>
                  <a:gd name="T18" fmla="*/ 40 w 108"/>
                  <a:gd name="T19" fmla="*/ 75 h 141"/>
                  <a:gd name="T20" fmla="*/ 69 w 108"/>
                  <a:gd name="T21" fmla="*/ 122 h 141"/>
                  <a:gd name="T22" fmla="*/ 100 w 108"/>
                  <a:gd name="T23" fmla="*/ 11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8" h="141">
                    <a:moveTo>
                      <a:pt x="100" y="111"/>
                    </a:moveTo>
                    <a:cubicBezTo>
                      <a:pt x="107" y="101"/>
                      <a:pt x="108" y="86"/>
                      <a:pt x="98" y="78"/>
                    </a:cubicBezTo>
                    <a:cubicBezTo>
                      <a:pt x="94" y="75"/>
                      <a:pt x="89" y="73"/>
                      <a:pt x="86" y="70"/>
                    </a:cubicBezTo>
                    <a:cubicBezTo>
                      <a:pt x="80" y="64"/>
                      <a:pt x="80" y="55"/>
                      <a:pt x="79" y="47"/>
                    </a:cubicBezTo>
                    <a:cubicBezTo>
                      <a:pt x="77" y="32"/>
                      <a:pt x="68" y="19"/>
                      <a:pt x="56" y="11"/>
                    </a:cubicBezTo>
                    <a:cubicBezTo>
                      <a:pt x="43" y="2"/>
                      <a:pt x="27" y="0"/>
                      <a:pt x="13" y="4"/>
                    </a:cubicBezTo>
                    <a:cubicBezTo>
                      <a:pt x="9" y="5"/>
                      <a:pt x="6" y="6"/>
                      <a:pt x="3" y="9"/>
                    </a:cubicBezTo>
                    <a:cubicBezTo>
                      <a:pt x="0" y="14"/>
                      <a:pt x="2" y="20"/>
                      <a:pt x="6" y="25"/>
                    </a:cubicBezTo>
                    <a:cubicBezTo>
                      <a:pt x="10" y="29"/>
                      <a:pt x="15" y="32"/>
                      <a:pt x="19" y="35"/>
                    </a:cubicBezTo>
                    <a:cubicBezTo>
                      <a:pt x="30" y="45"/>
                      <a:pt x="34" y="61"/>
                      <a:pt x="40" y="75"/>
                    </a:cubicBezTo>
                    <a:cubicBezTo>
                      <a:pt x="47" y="92"/>
                      <a:pt x="57" y="108"/>
                      <a:pt x="69" y="122"/>
                    </a:cubicBezTo>
                    <a:cubicBezTo>
                      <a:pt x="86" y="141"/>
                      <a:pt x="90" y="128"/>
                      <a:pt x="100" y="111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62" name="Freeform 50"/>
              <p:cNvSpPr/>
              <p:nvPr/>
            </p:nvSpPr>
            <p:spPr bwMode="auto">
              <a:xfrm>
                <a:off x="4649788" y="3756026"/>
                <a:ext cx="328613" cy="349250"/>
              </a:xfrm>
              <a:custGeom>
                <a:avLst/>
                <a:gdLst>
                  <a:gd name="T0" fmla="*/ 90 w 95"/>
                  <a:gd name="T1" fmla="*/ 32 h 101"/>
                  <a:gd name="T2" fmla="*/ 93 w 95"/>
                  <a:gd name="T3" fmla="*/ 64 h 101"/>
                  <a:gd name="T4" fmla="*/ 80 w 95"/>
                  <a:gd name="T5" fmla="*/ 91 h 101"/>
                  <a:gd name="T6" fmla="*/ 69 w 95"/>
                  <a:gd name="T7" fmla="*/ 99 h 101"/>
                  <a:gd name="T8" fmla="*/ 54 w 95"/>
                  <a:gd name="T9" fmla="*/ 101 h 101"/>
                  <a:gd name="T10" fmla="*/ 9 w 95"/>
                  <a:gd name="T11" fmla="*/ 78 h 101"/>
                  <a:gd name="T12" fmla="*/ 28 w 95"/>
                  <a:gd name="T13" fmla="*/ 6 h 101"/>
                  <a:gd name="T14" fmla="*/ 90 w 95"/>
                  <a:gd name="T15" fmla="*/ 3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5" h="101">
                    <a:moveTo>
                      <a:pt x="90" y="32"/>
                    </a:moveTo>
                    <a:cubicBezTo>
                      <a:pt x="94" y="42"/>
                      <a:pt x="95" y="54"/>
                      <a:pt x="93" y="64"/>
                    </a:cubicBezTo>
                    <a:cubicBezTo>
                      <a:pt x="91" y="74"/>
                      <a:pt x="86" y="83"/>
                      <a:pt x="80" y="91"/>
                    </a:cubicBezTo>
                    <a:cubicBezTo>
                      <a:pt x="77" y="94"/>
                      <a:pt x="73" y="98"/>
                      <a:pt x="69" y="99"/>
                    </a:cubicBezTo>
                    <a:cubicBezTo>
                      <a:pt x="65" y="101"/>
                      <a:pt x="59" y="101"/>
                      <a:pt x="54" y="101"/>
                    </a:cubicBezTo>
                    <a:cubicBezTo>
                      <a:pt x="37" y="99"/>
                      <a:pt x="18" y="93"/>
                      <a:pt x="9" y="78"/>
                    </a:cubicBezTo>
                    <a:cubicBezTo>
                      <a:pt x="0" y="60"/>
                      <a:pt x="5" y="12"/>
                      <a:pt x="28" y="6"/>
                    </a:cubicBezTo>
                    <a:cubicBezTo>
                      <a:pt x="48" y="0"/>
                      <a:pt x="81" y="13"/>
                      <a:pt x="90" y="32"/>
                    </a:cubicBezTo>
                    <a:close/>
                  </a:path>
                </a:pathLst>
              </a:custGeom>
              <a:solidFill>
                <a:srgbClr val="205DA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63" name="Freeform 51"/>
              <p:cNvSpPr/>
              <p:nvPr/>
            </p:nvSpPr>
            <p:spPr bwMode="auto">
              <a:xfrm>
                <a:off x="4341813" y="2324101"/>
                <a:ext cx="963613" cy="255588"/>
              </a:xfrm>
              <a:custGeom>
                <a:avLst/>
                <a:gdLst>
                  <a:gd name="T0" fmla="*/ 279 w 279"/>
                  <a:gd name="T1" fmla="*/ 74 h 74"/>
                  <a:gd name="T2" fmla="*/ 228 w 279"/>
                  <a:gd name="T3" fmla="*/ 39 h 74"/>
                  <a:gd name="T4" fmla="*/ 200 w 279"/>
                  <a:gd name="T5" fmla="*/ 48 h 74"/>
                  <a:gd name="T6" fmla="*/ 131 w 279"/>
                  <a:gd name="T7" fmla="*/ 0 h 74"/>
                  <a:gd name="T8" fmla="*/ 64 w 279"/>
                  <a:gd name="T9" fmla="*/ 41 h 74"/>
                  <a:gd name="T10" fmla="*/ 50 w 279"/>
                  <a:gd name="T11" fmla="*/ 39 h 74"/>
                  <a:gd name="T12" fmla="*/ 0 w 279"/>
                  <a:gd name="T13" fmla="*/ 74 h 74"/>
                  <a:gd name="T14" fmla="*/ 279 w 279"/>
                  <a:gd name="T15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9" h="74">
                    <a:moveTo>
                      <a:pt x="279" y="74"/>
                    </a:moveTo>
                    <a:cubicBezTo>
                      <a:pt x="271" y="54"/>
                      <a:pt x="252" y="39"/>
                      <a:pt x="228" y="39"/>
                    </a:cubicBezTo>
                    <a:cubicBezTo>
                      <a:pt x="218" y="39"/>
                      <a:pt x="208" y="42"/>
                      <a:pt x="200" y="48"/>
                    </a:cubicBezTo>
                    <a:cubicBezTo>
                      <a:pt x="189" y="20"/>
                      <a:pt x="162" y="0"/>
                      <a:pt x="131" y="0"/>
                    </a:cubicBezTo>
                    <a:cubicBezTo>
                      <a:pt x="102" y="0"/>
                      <a:pt x="76" y="17"/>
                      <a:pt x="64" y="41"/>
                    </a:cubicBezTo>
                    <a:cubicBezTo>
                      <a:pt x="60" y="40"/>
                      <a:pt x="55" y="39"/>
                      <a:pt x="50" y="39"/>
                    </a:cubicBezTo>
                    <a:cubicBezTo>
                      <a:pt x="27" y="39"/>
                      <a:pt x="8" y="54"/>
                      <a:pt x="0" y="74"/>
                    </a:cubicBezTo>
                    <a:cubicBezTo>
                      <a:pt x="279" y="74"/>
                      <a:pt x="279" y="74"/>
                      <a:pt x="279" y="7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</p:grpSp>
      </p:grpSp>
      <p:pic>
        <p:nvPicPr>
          <p:cNvPr id="209719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282265" y="0"/>
            <a:ext cx="5141331" cy="6858000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6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D71B9F-3993-4306-BFF8-A983D4BB9097}" type="slidenum">
              <a:rPr lang="en-US" smtClean="0"/>
              <a:t>16</a:t>
            </a:fld>
            <a:endParaRPr lang="en-US"/>
          </a:p>
        </p:txBody>
      </p:sp>
      <p:grpSp>
        <p:nvGrpSpPr>
          <p:cNvPr id="234" name="Group 83"/>
          <p:cNvGrpSpPr/>
          <p:nvPr/>
        </p:nvGrpSpPr>
        <p:grpSpPr>
          <a:xfrm>
            <a:off x="248276" y="1030887"/>
            <a:ext cx="4438862" cy="5364883"/>
            <a:chOff x="571500" y="1570935"/>
            <a:chExt cx="3838575" cy="4639365"/>
          </a:xfrm>
        </p:grpSpPr>
        <p:sp>
          <p:nvSpPr>
            <p:cNvPr id="1050167" name="Rectangle 82"/>
            <p:cNvSpPr/>
            <p:nvPr/>
          </p:nvSpPr>
          <p:spPr>
            <a:xfrm>
              <a:off x="3292448" y="1883344"/>
              <a:ext cx="912206" cy="3797739"/>
            </a:xfrm>
            <a:prstGeom prst="rect"/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grpSp>
          <p:nvGrpSpPr>
            <p:cNvPr id="235" name="Group 62"/>
            <p:cNvGrpSpPr/>
            <p:nvPr/>
          </p:nvGrpSpPr>
          <p:grpSpPr>
            <a:xfrm flipH="1">
              <a:off x="571500" y="1570935"/>
              <a:ext cx="3838575" cy="4639365"/>
              <a:chOff x="1804987" y="1824038"/>
              <a:chExt cx="3500439" cy="4230688"/>
            </a:xfrm>
          </p:grpSpPr>
          <p:sp>
            <p:nvSpPr>
              <p:cNvPr id="1050168" name="Freeform: Shape 60"/>
              <p:cNvSpPr/>
              <p:nvPr/>
            </p:nvSpPr>
            <p:spPr bwMode="auto">
              <a:xfrm>
                <a:off x="1804987" y="1851026"/>
                <a:ext cx="400050" cy="3694113"/>
              </a:xfrm>
              <a:custGeom>
                <a:avLst/>
                <a:gdLst>
                  <a:gd name="connsiteX0" fmla="*/ 400050 w 400050"/>
                  <a:gd name="connsiteY0" fmla="*/ 0 h 3694113"/>
                  <a:gd name="connsiteX1" fmla="*/ 230907 w 400050"/>
                  <a:gd name="connsiteY1" fmla="*/ 69548 h 3694113"/>
                  <a:gd name="connsiteX2" fmla="*/ 230582 w 400050"/>
                  <a:gd name="connsiteY2" fmla="*/ 69557 h 3694113"/>
                  <a:gd name="connsiteX3" fmla="*/ 190333 w 400050"/>
                  <a:gd name="connsiteY3" fmla="*/ 113228 h 3694113"/>
                  <a:gd name="connsiteX4" fmla="*/ 159251 w 400050"/>
                  <a:gd name="connsiteY4" fmla="*/ 166052 h 3694113"/>
                  <a:gd name="connsiteX5" fmla="*/ 158428 w 400050"/>
                  <a:gd name="connsiteY5" fmla="*/ 166098 h 3694113"/>
                  <a:gd name="connsiteX6" fmla="*/ 134161 w 400050"/>
                  <a:gd name="connsiteY6" fmla="*/ 241203 h 3694113"/>
                  <a:gd name="connsiteX7" fmla="*/ 127787 w 400050"/>
                  <a:gd name="connsiteY7" fmla="*/ 323880 h 3694113"/>
                  <a:gd name="connsiteX8" fmla="*/ 128588 w 400050"/>
                  <a:gd name="connsiteY8" fmla="*/ 323850 h 3694113"/>
                  <a:gd name="connsiteX9" fmla="*/ 211138 w 400050"/>
                  <a:gd name="connsiteY9" fmla="*/ 3689351 h 3694113"/>
                  <a:gd name="connsiteX10" fmla="*/ 82550 w 400050"/>
                  <a:gd name="connsiteY10" fmla="*/ 3694113 h 3694113"/>
                  <a:gd name="connsiteX11" fmla="*/ 0 w 400050"/>
                  <a:gd name="connsiteY11" fmla="*/ 328613 h 3694113"/>
                  <a:gd name="connsiteX12" fmla="*/ 0 w 400050"/>
                  <a:gd name="connsiteY12" fmla="*/ 328613 h 3694113"/>
                  <a:gd name="connsiteX13" fmla="*/ 0 w 400050"/>
                  <a:gd name="connsiteY13" fmla="*/ 328613 h 3694113"/>
                  <a:gd name="connsiteX14" fmla="*/ 0 w 400050"/>
                  <a:gd name="connsiteY14" fmla="*/ 328613 h 3694113"/>
                  <a:gd name="connsiteX15" fmla="*/ 0 w 400050"/>
                  <a:gd name="connsiteY15" fmla="*/ 328613 h 3694113"/>
                  <a:gd name="connsiteX16" fmla="*/ 8196 w 400050"/>
                  <a:gd name="connsiteY16" fmla="*/ 246422 h 3694113"/>
                  <a:gd name="connsiteX17" fmla="*/ 34511 w 400050"/>
                  <a:gd name="connsiteY17" fmla="*/ 172058 h 3694113"/>
                  <a:gd name="connsiteX18" fmla="*/ 35506 w 400050"/>
                  <a:gd name="connsiteY18" fmla="*/ 172002 h 3694113"/>
                  <a:gd name="connsiteX19" fmla="*/ 65575 w 400050"/>
                  <a:gd name="connsiteY19" fmla="*/ 118467 h 3694113"/>
                  <a:gd name="connsiteX20" fmla="*/ 103995 w 400050"/>
                  <a:gd name="connsiteY20" fmla="*/ 71755 h 3694113"/>
                  <a:gd name="connsiteX21" fmla="*/ 105298 w 400050"/>
                  <a:gd name="connsiteY21" fmla="*/ 71719 h 3694113"/>
                  <a:gd name="connsiteX22" fmla="*/ 182581 w 400050"/>
                  <a:gd name="connsiteY22" fmla="*/ 23907 h 3694113"/>
                  <a:gd name="connsiteX23" fmla="*/ 272330 w 400050"/>
                  <a:gd name="connsiteY23" fmla="*/ 3477 h 3694113"/>
                  <a:gd name="connsiteX24" fmla="*/ 400050 w 400050"/>
                  <a:gd name="connsiteY24" fmla="*/ 0 h 3694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00050" h="3694113">
                    <a:moveTo>
                      <a:pt x="400050" y="0"/>
                    </a:moveTo>
                    <a:cubicBezTo>
                      <a:pt x="334464" y="3477"/>
                      <a:pt x="275782" y="27819"/>
                      <a:pt x="230907" y="69548"/>
                    </a:cubicBezTo>
                    <a:lnTo>
                      <a:pt x="230582" y="69557"/>
                    </a:lnTo>
                    <a:lnTo>
                      <a:pt x="190333" y="113228"/>
                    </a:lnTo>
                    <a:cubicBezTo>
                      <a:pt x="178246" y="129381"/>
                      <a:pt x="167885" y="146843"/>
                      <a:pt x="159251" y="166052"/>
                    </a:cubicBezTo>
                    <a:lnTo>
                      <a:pt x="158428" y="166098"/>
                    </a:lnTo>
                    <a:lnTo>
                      <a:pt x="134161" y="241203"/>
                    </a:lnTo>
                    <a:lnTo>
                      <a:pt x="127787" y="323880"/>
                    </a:lnTo>
                    <a:lnTo>
                      <a:pt x="128588" y="323850"/>
                    </a:lnTo>
                    <a:lnTo>
                      <a:pt x="211138" y="3689351"/>
                    </a:lnTo>
                    <a:lnTo>
                      <a:pt x="82550" y="3694113"/>
                    </a:lnTo>
                    <a:lnTo>
                      <a:pt x="0" y="328613"/>
                    </a:lnTo>
                    <a:lnTo>
                      <a:pt x="0" y="328613"/>
                    </a:lnTo>
                    <a:lnTo>
                      <a:pt x="0" y="328613"/>
                    </a:lnTo>
                    <a:lnTo>
                      <a:pt x="0" y="328613"/>
                    </a:lnTo>
                    <a:lnTo>
                      <a:pt x="0" y="328613"/>
                    </a:lnTo>
                    <a:lnTo>
                      <a:pt x="8196" y="246422"/>
                    </a:lnTo>
                    <a:cubicBezTo>
                      <a:pt x="13804" y="219894"/>
                      <a:pt x="22432" y="194672"/>
                      <a:pt x="34511" y="172058"/>
                    </a:cubicBezTo>
                    <a:lnTo>
                      <a:pt x="35506" y="172002"/>
                    </a:lnTo>
                    <a:lnTo>
                      <a:pt x="65575" y="118467"/>
                    </a:lnTo>
                    <a:cubicBezTo>
                      <a:pt x="77230" y="101441"/>
                      <a:pt x="90181" y="85725"/>
                      <a:pt x="103995" y="71755"/>
                    </a:cubicBezTo>
                    <a:lnTo>
                      <a:pt x="105298" y="71719"/>
                    </a:lnTo>
                    <a:lnTo>
                      <a:pt x="182581" y="23907"/>
                    </a:lnTo>
                    <a:cubicBezTo>
                      <a:pt x="211059" y="12171"/>
                      <a:pt x="241263" y="5216"/>
                      <a:pt x="272330" y="3477"/>
                    </a:cubicBezTo>
                    <a:cubicBezTo>
                      <a:pt x="400050" y="0"/>
                      <a:pt x="400050" y="0"/>
                      <a:pt x="400050" y="0"/>
                    </a:cubicBezTo>
                    <a:close/>
                  </a:path>
                </a:pathLst>
              </a:custGeom>
              <a:solidFill>
                <a:srgbClr val="35328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  <a:noAutofit/>
              </a:bodyPr>
              <a:p>
                <a:endParaRPr lang="en-US"/>
              </a:p>
            </p:txBody>
          </p:sp>
          <p:sp>
            <p:nvSpPr>
              <p:cNvPr id="1050169" name="Freeform 17"/>
              <p:cNvSpPr/>
              <p:nvPr/>
            </p:nvSpPr>
            <p:spPr bwMode="auto">
              <a:xfrm>
                <a:off x="1887538" y="5540376"/>
                <a:ext cx="414338" cy="317500"/>
              </a:xfrm>
              <a:custGeom>
                <a:avLst/>
                <a:gdLst>
                  <a:gd name="T0" fmla="*/ 120 w 120"/>
                  <a:gd name="T1" fmla="*/ 90 h 92"/>
                  <a:gd name="T2" fmla="*/ 84 w 120"/>
                  <a:gd name="T3" fmla="*/ 91 h 92"/>
                  <a:gd name="T4" fmla="*/ 0 w 120"/>
                  <a:gd name="T5" fmla="*/ 1 h 92"/>
                  <a:gd name="T6" fmla="*/ 37 w 120"/>
                  <a:gd name="T7" fmla="*/ 0 h 92"/>
                  <a:gd name="T8" fmla="*/ 120 w 120"/>
                  <a:gd name="T9" fmla="*/ 9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92">
                    <a:moveTo>
                      <a:pt x="120" y="90"/>
                    </a:moveTo>
                    <a:cubicBezTo>
                      <a:pt x="84" y="91"/>
                      <a:pt x="84" y="91"/>
                      <a:pt x="84" y="91"/>
                    </a:cubicBezTo>
                    <a:cubicBezTo>
                      <a:pt x="39" y="92"/>
                      <a:pt x="2" y="52"/>
                      <a:pt x="0" y="1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8" y="51"/>
                      <a:pt x="76" y="91"/>
                      <a:pt x="120" y="90"/>
                    </a:cubicBezTo>
                  </a:path>
                </a:pathLst>
              </a:custGeom>
              <a:solidFill>
                <a:srgbClr val="32399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70" name="Freeform 18"/>
              <p:cNvSpPr/>
              <p:nvPr/>
            </p:nvSpPr>
            <p:spPr bwMode="auto">
              <a:xfrm>
                <a:off x="2892425" y="2489201"/>
                <a:ext cx="538163" cy="120650"/>
              </a:xfrm>
              <a:custGeom>
                <a:avLst/>
                <a:gdLst>
                  <a:gd name="T0" fmla="*/ 337 w 339"/>
                  <a:gd name="T1" fmla="*/ 0 h 76"/>
                  <a:gd name="T2" fmla="*/ 339 w 339"/>
                  <a:gd name="T3" fmla="*/ 68 h 76"/>
                  <a:gd name="T4" fmla="*/ 0 w 339"/>
                  <a:gd name="T5" fmla="*/ 76 h 76"/>
                  <a:gd name="T6" fmla="*/ 0 w 339"/>
                  <a:gd name="T7" fmla="*/ 7 h 76"/>
                  <a:gd name="T8" fmla="*/ 337 w 339"/>
                  <a:gd name="T9" fmla="*/ 0 h 76"/>
                  <a:gd name="T10" fmla="*/ 337 w 339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9" h="76">
                    <a:moveTo>
                      <a:pt x="337" y="0"/>
                    </a:moveTo>
                    <a:lnTo>
                      <a:pt x="339" y="68"/>
                    </a:lnTo>
                    <a:lnTo>
                      <a:pt x="0" y="76"/>
                    </a:lnTo>
                    <a:lnTo>
                      <a:pt x="0" y="7"/>
                    </a:lnTo>
                    <a:lnTo>
                      <a:pt x="337" y="0"/>
                    </a:lnTo>
                    <a:lnTo>
                      <a:pt x="337" y="0"/>
                    </a:lnTo>
                    <a:close/>
                  </a:path>
                </a:pathLst>
              </a:custGeom>
              <a:solidFill>
                <a:srgbClr val="92B4D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71" name="Freeform 19"/>
              <p:cNvSpPr/>
              <p:nvPr/>
            </p:nvSpPr>
            <p:spPr bwMode="auto">
              <a:xfrm>
                <a:off x="2146300" y="2459038"/>
                <a:ext cx="677863" cy="679450"/>
              </a:xfrm>
              <a:custGeom>
                <a:avLst/>
                <a:gdLst>
                  <a:gd name="T0" fmla="*/ 164 w 196"/>
                  <a:gd name="T1" fmla="*/ 0 h 197"/>
                  <a:gd name="T2" fmla="*/ 192 w 196"/>
                  <a:gd name="T3" fmla="*/ 31 h 197"/>
                  <a:gd name="T4" fmla="*/ 195 w 196"/>
                  <a:gd name="T5" fmla="*/ 162 h 197"/>
                  <a:gd name="T6" fmla="*/ 169 w 196"/>
                  <a:gd name="T7" fmla="*/ 194 h 197"/>
                  <a:gd name="T8" fmla="*/ 32 w 196"/>
                  <a:gd name="T9" fmla="*/ 197 h 197"/>
                  <a:gd name="T10" fmla="*/ 4 w 196"/>
                  <a:gd name="T11" fmla="*/ 166 h 197"/>
                  <a:gd name="T12" fmla="*/ 1 w 196"/>
                  <a:gd name="T13" fmla="*/ 35 h 197"/>
                  <a:gd name="T14" fmla="*/ 27 w 196"/>
                  <a:gd name="T15" fmla="*/ 3 h 197"/>
                  <a:gd name="T16" fmla="*/ 164 w 196"/>
                  <a:gd name="T17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197">
                    <a:moveTo>
                      <a:pt x="164" y="0"/>
                    </a:moveTo>
                    <a:cubicBezTo>
                      <a:pt x="179" y="0"/>
                      <a:pt x="192" y="14"/>
                      <a:pt x="192" y="31"/>
                    </a:cubicBezTo>
                    <a:cubicBezTo>
                      <a:pt x="195" y="162"/>
                      <a:pt x="195" y="162"/>
                      <a:pt x="195" y="162"/>
                    </a:cubicBezTo>
                    <a:cubicBezTo>
                      <a:pt x="196" y="179"/>
                      <a:pt x="184" y="193"/>
                      <a:pt x="169" y="194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17" y="197"/>
                      <a:pt x="4" y="183"/>
                      <a:pt x="4" y="166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18"/>
                      <a:pt x="12" y="4"/>
                      <a:pt x="27" y="3"/>
                    </a:cubicBezTo>
                    <a:cubicBezTo>
                      <a:pt x="164" y="0"/>
                      <a:pt x="164" y="0"/>
                      <a:pt x="164" y="0"/>
                    </a:cubicBezTo>
                    <a:close/>
                  </a:path>
                </a:pathLst>
              </a:custGeom>
              <a:solidFill>
                <a:srgbClr val="F5928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72" name="Freeform 20"/>
              <p:cNvSpPr>
                <a:spLocks noEditPoints="1"/>
              </p:cNvSpPr>
              <p:nvPr/>
            </p:nvSpPr>
            <p:spPr bwMode="auto">
              <a:xfrm>
                <a:off x="2046288" y="2286001"/>
                <a:ext cx="1571625" cy="3054350"/>
              </a:xfrm>
              <a:custGeom>
                <a:avLst/>
                <a:gdLst>
                  <a:gd name="T0" fmla="*/ 245 w 455"/>
                  <a:gd name="T1" fmla="*/ 62 h 885"/>
                  <a:gd name="T2" fmla="*/ 245 w 455"/>
                  <a:gd name="T3" fmla="*/ 94 h 885"/>
                  <a:gd name="T4" fmla="*/ 401 w 455"/>
                  <a:gd name="T5" fmla="*/ 90 h 885"/>
                  <a:gd name="T6" fmla="*/ 400 w 455"/>
                  <a:gd name="T7" fmla="*/ 59 h 885"/>
                  <a:gd name="T8" fmla="*/ 245 w 455"/>
                  <a:gd name="T9" fmla="*/ 62 h 885"/>
                  <a:gd name="T10" fmla="*/ 246 w 455"/>
                  <a:gd name="T11" fmla="*/ 120 h 885"/>
                  <a:gd name="T12" fmla="*/ 247 w 455"/>
                  <a:gd name="T13" fmla="*/ 151 h 885"/>
                  <a:gd name="T14" fmla="*/ 402 w 455"/>
                  <a:gd name="T15" fmla="*/ 148 h 885"/>
                  <a:gd name="T16" fmla="*/ 402 w 455"/>
                  <a:gd name="T17" fmla="*/ 116 h 885"/>
                  <a:gd name="T18" fmla="*/ 246 w 455"/>
                  <a:gd name="T19" fmla="*/ 120 h 885"/>
                  <a:gd name="T20" fmla="*/ 421 w 455"/>
                  <a:gd name="T21" fmla="*/ 341 h 885"/>
                  <a:gd name="T22" fmla="*/ 421 w 455"/>
                  <a:gd name="T23" fmla="*/ 309 h 885"/>
                  <a:gd name="T24" fmla="*/ 35 w 455"/>
                  <a:gd name="T25" fmla="*/ 318 h 885"/>
                  <a:gd name="T26" fmla="*/ 36 w 455"/>
                  <a:gd name="T27" fmla="*/ 349 h 885"/>
                  <a:gd name="T28" fmla="*/ 421 w 455"/>
                  <a:gd name="T29" fmla="*/ 341 h 885"/>
                  <a:gd name="T30" fmla="*/ 423 w 455"/>
                  <a:gd name="T31" fmla="*/ 398 h 885"/>
                  <a:gd name="T32" fmla="*/ 422 w 455"/>
                  <a:gd name="T33" fmla="*/ 367 h 885"/>
                  <a:gd name="T34" fmla="*/ 37 w 455"/>
                  <a:gd name="T35" fmla="*/ 376 h 885"/>
                  <a:gd name="T36" fmla="*/ 38 w 455"/>
                  <a:gd name="T37" fmla="*/ 407 h 885"/>
                  <a:gd name="T38" fmla="*/ 423 w 455"/>
                  <a:gd name="T39" fmla="*/ 398 h 885"/>
                  <a:gd name="T40" fmla="*/ 30 w 455"/>
                  <a:gd name="T41" fmla="*/ 85 h 885"/>
                  <a:gd name="T42" fmla="*/ 33 w 455"/>
                  <a:gd name="T43" fmla="*/ 216 h 885"/>
                  <a:gd name="T44" fmla="*/ 61 w 455"/>
                  <a:gd name="T45" fmla="*/ 247 h 885"/>
                  <a:gd name="T46" fmla="*/ 198 w 455"/>
                  <a:gd name="T47" fmla="*/ 244 h 885"/>
                  <a:gd name="T48" fmla="*/ 224 w 455"/>
                  <a:gd name="T49" fmla="*/ 212 h 885"/>
                  <a:gd name="T50" fmla="*/ 221 w 455"/>
                  <a:gd name="T51" fmla="*/ 81 h 885"/>
                  <a:gd name="T52" fmla="*/ 193 w 455"/>
                  <a:gd name="T53" fmla="*/ 50 h 885"/>
                  <a:gd name="T54" fmla="*/ 56 w 455"/>
                  <a:gd name="T55" fmla="*/ 53 h 885"/>
                  <a:gd name="T56" fmla="*/ 30 w 455"/>
                  <a:gd name="T57" fmla="*/ 85 h 885"/>
                  <a:gd name="T58" fmla="*/ 427 w 455"/>
                  <a:gd name="T59" fmla="*/ 791 h 885"/>
                  <a:gd name="T60" fmla="*/ 419 w 455"/>
                  <a:gd name="T61" fmla="*/ 445 h 885"/>
                  <a:gd name="T62" fmla="*/ 39 w 455"/>
                  <a:gd name="T63" fmla="*/ 454 h 885"/>
                  <a:gd name="T64" fmla="*/ 47 w 455"/>
                  <a:gd name="T65" fmla="*/ 800 h 885"/>
                  <a:gd name="T66" fmla="*/ 427 w 455"/>
                  <a:gd name="T67" fmla="*/ 791 h 885"/>
                  <a:gd name="T68" fmla="*/ 433 w 455"/>
                  <a:gd name="T69" fmla="*/ 0 h 885"/>
                  <a:gd name="T70" fmla="*/ 455 w 455"/>
                  <a:gd name="T71" fmla="*/ 875 h 885"/>
                  <a:gd name="T72" fmla="*/ 21 w 455"/>
                  <a:gd name="T73" fmla="*/ 885 h 885"/>
                  <a:gd name="T74" fmla="*/ 0 w 455"/>
                  <a:gd name="T75" fmla="*/ 10 h 885"/>
                  <a:gd name="T76" fmla="*/ 433 w 455"/>
                  <a:gd name="T77" fmla="*/ 0 h 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55" h="885">
                    <a:moveTo>
                      <a:pt x="245" y="62"/>
                    </a:moveTo>
                    <a:cubicBezTo>
                      <a:pt x="245" y="94"/>
                      <a:pt x="245" y="94"/>
                      <a:pt x="245" y="94"/>
                    </a:cubicBezTo>
                    <a:cubicBezTo>
                      <a:pt x="401" y="90"/>
                      <a:pt x="401" y="90"/>
                      <a:pt x="401" y="90"/>
                    </a:cubicBezTo>
                    <a:cubicBezTo>
                      <a:pt x="400" y="59"/>
                      <a:pt x="400" y="59"/>
                      <a:pt x="400" y="59"/>
                    </a:cubicBezTo>
                    <a:cubicBezTo>
                      <a:pt x="245" y="62"/>
                      <a:pt x="245" y="62"/>
                      <a:pt x="245" y="62"/>
                    </a:cubicBezTo>
                    <a:moveTo>
                      <a:pt x="246" y="120"/>
                    </a:moveTo>
                    <a:cubicBezTo>
                      <a:pt x="247" y="151"/>
                      <a:pt x="247" y="151"/>
                      <a:pt x="247" y="151"/>
                    </a:cubicBezTo>
                    <a:cubicBezTo>
                      <a:pt x="402" y="148"/>
                      <a:pt x="402" y="148"/>
                      <a:pt x="402" y="148"/>
                    </a:cubicBezTo>
                    <a:cubicBezTo>
                      <a:pt x="402" y="116"/>
                      <a:pt x="402" y="116"/>
                      <a:pt x="402" y="116"/>
                    </a:cubicBezTo>
                    <a:cubicBezTo>
                      <a:pt x="246" y="120"/>
                      <a:pt x="246" y="120"/>
                      <a:pt x="246" y="120"/>
                    </a:cubicBezTo>
                    <a:moveTo>
                      <a:pt x="421" y="341"/>
                    </a:moveTo>
                    <a:cubicBezTo>
                      <a:pt x="421" y="309"/>
                      <a:pt x="421" y="309"/>
                      <a:pt x="421" y="309"/>
                    </a:cubicBezTo>
                    <a:cubicBezTo>
                      <a:pt x="35" y="318"/>
                      <a:pt x="35" y="318"/>
                      <a:pt x="35" y="318"/>
                    </a:cubicBezTo>
                    <a:cubicBezTo>
                      <a:pt x="36" y="349"/>
                      <a:pt x="36" y="349"/>
                      <a:pt x="36" y="349"/>
                    </a:cubicBezTo>
                    <a:cubicBezTo>
                      <a:pt x="421" y="341"/>
                      <a:pt x="421" y="341"/>
                      <a:pt x="421" y="341"/>
                    </a:cubicBezTo>
                    <a:moveTo>
                      <a:pt x="423" y="398"/>
                    </a:moveTo>
                    <a:cubicBezTo>
                      <a:pt x="422" y="367"/>
                      <a:pt x="422" y="367"/>
                      <a:pt x="422" y="367"/>
                    </a:cubicBezTo>
                    <a:cubicBezTo>
                      <a:pt x="37" y="376"/>
                      <a:pt x="37" y="376"/>
                      <a:pt x="37" y="376"/>
                    </a:cubicBezTo>
                    <a:cubicBezTo>
                      <a:pt x="38" y="407"/>
                      <a:pt x="38" y="407"/>
                      <a:pt x="38" y="407"/>
                    </a:cubicBezTo>
                    <a:cubicBezTo>
                      <a:pt x="423" y="398"/>
                      <a:pt x="423" y="398"/>
                      <a:pt x="423" y="398"/>
                    </a:cubicBezTo>
                    <a:moveTo>
                      <a:pt x="30" y="85"/>
                    </a:moveTo>
                    <a:cubicBezTo>
                      <a:pt x="33" y="216"/>
                      <a:pt x="33" y="216"/>
                      <a:pt x="33" y="216"/>
                    </a:cubicBezTo>
                    <a:cubicBezTo>
                      <a:pt x="33" y="233"/>
                      <a:pt x="46" y="247"/>
                      <a:pt x="61" y="247"/>
                    </a:cubicBezTo>
                    <a:cubicBezTo>
                      <a:pt x="198" y="244"/>
                      <a:pt x="198" y="244"/>
                      <a:pt x="198" y="244"/>
                    </a:cubicBezTo>
                    <a:cubicBezTo>
                      <a:pt x="213" y="243"/>
                      <a:pt x="225" y="229"/>
                      <a:pt x="224" y="212"/>
                    </a:cubicBezTo>
                    <a:cubicBezTo>
                      <a:pt x="221" y="81"/>
                      <a:pt x="221" y="81"/>
                      <a:pt x="221" y="81"/>
                    </a:cubicBezTo>
                    <a:cubicBezTo>
                      <a:pt x="221" y="64"/>
                      <a:pt x="208" y="50"/>
                      <a:pt x="193" y="50"/>
                    </a:cubicBezTo>
                    <a:cubicBezTo>
                      <a:pt x="56" y="53"/>
                      <a:pt x="56" y="53"/>
                      <a:pt x="56" y="53"/>
                    </a:cubicBezTo>
                    <a:cubicBezTo>
                      <a:pt x="41" y="54"/>
                      <a:pt x="29" y="68"/>
                      <a:pt x="30" y="85"/>
                    </a:cubicBezTo>
                    <a:moveTo>
                      <a:pt x="427" y="791"/>
                    </a:moveTo>
                    <a:cubicBezTo>
                      <a:pt x="419" y="445"/>
                      <a:pt x="419" y="445"/>
                      <a:pt x="419" y="445"/>
                    </a:cubicBezTo>
                    <a:cubicBezTo>
                      <a:pt x="39" y="454"/>
                      <a:pt x="39" y="454"/>
                      <a:pt x="39" y="454"/>
                    </a:cubicBezTo>
                    <a:cubicBezTo>
                      <a:pt x="47" y="800"/>
                      <a:pt x="47" y="800"/>
                      <a:pt x="47" y="800"/>
                    </a:cubicBezTo>
                    <a:cubicBezTo>
                      <a:pt x="427" y="791"/>
                      <a:pt x="427" y="791"/>
                      <a:pt x="427" y="791"/>
                    </a:cubicBezTo>
                    <a:moveTo>
                      <a:pt x="433" y="0"/>
                    </a:moveTo>
                    <a:cubicBezTo>
                      <a:pt x="455" y="875"/>
                      <a:pt x="455" y="875"/>
                      <a:pt x="455" y="875"/>
                    </a:cubicBezTo>
                    <a:cubicBezTo>
                      <a:pt x="21" y="885"/>
                      <a:pt x="21" y="885"/>
                      <a:pt x="21" y="88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433" y="0"/>
                      <a:pt x="433" y="0"/>
                      <a:pt x="4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73" name="Freeform 21"/>
              <p:cNvSpPr/>
              <p:nvPr/>
            </p:nvSpPr>
            <p:spPr bwMode="auto">
              <a:xfrm>
                <a:off x="2895600" y="2686051"/>
                <a:ext cx="539750" cy="120650"/>
              </a:xfrm>
              <a:custGeom>
                <a:avLst/>
                <a:gdLst>
                  <a:gd name="T0" fmla="*/ 340 w 340"/>
                  <a:gd name="T1" fmla="*/ 0 h 76"/>
                  <a:gd name="T2" fmla="*/ 340 w 340"/>
                  <a:gd name="T3" fmla="*/ 70 h 76"/>
                  <a:gd name="T4" fmla="*/ 2 w 340"/>
                  <a:gd name="T5" fmla="*/ 76 h 76"/>
                  <a:gd name="T6" fmla="*/ 0 w 340"/>
                  <a:gd name="T7" fmla="*/ 9 h 76"/>
                  <a:gd name="T8" fmla="*/ 340 w 340"/>
                  <a:gd name="T9" fmla="*/ 0 h 76"/>
                  <a:gd name="T10" fmla="*/ 340 w 340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0" h="76">
                    <a:moveTo>
                      <a:pt x="340" y="0"/>
                    </a:moveTo>
                    <a:lnTo>
                      <a:pt x="340" y="70"/>
                    </a:lnTo>
                    <a:lnTo>
                      <a:pt x="2" y="76"/>
                    </a:lnTo>
                    <a:lnTo>
                      <a:pt x="0" y="9"/>
                    </a:lnTo>
                    <a:lnTo>
                      <a:pt x="340" y="0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92B4D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74" name="Freeform 22"/>
              <p:cNvSpPr/>
              <p:nvPr/>
            </p:nvSpPr>
            <p:spPr bwMode="auto">
              <a:xfrm>
                <a:off x="2833688" y="1947863"/>
                <a:ext cx="52388" cy="55563"/>
              </a:xfrm>
              <a:custGeom>
                <a:avLst/>
                <a:gdLst>
                  <a:gd name="T0" fmla="*/ 7 w 15"/>
                  <a:gd name="T1" fmla="*/ 0 h 16"/>
                  <a:gd name="T2" fmla="*/ 15 w 15"/>
                  <a:gd name="T3" fmla="*/ 8 h 16"/>
                  <a:gd name="T4" fmla="*/ 8 w 15"/>
                  <a:gd name="T5" fmla="*/ 16 h 16"/>
                  <a:gd name="T6" fmla="*/ 0 w 15"/>
                  <a:gd name="T7" fmla="*/ 8 h 16"/>
                  <a:gd name="T8" fmla="*/ 7 w 15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7" y="0"/>
                    </a:moveTo>
                    <a:cubicBezTo>
                      <a:pt x="11" y="0"/>
                      <a:pt x="15" y="3"/>
                      <a:pt x="15" y="8"/>
                    </a:cubicBezTo>
                    <a:cubicBezTo>
                      <a:pt x="15" y="12"/>
                      <a:pt x="12" y="16"/>
                      <a:pt x="8" y="16"/>
                    </a:cubicBezTo>
                    <a:cubicBezTo>
                      <a:pt x="4" y="16"/>
                      <a:pt x="1" y="13"/>
                      <a:pt x="0" y="8"/>
                    </a:cubicBezTo>
                    <a:cubicBezTo>
                      <a:pt x="0" y="4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32399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75" name="Freeform 23"/>
              <p:cNvSpPr/>
              <p:nvPr/>
            </p:nvSpPr>
            <p:spPr bwMode="auto">
              <a:xfrm>
                <a:off x="2713038" y="2082801"/>
                <a:ext cx="300038" cy="41275"/>
              </a:xfrm>
              <a:custGeom>
                <a:avLst/>
                <a:gdLst>
                  <a:gd name="T0" fmla="*/ 82 w 87"/>
                  <a:gd name="T1" fmla="*/ 0 h 12"/>
                  <a:gd name="T2" fmla="*/ 87 w 87"/>
                  <a:gd name="T3" fmla="*/ 5 h 12"/>
                  <a:gd name="T4" fmla="*/ 83 w 87"/>
                  <a:gd name="T5" fmla="*/ 10 h 12"/>
                  <a:gd name="T6" fmla="*/ 5 w 87"/>
                  <a:gd name="T7" fmla="*/ 12 h 12"/>
                  <a:gd name="T8" fmla="*/ 0 w 87"/>
                  <a:gd name="T9" fmla="*/ 7 h 12"/>
                  <a:gd name="T10" fmla="*/ 5 w 87"/>
                  <a:gd name="T11" fmla="*/ 1 h 12"/>
                  <a:gd name="T12" fmla="*/ 82 w 87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" h="12">
                    <a:moveTo>
                      <a:pt x="82" y="0"/>
                    </a:moveTo>
                    <a:cubicBezTo>
                      <a:pt x="85" y="0"/>
                      <a:pt x="87" y="2"/>
                      <a:pt x="87" y="5"/>
                    </a:cubicBezTo>
                    <a:cubicBezTo>
                      <a:pt x="87" y="7"/>
                      <a:pt x="85" y="10"/>
                      <a:pt x="83" y="1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12"/>
                      <a:pt x="0" y="9"/>
                      <a:pt x="0" y="7"/>
                    </a:cubicBezTo>
                    <a:cubicBezTo>
                      <a:pt x="0" y="4"/>
                      <a:pt x="2" y="1"/>
                      <a:pt x="5" y="1"/>
                    </a:cubicBezTo>
                    <a:cubicBezTo>
                      <a:pt x="82" y="0"/>
                      <a:pt x="82" y="0"/>
                      <a:pt x="82" y="0"/>
                    </a:cubicBezTo>
                    <a:close/>
                  </a:path>
                </a:pathLst>
              </a:custGeom>
              <a:solidFill>
                <a:srgbClr val="32399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76" name="Freeform 24"/>
              <p:cNvSpPr/>
              <p:nvPr/>
            </p:nvSpPr>
            <p:spPr bwMode="auto">
              <a:xfrm>
                <a:off x="2765425" y="5410201"/>
                <a:ext cx="250825" cy="285750"/>
              </a:xfrm>
              <a:custGeom>
                <a:avLst/>
                <a:gdLst>
                  <a:gd name="T0" fmla="*/ 36 w 73"/>
                  <a:gd name="T1" fmla="*/ 1 h 83"/>
                  <a:gd name="T2" fmla="*/ 73 w 73"/>
                  <a:gd name="T3" fmla="*/ 41 h 83"/>
                  <a:gd name="T4" fmla="*/ 38 w 73"/>
                  <a:gd name="T5" fmla="*/ 83 h 83"/>
                  <a:gd name="T6" fmla="*/ 0 w 73"/>
                  <a:gd name="T7" fmla="*/ 43 h 83"/>
                  <a:gd name="T8" fmla="*/ 36 w 73"/>
                  <a:gd name="T9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83">
                    <a:moveTo>
                      <a:pt x="36" y="1"/>
                    </a:moveTo>
                    <a:cubicBezTo>
                      <a:pt x="56" y="0"/>
                      <a:pt x="72" y="18"/>
                      <a:pt x="73" y="41"/>
                    </a:cubicBezTo>
                    <a:cubicBezTo>
                      <a:pt x="73" y="64"/>
                      <a:pt x="58" y="83"/>
                      <a:pt x="38" y="83"/>
                    </a:cubicBezTo>
                    <a:cubicBezTo>
                      <a:pt x="18" y="83"/>
                      <a:pt x="1" y="65"/>
                      <a:pt x="0" y="43"/>
                    </a:cubicBezTo>
                    <a:cubicBezTo>
                      <a:pt x="0" y="20"/>
                      <a:pt x="16" y="1"/>
                      <a:pt x="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77" name="Freeform 25"/>
              <p:cNvSpPr/>
              <p:nvPr/>
            </p:nvSpPr>
            <p:spPr bwMode="auto">
              <a:xfrm>
                <a:off x="2565400" y="2071688"/>
                <a:ext cx="58738" cy="69850"/>
              </a:xfrm>
              <a:custGeom>
                <a:avLst/>
                <a:gdLst>
                  <a:gd name="T0" fmla="*/ 8 w 17"/>
                  <a:gd name="T1" fmla="*/ 0 h 20"/>
                  <a:gd name="T2" fmla="*/ 17 w 17"/>
                  <a:gd name="T3" fmla="*/ 10 h 20"/>
                  <a:gd name="T4" fmla="*/ 8 w 17"/>
                  <a:gd name="T5" fmla="*/ 20 h 20"/>
                  <a:gd name="T6" fmla="*/ 0 w 17"/>
                  <a:gd name="T7" fmla="*/ 10 h 20"/>
                  <a:gd name="T8" fmla="*/ 8 w 17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0">
                    <a:moveTo>
                      <a:pt x="8" y="0"/>
                    </a:moveTo>
                    <a:cubicBezTo>
                      <a:pt x="13" y="0"/>
                      <a:pt x="16" y="5"/>
                      <a:pt x="17" y="10"/>
                    </a:cubicBezTo>
                    <a:cubicBezTo>
                      <a:pt x="17" y="15"/>
                      <a:pt x="13" y="19"/>
                      <a:pt x="8" y="20"/>
                    </a:cubicBezTo>
                    <a:cubicBezTo>
                      <a:pt x="4" y="20"/>
                      <a:pt x="0" y="15"/>
                      <a:pt x="0" y="10"/>
                    </a:cubicBezTo>
                    <a:cubicBezTo>
                      <a:pt x="0" y="5"/>
                      <a:pt x="3" y="1"/>
                      <a:pt x="8" y="0"/>
                    </a:cubicBezTo>
                    <a:close/>
                  </a:path>
                </a:pathLst>
              </a:custGeom>
              <a:solidFill>
                <a:srgbClr val="32399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78" name="Freeform 26"/>
              <p:cNvSpPr/>
              <p:nvPr/>
            </p:nvSpPr>
            <p:spPr bwMode="auto">
              <a:xfrm>
                <a:off x="2181225" y="3822701"/>
                <a:ext cx="1339850" cy="1223963"/>
              </a:xfrm>
              <a:custGeom>
                <a:avLst/>
                <a:gdLst>
                  <a:gd name="T0" fmla="*/ 827 w 844"/>
                  <a:gd name="T1" fmla="*/ 0 h 771"/>
                  <a:gd name="T2" fmla="*/ 844 w 844"/>
                  <a:gd name="T3" fmla="*/ 752 h 771"/>
                  <a:gd name="T4" fmla="*/ 18 w 844"/>
                  <a:gd name="T5" fmla="*/ 771 h 771"/>
                  <a:gd name="T6" fmla="*/ 0 w 844"/>
                  <a:gd name="T7" fmla="*/ 19 h 771"/>
                  <a:gd name="T8" fmla="*/ 827 w 844"/>
                  <a:gd name="T9" fmla="*/ 0 h 771"/>
                  <a:gd name="T10" fmla="*/ 827 w 844"/>
                  <a:gd name="T11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4" h="771">
                    <a:moveTo>
                      <a:pt x="827" y="0"/>
                    </a:moveTo>
                    <a:lnTo>
                      <a:pt x="844" y="752"/>
                    </a:lnTo>
                    <a:lnTo>
                      <a:pt x="18" y="771"/>
                    </a:lnTo>
                    <a:lnTo>
                      <a:pt x="0" y="19"/>
                    </a:lnTo>
                    <a:lnTo>
                      <a:pt x="827" y="0"/>
                    </a:lnTo>
                    <a:lnTo>
                      <a:pt x="827" y="0"/>
                    </a:lnTo>
                    <a:close/>
                  </a:path>
                </a:pathLst>
              </a:custGeom>
              <a:solidFill>
                <a:srgbClr val="92B4D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79" name="Freeform 27"/>
              <p:cNvSpPr>
                <a:spLocks noEditPoints="1"/>
              </p:cNvSpPr>
              <p:nvPr/>
            </p:nvSpPr>
            <p:spPr bwMode="auto">
              <a:xfrm>
                <a:off x="1928813" y="1824038"/>
                <a:ext cx="1806575" cy="4030663"/>
              </a:xfrm>
              <a:custGeom>
                <a:avLst/>
                <a:gdLst>
                  <a:gd name="T0" fmla="*/ 269 w 523"/>
                  <a:gd name="T1" fmla="*/ 36 h 1168"/>
                  <a:gd name="T2" fmla="*/ 262 w 523"/>
                  <a:gd name="T3" fmla="*/ 44 h 1168"/>
                  <a:gd name="T4" fmla="*/ 270 w 523"/>
                  <a:gd name="T5" fmla="*/ 52 h 1168"/>
                  <a:gd name="T6" fmla="*/ 277 w 523"/>
                  <a:gd name="T7" fmla="*/ 44 h 1168"/>
                  <a:gd name="T8" fmla="*/ 269 w 523"/>
                  <a:gd name="T9" fmla="*/ 36 h 1168"/>
                  <a:gd name="T10" fmla="*/ 192 w 523"/>
                  <a:gd name="T11" fmla="*/ 72 h 1168"/>
                  <a:gd name="T12" fmla="*/ 184 w 523"/>
                  <a:gd name="T13" fmla="*/ 82 h 1168"/>
                  <a:gd name="T14" fmla="*/ 192 w 523"/>
                  <a:gd name="T15" fmla="*/ 92 h 1168"/>
                  <a:gd name="T16" fmla="*/ 201 w 523"/>
                  <a:gd name="T17" fmla="*/ 82 h 1168"/>
                  <a:gd name="T18" fmla="*/ 192 w 523"/>
                  <a:gd name="T19" fmla="*/ 72 h 1168"/>
                  <a:gd name="T20" fmla="*/ 232 w 523"/>
                  <a:gd name="T21" fmla="*/ 76 h 1168"/>
                  <a:gd name="T22" fmla="*/ 227 w 523"/>
                  <a:gd name="T23" fmla="*/ 82 h 1168"/>
                  <a:gd name="T24" fmla="*/ 232 w 523"/>
                  <a:gd name="T25" fmla="*/ 87 h 1168"/>
                  <a:gd name="T26" fmla="*/ 310 w 523"/>
                  <a:gd name="T27" fmla="*/ 85 h 1168"/>
                  <a:gd name="T28" fmla="*/ 314 w 523"/>
                  <a:gd name="T29" fmla="*/ 80 h 1168"/>
                  <a:gd name="T30" fmla="*/ 309 w 523"/>
                  <a:gd name="T31" fmla="*/ 75 h 1168"/>
                  <a:gd name="T32" fmla="*/ 232 w 523"/>
                  <a:gd name="T33" fmla="*/ 76 h 1168"/>
                  <a:gd name="T34" fmla="*/ 280 w 523"/>
                  <a:gd name="T35" fmla="*/ 1125 h 1168"/>
                  <a:gd name="T36" fmla="*/ 318 w 523"/>
                  <a:gd name="T37" fmla="*/ 1080 h 1168"/>
                  <a:gd name="T38" fmla="*/ 277 w 523"/>
                  <a:gd name="T39" fmla="*/ 1037 h 1168"/>
                  <a:gd name="T40" fmla="*/ 240 w 523"/>
                  <a:gd name="T41" fmla="*/ 1082 h 1168"/>
                  <a:gd name="T42" fmla="*/ 280 w 523"/>
                  <a:gd name="T43" fmla="*/ 1125 h 1168"/>
                  <a:gd name="T44" fmla="*/ 492 w 523"/>
                  <a:gd name="T45" fmla="*/ 1012 h 1168"/>
                  <a:gd name="T46" fmla="*/ 470 w 523"/>
                  <a:gd name="T47" fmla="*/ 131 h 1168"/>
                  <a:gd name="T48" fmla="*/ 31 w 523"/>
                  <a:gd name="T49" fmla="*/ 141 h 1168"/>
                  <a:gd name="T50" fmla="*/ 53 w 523"/>
                  <a:gd name="T51" fmla="*/ 1022 h 1168"/>
                  <a:gd name="T52" fmla="*/ 492 w 523"/>
                  <a:gd name="T53" fmla="*/ 1012 h 1168"/>
                  <a:gd name="T54" fmla="*/ 414 w 523"/>
                  <a:gd name="T55" fmla="*/ 1 h 1168"/>
                  <a:gd name="T56" fmla="*/ 498 w 523"/>
                  <a:gd name="T57" fmla="*/ 91 h 1168"/>
                  <a:gd name="T58" fmla="*/ 522 w 523"/>
                  <a:gd name="T59" fmla="*/ 1066 h 1168"/>
                  <a:gd name="T60" fmla="*/ 443 w 523"/>
                  <a:gd name="T61" fmla="*/ 1159 h 1168"/>
                  <a:gd name="T62" fmla="*/ 108 w 523"/>
                  <a:gd name="T63" fmla="*/ 1167 h 1168"/>
                  <a:gd name="T64" fmla="*/ 25 w 523"/>
                  <a:gd name="T65" fmla="*/ 1077 h 1168"/>
                  <a:gd name="T66" fmla="*/ 1 w 523"/>
                  <a:gd name="T67" fmla="*/ 102 h 1168"/>
                  <a:gd name="T68" fmla="*/ 80 w 523"/>
                  <a:gd name="T69" fmla="*/ 8 h 1168"/>
                  <a:gd name="T70" fmla="*/ 414 w 523"/>
                  <a:gd name="T71" fmla="*/ 1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23" h="1168">
                    <a:moveTo>
                      <a:pt x="269" y="36"/>
                    </a:moveTo>
                    <a:cubicBezTo>
                      <a:pt x="265" y="36"/>
                      <a:pt x="262" y="40"/>
                      <a:pt x="262" y="44"/>
                    </a:cubicBezTo>
                    <a:cubicBezTo>
                      <a:pt x="263" y="49"/>
                      <a:pt x="266" y="52"/>
                      <a:pt x="270" y="52"/>
                    </a:cubicBezTo>
                    <a:cubicBezTo>
                      <a:pt x="274" y="52"/>
                      <a:pt x="277" y="48"/>
                      <a:pt x="277" y="44"/>
                    </a:cubicBezTo>
                    <a:cubicBezTo>
                      <a:pt x="277" y="39"/>
                      <a:pt x="273" y="36"/>
                      <a:pt x="269" y="36"/>
                    </a:cubicBezTo>
                    <a:moveTo>
                      <a:pt x="192" y="72"/>
                    </a:moveTo>
                    <a:cubicBezTo>
                      <a:pt x="187" y="73"/>
                      <a:pt x="184" y="77"/>
                      <a:pt x="184" y="82"/>
                    </a:cubicBezTo>
                    <a:cubicBezTo>
                      <a:pt x="184" y="87"/>
                      <a:pt x="188" y="92"/>
                      <a:pt x="192" y="92"/>
                    </a:cubicBezTo>
                    <a:cubicBezTo>
                      <a:pt x="197" y="91"/>
                      <a:pt x="201" y="87"/>
                      <a:pt x="201" y="82"/>
                    </a:cubicBezTo>
                    <a:cubicBezTo>
                      <a:pt x="200" y="77"/>
                      <a:pt x="197" y="72"/>
                      <a:pt x="192" y="72"/>
                    </a:cubicBezTo>
                    <a:moveTo>
                      <a:pt x="232" y="76"/>
                    </a:moveTo>
                    <a:cubicBezTo>
                      <a:pt x="229" y="76"/>
                      <a:pt x="227" y="79"/>
                      <a:pt x="227" y="82"/>
                    </a:cubicBezTo>
                    <a:cubicBezTo>
                      <a:pt x="227" y="84"/>
                      <a:pt x="229" y="87"/>
                      <a:pt x="232" y="87"/>
                    </a:cubicBezTo>
                    <a:cubicBezTo>
                      <a:pt x="310" y="85"/>
                      <a:pt x="310" y="85"/>
                      <a:pt x="310" y="85"/>
                    </a:cubicBezTo>
                    <a:cubicBezTo>
                      <a:pt x="312" y="85"/>
                      <a:pt x="314" y="82"/>
                      <a:pt x="314" y="80"/>
                    </a:cubicBezTo>
                    <a:cubicBezTo>
                      <a:pt x="314" y="77"/>
                      <a:pt x="312" y="75"/>
                      <a:pt x="309" y="75"/>
                    </a:cubicBezTo>
                    <a:cubicBezTo>
                      <a:pt x="232" y="76"/>
                      <a:pt x="232" y="76"/>
                      <a:pt x="232" y="76"/>
                    </a:cubicBezTo>
                    <a:moveTo>
                      <a:pt x="280" y="1125"/>
                    </a:moveTo>
                    <a:cubicBezTo>
                      <a:pt x="301" y="1125"/>
                      <a:pt x="318" y="1104"/>
                      <a:pt x="318" y="1080"/>
                    </a:cubicBezTo>
                    <a:cubicBezTo>
                      <a:pt x="317" y="1056"/>
                      <a:pt x="299" y="1036"/>
                      <a:pt x="277" y="1037"/>
                    </a:cubicBezTo>
                    <a:cubicBezTo>
                      <a:pt x="256" y="1037"/>
                      <a:pt x="239" y="1058"/>
                      <a:pt x="240" y="1082"/>
                    </a:cubicBezTo>
                    <a:cubicBezTo>
                      <a:pt x="240" y="1106"/>
                      <a:pt x="258" y="1126"/>
                      <a:pt x="280" y="1125"/>
                    </a:cubicBezTo>
                    <a:moveTo>
                      <a:pt x="492" y="1012"/>
                    </a:moveTo>
                    <a:cubicBezTo>
                      <a:pt x="470" y="131"/>
                      <a:pt x="470" y="131"/>
                      <a:pt x="470" y="131"/>
                    </a:cubicBezTo>
                    <a:cubicBezTo>
                      <a:pt x="31" y="141"/>
                      <a:pt x="31" y="141"/>
                      <a:pt x="31" y="141"/>
                    </a:cubicBezTo>
                    <a:cubicBezTo>
                      <a:pt x="53" y="1022"/>
                      <a:pt x="53" y="1022"/>
                      <a:pt x="53" y="1022"/>
                    </a:cubicBezTo>
                    <a:cubicBezTo>
                      <a:pt x="492" y="1012"/>
                      <a:pt x="492" y="1012"/>
                      <a:pt x="492" y="1012"/>
                    </a:cubicBezTo>
                    <a:moveTo>
                      <a:pt x="414" y="1"/>
                    </a:moveTo>
                    <a:cubicBezTo>
                      <a:pt x="459" y="0"/>
                      <a:pt x="496" y="40"/>
                      <a:pt x="498" y="91"/>
                    </a:cubicBezTo>
                    <a:cubicBezTo>
                      <a:pt x="522" y="1066"/>
                      <a:pt x="522" y="1066"/>
                      <a:pt x="522" y="1066"/>
                    </a:cubicBezTo>
                    <a:cubicBezTo>
                      <a:pt x="523" y="1116"/>
                      <a:pt x="488" y="1158"/>
                      <a:pt x="443" y="1159"/>
                    </a:cubicBezTo>
                    <a:cubicBezTo>
                      <a:pt x="108" y="1167"/>
                      <a:pt x="108" y="1167"/>
                      <a:pt x="108" y="1167"/>
                    </a:cubicBezTo>
                    <a:cubicBezTo>
                      <a:pt x="64" y="1168"/>
                      <a:pt x="26" y="1128"/>
                      <a:pt x="25" y="1077"/>
                    </a:cubicBezTo>
                    <a:cubicBezTo>
                      <a:pt x="1" y="102"/>
                      <a:pt x="1" y="102"/>
                      <a:pt x="1" y="102"/>
                    </a:cubicBezTo>
                    <a:cubicBezTo>
                      <a:pt x="0" y="51"/>
                      <a:pt x="35" y="9"/>
                      <a:pt x="80" y="8"/>
                    </a:cubicBezTo>
                    <a:cubicBezTo>
                      <a:pt x="414" y="1"/>
                      <a:pt x="414" y="1"/>
                      <a:pt x="414" y="1"/>
                    </a:cubicBezTo>
                    <a:close/>
                  </a:path>
                </a:pathLst>
              </a:custGeom>
              <a:solidFill>
                <a:srgbClr val="205DA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80" name="Freeform 28"/>
              <p:cNvSpPr/>
              <p:nvPr/>
            </p:nvSpPr>
            <p:spPr bwMode="auto">
              <a:xfrm>
                <a:off x="2166938" y="3352801"/>
                <a:ext cx="1333500" cy="138113"/>
              </a:xfrm>
              <a:custGeom>
                <a:avLst/>
                <a:gdLst>
                  <a:gd name="T0" fmla="*/ 840 w 840"/>
                  <a:gd name="T1" fmla="*/ 0 h 87"/>
                  <a:gd name="T2" fmla="*/ 840 w 840"/>
                  <a:gd name="T3" fmla="*/ 69 h 87"/>
                  <a:gd name="T4" fmla="*/ 3 w 840"/>
                  <a:gd name="T5" fmla="*/ 87 h 87"/>
                  <a:gd name="T6" fmla="*/ 0 w 840"/>
                  <a:gd name="T7" fmla="*/ 19 h 87"/>
                  <a:gd name="T8" fmla="*/ 840 w 840"/>
                  <a:gd name="T9" fmla="*/ 0 h 87"/>
                  <a:gd name="T10" fmla="*/ 840 w 840"/>
                  <a:gd name="T11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0" h="87">
                    <a:moveTo>
                      <a:pt x="840" y="0"/>
                    </a:moveTo>
                    <a:lnTo>
                      <a:pt x="840" y="69"/>
                    </a:lnTo>
                    <a:lnTo>
                      <a:pt x="3" y="87"/>
                    </a:lnTo>
                    <a:lnTo>
                      <a:pt x="0" y="19"/>
                    </a:lnTo>
                    <a:lnTo>
                      <a:pt x="840" y="0"/>
                    </a:lnTo>
                    <a:lnTo>
                      <a:pt x="840" y="0"/>
                    </a:lnTo>
                    <a:close/>
                  </a:path>
                </a:pathLst>
              </a:custGeom>
              <a:solidFill>
                <a:srgbClr val="92B4D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81" name="Freeform 29"/>
              <p:cNvSpPr/>
              <p:nvPr/>
            </p:nvSpPr>
            <p:spPr bwMode="auto">
              <a:xfrm>
                <a:off x="2174875" y="3552826"/>
                <a:ext cx="1331913" cy="138113"/>
              </a:xfrm>
              <a:custGeom>
                <a:avLst/>
                <a:gdLst>
                  <a:gd name="T0" fmla="*/ 837 w 839"/>
                  <a:gd name="T1" fmla="*/ 0 h 87"/>
                  <a:gd name="T2" fmla="*/ 839 w 839"/>
                  <a:gd name="T3" fmla="*/ 67 h 87"/>
                  <a:gd name="T4" fmla="*/ 2 w 839"/>
                  <a:gd name="T5" fmla="*/ 87 h 87"/>
                  <a:gd name="T6" fmla="*/ 0 w 839"/>
                  <a:gd name="T7" fmla="*/ 20 h 87"/>
                  <a:gd name="T8" fmla="*/ 837 w 839"/>
                  <a:gd name="T9" fmla="*/ 0 h 87"/>
                  <a:gd name="T10" fmla="*/ 837 w 839"/>
                  <a:gd name="T11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9" h="87">
                    <a:moveTo>
                      <a:pt x="837" y="0"/>
                    </a:moveTo>
                    <a:lnTo>
                      <a:pt x="839" y="67"/>
                    </a:lnTo>
                    <a:lnTo>
                      <a:pt x="2" y="87"/>
                    </a:lnTo>
                    <a:lnTo>
                      <a:pt x="0" y="20"/>
                    </a:lnTo>
                    <a:lnTo>
                      <a:pt x="837" y="0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92B4D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82" name="Freeform 31"/>
              <p:cNvSpPr/>
              <p:nvPr/>
            </p:nvSpPr>
            <p:spPr bwMode="auto">
              <a:xfrm>
                <a:off x="3741738" y="3297238"/>
                <a:ext cx="855663" cy="842963"/>
              </a:xfrm>
              <a:custGeom>
                <a:avLst/>
                <a:gdLst>
                  <a:gd name="T0" fmla="*/ 248 w 248"/>
                  <a:gd name="T1" fmla="*/ 244 h 244"/>
                  <a:gd name="T2" fmla="*/ 232 w 248"/>
                  <a:gd name="T3" fmla="*/ 128 h 244"/>
                  <a:gd name="T4" fmla="*/ 99 w 248"/>
                  <a:gd name="T5" fmla="*/ 70 h 244"/>
                  <a:gd name="T6" fmla="*/ 50 w 248"/>
                  <a:gd name="T7" fmla="*/ 0 h 244"/>
                  <a:gd name="T8" fmla="*/ 0 w 248"/>
                  <a:gd name="T9" fmla="*/ 38 h 244"/>
                  <a:gd name="T10" fmla="*/ 159 w 248"/>
                  <a:gd name="T11" fmla="*/ 225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44">
                    <a:moveTo>
                      <a:pt x="248" y="244"/>
                    </a:moveTo>
                    <a:cubicBezTo>
                      <a:pt x="232" y="128"/>
                      <a:pt x="232" y="128"/>
                      <a:pt x="232" y="128"/>
                    </a:cubicBezTo>
                    <a:cubicBezTo>
                      <a:pt x="232" y="128"/>
                      <a:pt x="131" y="111"/>
                      <a:pt x="99" y="70"/>
                    </a:cubicBezTo>
                    <a:cubicBezTo>
                      <a:pt x="68" y="32"/>
                      <a:pt x="50" y="0"/>
                      <a:pt x="50" y="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54" y="174"/>
                      <a:pt x="159" y="225"/>
                    </a:cubicBezTo>
                  </a:path>
                </a:pathLst>
              </a:custGeom>
              <a:solidFill>
                <a:srgbClr val="F15F5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83" name="Freeform 32"/>
              <p:cNvSpPr/>
              <p:nvPr/>
            </p:nvSpPr>
            <p:spPr bwMode="auto">
              <a:xfrm>
                <a:off x="3244850" y="2894013"/>
                <a:ext cx="573088" cy="865188"/>
              </a:xfrm>
              <a:custGeom>
                <a:avLst/>
                <a:gdLst>
                  <a:gd name="T0" fmla="*/ 139 w 166"/>
                  <a:gd name="T1" fmla="*/ 0 h 251"/>
                  <a:gd name="T2" fmla="*/ 133 w 166"/>
                  <a:gd name="T3" fmla="*/ 0 h 251"/>
                  <a:gd name="T4" fmla="*/ 24 w 166"/>
                  <a:gd name="T5" fmla="*/ 23 h 251"/>
                  <a:gd name="T6" fmla="*/ 19 w 166"/>
                  <a:gd name="T7" fmla="*/ 25 h 251"/>
                  <a:gd name="T8" fmla="*/ 15 w 166"/>
                  <a:gd name="T9" fmla="*/ 28 h 251"/>
                  <a:gd name="T10" fmla="*/ 12 w 166"/>
                  <a:gd name="T11" fmla="*/ 32 h 251"/>
                  <a:gd name="T12" fmla="*/ 7 w 166"/>
                  <a:gd name="T13" fmla="*/ 38 h 251"/>
                  <a:gd name="T14" fmla="*/ 5 w 166"/>
                  <a:gd name="T15" fmla="*/ 42 h 251"/>
                  <a:gd name="T16" fmla="*/ 3 w 166"/>
                  <a:gd name="T17" fmla="*/ 46 h 251"/>
                  <a:gd name="T18" fmla="*/ 1 w 166"/>
                  <a:gd name="T19" fmla="*/ 53 h 251"/>
                  <a:gd name="T20" fmla="*/ 0 w 166"/>
                  <a:gd name="T21" fmla="*/ 59 h 251"/>
                  <a:gd name="T22" fmla="*/ 0 w 166"/>
                  <a:gd name="T23" fmla="*/ 65 h 251"/>
                  <a:gd name="T24" fmla="*/ 10 w 166"/>
                  <a:gd name="T25" fmla="*/ 219 h 251"/>
                  <a:gd name="T26" fmla="*/ 10 w 166"/>
                  <a:gd name="T27" fmla="*/ 222 h 251"/>
                  <a:gd name="T28" fmla="*/ 11 w 166"/>
                  <a:gd name="T29" fmla="*/ 227 h 251"/>
                  <a:gd name="T30" fmla="*/ 13 w 166"/>
                  <a:gd name="T31" fmla="*/ 231 h 251"/>
                  <a:gd name="T32" fmla="*/ 15 w 166"/>
                  <a:gd name="T33" fmla="*/ 236 h 251"/>
                  <a:gd name="T34" fmla="*/ 17 w 166"/>
                  <a:gd name="T35" fmla="*/ 239 h 251"/>
                  <a:gd name="T36" fmla="*/ 20 w 166"/>
                  <a:gd name="T37" fmla="*/ 242 h 251"/>
                  <a:gd name="T38" fmla="*/ 23 w 166"/>
                  <a:gd name="T39" fmla="*/ 244 h 251"/>
                  <a:gd name="T40" fmla="*/ 26 w 166"/>
                  <a:gd name="T41" fmla="*/ 246 h 251"/>
                  <a:gd name="T42" fmla="*/ 29 w 166"/>
                  <a:gd name="T43" fmla="*/ 248 h 251"/>
                  <a:gd name="T44" fmla="*/ 34 w 166"/>
                  <a:gd name="T45" fmla="*/ 249 h 251"/>
                  <a:gd name="T46" fmla="*/ 58 w 166"/>
                  <a:gd name="T47" fmla="*/ 251 h 251"/>
                  <a:gd name="T48" fmla="*/ 55 w 166"/>
                  <a:gd name="T49" fmla="*/ 250 h 251"/>
                  <a:gd name="T50" fmla="*/ 52 w 166"/>
                  <a:gd name="T51" fmla="*/ 248 h 251"/>
                  <a:gd name="T52" fmla="*/ 49 w 166"/>
                  <a:gd name="T53" fmla="*/ 246 h 251"/>
                  <a:gd name="T54" fmla="*/ 46 w 166"/>
                  <a:gd name="T55" fmla="*/ 244 h 251"/>
                  <a:gd name="T56" fmla="*/ 44 w 166"/>
                  <a:gd name="T57" fmla="*/ 241 h 251"/>
                  <a:gd name="T58" fmla="*/ 41 w 166"/>
                  <a:gd name="T59" fmla="*/ 237 h 251"/>
                  <a:gd name="T60" fmla="*/ 40 w 166"/>
                  <a:gd name="T61" fmla="*/ 233 h 251"/>
                  <a:gd name="T62" fmla="*/ 38 w 166"/>
                  <a:gd name="T63" fmla="*/ 228 h 251"/>
                  <a:gd name="T64" fmla="*/ 37 w 166"/>
                  <a:gd name="T65" fmla="*/ 224 h 251"/>
                  <a:gd name="T66" fmla="*/ 27 w 166"/>
                  <a:gd name="T67" fmla="*/ 71 h 251"/>
                  <a:gd name="T68" fmla="*/ 28 w 166"/>
                  <a:gd name="T69" fmla="*/ 61 h 251"/>
                  <a:gd name="T70" fmla="*/ 30 w 166"/>
                  <a:gd name="T71" fmla="*/ 49 h 251"/>
                  <a:gd name="T72" fmla="*/ 32 w 166"/>
                  <a:gd name="T73" fmla="*/ 44 h 251"/>
                  <a:gd name="T74" fmla="*/ 36 w 166"/>
                  <a:gd name="T75" fmla="*/ 37 h 251"/>
                  <a:gd name="T76" fmla="*/ 40 w 166"/>
                  <a:gd name="T77" fmla="*/ 33 h 251"/>
                  <a:gd name="T78" fmla="*/ 45 w 166"/>
                  <a:gd name="T79" fmla="*/ 29 h 251"/>
                  <a:gd name="T80" fmla="*/ 49 w 166"/>
                  <a:gd name="T81" fmla="*/ 26 h 251"/>
                  <a:gd name="T82" fmla="*/ 160 w 166"/>
                  <a:gd name="T83" fmla="*/ 3 h 251"/>
                  <a:gd name="T84" fmla="*/ 166 w 166"/>
                  <a:gd name="T85" fmla="*/ 2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6" h="251">
                    <a:moveTo>
                      <a:pt x="166" y="2"/>
                    </a:moveTo>
                    <a:cubicBezTo>
                      <a:pt x="166" y="2"/>
                      <a:pt x="166" y="2"/>
                      <a:pt x="166" y="2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38" y="0"/>
                      <a:pt x="137" y="0"/>
                      <a:pt x="137" y="0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135" y="0"/>
                      <a:pt x="134" y="0"/>
                      <a:pt x="133" y="0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3"/>
                      <a:pt x="25" y="23"/>
                      <a:pt x="25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3"/>
                      <a:pt x="23" y="23"/>
                      <a:pt x="22" y="24"/>
                    </a:cubicBezTo>
                    <a:cubicBezTo>
                      <a:pt x="22" y="24"/>
                      <a:pt x="22" y="24"/>
                      <a:pt x="21" y="24"/>
                    </a:cubicBezTo>
                    <a:cubicBezTo>
                      <a:pt x="21" y="25"/>
                      <a:pt x="20" y="25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6"/>
                      <a:pt x="16" y="27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4" y="29"/>
                      <a:pt x="13" y="30"/>
                      <a:pt x="13" y="31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1" y="32"/>
                      <a:pt x="11" y="33"/>
                      <a:pt x="10" y="34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6"/>
                      <a:pt x="8" y="37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6" y="39"/>
                      <a:pt x="6" y="41"/>
                      <a:pt x="5" y="42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4" y="44"/>
                      <a:pt x="4" y="45"/>
                      <a:pt x="3" y="46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2" y="49"/>
                      <a:pt x="2" y="51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7"/>
                      <a:pt x="0" y="58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0" y="63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7"/>
                      <a:pt x="0" y="68"/>
                    </a:cubicBezTo>
                    <a:cubicBezTo>
                      <a:pt x="9" y="215"/>
                      <a:pt x="9" y="215"/>
                      <a:pt x="9" y="215"/>
                    </a:cubicBezTo>
                    <a:cubicBezTo>
                      <a:pt x="9" y="216"/>
                      <a:pt x="9" y="218"/>
                      <a:pt x="10" y="219"/>
                    </a:cubicBezTo>
                    <a:cubicBezTo>
                      <a:pt x="10" y="220"/>
                      <a:pt x="10" y="220"/>
                      <a:pt x="10" y="220"/>
                    </a:cubicBezTo>
                    <a:cubicBezTo>
                      <a:pt x="10" y="220"/>
                      <a:pt x="10" y="220"/>
                      <a:pt x="10" y="221"/>
                    </a:cubicBezTo>
                    <a:cubicBezTo>
                      <a:pt x="10" y="221"/>
                      <a:pt x="10" y="222"/>
                      <a:pt x="10" y="222"/>
                    </a:cubicBezTo>
                    <a:cubicBezTo>
                      <a:pt x="10" y="223"/>
                      <a:pt x="10" y="223"/>
                      <a:pt x="10" y="224"/>
                    </a:cubicBezTo>
                    <a:cubicBezTo>
                      <a:pt x="11" y="224"/>
                      <a:pt x="11" y="225"/>
                      <a:pt x="11" y="225"/>
                    </a:cubicBezTo>
                    <a:cubicBezTo>
                      <a:pt x="11" y="226"/>
                      <a:pt x="11" y="226"/>
                      <a:pt x="11" y="227"/>
                    </a:cubicBezTo>
                    <a:cubicBezTo>
                      <a:pt x="12" y="228"/>
                      <a:pt x="12" y="228"/>
                      <a:pt x="12" y="228"/>
                    </a:cubicBezTo>
                    <a:cubicBezTo>
                      <a:pt x="12" y="229"/>
                      <a:pt x="12" y="229"/>
                      <a:pt x="12" y="230"/>
                    </a:cubicBezTo>
                    <a:cubicBezTo>
                      <a:pt x="13" y="231"/>
                      <a:pt x="13" y="231"/>
                      <a:pt x="13" y="231"/>
                    </a:cubicBezTo>
                    <a:cubicBezTo>
                      <a:pt x="13" y="232"/>
                      <a:pt x="14" y="233"/>
                      <a:pt x="14" y="233"/>
                    </a:cubicBezTo>
                    <a:cubicBezTo>
                      <a:pt x="14" y="234"/>
                      <a:pt x="14" y="234"/>
                      <a:pt x="14" y="234"/>
                    </a:cubicBezTo>
                    <a:cubicBezTo>
                      <a:pt x="15" y="235"/>
                      <a:pt x="15" y="235"/>
                      <a:pt x="15" y="236"/>
                    </a:cubicBezTo>
                    <a:cubicBezTo>
                      <a:pt x="16" y="237"/>
                      <a:pt x="16" y="237"/>
                      <a:pt x="16" y="237"/>
                    </a:cubicBezTo>
                    <a:cubicBezTo>
                      <a:pt x="16" y="237"/>
                      <a:pt x="16" y="238"/>
                      <a:pt x="17" y="238"/>
                    </a:cubicBezTo>
                    <a:cubicBezTo>
                      <a:pt x="17" y="239"/>
                      <a:pt x="17" y="239"/>
                      <a:pt x="17" y="239"/>
                    </a:cubicBezTo>
                    <a:cubicBezTo>
                      <a:pt x="18" y="239"/>
                      <a:pt x="18" y="240"/>
                      <a:pt x="18" y="240"/>
                    </a:cubicBezTo>
                    <a:cubicBezTo>
                      <a:pt x="19" y="241"/>
                      <a:pt x="19" y="241"/>
                      <a:pt x="19" y="241"/>
                    </a:cubicBezTo>
                    <a:cubicBezTo>
                      <a:pt x="20" y="241"/>
                      <a:pt x="20" y="242"/>
                      <a:pt x="20" y="242"/>
                    </a:cubicBezTo>
                    <a:cubicBezTo>
                      <a:pt x="21" y="243"/>
                      <a:pt x="21" y="243"/>
                      <a:pt x="21" y="243"/>
                    </a:cubicBezTo>
                    <a:cubicBezTo>
                      <a:pt x="21" y="243"/>
                      <a:pt x="22" y="243"/>
                      <a:pt x="22" y="244"/>
                    </a:cubicBezTo>
                    <a:cubicBezTo>
                      <a:pt x="23" y="244"/>
                      <a:pt x="23" y="244"/>
                      <a:pt x="23" y="244"/>
                    </a:cubicBezTo>
                    <a:cubicBezTo>
                      <a:pt x="23" y="245"/>
                      <a:pt x="24" y="245"/>
                      <a:pt x="24" y="245"/>
                    </a:cubicBezTo>
                    <a:cubicBezTo>
                      <a:pt x="25" y="246"/>
                      <a:pt x="25" y="246"/>
                      <a:pt x="25" y="246"/>
                    </a:cubicBezTo>
                    <a:cubicBezTo>
                      <a:pt x="25" y="246"/>
                      <a:pt x="26" y="246"/>
                      <a:pt x="26" y="246"/>
                    </a:cubicBezTo>
                    <a:cubicBezTo>
                      <a:pt x="27" y="247"/>
                      <a:pt x="27" y="247"/>
                      <a:pt x="27" y="247"/>
                    </a:cubicBezTo>
                    <a:cubicBezTo>
                      <a:pt x="27" y="247"/>
                      <a:pt x="28" y="247"/>
                      <a:pt x="28" y="247"/>
                    </a:cubicBezTo>
                    <a:cubicBezTo>
                      <a:pt x="29" y="248"/>
                      <a:pt x="29" y="248"/>
                      <a:pt x="29" y="248"/>
                    </a:cubicBezTo>
                    <a:cubicBezTo>
                      <a:pt x="30" y="248"/>
                      <a:pt x="30" y="248"/>
                      <a:pt x="31" y="248"/>
                    </a:cubicBezTo>
                    <a:cubicBezTo>
                      <a:pt x="31" y="248"/>
                      <a:pt x="31" y="248"/>
                      <a:pt x="31" y="248"/>
                    </a:cubicBezTo>
                    <a:cubicBezTo>
                      <a:pt x="32" y="248"/>
                      <a:pt x="33" y="249"/>
                      <a:pt x="34" y="249"/>
                    </a:cubicBezTo>
                    <a:cubicBezTo>
                      <a:pt x="34" y="249"/>
                      <a:pt x="34" y="249"/>
                      <a:pt x="34" y="249"/>
                    </a:cubicBezTo>
                    <a:cubicBezTo>
                      <a:pt x="61" y="251"/>
                      <a:pt x="61" y="251"/>
                      <a:pt x="61" y="251"/>
                    </a:cubicBezTo>
                    <a:cubicBezTo>
                      <a:pt x="60" y="251"/>
                      <a:pt x="59" y="251"/>
                      <a:pt x="58" y="251"/>
                    </a:cubicBezTo>
                    <a:cubicBezTo>
                      <a:pt x="58" y="251"/>
                      <a:pt x="58" y="251"/>
                      <a:pt x="58" y="251"/>
                    </a:cubicBezTo>
                    <a:cubicBezTo>
                      <a:pt x="57" y="251"/>
                      <a:pt x="57" y="251"/>
                      <a:pt x="56" y="250"/>
                    </a:cubicBezTo>
                    <a:cubicBezTo>
                      <a:pt x="55" y="250"/>
                      <a:pt x="55" y="250"/>
                      <a:pt x="55" y="250"/>
                    </a:cubicBezTo>
                    <a:cubicBezTo>
                      <a:pt x="55" y="250"/>
                      <a:pt x="55" y="250"/>
                      <a:pt x="54" y="250"/>
                    </a:cubicBezTo>
                    <a:cubicBezTo>
                      <a:pt x="53" y="249"/>
                      <a:pt x="53" y="249"/>
                      <a:pt x="53" y="249"/>
                    </a:cubicBezTo>
                    <a:cubicBezTo>
                      <a:pt x="53" y="249"/>
                      <a:pt x="52" y="249"/>
                      <a:pt x="52" y="248"/>
                    </a:cubicBezTo>
                    <a:cubicBezTo>
                      <a:pt x="51" y="248"/>
                      <a:pt x="51" y="248"/>
                      <a:pt x="51" y="248"/>
                    </a:cubicBezTo>
                    <a:cubicBezTo>
                      <a:pt x="51" y="248"/>
                      <a:pt x="50" y="247"/>
                      <a:pt x="50" y="247"/>
                    </a:cubicBezTo>
                    <a:cubicBezTo>
                      <a:pt x="49" y="246"/>
                      <a:pt x="49" y="246"/>
                      <a:pt x="49" y="246"/>
                    </a:cubicBezTo>
                    <a:cubicBezTo>
                      <a:pt x="49" y="246"/>
                      <a:pt x="48" y="246"/>
                      <a:pt x="48" y="245"/>
                    </a:cubicBezTo>
                    <a:cubicBezTo>
                      <a:pt x="47" y="245"/>
                      <a:pt x="47" y="245"/>
                      <a:pt x="47" y="245"/>
                    </a:cubicBezTo>
                    <a:cubicBezTo>
                      <a:pt x="47" y="244"/>
                      <a:pt x="47" y="244"/>
                      <a:pt x="46" y="244"/>
                    </a:cubicBezTo>
                    <a:cubicBezTo>
                      <a:pt x="46" y="243"/>
                      <a:pt x="46" y="243"/>
                      <a:pt x="46" y="243"/>
                    </a:cubicBezTo>
                    <a:cubicBezTo>
                      <a:pt x="45" y="242"/>
                      <a:pt x="45" y="242"/>
                      <a:pt x="45" y="242"/>
                    </a:cubicBezTo>
                    <a:cubicBezTo>
                      <a:pt x="44" y="241"/>
                      <a:pt x="44" y="241"/>
                      <a:pt x="44" y="241"/>
                    </a:cubicBezTo>
                    <a:cubicBezTo>
                      <a:pt x="44" y="240"/>
                      <a:pt x="43" y="240"/>
                      <a:pt x="43" y="239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42" y="238"/>
                      <a:pt x="42" y="237"/>
                      <a:pt x="41" y="237"/>
                    </a:cubicBezTo>
                    <a:cubicBezTo>
                      <a:pt x="41" y="236"/>
                      <a:pt x="41" y="236"/>
                      <a:pt x="41" y="236"/>
                    </a:cubicBezTo>
                    <a:cubicBezTo>
                      <a:pt x="41" y="235"/>
                      <a:pt x="40" y="234"/>
                      <a:pt x="40" y="234"/>
                    </a:cubicBezTo>
                    <a:cubicBezTo>
                      <a:pt x="40" y="233"/>
                      <a:pt x="40" y="233"/>
                      <a:pt x="40" y="233"/>
                    </a:cubicBezTo>
                    <a:cubicBezTo>
                      <a:pt x="39" y="232"/>
                      <a:pt x="39" y="231"/>
                      <a:pt x="39" y="231"/>
                    </a:cubicBezTo>
                    <a:cubicBezTo>
                      <a:pt x="38" y="230"/>
                      <a:pt x="38" y="230"/>
                      <a:pt x="38" y="230"/>
                    </a:cubicBezTo>
                    <a:cubicBezTo>
                      <a:pt x="38" y="229"/>
                      <a:pt x="38" y="228"/>
                      <a:pt x="38" y="228"/>
                    </a:cubicBezTo>
                    <a:cubicBezTo>
                      <a:pt x="38" y="227"/>
                      <a:pt x="38" y="227"/>
                      <a:pt x="38" y="227"/>
                    </a:cubicBezTo>
                    <a:cubicBezTo>
                      <a:pt x="37" y="226"/>
                      <a:pt x="37" y="225"/>
                      <a:pt x="37" y="225"/>
                    </a:cubicBezTo>
                    <a:cubicBezTo>
                      <a:pt x="37" y="224"/>
                      <a:pt x="37" y="224"/>
                      <a:pt x="37" y="224"/>
                    </a:cubicBezTo>
                    <a:cubicBezTo>
                      <a:pt x="37" y="223"/>
                      <a:pt x="37" y="222"/>
                      <a:pt x="37" y="222"/>
                    </a:cubicBezTo>
                    <a:cubicBezTo>
                      <a:pt x="36" y="220"/>
                      <a:pt x="36" y="219"/>
                      <a:pt x="36" y="218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7" y="70"/>
                      <a:pt x="27" y="69"/>
                      <a:pt x="27" y="68"/>
                    </a:cubicBezTo>
                    <a:cubicBezTo>
                      <a:pt x="27" y="66"/>
                      <a:pt x="27" y="64"/>
                      <a:pt x="27" y="62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59"/>
                      <a:pt x="28" y="58"/>
                      <a:pt x="28" y="56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9" y="53"/>
                      <a:pt x="29" y="51"/>
                      <a:pt x="30" y="49"/>
                    </a:cubicBezTo>
                    <a:cubicBezTo>
                      <a:pt x="30" y="49"/>
                      <a:pt x="30" y="49"/>
                      <a:pt x="30" y="48"/>
                    </a:cubicBezTo>
                    <a:cubicBezTo>
                      <a:pt x="31" y="47"/>
                      <a:pt x="31" y="46"/>
                      <a:pt x="32" y="46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3" y="43"/>
                      <a:pt x="33" y="42"/>
                      <a:pt x="34" y="41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35" y="39"/>
                      <a:pt x="36" y="38"/>
                      <a:pt x="36" y="37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8" y="36"/>
                      <a:pt x="38" y="35"/>
                      <a:pt x="39" y="34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0" y="32"/>
                      <a:pt x="41" y="32"/>
                      <a:pt x="42" y="31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43" y="30"/>
                      <a:pt x="44" y="29"/>
                      <a:pt x="45" y="29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7" y="28"/>
                      <a:pt x="48" y="27"/>
                      <a:pt x="48" y="27"/>
                    </a:cubicBezTo>
                    <a:cubicBezTo>
                      <a:pt x="49" y="27"/>
                      <a:pt x="49" y="27"/>
                      <a:pt x="49" y="26"/>
                    </a:cubicBezTo>
                    <a:cubicBezTo>
                      <a:pt x="50" y="26"/>
                      <a:pt x="51" y="26"/>
                      <a:pt x="51" y="26"/>
                    </a:cubicBezTo>
                    <a:cubicBezTo>
                      <a:pt x="52" y="25"/>
                      <a:pt x="53" y="25"/>
                      <a:pt x="53" y="25"/>
                    </a:cubicBezTo>
                    <a:cubicBezTo>
                      <a:pt x="160" y="3"/>
                      <a:pt x="160" y="3"/>
                      <a:pt x="160" y="3"/>
                    </a:cubicBezTo>
                    <a:cubicBezTo>
                      <a:pt x="161" y="2"/>
                      <a:pt x="162" y="2"/>
                      <a:pt x="163" y="2"/>
                    </a:cubicBezTo>
                    <a:cubicBezTo>
                      <a:pt x="164" y="2"/>
                      <a:pt x="165" y="2"/>
                      <a:pt x="166" y="2"/>
                    </a:cubicBezTo>
                    <a:cubicBezTo>
                      <a:pt x="166" y="2"/>
                      <a:pt x="166" y="2"/>
                      <a:pt x="166" y="2"/>
                    </a:cubicBezTo>
                    <a:close/>
                  </a:path>
                </a:pathLst>
              </a:custGeom>
              <a:solidFill>
                <a:srgbClr val="1E61AE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84" name="Freeform 33"/>
              <p:cNvSpPr/>
              <p:nvPr/>
            </p:nvSpPr>
            <p:spPr bwMode="auto">
              <a:xfrm>
                <a:off x="3333750" y="2889251"/>
                <a:ext cx="604838" cy="881063"/>
              </a:xfrm>
              <a:custGeom>
                <a:avLst/>
                <a:gdLst>
                  <a:gd name="T0" fmla="*/ 134 w 175"/>
                  <a:gd name="T1" fmla="*/ 4 h 255"/>
                  <a:gd name="T2" fmla="*/ 165 w 175"/>
                  <a:gd name="T3" fmla="*/ 37 h 255"/>
                  <a:gd name="T4" fmla="*/ 174 w 175"/>
                  <a:gd name="T5" fmla="*/ 184 h 255"/>
                  <a:gd name="T6" fmla="*/ 148 w 175"/>
                  <a:gd name="T7" fmla="*/ 230 h 255"/>
                  <a:gd name="T8" fmla="*/ 41 w 175"/>
                  <a:gd name="T9" fmla="*/ 252 h 255"/>
                  <a:gd name="T10" fmla="*/ 10 w 175"/>
                  <a:gd name="T11" fmla="*/ 219 h 255"/>
                  <a:gd name="T12" fmla="*/ 1 w 175"/>
                  <a:gd name="T13" fmla="*/ 72 h 255"/>
                  <a:gd name="T14" fmla="*/ 27 w 175"/>
                  <a:gd name="T15" fmla="*/ 26 h 255"/>
                  <a:gd name="T16" fmla="*/ 134 w 175"/>
                  <a:gd name="T17" fmla="*/ 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5" h="255">
                    <a:moveTo>
                      <a:pt x="134" y="4"/>
                    </a:moveTo>
                    <a:cubicBezTo>
                      <a:pt x="150" y="0"/>
                      <a:pt x="163" y="15"/>
                      <a:pt x="165" y="37"/>
                    </a:cubicBezTo>
                    <a:cubicBezTo>
                      <a:pt x="174" y="184"/>
                      <a:pt x="174" y="184"/>
                      <a:pt x="174" y="184"/>
                    </a:cubicBezTo>
                    <a:cubicBezTo>
                      <a:pt x="175" y="206"/>
                      <a:pt x="163" y="226"/>
                      <a:pt x="148" y="230"/>
                    </a:cubicBezTo>
                    <a:cubicBezTo>
                      <a:pt x="41" y="252"/>
                      <a:pt x="41" y="252"/>
                      <a:pt x="41" y="252"/>
                    </a:cubicBezTo>
                    <a:cubicBezTo>
                      <a:pt x="25" y="255"/>
                      <a:pt x="11" y="240"/>
                      <a:pt x="10" y="219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50"/>
                      <a:pt x="12" y="29"/>
                      <a:pt x="27" y="26"/>
                    </a:cubicBezTo>
                    <a:cubicBezTo>
                      <a:pt x="134" y="4"/>
                      <a:pt x="134" y="4"/>
                      <a:pt x="134" y="4"/>
                    </a:cubicBezTo>
                    <a:close/>
                  </a:path>
                </a:pathLst>
              </a:custGeom>
              <a:solidFill>
                <a:srgbClr val="246AB4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85" name="Freeform 34"/>
              <p:cNvSpPr/>
              <p:nvPr/>
            </p:nvSpPr>
            <p:spPr bwMode="auto">
              <a:xfrm>
                <a:off x="4229100" y="5751513"/>
                <a:ext cx="320675" cy="223838"/>
              </a:xfrm>
              <a:custGeom>
                <a:avLst/>
                <a:gdLst>
                  <a:gd name="T0" fmla="*/ 76 w 93"/>
                  <a:gd name="T1" fmla="*/ 17 h 65"/>
                  <a:gd name="T2" fmla="*/ 69 w 93"/>
                  <a:gd name="T3" fmla="*/ 40 h 65"/>
                  <a:gd name="T4" fmla="*/ 43 w 93"/>
                  <a:gd name="T5" fmla="*/ 51 h 65"/>
                  <a:gd name="T6" fmla="*/ 1 w 93"/>
                  <a:gd name="T7" fmla="*/ 57 h 65"/>
                  <a:gd name="T8" fmla="*/ 5 w 93"/>
                  <a:gd name="T9" fmla="*/ 62 h 65"/>
                  <a:gd name="T10" fmla="*/ 37 w 93"/>
                  <a:gd name="T11" fmla="*/ 63 h 65"/>
                  <a:gd name="T12" fmla="*/ 75 w 93"/>
                  <a:gd name="T13" fmla="*/ 60 h 65"/>
                  <a:gd name="T14" fmla="*/ 91 w 93"/>
                  <a:gd name="T15" fmla="*/ 55 h 65"/>
                  <a:gd name="T16" fmla="*/ 91 w 93"/>
                  <a:gd name="T17" fmla="*/ 43 h 65"/>
                  <a:gd name="T18" fmla="*/ 91 w 93"/>
                  <a:gd name="T19" fmla="*/ 4 h 65"/>
                  <a:gd name="T20" fmla="*/ 89 w 93"/>
                  <a:gd name="T21" fmla="*/ 1 h 65"/>
                  <a:gd name="T22" fmla="*/ 87 w 93"/>
                  <a:gd name="T23" fmla="*/ 1 h 65"/>
                  <a:gd name="T24" fmla="*/ 76 w 93"/>
                  <a:gd name="T25" fmla="*/ 1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5">
                    <a:moveTo>
                      <a:pt x="76" y="17"/>
                    </a:moveTo>
                    <a:cubicBezTo>
                      <a:pt x="75" y="25"/>
                      <a:pt x="75" y="34"/>
                      <a:pt x="69" y="40"/>
                    </a:cubicBezTo>
                    <a:cubicBezTo>
                      <a:pt x="63" y="48"/>
                      <a:pt x="53" y="50"/>
                      <a:pt x="43" y="51"/>
                    </a:cubicBezTo>
                    <a:cubicBezTo>
                      <a:pt x="29" y="53"/>
                      <a:pt x="15" y="55"/>
                      <a:pt x="1" y="57"/>
                    </a:cubicBezTo>
                    <a:cubicBezTo>
                      <a:pt x="0" y="59"/>
                      <a:pt x="3" y="61"/>
                      <a:pt x="5" y="62"/>
                    </a:cubicBezTo>
                    <a:cubicBezTo>
                      <a:pt x="15" y="65"/>
                      <a:pt x="27" y="64"/>
                      <a:pt x="37" y="63"/>
                    </a:cubicBezTo>
                    <a:cubicBezTo>
                      <a:pt x="50" y="61"/>
                      <a:pt x="63" y="61"/>
                      <a:pt x="75" y="60"/>
                    </a:cubicBezTo>
                    <a:cubicBezTo>
                      <a:pt x="81" y="60"/>
                      <a:pt x="88" y="60"/>
                      <a:pt x="91" y="55"/>
                    </a:cubicBezTo>
                    <a:cubicBezTo>
                      <a:pt x="93" y="51"/>
                      <a:pt x="92" y="47"/>
                      <a:pt x="91" y="43"/>
                    </a:cubicBezTo>
                    <a:cubicBezTo>
                      <a:pt x="90" y="30"/>
                      <a:pt x="93" y="17"/>
                      <a:pt x="91" y="4"/>
                    </a:cubicBezTo>
                    <a:cubicBezTo>
                      <a:pt x="91" y="3"/>
                      <a:pt x="91" y="1"/>
                      <a:pt x="89" y="1"/>
                    </a:cubicBezTo>
                    <a:cubicBezTo>
                      <a:pt x="89" y="0"/>
                      <a:pt x="88" y="1"/>
                      <a:pt x="87" y="1"/>
                    </a:cubicBezTo>
                    <a:cubicBezTo>
                      <a:pt x="76" y="3"/>
                      <a:pt x="76" y="7"/>
                      <a:pt x="76" y="17"/>
                    </a:cubicBez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86" name="Freeform 35"/>
              <p:cNvSpPr/>
              <p:nvPr/>
            </p:nvSpPr>
            <p:spPr bwMode="auto">
              <a:xfrm>
                <a:off x="4217988" y="5868988"/>
                <a:ext cx="341313" cy="120650"/>
              </a:xfrm>
              <a:custGeom>
                <a:avLst/>
                <a:gdLst>
                  <a:gd name="T0" fmla="*/ 83 w 99"/>
                  <a:gd name="T1" fmla="*/ 16 h 35"/>
                  <a:gd name="T2" fmla="*/ 50 w 99"/>
                  <a:gd name="T3" fmla="*/ 22 h 35"/>
                  <a:gd name="T4" fmla="*/ 44 w 99"/>
                  <a:gd name="T5" fmla="*/ 21 h 35"/>
                  <a:gd name="T6" fmla="*/ 42 w 99"/>
                  <a:gd name="T7" fmla="*/ 17 h 35"/>
                  <a:gd name="T8" fmla="*/ 16 w 99"/>
                  <a:gd name="T9" fmla="*/ 19 h 35"/>
                  <a:gd name="T10" fmla="*/ 1 w 99"/>
                  <a:gd name="T11" fmla="*/ 22 h 35"/>
                  <a:gd name="T12" fmla="*/ 2 w 99"/>
                  <a:gd name="T13" fmla="*/ 28 h 35"/>
                  <a:gd name="T14" fmla="*/ 8 w 99"/>
                  <a:gd name="T15" fmla="*/ 31 h 35"/>
                  <a:gd name="T16" fmla="*/ 39 w 99"/>
                  <a:gd name="T17" fmla="*/ 34 h 35"/>
                  <a:gd name="T18" fmla="*/ 79 w 99"/>
                  <a:gd name="T19" fmla="*/ 32 h 35"/>
                  <a:gd name="T20" fmla="*/ 91 w 99"/>
                  <a:gd name="T21" fmla="*/ 29 h 35"/>
                  <a:gd name="T22" fmla="*/ 99 w 99"/>
                  <a:gd name="T23" fmla="*/ 12 h 35"/>
                  <a:gd name="T24" fmla="*/ 83 w 99"/>
                  <a:gd name="T25" fmla="*/ 1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9" h="35">
                    <a:moveTo>
                      <a:pt x="83" y="16"/>
                    </a:moveTo>
                    <a:cubicBezTo>
                      <a:pt x="72" y="22"/>
                      <a:pt x="62" y="24"/>
                      <a:pt x="50" y="22"/>
                    </a:cubicBezTo>
                    <a:cubicBezTo>
                      <a:pt x="49" y="22"/>
                      <a:pt x="45" y="21"/>
                      <a:pt x="44" y="21"/>
                    </a:cubicBezTo>
                    <a:cubicBezTo>
                      <a:pt x="44" y="19"/>
                      <a:pt x="44" y="17"/>
                      <a:pt x="42" y="17"/>
                    </a:cubicBezTo>
                    <a:cubicBezTo>
                      <a:pt x="33" y="17"/>
                      <a:pt x="24" y="18"/>
                      <a:pt x="16" y="19"/>
                    </a:cubicBezTo>
                    <a:cubicBezTo>
                      <a:pt x="13" y="19"/>
                      <a:pt x="2" y="20"/>
                      <a:pt x="1" y="22"/>
                    </a:cubicBezTo>
                    <a:cubicBezTo>
                      <a:pt x="0" y="24"/>
                      <a:pt x="1" y="26"/>
                      <a:pt x="2" y="28"/>
                    </a:cubicBezTo>
                    <a:cubicBezTo>
                      <a:pt x="4" y="29"/>
                      <a:pt x="6" y="30"/>
                      <a:pt x="8" y="31"/>
                    </a:cubicBezTo>
                    <a:cubicBezTo>
                      <a:pt x="18" y="35"/>
                      <a:pt x="29" y="35"/>
                      <a:pt x="39" y="34"/>
                    </a:cubicBezTo>
                    <a:cubicBezTo>
                      <a:pt x="52" y="33"/>
                      <a:pt x="65" y="33"/>
                      <a:pt x="79" y="32"/>
                    </a:cubicBezTo>
                    <a:cubicBezTo>
                      <a:pt x="83" y="32"/>
                      <a:pt x="88" y="32"/>
                      <a:pt x="91" y="29"/>
                    </a:cubicBezTo>
                    <a:cubicBezTo>
                      <a:pt x="97" y="26"/>
                      <a:pt x="99" y="18"/>
                      <a:pt x="99" y="12"/>
                    </a:cubicBezTo>
                    <a:cubicBezTo>
                      <a:pt x="99" y="0"/>
                      <a:pt x="86" y="14"/>
                      <a:pt x="83" y="16"/>
                    </a:cubicBezTo>
                    <a:close/>
                  </a:path>
                </a:pathLst>
              </a:custGeom>
              <a:solidFill>
                <a:srgbClr val="1F53A5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87" name="Freeform 36"/>
              <p:cNvSpPr/>
              <p:nvPr/>
            </p:nvSpPr>
            <p:spPr bwMode="auto">
              <a:xfrm>
                <a:off x="3506788" y="5834063"/>
                <a:ext cx="334963" cy="203200"/>
              </a:xfrm>
              <a:custGeom>
                <a:avLst/>
                <a:gdLst>
                  <a:gd name="T0" fmla="*/ 80 w 97"/>
                  <a:gd name="T1" fmla="*/ 15 h 59"/>
                  <a:gd name="T2" fmla="*/ 71 w 97"/>
                  <a:gd name="T3" fmla="*/ 37 h 59"/>
                  <a:gd name="T4" fmla="*/ 43 w 97"/>
                  <a:gd name="T5" fmla="*/ 44 h 59"/>
                  <a:gd name="T6" fmla="*/ 1 w 97"/>
                  <a:gd name="T7" fmla="*/ 45 h 59"/>
                  <a:gd name="T8" fmla="*/ 4 w 97"/>
                  <a:gd name="T9" fmla="*/ 50 h 59"/>
                  <a:gd name="T10" fmla="*/ 36 w 97"/>
                  <a:gd name="T11" fmla="*/ 55 h 59"/>
                  <a:gd name="T12" fmla="*/ 74 w 97"/>
                  <a:gd name="T13" fmla="*/ 58 h 59"/>
                  <a:gd name="T14" fmla="*/ 90 w 97"/>
                  <a:gd name="T15" fmla="*/ 55 h 59"/>
                  <a:gd name="T16" fmla="*/ 92 w 97"/>
                  <a:gd name="T17" fmla="*/ 42 h 59"/>
                  <a:gd name="T18" fmla="*/ 97 w 97"/>
                  <a:gd name="T19" fmla="*/ 4 h 59"/>
                  <a:gd name="T20" fmla="*/ 96 w 97"/>
                  <a:gd name="T21" fmla="*/ 1 h 59"/>
                  <a:gd name="T22" fmla="*/ 94 w 97"/>
                  <a:gd name="T23" fmla="*/ 0 h 59"/>
                  <a:gd name="T24" fmla="*/ 80 w 97"/>
                  <a:gd name="T25" fmla="*/ 1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7" h="59">
                    <a:moveTo>
                      <a:pt x="80" y="15"/>
                    </a:moveTo>
                    <a:cubicBezTo>
                      <a:pt x="79" y="23"/>
                      <a:pt x="77" y="32"/>
                      <a:pt x="71" y="37"/>
                    </a:cubicBezTo>
                    <a:cubicBezTo>
                      <a:pt x="64" y="44"/>
                      <a:pt x="53" y="44"/>
                      <a:pt x="43" y="44"/>
                    </a:cubicBezTo>
                    <a:cubicBezTo>
                      <a:pt x="29" y="45"/>
                      <a:pt x="15" y="45"/>
                      <a:pt x="1" y="45"/>
                    </a:cubicBezTo>
                    <a:cubicBezTo>
                      <a:pt x="0" y="47"/>
                      <a:pt x="2" y="49"/>
                      <a:pt x="4" y="50"/>
                    </a:cubicBezTo>
                    <a:cubicBezTo>
                      <a:pt x="14" y="55"/>
                      <a:pt x="25" y="55"/>
                      <a:pt x="36" y="55"/>
                    </a:cubicBezTo>
                    <a:cubicBezTo>
                      <a:pt x="49" y="55"/>
                      <a:pt x="61" y="56"/>
                      <a:pt x="74" y="58"/>
                    </a:cubicBezTo>
                    <a:cubicBezTo>
                      <a:pt x="80" y="59"/>
                      <a:pt x="86" y="59"/>
                      <a:pt x="90" y="55"/>
                    </a:cubicBezTo>
                    <a:cubicBezTo>
                      <a:pt x="92" y="51"/>
                      <a:pt x="92" y="47"/>
                      <a:pt x="92" y="42"/>
                    </a:cubicBezTo>
                    <a:cubicBezTo>
                      <a:pt x="92" y="30"/>
                      <a:pt x="97" y="17"/>
                      <a:pt x="97" y="4"/>
                    </a:cubicBezTo>
                    <a:cubicBezTo>
                      <a:pt x="97" y="3"/>
                      <a:pt x="97" y="1"/>
                      <a:pt x="96" y="1"/>
                    </a:cubicBezTo>
                    <a:cubicBezTo>
                      <a:pt x="95" y="0"/>
                      <a:pt x="94" y="0"/>
                      <a:pt x="94" y="0"/>
                    </a:cubicBezTo>
                    <a:cubicBezTo>
                      <a:pt x="83" y="1"/>
                      <a:pt x="82" y="5"/>
                      <a:pt x="80" y="15"/>
                    </a:cubicBez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88" name="Freeform 37"/>
              <p:cNvSpPr/>
              <p:nvPr/>
            </p:nvSpPr>
            <p:spPr bwMode="auto">
              <a:xfrm>
                <a:off x="4273550" y="4449763"/>
                <a:ext cx="376238" cy="1366838"/>
              </a:xfrm>
              <a:custGeom>
                <a:avLst/>
                <a:gdLst>
                  <a:gd name="T0" fmla="*/ 91 w 109"/>
                  <a:gd name="T1" fmla="*/ 0 h 396"/>
                  <a:gd name="T2" fmla="*/ 78 w 109"/>
                  <a:gd name="T3" fmla="*/ 150 h 396"/>
                  <a:gd name="T4" fmla="*/ 108 w 109"/>
                  <a:gd name="T5" fmla="*/ 348 h 396"/>
                  <a:gd name="T6" fmla="*/ 100 w 109"/>
                  <a:gd name="T7" fmla="*/ 396 h 396"/>
                  <a:gd name="T8" fmla="*/ 25 w 109"/>
                  <a:gd name="T9" fmla="*/ 395 h 396"/>
                  <a:gd name="T10" fmla="*/ 0 w 109"/>
                  <a:gd name="T11" fmla="*/ 8 h 396"/>
                  <a:gd name="T12" fmla="*/ 91 w 109"/>
                  <a:gd name="T1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396">
                    <a:moveTo>
                      <a:pt x="91" y="0"/>
                    </a:moveTo>
                    <a:cubicBezTo>
                      <a:pt x="91" y="0"/>
                      <a:pt x="82" y="97"/>
                      <a:pt x="78" y="150"/>
                    </a:cubicBezTo>
                    <a:cubicBezTo>
                      <a:pt x="75" y="203"/>
                      <a:pt x="109" y="317"/>
                      <a:pt x="108" y="348"/>
                    </a:cubicBezTo>
                    <a:cubicBezTo>
                      <a:pt x="107" y="378"/>
                      <a:pt x="100" y="396"/>
                      <a:pt x="100" y="396"/>
                    </a:cubicBezTo>
                    <a:cubicBezTo>
                      <a:pt x="25" y="395"/>
                      <a:pt x="25" y="395"/>
                      <a:pt x="25" y="39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91" y="0"/>
                      <a:pt x="91" y="0"/>
                      <a:pt x="91" y="0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89" name="Freeform 38"/>
              <p:cNvSpPr/>
              <p:nvPr/>
            </p:nvSpPr>
            <p:spPr bwMode="auto">
              <a:xfrm>
                <a:off x="4283075" y="3270251"/>
                <a:ext cx="76200" cy="150813"/>
              </a:xfrm>
              <a:custGeom>
                <a:avLst/>
                <a:gdLst>
                  <a:gd name="T0" fmla="*/ 14 w 22"/>
                  <a:gd name="T1" fmla="*/ 23 h 44"/>
                  <a:gd name="T2" fmla="*/ 5 w 22"/>
                  <a:gd name="T3" fmla="*/ 39 h 44"/>
                  <a:gd name="T4" fmla="*/ 4 w 22"/>
                  <a:gd name="T5" fmla="*/ 40 h 44"/>
                  <a:gd name="T6" fmla="*/ 4 w 22"/>
                  <a:gd name="T7" fmla="*/ 40 h 44"/>
                  <a:gd name="T8" fmla="*/ 4 w 22"/>
                  <a:gd name="T9" fmla="*/ 40 h 44"/>
                  <a:gd name="T10" fmla="*/ 4 w 22"/>
                  <a:gd name="T11" fmla="*/ 40 h 44"/>
                  <a:gd name="T12" fmla="*/ 4 w 22"/>
                  <a:gd name="T13" fmla="*/ 40 h 44"/>
                  <a:gd name="T14" fmla="*/ 4 w 22"/>
                  <a:gd name="T15" fmla="*/ 41 h 44"/>
                  <a:gd name="T16" fmla="*/ 4 w 22"/>
                  <a:gd name="T17" fmla="*/ 41 h 44"/>
                  <a:gd name="T18" fmla="*/ 4 w 22"/>
                  <a:gd name="T19" fmla="*/ 40 h 44"/>
                  <a:gd name="T20" fmla="*/ 4 w 22"/>
                  <a:gd name="T21" fmla="*/ 40 h 44"/>
                  <a:gd name="T22" fmla="*/ 4 w 22"/>
                  <a:gd name="T23" fmla="*/ 38 h 44"/>
                  <a:gd name="T24" fmla="*/ 14 w 22"/>
                  <a:gd name="T25" fmla="*/ 9 h 44"/>
                  <a:gd name="T26" fmla="*/ 18 w 22"/>
                  <a:gd name="T27" fmla="*/ 5 h 44"/>
                  <a:gd name="T28" fmla="*/ 18 w 22"/>
                  <a:gd name="T29" fmla="*/ 4 h 44"/>
                  <a:gd name="T30" fmla="*/ 18 w 22"/>
                  <a:gd name="T31" fmla="*/ 4 h 44"/>
                  <a:gd name="T32" fmla="*/ 18 w 22"/>
                  <a:gd name="T33" fmla="*/ 4 h 44"/>
                  <a:gd name="T34" fmla="*/ 18 w 22"/>
                  <a:gd name="T35" fmla="*/ 4 h 44"/>
                  <a:gd name="T36" fmla="*/ 18 w 22"/>
                  <a:gd name="T37" fmla="*/ 4 h 44"/>
                  <a:gd name="T38" fmla="*/ 18 w 22"/>
                  <a:gd name="T39" fmla="*/ 4 h 44"/>
                  <a:gd name="T40" fmla="*/ 18 w 22"/>
                  <a:gd name="T41" fmla="*/ 4 h 44"/>
                  <a:gd name="T42" fmla="*/ 18 w 22"/>
                  <a:gd name="T43" fmla="*/ 4 h 44"/>
                  <a:gd name="T44" fmla="*/ 18 w 22"/>
                  <a:gd name="T45" fmla="*/ 4 h 44"/>
                  <a:gd name="T46" fmla="*/ 14 w 22"/>
                  <a:gd name="T47" fmla="*/ 23 h 44"/>
                  <a:gd name="T48" fmla="*/ 17 w 22"/>
                  <a:gd name="T49" fmla="*/ 25 h 44"/>
                  <a:gd name="T50" fmla="*/ 21 w 22"/>
                  <a:gd name="T51" fmla="*/ 3 h 44"/>
                  <a:gd name="T52" fmla="*/ 19 w 22"/>
                  <a:gd name="T53" fmla="*/ 1 h 44"/>
                  <a:gd name="T54" fmla="*/ 14 w 22"/>
                  <a:gd name="T55" fmla="*/ 2 h 44"/>
                  <a:gd name="T56" fmla="*/ 4 w 22"/>
                  <a:gd name="T57" fmla="*/ 20 h 44"/>
                  <a:gd name="T58" fmla="*/ 0 w 22"/>
                  <a:gd name="T59" fmla="*/ 41 h 44"/>
                  <a:gd name="T60" fmla="*/ 2 w 22"/>
                  <a:gd name="T61" fmla="*/ 44 h 44"/>
                  <a:gd name="T62" fmla="*/ 7 w 22"/>
                  <a:gd name="T63" fmla="*/ 42 h 44"/>
                  <a:gd name="T64" fmla="*/ 17 w 22"/>
                  <a:gd name="T65" fmla="*/ 2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44">
                    <a:moveTo>
                      <a:pt x="15" y="24"/>
                    </a:moveTo>
                    <a:cubicBezTo>
                      <a:pt x="14" y="23"/>
                      <a:pt x="14" y="23"/>
                      <a:pt x="14" y="23"/>
                    </a:cubicBezTo>
                    <a:cubicBezTo>
                      <a:pt x="12" y="28"/>
                      <a:pt x="9" y="33"/>
                      <a:pt x="7" y="36"/>
                    </a:cubicBezTo>
                    <a:cubicBezTo>
                      <a:pt x="6" y="37"/>
                      <a:pt x="5" y="38"/>
                      <a:pt x="5" y="39"/>
                    </a:cubicBezTo>
                    <a:cubicBezTo>
                      <a:pt x="4" y="39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39"/>
                      <a:pt x="4" y="38"/>
                    </a:cubicBezTo>
                    <a:cubicBezTo>
                      <a:pt x="4" y="35"/>
                      <a:pt x="5" y="28"/>
                      <a:pt x="8" y="21"/>
                    </a:cubicBezTo>
                    <a:cubicBezTo>
                      <a:pt x="10" y="16"/>
                      <a:pt x="12" y="12"/>
                      <a:pt x="14" y="9"/>
                    </a:cubicBezTo>
                    <a:cubicBezTo>
                      <a:pt x="15" y="7"/>
                      <a:pt x="16" y="6"/>
                      <a:pt x="17" y="5"/>
                    </a:cubicBezTo>
                    <a:cubicBezTo>
                      <a:pt x="17" y="5"/>
                      <a:pt x="18" y="5"/>
                      <a:pt x="18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5"/>
                      <a:pt x="18" y="6"/>
                    </a:cubicBezTo>
                    <a:cubicBezTo>
                      <a:pt x="18" y="10"/>
                      <a:pt x="16" y="16"/>
                      <a:pt x="14" y="23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20" y="17"/>
                      <a:pt x="22" y="11"/>
                      <a:pt x="22" y="6"/>
                    </a:cubicBezTo>
                    <a:cubicBezTo>
                      <a:pt x="22" y="5"/>
                      <a:pt x="22" y="4"/>
                      <a:pt x="21" y="3"/>
                    </a:cubicBezTo>
                    <a:cubicBezTo>
                      <a:pt x="21" y="3"/>
                      <a:pt x="21" y="2"/>
                      <a:pt x="21" y="2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9" y="1"/>
                      <a:pt x="19" y="0"/>
                      <a:pt x="18" y="0"/>
                    </a:cubicBezTo>
                    <a:cubicBezTo>
                      <a:pt x="16" y="1"/>
                      <a:pt x="15" y="1"/>
                      <a:pt x="14" y="2"/>
                    </a:cubicBezTo>
                    <a:cubicBezTo>
                      <a:pt x="13" y="4"/>
                      <a:pt x="11" y="6"/>
                      <a:pt x="9" y="9"/>
                    </a:cubicBezTo>
                    <a:cubicBezTo>
                      <a:pt x="8" y="12"/>
                      <a:pt x="6" y="16"/>
                      <a:pt x="4" y="20"/>
                    </a:cubicBezTo>
                    <a:cubicBezTo>
                      <a:pt x="2" y="27"/>
                      <a:pt x="0" y="34"/>
                      <a:pt x="0" y="38"/>
                    </a:cubicBezTo>
                    <a:cubicBezTo>
                      <a:pt x="0" y="39"/>
                      <a:pt x="0" y="40"/>
                      <a:pt x="0" y="41"/>
                    </a:cubicBezTo>
                    <a:cubicBezTo>
                      <a:pt x="0" y="42"/>
                      <a:pt x="1" y="42"/>
                      <a:pt x="1" y="43"/>
                    </a:cubicBezTo>
                    <a:cubicBezTo>
                      <a:pt x="1" y="43"/>
                      <a:pt x="2" y="43"/>
                      <a:pt x="2" y="44"/>
                    </a:cubicBezTo>
                    <a:cubicBezTo>
                      <a:pt x="3" y="44"/>
                      <a:pt x="3" y="44"/>
                      <a:pt x="4" y="44"/>
                    </a:cubicBezTo>
                    <a:cubicBezTo>
                      <a:pt x="5" y="44"/>
                      <a:pt x="6" y="43"/>
                      <a:pt x="7" y="42"/>
                    </a:cubicBezTo>
                    <a:cubicBezTo>
                      <a:pt x="9" y="40"/>
                      <a:pt x="11" y="38"/>
                      <a:pt x="12" y="35"/>
                    </a:cubicBezTo>
                    <a:cubicBezTo>
                      <a:pt x="14" y="32"/>
                      <a:pt x="16" y="29"/>
                      <a:pt x="17" y="25"/>
                    </a:cubicBezTo>
                    <a:cubicBezTo>
                      <a:pt x="15" y="24"/>
                      <a:pt x="15" y="24"/>
                      <a:pt x="15" y="24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90" name="Freeform 39"/>
              <p:cNvSpPr/>
              <p:nvPr/>
            </p:nvSpPr>
            <p:spPr bwMode="auto">
              <a:xfrm>
                <a:off x="4238625" y="3238501"/>
                <a:ext cx="452438" cy="455613"/>
              </a:xfrm>
              <a:custGeom>
                <a:avLst/>
                <a:gdLst>
                  <a:gd name="T0" fmla="*/ 122 w 131"/>
                  <a:gd name="T1" fmla="*/ 81 h 132"/>
                  <a:gd name="T2" fmla="*/ 50 w 131"/>
                  <a:gd name="T3" fmla="*/ 123 h 132"/>
                  <a:gd name="T4" fmla="*/ 8 w 131"/>
                  <a:gd name="T5" fmla="*/ 50 h 132"/>
                  <a:gd name="T6" fmla="*/ 81 w 131"/>
                  <a:gd name="T7" fmla="*/ 9 h 132"/>
                  <a:gd name="T8" fmla="*/ 122 w 131"/>
                  <a:gd name="T9" fmla="*/ 8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132">
                    <a:moveTo>
                      <a:pt x="122" y="81"/>
                    </a:moveTo>
                    <a:cubicBezTo>
                      <a:pt x="114" y="113"/>
                      <a:pt x="81" y="132"/>
                      <a:pt x="50" y="123"/>
                    </a:cubicBezTo>
                    <a:cubicBezTo>
                      <a:pt x="18" y="115"/>
                      <a:pt x="0" y="82"/>
                      <a:pt x="8" y="50"/>
                    </a:cubicBezTo>
                    <a:cubicBezTo>
                      <a:pt x="17" y="19"/>
                      <a:pt x="49" y="0"/>
                      <a:pt x="81" y="9"/>
                    </a:cubicBezTo>
                    <a:cubicBezTo>
                      <a:pt x="112" y="17"/>
                      <a:pt x="131" y="50"/>
                      <a:pt x="122" y="81"/>
                    </a:cubicBez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91" name="Freeform 40"/>
              <p:cNvSpPr/>
              <p:nvPr/>
            </p:nvSpPr>
            <p:spPr bwMode="auto">
              <a:xfrm>
                <a:off x="4367213" y="3556001"/>
                <a:ext cx="171450" cy="282575"/>
              </a:xfrm>
              <a:custGeom>
                <a:avLst/>
                <a:gdLst>
                  <a:gd name="T0" fmla="*/ 26 w 108"/>
                  <a:gd name="T1" fmla="*/ 4 h 178"/>
                  <a:gd name="T2" fmla="*/ 0 w 108"/>
                  <a:gd name="T3" fmla="*/ 148 h 178"/>
                  <a:gd name="T4" fmla="*/ 78 w 108"/>
                  <a:gd name="T5" fmla="*/ 178 h 178"/>
                  <a:gd name="T6" fmla="*/ 108 w 108"/>
                  <a:gd name="T7" fmla="*/ 0 h 178"/>
                  <a:gd name="T8" fmla="*/ 26 w 108"/>
                  <a:gd name="T9" fmla="*/ 4 h 178"/>
                  <a:gd name="T10" fmla="*/ 26 w 108"/>
                  <a:gd name="T11" fmla="*/ 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8" h="178">
                    <a:moveTo>
                      <a:pt x="26" y="4"/>
                    </a:moveTo>
                    <a:lnTo>
                      <a:pt x="0" y="148"/>
                    </a:lnTo>
                    <a:lnTo>
                      <a:pt x="78" y="178"/>
                    </a:lnTo>
                    <a:lnTo>
                      <a:pt x="108" y="0"/>
                    </a:lnTo>
                    <a:lnTo>
                      <a:pt x="26" y="4"/>
                    </a:lnTo>
                    <a:lnTo>
                      <a:pt x="26" y="4"/>
                    </a:ln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92" name="Freeform 41"/>
              <p:cNvSpPr/>
              <p:nvPr/>
            </p:nvSpPr>
            <p:spPr bwMode="auto">
              <a:xfrm>
                <a:off x="3744913" y="4402138"/>
                <a:ext cx="860425" cy="1497013"/>
              </a:xfrm>
              <a:custGeom>
                <a:avLst/>
                <a:gdLst>
                  <a:gd name="T0" fmla="*/ 247 w 249"/>
                  <a:gd name="T1" fmla="*/ 0 h 434"/>
                  <a:gd name="T2" fmla="*/ 103 w 249"/>
                  <a:gd name="T3" fmla="*/ 20 h 434"/>
                  <a:gd name="T4" fmla="*/ 0 w 249"/>
                  <a:gd name="T5" fmla="*/ 424 h 434"/>
                  <a:gd name="T6" fmla="*/ 62 w 249"/>
                  <a:gd name="T7" fmla="*/ 434 h 434"/>
                  <a:gd name="T8" fmla="*/ 126 w 249"/>
                  <a:gd name="T9" fmla="*/ 295 h 434"/>
                  <a:gd name="T10" fmla="*/ 240 w 249"/>
                  <a:gd name="T11" fmla="*/ 52 h 434"/>
                  <a:gd name="T12" fmla="*/ 247 w 249"/>
                  <a:gd name="T13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9" h="434">
                    <a:moveTo>
                      <a:pt x="247" y="0"/>
                    </a:moveTo>
                    <a:cubicBezTo>
                      <a:pt x="247" y="0"/>
                      <a:pt x="138" y="7"/>
                      <a:pt x="103" y="20"/>
                    </a:cubicBezTo>
                    <a:cubicBezTo>
                      <a:pt x="85" y="75"/>
                      <a:pt x="7" y="391"/>
                      <a:pt x="0" y="424"/>
                    </a:cubicBezTo>
                    <a:cubicBezTo>
                      <a:pt x="11" y="427"/>
                      <a:pt x="62" y="434"/>
                      <a:pt x="62" y="434"/>
                    </a:cubicBezTo>
                    <a:cubicBezTo>
                      <a:pt x="62" y="434"/>
                      <a:pt x="94" y="400"/>
                      <a:pt x="126" y="295"/>
                    </a:cubicBezTo>
                    <a:cubicBezTo>
                      <a:pt x="159" y="184"/>
                      <a:pt x="234" y="61"/>
                      <a:pt x="240" y="52"/>
                    </a:cubicBezTo>
                    <a:cubicBezTo>
                      <a:pt x="249" y="38"/>
                      <a:pt x="247" y="0"/>
                      <a:pt x="247" y="0"/>
                    </a:cubicBezTo>
                    <a:close/>
                  </a:path>
                </a:pathLst>
              </a:custGeom>
              <a:solidFill>
                <a:srgbClr val="205DA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93" name="Freeform 42"/>
              <p:cNvSpPr/>
              <p:nvPr/>
            </p:nvSpPr>
            <p:spPr bwMode="auto">
              <a:xfrm>
                <a:off x="3241675" y="3508376"/>
                <a:ext cx="196850" cy="200025"/>
              </a:xfrm>
              <a:custGeom>
                <a:avLst/>
                <a:gdLst>
                  <a:gd name="T0" fmla="*/ 42 w 57"/>
                  <a:gd name="T1" fmla="*/ 8 h 58"/>
                  <a:gd name="T2" fmla="*/ 38 w 57"/>
                  <a:gd name="T3" fmla="*/ 1 h 58"/>
                  <a:gd name="T4" fmla="*/ 29 w 57"/>
                  <a:gd name="T5" fmla="*/ 1 h 58"/>
                  <a:gd name="T6" fmla="*/ 21 w 57"/>
                  <a:gd name="T7" fmla="*/ 5 h 58"/>
                  <a:gd name="T8" fmla="*/ 4 w 57"/>
                  <a:gd name="T9" fmla="*/ 8 h 58"/>
                  <a:gd name="T10" fmla="*/ 1 w 57"/>
                  <a:gd name="T11" fmla="*/ 17 h 58"/>
                  <a:gd name="T12" fmla="*/ 3 w 57"/>
                  <a:gd name="T13" fmla="*/ 22 h 58"/>
                  <a:gd name="T14" fmla="*/ 9 w 57"/>
                  <a:gd name="T15" fmla="*/ 38 h 58"/>
                  <a:gd name="T16" fmla="*/ 20 w 57"/>
                  <a:gd name="T17" fmla="*/ 45 h 58"/>
                  <a:gd name="T18" fmla="*/ 50 w 57"/>
                  <a:gd name="T19" fmla="*/ 57 h 58"/>
                  <a:gd name="T20" fmla="*/ 52 w 57"/>
                  <a:gd name="T21" fmla="*/ 57 h 58"/>
                  <a:gd name="T22" fmla="*/ 53 w 57"/>
                  <a:gd name="T23" fmla="*/ 56 h 58"/>
                  <a:gd name="T24" fmla="*/ 50 w 57"/>
                  <a:gd name="T25" fmla="*/ 32 h 58"/>
                  <a:gd name="T26" fmla="*/ 42 w 57"/>
                  <a:gd name="T27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7" h="58">
                    <a:moveTo>
                      <a:pt x="42" y="8"/>
                    </a:moveTo>
                    <a:cubicBezTo>
                      <a:pt x="41" y="6"/>
                      <a:pt x="40" y="3"/>
                      <a:pt x="38" y="1"/>
                    </a:cubicBezTo>
                    <a:cubicBezTo>
                      <a:pt x="36" y="0"/>
                      <a:pt x="32" y="0"/>
                      <a:pt x="29" y="1"/>
                    </a:cubicBezTo>
                    <a:cubicBezTo>
                      <a:pt x="26" y="2"/>
                      <a:pt x="24" y="4"/>
                      <a:pt x="21" y="5"/>
                    </a:cubicBezTo>
                    <a:cubicBezTo>
                      <a:pt x="15" y="7"/>
                      <a:pt x="9" y="5"/>
                      <a:pt x="4" y="8"/>
                    </a:cubicBezTo>
                    <a:cubicBezTo>
                      <a:pt x="1" y="10"/>
                      <a:pt x="0" y="14"/>
                      <a:pt x="1" y="17"/>
                    </a:cubicBezTo>
                    <a:cubicBezTo>
                      <a:pt x="1" y="18"/>
                      <a:pt x="2" y="20"/>
                      <a:pt x="3" y="22"/>
                    </a:cubicBezTo>
                    <a:cubicBezTo>
                      <a:pt x="5" y="27"/>
                      <a:pt x="5" y="33"/>
                      <a:pt x="9" y="38"/>
                    </a:cubicBezTo>
                    <a:cubicBezTo>
                      <a:pt x="11" y="42"/>
                      <a:pt x="15" y="44"/>
                      <a:pt x="20" y="45"/>
                    </a:cubicBezTo>
                    <a:cubicBezTo>
                      <a:pt x="30" y="49"/>
                      <a:pt x="40" y="53"/>
                      <a:pt x="50" y="57"/>
                    </a:cubicBezTo>
                    <a:cubicBezTo>
                      <a:pt x="50" y="57"/>
                      <a:pt x="51" y="58"/>
                      <a:pt x="52" y="57"/>
                    </a:cubicBezTo>
                    <a:cubicBezTo>
                      <a:pt x="52" y="57"/>
                      <a:pt x="52" y="56"/>
                      <a:pt x="53" y="56"/>
                    </a:cubicBezTo>
                    <a:cubicBezTo>
                      <a:pt x="57" y="46"/>
                      <a:pt x="55" y="40"/>
                      <a:pt x="50" y="32"/>
                    </a:cubicBezTo>
                    <a:cubicBezTo>
                      <a:pt x="45" y="25"/>
                      <a:pt x="44" y="16"/>
                      <a:pt x="42" y="8"/>
                    </a:cubicBez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94" name="Freeform 43"/>
              <p:cNvSpPr/>
              <p:nvPr/>
            </p:nvSpPr>
            <p:spPr bwMode="auto">
              <a:xfrm>
                <a:off x="3497263" y="5951538"/>
                <a:ext cx="347663" cy="103188"/>
              </a:xfrm>
              <a:custGeom>
                <a:avLst/>
                <a:gdLst>
                  <a:gd name="T0" fmla="*/ 83 w 101"/>
                  <a:gd name="T1" fmla="*/ 14 h 30"/>
                  <a:gd name="T2" fmla="*/ 49 w 101"/>
                  <a:gd name="T3" fmla="*/ 16 h 30"/>
                  <a:gd name="T4" fmla="*/ 44 w 101"/>
                  <a:gd name="T5" fmla="*/ 14 h 30"/>
                  <a:gd name="T6" fmla="*/ 42 w 101"/>
                  <a:gd name="T7" fmla="*/ 10 h 30"/>
                  <a:gd name="T8" fmla="*/ 16 w 101"/>
                  <a:gd name="T9" fmla="*/ 8 h 30"/>
                  <a:gd name="T10" fmla="*/ 1 w 101"/>
                  <a:gd name="T11" fmla="*/ 9 h 30"/>
                  <a:gd name="T12" fmla="*/ 2 w 101"/>
                  <a:gd name="T13" fmla="*/ 15 h 30"/>
                  <a:gd name="T14" fmla="*/ 6 w 101"/>
                  <a:gd name="T15" fmla="*/ 19 h 30"/>
                  <a:gd name="T16" fmla="*/ 37 w 101"/>
                  <a:gd name="T17" fmla="*/ 26 h 30"/>
                  <a:gd name="T18" fmla="*/ 76 w 101"/>
                  <a:gd name="T19" fmla="*/ 30 h 30"/>
                  <a:gd name="T20" fmla="*/ 90 w 101"/>
                  <a:gd name="T21" fmla="*/ 28 h 30"/>
                  <a:gd name="T22" fmla="*/ 99 w 101"/>
                  <a:gd name="T23" fmla="*/ 12 h 30"/>
                  <a:gd name="T24" fmla="*/ 83 w 101"/>
                  <a:gd name="T25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30">
                    <a:moveTo>
                      <a:pt x="83" y="14"/>
                    </a:moveTo>
                    <a:cubicBezTo>
                      <a:pt x="72" y="19"/>
                      <a:pt x="61" y="19"/>
                      <a:pt x="49" y="16"/>
                    </a:cubicBezTo>
                    <a:cubicBezTo>
                      <a:pt x="48" y="16"/>
                      <a:pt x="44" y="15"/>
                      <a:pt x="44" y="14"/>
                    </a:cubicBezTo>
                    <a:cubicBezTo>
                      <a:pt x="44" y="12"/>
                      <a:pt x="44" y="10"/>
                      <a:pt x="42" y="10"/>
                    </a:cubicBezTo>
                    <a:cubicBezTo>
                      <a:pt x="33" y="9"/>
                      <a:pt x="25" y="8"/>
                      <a:pt x="16" y="8"/>
                    </a:cubicBezTo>
                    <a:cubicBezTo>
                      <a:pt x="13" y="8"/>
                      <a:pt x="3" y="7"/>
                      <a:pt x="1" y="9"/>
                    </a:cubicBezTo>
                    <a:cubicBezTo>
                      <a:pt x="0" y="11"/>
                      <a:pt x="0" y="13"/>
                      <a:pt x="2" y="15"/>
                    </a:cubicBezTo>
                    <a:cubicBezTo>
                      <a:pt x="3" y="17"/>
                      <a:pt x="5" y="18"/>
                      <a:pt x="6" y="19"/>
                    </a:cubicBezTo>
                    <a:cubicBezTo>
                      <a:pt x="16" y="24"/>
                      <a:pt x="27" y="25"/>
                      <a:pt x="37" y="26"/>
                    </a:cubicBezTo>
                    <a:cubicBezTo>
                      <a:pt x="50" y="27"/>
                      <a:pt x="63" y="29"/>
                      <a:pt x="76" y="30"/>
                    </a:cubicBezTo>
                    <a:cubicBezTo>
                      <a:pt x="81" y="30"/>
                      <a:pt x="86" y="30"/>
                      <a:pt x="90" y="28"/>
                    </a:cubicBezTo>
                    <a:cubicBezTo>
                      <a:pt x="96" y="26"/>
                      <a:pt x="98" y="19"/>
                      <a:pt x="99" y="12"/>
                    </a:cubicBezTo>
                    <a:cubicBezTo>
                      <a:pt x="101" y="0"/>
                      <a:pt x="87" y="12"/>
                      <a:pt x="83" y="14"/>
                    </a:cubicBezTo>
                    <a:close/>
                  </a:path>
                </a:pathLst>
              </a:custGeom>
              <a:solidFill>
                <a:srgbClr val="1F53A5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95" name="Freeform 44"/>
              <p:cNvSpPr/>
              <p:nvPr/>
            </p:nvSpPr>
            <p:spPr bwMode="auto">
              <a:xfrm>
                <a:off x="3327400" y="3424238"/>
                <a:ext cx="61913" cy="146050"/>
              </a:xfrm>
              <a:custGeom>
                <a:avLst/>
                <a:gdLst>
                  <a:gd name="T0" fmla="*/ 10 w 18"/>
                  <a:gd name="T1" fmla="*/ 5 h 42"/>
                  <a:gd name="T2" fmla="*/ 6 w 18"/>
                  <a:gd name="T3" fmla="*/ 0 h 42"/>
                  <a:gd name="T4" fmla="*/ 1 w 18"/>
                  <a:gd name="T5" fmla="*/ 4 h 42"/>
                  <a:gd name="T6" fmla="*/ 0 w 18"/>
                  <a:gd name="T7" fmla="*/ 11 h 42"/>
                  <a:gd name="T8" fmla="*/ 2 w 18"/>
                  <a:gd name="T9" fmla="*/ 31 h 42"/>
                  <a:gd name="T10" fmla="*/ 7 w 18"/>
                  <a:gd name="T11" fmla="*/ 40 h 42"/>
                  <a:gd name="T12" fmla="*/ 15 w 18"/>
                  <a:gd name="T13" fmla="*/ 38 h 42"/>
                  <a:gd name="T14" fmla="*/ 15 w 18"/>
                  <a:gd name="T15" fmla="*/ 25 h 42"/>
                  <a:gd name="T16" fmla="*/ 10 w 18"/>
                  <a:gd name="T17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42">
                    <a:moveTo>
                      <a:pt x="10" y="5"/>
                    </a:moveTo>
                    <a:cubicBezTo>
                      <a:pt x="9" y="3"/>
                      <a:pt x="8" y="1"/>
                      <a:pt x="6" y="0"/>
                    </a:cubicBezTo>
                    <a:cubicBezTo>
                      <a:pt x="4" y="0"/>
                      <a:pt x="2" y="1"/>
                      <a:pt x="1" y="4"/>
                    </a:cubicBezTo>
                    <a:cubicBezTo>
                      <a:pt x="0" y="6"/>
                      <a:pt x="0" y="8"/>
                      <a:pt x="0" y="11"/>
                    </a:cubicBezTo>
                    <a:cubicBezTo>
                      <a:pt x="1" y="17"/>
                      <a:pt x="2" y="24"/>
                      <a:pt x="2" y="31"/>
                    </a:cubicBezTo>
                    <a:cubicBezTo>
                      <a:pt x="3" y="34"/>
                      <a:pt x="4" y="39"/>
                      <a:pt x="7" y="40"/>
                    </a:cubicBezTo>
                    <a:cubicBezTo>
                      <a:pt x="10" y="42"/>
                      <a:pt x="13" y="41"/>
                      <a:pt x="15" y="38"/>
                    </a:cubicBezTo>
                    <a:cubicBezTo>
                      <a:pt x="18" y="34"/>
                      <a:pt x="16" y="29"/>
                      <a:pt x="15" y="25"/>
                    </a:cubicBezTo>
                    <a:cubicBezTo>
                      <a:pt x="14" y="18"/>
                      <a:pt x="13" y="11"/>
                      <a:pt x="10" y="5"/>
                    </a:cubicBez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96" name="Freeform 45"/>
              <p:cNvSpPr/>
              <p:nvPr/>
            </p:nvSpPr>
            <p:spPr bwMode="auto">
              <a:xfrm>
                <a:off x="3355975" y="3600451"/>
                <a:ext cx="1270000" cy="963613"/>
              </a:xfrm>
              <a:custGeom>
                <a:avLst/>
                <a:gdLst>
                  <a:gd name="T0" fmla="*/ 347 w 368"/>
                  <a:gd name="T1" fmla="*/ 65 h 279"/>
                  <a:gd name="T2" fmla="*/ 318 w 368"/>
                  <a:gd name="T3" fmla="*/ 41 h 279"/>
                  <a:gd name="T4" fmla="*/ 234 w 368"/>
                  <a:gd name="T5" fmla="*/ 49 h 279"/>
                  <a:gd name="T6" fmla="*/ 141 w 368"/>
                  <a:gd name="T7" fmla="*/ 74 h 279"/>
                  <a:gd name="T8" fmla="*/ 40 w 368"/>
                  <a:gd name="T9" fmla="*/ 0 h 279"/>
                  <a:gd name="T10" fmla="*/ 0 w 368"/>
                  <a:gd name="T11" fmla="*/ 43 h 279"/>
                  <a:gd name="T12" fmla="*/ 100 w 368"/>
                  <a:gd name="T13" fmla="*/ 145 h 279"/>
                  <a:gd name="T14" fmla="*/ 213 w 368"/>
                  <a:gd name="T15" fmla="*/ 155 h 279"/>
                  <a:gd name="T16" fmla="*/ 216 w 368"/>
                  <a:gd name="T17" fmla="*/ 253 h 279"/>
                  <a:gd name="T18" fmla="*/ 356 w 368"/>
                  <a:gd name="T19" fmla="*/ 258 h 279"/>
                  <a:gd name="T20" fmla="*/ 360 w 368"/>
                  <a:gd name="T21" fmla="*/ 156 h 279"/>
                  <a:gd name="T22" fmla="*/ 347 w 368"/>
                  <a:gd name="T23" fmla="*/ 6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8" h="279">
                    <a:moveTo>
                      <a:pt x="347" y="65"/>
                    </a:moveTo>
                    <a:cubicBezTo>
                      <a:pt x="345" y="51"/>
                      <a:pt x="333" y="40"/>
                      <a:pt x="318" y="41"/>
                    </a:cubicBezTo>
                    <a:cubicBezTo>
                      <a:pt x="288" y="42"/>
                      <a:pt x="242" y="45"/>
                      <a:pt x="234" y="49"/>
                    </a:cubicBezTo>
                    <a:cubicBezTo>
                      <a:pt x="225" y="54"/>
                      <a:pt x="161" y="74"/>
                      <a:pt x="141" y="74"/>
                    </a:cubicBezTo>
                    <a:cubicBezTo>
                      <a:pt x="121" y="74"/>
                      <a:pt x="40" y="0"/>
                      <a:pt x="40" y="0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73" y="134"/>
                      <a:pt x="100" y="145"/>
                    </a:cubicBezTo>
                    <a:cubicBezTo>
                      <a:pt x="127" y="155"/>
                      <a:pt x="213" y="155"/>
                      <a:pt x="213" y="155"/>
                    </a:cubicBezTo>
                    <a:cubicBezTo>
                      <a:pt x="216" y="253"/>
                      <a:pt x="216" y="253"/>
                      <a:pt x="216" y="253"/>
                    </a:cubicBezTo>
                    <a:cubicBezTo>
                      <a:pt x="216" y="253"/>
                      <a:pt x="343" y="279"/>
                      <a:pt x="356" y="258"/>
                    </a:cubicBezTo>
                    <a:cubicBezTo>
                      <a:pt x="368" y="237"/>
                      <a:pt x="360" y="156"/>
                      <a:pt x="360" y="156"/>
                    </a:cubicBezTo>
                    <a:cubicBezTo>
                      <a:pt x="347" y="65"/>
                      <a:pt x="347" y="65"/>
                      <a:pt x="347" y="65"/>
                    </a:cubicBezTo>
                  </a:path>
                </a:pathLst>
              </a:custGeom>
              <a:solidFill>
                <a:srgbClr val="F5928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97" name="Freeform 46"/>
              <p:cNvSpPr/>
              <p:nvPr/>
            </p:nvSpPr>
            <p:spPr bwMode="auto">
              <a:xfrm>
                <a:off x="4229100" y="3308351"/>
                <a:ext cx="76200" cy="147638"/>
              </a:xfrm>
              <a:custGeom>
                <a:avLst/>
                <a:gdLst>
                  <a:gd name="T0" fmla="*/ 14 w 22"/>
                  <a:gd name="T1" fmla="*/ 22 h 43"/>
                  <a:gd name="T2" fmla="*/ 5 w 22"/>
                  <a:gd name="T3" fmla="*/ 38 h 43"/>
                  <a:gd name="T4" fmla="*/ 3 w 22"/>
                  <a:gd name="T5" fmla="*/ 39 h 43"/>
                  <a:gd name="T6" fmla="*/ 4 w 22"/>
                  <a:gd name="T7" fmla="*/ 39 h 43"/>
                  <a:gd name="T8" fmla="*/ 3 w 22"/>
                  <a:gd name="T9" fmla="*/ 39 h 43"/>
                  <a:gd name="T10" fmla="*/ 4 w 22"/>
                  <a:gd name="T11" fmla="*/ 39 h 43"/>
                  <a:gd name="T12" fmla="*/ 4 w 22"/>
                  <a:gd name="T13" fmla="*/ 39 h 43"/>
                  <a:gd name="T14" fmla="*/ 4 w 22"/>
                  <a:gd name="T15" fmla="*/ 40 h 43"/>
                  <a:gd name="T16" fmla="*/ 4 w 22"/>
                  <a:gd name="T17" fmla="*/ 40 h 43"/>
                  <a:gd name="T18" fmla="*/ 4 w 22"/>
                  <a:gd name="T19" fmla="*/ 39 h 43"/>
                  <a:gd name="T20" fmla="*/ 4 w 22"/>
                  <a:gd name="T21" fmla="*/ 39 h 43"/>
                  <a:gd name="T22" fmla="*/ 4 w 22"/>
                  <a:gd name="T23" fmla="*/ 37 h 43"/>
                  <a:gd name="T24" fmla="*/ 14 w 22"/>
                  <a:gd name="T25" fmla="*/ 8 h 43"/>
                  <a:gd name="T26" fmla="*/ 18 w 22"/>
                  <a:gd name="T27" fmla="*/ 4 h 43"/>
                  <a:gd name="T28" fmla="*/ 18 w 22"/>
                  <a:gd name="T29" fmla="*/ 4 h 43"/>
                  <a:gd name="T30" fmla="*/ 18 w 22"/>
                  <a:gd name="T31" fmla="*/ 4 h 43"/>
                  <a:gd name="T32" fmla="*/ 18 w 22"/>
                  <a:gd name="T33" fmla="*/ 3 h 43"/>
                  <a:gd name="T34" fmla="*/ 18 w 22"/>
                  <a:gd name="T35" fmla="*/ 3 h 43"/>
                  <a:gd name="T36" fmla="*/ 18 w 22"/>
                  <a:gd name="T37" fmla="*/ 4 h 43"/>
                  <a:gd name="T38" fmla="*/ 18 w 22"/>
                  <a:gd name="T39" fmla="*/ 4 h 43"/>
                  <a:gd name="T40" fmla="*/ 18 w 22"/>
                  <a:gd name="T41" fmla="*/ 3 h 43"/>
                  <a:gd name="T42" fmla="*/ 18 w 22"/>
                  <a:gd name="T43" fmla="*/ 3 h 43"/>
                  <a:gd name="T44" fmla="*/ 18 w 22"/>
                  <a:gd name="T45" fmla="*/ 3 h 43"/>
                  <a:gd name="T46" fmla="*/ 14 w 22"/>
                  <a:gd name="T47" fmla="*/ 22 h 43"/>
                  <a:gd name="T48" fmla="*/ 17 w 22"/>
                  <a:gd name="T49" fmla="*/ 24 h 43"/>
                  <a:gd name="T50" fmla="*/ 21 w 22"/>
                  <a:gd name="T51" fmla="*/ 2 h 43"/>
                  <a:gd name="T52" fmla="*/ 19 w 22"/>
                  <a:gd name="T53" fmla="*/ 0 h 43"/>
                  <a:gd name="T54" fmla="*/ 14 w 22"/>
                  <a:gd name="T55" fmla="*/ 1 h 43"/>
                  <a:gd name="T56" fmla="*/ 4 w 22"/>
                  <a:gd name="T57" fmla="*/ 19 h 43"/>
                  <a:gd name="T58" fmla="*/ 0 w 22"/>
                  <a:gd name="T59" fmla="*/ 40 h 43"/>
                  <a:gd name="T60" fmla="*/ 2 w 22"/>
                  <a:gd name="T61" fmla="*/ 43 h 43"/>
                  <a:gd name="T62" fmla="*/ 7 w 22"/>
                  <a:gd name="T63" fmla="*/ 41 h 43"/>
                  <a:gd name="T64" fmla="*/ 17 w 22"/>
                  <a:gd name="T65" fmla="*/ 2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43">
                    <a:moveTo>
                      <a:pt x="15" y="23"/>
                    </a:moveTo>
                    <a:cubicBezTo>
                      <a:pt x="14" y="22"/>
                      <a:pt x="14" y="22"/>
                      <a:pt x="14" y="22"/>
                    </a:cubicBezTo>
                    <a:cubicBezTo>
                      <a:pt x="12" y="27"/>
                      <a:pt x="9" y="32"/>
                      <a:pt x="7" y="35"/>
                    </a:cubicBezTo>
                    <a:cubicBezTo>
                      <a:pt x="6" y="36"/>
                      <a:pt x="5" y="37"/>
                      <a:pt x="5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8"/>
                      <a:pt x="4" y="37"/>
                    </a:cubicBezTo>
                    <a:cubicBezTo>
                      <a:pt x="4" y="34"/>
                      <a:pt x="5" y="27"/>
                      <a:pt x="8" y="20"/>
                    </a:cubicBezTo>
                    <a:cubicBezTo>
                      <a:pt x="10" y="15"/>
                      <a:pt x="12" y="11"/>
                      <a:pt x="14" y="8"/>
                    </a:cubicBezTo>
                    <a:cubicBezTo>
                      <a:pt x="15" y="6"/>
                      <a:pt x="16" y="5"/>
                      <a:pt x="17" y="4"/>
                    </a:cubicBezTo>
                    <a:cubicBezTo>
                      <a:pt x="17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4"/>
                      <a:pt x="18" y="5"/>
                    </a:cubicBezTo>
                    <a:cubicBezTo>
                      <a:pt x="18" y="9"/>
                      <a:pt x="16" y="15"/>
                      <a:pt x="14" y="22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16"/>
                      <a:pt x="22" y="10"/>
                      <a:pt x="22" y="5"/>
                    </a:cubicBezTo>
                    <a:cubicBezTo>
                      <a:pt x="22" y="4"/>
                      <a:pt x="22" y="3"/>
                      <a:pt x="21" y="2"/>
                    </a:cubicBezTo>
                    <a:cubicBezTo>
                      <a:pt x="21" y="2"/>
                      <a:pt x="21" y="1"/>
                      <a:pt x="21" y="1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3"/>
                      <a:pt x="11" y="5"/>
                      <a:pt x="9" y="8"/>
                    </a:cubicBezTo>
                    <a:cubicBezTo>
                      <a:pt x="8" y="11"/>
                      <a:pt x="6" y="15"/>
                      <a:pt x="4" y="19"/>
                    </a:cubicBezTo>
                    <a:cubicBezTo>
                      <a:pt x="1" y="26"/>
                      <a:pt x="0" y="33"/>
                      <a:pt x="0" y="37"/>
                    </a:cubicBezTo>
                    <a:cubicBezTo>
                      <a:pt x="0" y="38"/>
                      <a:pt x="0" y="39"/>
                      <a:pt x="0" y="40"/>
                    </a:cubicBezTo>
                    <a:cubicBezTo>
                      <a:pt x="0" y="41"/>
                      <a:pt x="1" y="41"/>
                      <a:pt x="1" y="42"/>
                    </a:cubicBezTo>
                    <a:cubicBezTo>
                      <a:pt x="1" y="42"/>
                      <a:pt x="2" y="42"/>
                      <a:pt x="2" y="43"/>
                    </a:cubicBezTo>
                    <a:cubicBezTo>
                      <a:pt x="3" y="43"/>
                      <a:pt x="3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9" y="39"/>
                      <a:pt x="11" y="37"/>
                      <a:pt x="12" y="34"/>
                    </a:cubicBezTo>
                    <a:cubicBezTo>
                      <a:pt x="14" y="31"/>
                      <a:pt x="16" y="28"/>
                      <a:pt x="17" y="24"/>
                    </a:cubicBezTo>
                    <a:cubicBezTo>
                      <a:pt x="15" y="23"/>
                      <a:pt x="15" y="23"/>
                      <a:pt x="15" y="23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98" name="Freeform 47"/>
              <p:cNvSpPr/>
              <p:nvPr/>
            </p:nvSpPr>
            <p:spPr bwMode="auto">
              <a:xfrm>
                <a:off x="4246563" y="3373438"/>
                <a:ext cx="227013" cy="88900"/>
              </a:xfrm>
              <a:custGeom>
                <a:avLst/>
                <a:gdLst>
                  <a:gd name="T0" fmla="*/ 0 w 66"/>
                  <a:gd name="T1" fmla="*/ 3 h 26"/>
                  <a:gd name="T2" fmla="*/ 1 w 66"/>
                  <a:gd name="T3" fmla="*/ 3 h 26"/>
                  <a:gd name="T4" fmla="*/ 36 w 66"/>
                  <a:gd name="T5" fmla="*/ 16 h 26"/>
                  <a:gd name="T6" fmla="*/ 56 w 66"/>
                  <a:gd name="T7" fmla="*/ 23 h 26"/>
                  <a:gd name="T8" fmla="*/ 65 w 66"/>
                  <a:gd name="T9" fmla="*/ 26 h 26"/>
                  <a:gd name="T10" fmla="*/ 66 w 66"/>
                  <a:gd name="T11" fmla="*/ 24 h 26"/>
                  <a:gd name="T12" fmla="*/ 34 w 66"/>
                  <a:gd name="T13" fmla="*/ 12 h 26"/>
                  <a:gd name="T14" fmla="*/ 12 w 66"/>
                  <a:gd name="T15" fmla="*/ 4 h 26"/>
                  <a:gd name="T16" fmla="*/ 5 w 66"/>
                  <a:gd name="T17" fmla="*/ 1 h 26"/>
                  <a:gd name="T18" fmla="*/ 2 w 66"/>
                  <a:gd name="T19" fmla="*/ 0 h 26"/>
                  <a:gd name="T20" fmla="*/ 1 w 66"/>
                  <a:gd name="T21" fmla="*/ 0 h 26"/>
                  <a:gd name="T22" fmla="*/ 0 w 66"/>
                  <a:gd name="T23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6" h="26">
                    <a:moveTo>
                      <a:pt x="0" y="3"/>
                    </a:moveTo>
                    <a:cubicBezTo>
                      <a:pt x="0" y="3"/>
                      <a:pt x="1" y="3"/>
                      <a:pt x="1" y="3"/>
                    </a:cubicBezTo>
                    <a:cubicBezTo>
                      <a:pt x="6" y="5"/>
                      <a:pt x="21" y="10"/>
                      <a:pt x="36" y="16"/>
                    </a:cubicBezTo>
                    <a:cubicBezTo>
                      <a:pt x="44" y="19"/>
                      <a:pt x="51" y="21"/>
                      <a:pt x="56" y="23"/>
                    </a:cubicBezTo>
                    <a:cubicBezTo>
                      <a:pt x="61" y="25"/>
                      <a:pt x="65" y="26"/>
                      <a:pt x="65" y="26"/>
                    </a:cubicBezTo>
                    <a:cubicBezTo>
                      <a:pt x="66" y="24"/>
                      <a:pt x="66" y="24"/>
                      <a:pt x="66" y="24"/>
                    </a:cubicBezTo>
                    <a:cubicBezTo>
                      <a:pt x="66" y="24"/>
                      <a:pt x="50" y="18"/>
                      <a:pt x="34" y="12"/>
                    </a:cubicBezTo>
                    <a:cubicBezTo>
                      <a:pt x="26" y="9"/>
                      <a:pt x="18" y="6"/>
                      <a:pt x="12" y="4"/>
                    </a:cubicBezTo>
                    <a:cubicBezTo>
                      <a:pt x="9" y="3"/>
                      <a:pt x="6" y="2"/>
                      <a:pt x="5" y="1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3"/>
                      <a:pt x="0" y="3"/>
                      <a:pt x="0" y="3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199" name="Freeform 48"/>
              <p:cNvSpPr/>
              <p:nvPr/>
            </p:nvSpPr>
            <p:spPr bwMode="auto">
              <a:xfrm>
                <a:off x="4338638" y="3252788"/>
                <a:ext cx="581025" cy="1004888"/>
              </a:xfrm>
              <a:custGeom>
                <a:avLst/>
                <a:gdLst>
                  <a:gd name="T0" fmla="*/ 29 w 168"/>
                  <a:gd name="T1" fmla="*/ 42 h 291"/>
                  <a:gd name="T2" fmla="*/ 32 w 168"/>
                  <a:gd name="T3" fmla="*/ 63 h 291"/>
                  <a:gd name="T4" fmla="*/ 44 w 168"/>
                  <a:gd name="T5" fmla="*/ 67 h 291"/>
                  <a:gd name="T6" fmla="*/ 58 w 168"/>
                  <a:gd name="T7" fmla="*/ 83 h 291"/>
                  <a:gd name="T8" fmla="*/ 48 w 168"/>
                  <a:gd name="T9" fmla="*/ 102 h 291"/>
                  <a:gd name="T10" fmla="*/ 42 w 168"/>
                  <a:gd name="T11" fmla="*/ 105 h 291"/>
                  <a:gd name="T12" fmla="*/ 41 w 168"/>
                  <a:gd name="T13" fmla="*/ 117 h 291"/>
                  <a:gd name="T14" fmla="*/ 46 w 168"/>
                  <a:gd name="T15" fmla="*/ 129 h 291"/>
                  <a:gd name="T16" fmla="*/ 40 w 168"/>
                  <a:gd name="T17" fmla="*/ 151 h 291"/>
                  <a:gd name="T18" fmla="*/ 47 w 168"/>
                  <a:gd name="T19" fmla="*/ 224 h 291"/>
                  <a:gd name="T20" fmla="*/ 78 w 168"/>
                  <a:gd name="T21" fmla="*/ 272 h 291"/>
                  <a:gd name="T22" fmla="*/ 130 w 168"/>
                  <a:gd name="T23" fmla="*/ 287 h 291"/>
                  <a:gd name="T24" fmla="*/ 162 w 168"/>
                  <a:gd name="T25" fmla="*/ 246 h 291"/>
                  <a:gd name="T26" fmla="*/ 156 w 168"/>
                  <a:gd name="T27" fmla="*/ 226 h 291"/>
                  <a:gd name="T28" fmla="*/ 152 w 168"/>
                  <a:gd name="T29" fmla="*/ 168 h 291"/>
                  <a:gd name="T30" fmla="*/ 165 w 168"/>
                  <a:gd name="T31" fmla="*/ 139 h 291"/>
                  <a:gd name="T32" fmla="*/ 148 w 168"/>
                  <a:gd name="T33" fmla="*/ 103 h 291"/>
                  <a:gd name="T34" fmla="*/ 112 w 168"/>
                  <a:gd name="T35" fmla="*/ 83 h 291"/>
                  <a:gd name="T36" fmla="*/ 84 w 168"/>
                  <a:gd name="T37" fmla="*/ 53 h 291"/>
                  <a:gd name="T38" fmla="*/ 79 w 168"/>
                  <a:gd name="T39" fmla="*/ 24 h 291"/>
                  <a:gd name="T40" fmla="*/ 48 w 168"/>
                  <a:gd name="T41" fmla="*/ 1 h 291"/>
                  <a:gd name="T42" fmla="*/ 6 w 168"/>
                  <a:gd name="T43" fmla="*/ 14 h 291"/>
                  <a:gd name="T44" fmla="*/ 29 w 168"/>
                  <a:gd name="T45" fmla="*/ 42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8" h="291">
                    <a:moveTo>
                      <a:pt x="29" y="42"/>
                    </a:moveTo>
                    <a:cubicBezTo>
                      <a:pt x="31" y="49"/>
                      <a:pt x="27" y="58"/>
                      <a:pt x="32" y="63"/>
                    </a:cubicBezTo>
                    <a:cubicBezTo>
                      <a:pt x="35" y="66"/>
                      <a:pt x="40" y="66"/>
                      <a:pt x="44" y="67"/>
                    </a:cubicBezTo>
                    <a:cubicBezTo>
                      <a:pt x="51" y="69"/>
                      <a:pt x="57" y="75"/>
                      <a:pt x="58" y="83"/>
                    </a:cubicBezTo>
                    <a:cubicBezTo>
                      <a:pt x="59" y="90"/>
                      <a:pt x="55" y="98"/>
                      <a:pt x="48" y="102"/>
                    </a:cubicBezTo>
                    <a:cubicBezTo>
                      <a:pt x="46" y="103"/>
                      <a:pt x="44" y="103"/>
                      <a:pt x="42" y="105"/>
                    </a:cubicBezTo>
                    <a:cubicBezTo>
                      <a:pt x="39" y="108"/>
                      <a:pt x="39" y="113"/>
                      <a:pt x="41" y="117"/>
                    </a:cubicBezTo>
                    <a:cubicBezTo>
                      <a:pt x="42" y="121"/>
                      <a:pt x="45" y="125"/>
                      <a:pt x="46" y="129"/>
                    </a:cubicBezTo>
                    <a:cubicBezTo>
                      <a:pt x="47" y="137"/>
                      <a:pt x="43" y="144"/>
                      <a:pt x="40" y="151"/>
                    </a:cubicBezTo>
                    <a:cubicBezTo>
                      <a:pt x="31" y="175"/>
                      <a:pt x="37" y="201"/>
                      <a:pt x="47" y="224"/>
                    </a:cubicBezTo>
                    <a:cubicBezTo>
                      <a:pt x="54" y="242"/>
                      <a:pt x="63" y="259"/>
                      <a:pt x="78" y="272"/>
                    </a:cubicBezTo>
                    <a:cubicBezTo>
                      <a:pt x="92" y="284"/>
                      <a:pt x="112" y="291"/>
                      <a:pt x="130" y="287"/>
                    </a:cubicBezTo>
                    <a:cubicBezTo>
                      <a:pt x="149" y="283"/>
                      <a:pt x="164" y="265"/>
                      <a:pt x="162" y="246"/>
                    </a:cubicBezTo>
                    <a:cubicBezTo>
                      <a:pt x="162" y="239"/>
                      <a:pt x="159" y="233"/>
                      <a:pt x="156" y="226"/>
                    </a:cubicBezTo>
                    <a:cubicBezTo>
                      <a:pt x="149" y="207"/>
                      <a:pt x="144" y="186"/>
                      <a:pt x="152" y="168"/>
                    </a:cubicBezTo>
                    <a:cubicBezTo>
                      <a:pt x="156" y="158"/>
                      <a:pt x="163" y="149"/>
                      <a:pt x="165" y="139"/>
                    </a:cubicBezTo>
                    <a:cubicBezTo>
                      <a:pt x="168" y="125"/>
                      <a:pt x="159" y="111"/>
                      <a:pt x="148" y="103"/>
                    </a:cubicBezTo>
                    <a:cubicBezTo>
                      <a:pt x="137" y="94"/>
                      <a:pt x="124" y="89"/>
                      <a:pt x="112" y="83"/>
                    </a:cubicBezTo>
                    <a:cubicBezTo>
                      <a:pt x="100" y="76"/>
                      <a:pt x="88" y="66"/>
                      <a:pt x="84" y="53"/>
                    </a:cubicBezTo>
                    <a:cubicBezTo>
                      <a:pt x="81" y="44"/>
                      <a:pt x="82" y="33"/>
                      <a:pt x="79" y="24"/>
                    </a:cubicBezTo>
                    <a:cubicBezTo>
                      <a:pt x="74" y="11"/>
                      <a:pt x="61" y="3"/>
                      <a:pt x="48" y="1"/>
                    </a:cubicBezTo>
                    <a:cubicBezTo>
                      <a:pt x="38" y="0"/>
                      <a:pt x="11" y="2"/>
                      <a:pt x="6" y="14"/>
                    </a:cubicBezTo>
                    <a:cubicBezTo>
                      <a:pt x="0" y="28"/>
                      <a:pt x="25" y="30"/>
                      <a:pt x="29" y="42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200" name="Freeform 49"/>
              <p:cNvSpPr/>
              <p:nvPr/>
            </p:nvSpPr>
            <p:spPr bwMode="auto">
              <a:xfrm>
                <a:off x="4446588" y="3232151"/>
                <a:ext cx="373063" cy="485775"/>
              </a:xfrm>
              <a:custGeom>
                <a:avLst/>
                <a:gdLst>
                  <a:gd name="T0" fmla="*/ 100 w 108"/>
                  <a:gd name="T1" fmla="*/ 111 h 141"/>
                  <a:gd name="T2" fmla="*/ 98 w 108"/>
                  <a:gd name="T3" fmla="*/ 78 h 141"/>
                  <a:gd name="T4" fmla="*/ 86 w 108"/>
                  <a:gd name="T5" fmla="*/ 70 h 141"/>
                  <a:gd name="T6" fmla="*/ 79 w 108"/>
                  <a:gd name="T7" fmla="*/ 47 h 141"/>
                  <a:gd name="T8" fmla="*/ 56 w 108"/>
                  <a:gd name="T9" fmla="*/ 11 h 141"/>
                  <a:gd name="T10" fmla="*/ 13 w 108"/>
                  <a:gd name="T11" fmla="*/ 4 h 141"/>
                  <a:gd name="T12" fmla="*/ 3 w 108"/>
                  <a:gd name="T13" fmla="*/ 9 h 141"/>
                  <a:gd name="T14" fmla="*/ 6 w 108"/>
                  <a:gd name="T15" fmla="*/ 25 h 141"/>
                  <a:gd name="T16" fmla="*/ 19 w 108"/>
                  <a:gd name="T17" fmla="*/ 35 h 141"/>
                  <a:gd name="T18" fmla="*/ 40 w 108"/>
                  <a:gd name="T19" fmla="*/ 75 h 141"/>
                  <a:gd name="T20" fmla="*/ 69 w 108"/>
                  <a:gd name="T21" fmla="*/ 122 h 141"/>
                  <a:gd name="T22" fmla="*/ 100 w 108"/>
                  <a:gd name="T23" fmla="*/ 11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8" h="141">
                    <a:moveTo>
                      <a:pt x="100" y="111"/>
                    </a:moveTo>
                    <a:cubicBezTo>
                      <a:pt x="107" y="101"/>
                      <a:pt x="108" y="86"/>
                      <a:pt x="98" y="78"/>
                    </a:cubicBezTo>
                    <a:cubicBezTo>
                      <a:pt x="94" y="75"/>
                      <a:pt x="89" y="73"/>
                      <a:pt x="86" y="70"/>
                    </a:cubicBezTo>
                    <a:cubicBezTo>
                      <a:pt x="80" y="64"/>
                      <a:pt x="80" y="55"/>
                      <a:pt x="79" y="47"/>
                    </a:cubicBezTo>
                    <a:cubicBezTo>
                      <a:pt x="77" y="32"/>
                      <a:pt x="68" y="19"/>
                      <a:pt x="56" y="11"/>
                    </a:cubicBezTo>
                    <a:cubicBezTo>
                      <a:pt x="43" y="2"/>
                      <a:pt x="27" y="0"/>
                      <a:pt x="13" y="4"/>
                    </a:cubicBezTo>
                    <a:cubicBezTo>
                      <a:pt x="9" y="5"/>
                      <a:pt x="6" y="6"/>
                      <a:pt x="3" y="9"/>
                    </a:cubicBezTo>
                    <a:cubicBezTo>
                      <a:pt x="0" y="14"/>
                      <a:pt x="2" y="20"/>
                      <a:pt x="6" y="25"/>
                    </a:cubicBezTo>
                    <a:cubicBezTo>
                      <a:pt x="10" y="29"/>
                      <a:pt x="15" y="32"/>
                      <a:pt x="19" y="35"/>
                    </a:cubicBezTo>
                    <a:cubicBezTo>
                      <a:pt x="30" y="45"/>
                      <a:pt x="34" y="61"/>
                      <a:pt x="40" y="75"/>
                    </a:cubicBezTo>
                    <a:cubicBezTo>
                      <a:pt x="47" y="92"/>
                      <a:pt x="57" y="108"/>
                      <a:pt x="69" y="122"/>
                    </a:cubicBezTo>
                    <a:cubicBezTo>
                      <a:pt x="86" y="141"/>
                      <a:pt x="90" y="128"/>
                      <a:pt x="100" y="111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201" name="Freeform 50"/>
              <p:cNvSpPr/>
              <p:nvPr/>
            </p:nvSpPr>
            <p:spPr bwMode="auto">
              <a:xfrm>
                <a:off x="4649788" y="3756026"/>
                <a:ext cx="328613" cy="349250"/>
              </a:xfrm>
              <a:custGeom>
                <a:avLst/>
                <a:gdLst>
                  <a:gd name="T0" fmla="*/ 90 w 95"/>
                  <a:gd name="T1" fmla="*/ 32 h 101"/>
                  <a:gd name="T2" fmla="*/ 93 w 95"/>
                  <a:gd name="T3" fmla="*/ 64 h 101"/>
                  <a:gd name="T4" fmla="*/ 80 w 95"/>
                  <a:gd name="T5" fmla="*/ 91 h 101"/>
                  <a:gd name="T6" fmla="*/ 69 w 95"/>
                  <a:gd name="T7" fmla="*/ 99 h 101"/>
                  <a:gd name="T8" fmla="*/ 54 w 95"/>
                  <a:gd name="T9" fmla="*/ 101 h 101"/>
                  <a:gd name="T10" fmla="*/ 9 w 95"/>
                  <a:gd name="T11" fmla="*/ 78 h 101"/>
                  <a:gd name="T12" fmla="*/ 28 w 95"/>
                  <a:gd name="T13" fmla="*/ 6 h 101"/>
                  <a:gd name="T14" fmla="*/ 90 w 95"/>
                  <a:gd name="T15" fmla="*/ 3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5" h="101">
                    <a:moveTo>
                      <a:pt x="90" y="32"/>
                    </a:moveTo>
                    <a:cubicBezTo>
                      <a:pt x="94" y="42"/>
                      <a:pt x="95" y="54"/>
                      <a:pt x="93" y="64"/>
                    </a:cubicBezTo>
                    <a:cubicBezTo>
                      <a:pt x="91" y="74"/>
                      <a:pt x="86" y="83"/>
                      <a:pt x="80" y="91"/>
                    </a:cubicBezTo>
                    <a:cubicBezTo>
                      <a:pt x="77" y="94"/>
                      <a:pt x="73" y="98"/>
                      <a:pt x="69" y="99"/>
                    </a:cubicBezTo>
                    <a:cubicBezTo>
                      <a:pt x="65" y="101"/>
                      <a:pt x="59" y="101"/>
                      <a:pt x="54" y="101"/>
                    </a:cubicBezTo>
                    <a:cubicBezTo>
                      <a:pt x="37" y="99"/>
                      <a:pt x="18" y="93"/>
                      <a:pt x="9" y="78"/>
                    </a:cubicBezTo>
                    <a:cubicBezTo>
                      <a:pt x="0" y="60"/>
                      <a:pt x="5" y="12"/>
                      <a:pt x="28" y="6"/>
                    </a:cubicBezTo>
                    <a:cubicBezTo>
                      <a:pt x="48" y="0"/>
                      <a:pt x="81" y="13"/>
                      <a:pt x="90" y="32"/>
                    </a:cubicBezTo>
                    <a:close/>
                  </a:path>
                </a:pathLst>
              </a:custGeom>
              <a:solidFill>
                <a:srgbClr val="205DA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202" name="Freeform 51"/>
              <p:cNvSpPr/>
              <p:nvPr/>
            </p:nvSpPr>
            <p:spPr bwMode="auto">
              <a:xfrm>
                <a:off x="4341813" y="2324101"/>
                <a:ext cx="963613" cy="255588"/>
              </a:xfrm>
              <a:custGeom>
                <a:avLst/>
                <a:gdLst>
                  <a:gd name="T0" fmla="*/ 279 w 279"/>
                  <a:gd name="T1" fmla="*/ 74 h 74"/>
                  <a:gd name="T2" fmla="*/ 228 w 279"/>
                  <a:gd name="T3" fmla="*/ 39 h 74"/>
                  <a:gd name="T4" fmla="*/ 200 w 279"/>
                  <a:gd name="T5" fmla="*/ 48 h 74"/>
                  <a:gd name="T6" fmla="*/ 131 w 279"/>
                  <a:gd name="T7" fmla="*/ 0 h 74"/>
                  <a:gd name="T8" fmla="*/ 64 w 279"/>
                  <a:gd name="T9" fmla="*/ 41 h 74"/>
                  <a:gd name="T10" fmla="*/ 50 w 279"/>
                  <a:gd name="T11" fmla="*/ 39 h 74"/>
                  <a:gd name="T12" fmla="*/ 0 w 279"/>
                  <a:gd name="T13" fmla="*/ 74 h 74"/>
                  <a:gd name="T14" fmla="*/ 279 w 279"/>
                  <a:gd name="T15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9" h="74">
                    <a:moveTo>
                      <a:pt x="279" y="74"/>
                    </a:moveTo>
                    <a:cubicBezTo>
                      <a:pt x="271" y="54"/>
                      <a:pt x="252" y="39"/>
                      <a:pt x="228" y="39"/>
                    </a:cubicBezTo>
                    <a:cubicBezTo>
                      <a:pt x="218" y="39"/>
                      <a:pt x="208" y="42"/>
                      <a:pt x="200" y="48"/>
                    </a:cubicBezTo>
                    <a:cubicBezTo>
                      <a:pt x="189" y="20"/>
                      <a:pt x="162" y="0"/>
                      <a:pt x="131" y="0"/>
                    </a:cubicBezTo>
                    <a:cubicBezTo>
                      <a:pt x="102" y="0"/>
                      <a:pt x="76" y="17"/>
                      <a:pt x="64" y="41"/>
                    </a:cubicBezTo>
                    <a:cubicBezTo>
                      <a:pt x="60" y="40"/>
                      <a:pt x="55" y="39"/>
                      <a:pt x="50" y="39"/>
                    </a:cubicBezTo>
                    <a:cubicBezTo>
                      <a:pt x="27" y="39"/>
                      <a:pt x="8" y="54"/>
                      <a:pt x="0" y="74"/>
                    </a:cubicBezTo>
                    <a:cubicBezTo>
                      <a:pt x="279" y="74"/>
                      <a:pt x="279" y="74"/>
                      <a:pt x="279" y="7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</p:grpSp>
      </p:grpSp>
      <p:pic>
        <p:nvPicPr>
          <p:cNvPr id="209719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757912" y="0"/>
            <a:ext cx="5464489" cy="6858000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49" name="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D71B9F-3993-4306-BFF8-A983D4BB9097}" type="slidenum">
              <a:rPr lang="en-US" smtClean="0"/>
              <a:t>17</a:t>
            </a:fld>
            <a:endParaRPr lang="en-US"/>
          </a:p>
        </p:txBody>
      </p:sp>
      <p:grpSp>
        <p:nvGrpSpPr>
          <p:cNvPr id="269" name="Group 132"/>
          <p:cNvGrpSpPr/>
          <p:nvPr/>
        </p:nvGrpSpPr>
        <p:grpSpPr>
          <a:xfrm>
            <a:off x="1614975" y="597903"/>
            <a:ext cx="3931704" cy="5456729"/>
            <a:chOff x="4431513" y="1357578"/>
            <a:chExt cx="3412426" cy="4607532"/>
          </a:xfrm>
        </p:grpSpPr>
        <p:grpSp>
          <p:nvGrpSpPr>
            <p:cNvPr id="270" name="Group 124"/>
            <p:cNvGrpSpPr/>
            <p:nvPr/>
          </p:nvGrpSpPr>
          <p:grpSpPr>
            <a:xfrm>
              <a:off x="5752181" y="1548571"/>
              <a:ext cx="2091758" cy="3659900"/>
              <a:chOff x="5752181" y="1776603"/>
              <a:chExt cx="2091758" cy="3659900"/>
            </a:xfrm>
          </p:grpSpPr>
          <p:sp>
            <p:nvSpPr>
              <p:cNvPr id="1050550" name="Freeform 14"/>
              <p:cNvSpPr/>
              <p:nvPr/>
            </p:nvSpPr>
            <p:spPr bwMode="auto">
              <a:xfrm>
                <a:off x="5851092" y="1874252"/>
                <a:ext cx="1992847" cy="3562251"/>
              </a:xfrm>
              <a:custGeom>
                <a:avLst/>
                <a:gdLst>
                  <a:gd name="T0" fmla="*/ 462 w 566"/>
                  <a:gd name="T1" fmla="*/ 1013 h 1013"/>
                  <a:gd name="T2" fmla="*/ 53 w 566"/>
                  <a:gd name="T3" fmla="*/ 1013 h 1013"/>
                  <a:gd name="T4" fmla="*/ 2 w 566"/>
                  <a:gd name="T5" fmla="*/ 959 h 1013"/>
                  <a:gd name="T6" fmla="*/ 47 w 566"/>
                  <a:gd name="T7" fmla="*/ 55 h 1013"/>
                  <a:gd name="T8" fmla="*/ 104 w 566"/>
                  <a:gd name="T9" fmla="*/ 0 h 1013"/>
                  <a:gd name="T10" fmla="*/ 513 w 566"/>
                  <a:gd name="T11" fmla="*/ 0 h 1013"/>
                  <a:gd name="T12" fmla="*/ 564 w 566"/>
                  <a:gd name="T13" fmla="*/ 55 h 1013"/>
                  <a:gd name="T14" fmla="*/ 519 w 566"/>
                  <a:gd name="T15" fmla="*/ 959 h 1013"/>
                  <a:gd name="T16" fmla="*/ 462 w 566"/>
                  <a:gd name="T17" fmla="*/ 101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6" h="1013">
                    <a:moveTo>
                      <a:pt x="462" y="1013"/>
                    </a:moveTo>
                    <a:cubicBezTo>
                      <a:pt x="53" y="1013"/>
                      <a:pt x="53" y="1013"/>
                      <a:pt x="53" y="1013"/>
                    </a:cubicBezTo>
                    <a:cubicBezTo>
                      <a:pt x="23" y="1013"/>
                      <a:pt x="0" y="988"/>
                      <a:pt x="2" y="959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9" y="25"/>
                      <a:pt x="74" y="0"/>
                      <a:pt x="104" y="0"/>
                    </a:cubicBezTo>
                    <a:cubicBezTo>
                      <a:pt x="513" y="0"/>
                      <a:pt x="513" y="0"/>
                      <a:pt x="513" y="0"/>
                    </a:cubicBezTo>
                    <a:cubicBezTo>
                      <a:pt x="543" y="0"/>
                      <a:pt x="566" y="25"/>
                      <a:pt x="564" y="55"/>
                    </a:cubicBezTo>
                    <a:cubicBezTo>
                      <a:pt x="519" y="959"/>
                      <a:pt x="519" y="959"/>
                      <a:pt x="519" y="959"/>
                    </a:cubicBezTo>
                    <a:cubicBezTo>
                      <a:pt x="517" y="988"/>
                      <a:pt x="492" y="1013"/>
                      <a:pt x="462" y="1013"/>
                    </a:cubicBezTo>
                  </a:path>
                </a:pathLst>
              </a:custGeom>
              <a:solidFill>
                <a:srgbClr val="272569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551" name="Freeform 13"/>
              <p:cNvSpPr/>
              <p:nvPr/>
            </p:nvSpPr>
            <p:spPr bwMode="auto">
              <a:xfrm>
                <a:off x="5752181" y="1776603"/>
                <a:ext cx="1992847" cy="3562251"/>
              </a:xfrm>
              <a:custGeom>
                <a:avLst/>
                <a:gdLst>
                  <a:gd name="T0" fmla="*/ 462 w 566"/>
                  <a:gd name="T1" fmla="*/ 1013 h 1013"/>
                  <a:gd name="T2" fmla="*/ 53 w 566"/>
                  <a:gd name="T3" fmla="*/ 1013 h 1013"/>
                  <a:gd name="T4" fmla="*/ 2 w 566"/>
                  <a:gd name="T5" fmla="*/ 959 h 1013"/>
                  <a:gd name="T6" fmla="*/ 47 w 566"/>
                  <a:gd name="T7" fmla="*/ 55 h 1013"/>
                  <a:gd name="T8" fmla="*/ 104 w 566"/>
                  <a:gd name="T9" fmla="*/ 0 h 1013"/>
                  <a:gd name="T10" fmla="*/ 513 w 566"/>
                  <a:gd name="T11" fmla="*/ 0 h 1013"/>
                  <a:gd name="T12" fmla="*/ 564 w 566"/>
                  <a:gd name="T13" fmla="*/ 55 h 1013"/>
                  <a:gd name="T14" fmla="*/ 519 w 566"/>
                  <a:gd name="T15" fmla="*/ 959 h 1013"/>
                  <a:gd name="T16" fmla="*/ 462 w 566"/>
                  <a:gd name="T17" fmla="*/ 101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6" h="1013">
                    <a:moveTo>
                      <a:pt x="462" y="1013"/>
                    </a:moveTo>
                    <a:cubicBezTo>
                      <a:pt x="53" y="1013"/>
                      <a:pt x="53" y="1013"/>
                      <a:pt x="53" y="1013"/>
                    </a:cubicBezTo>
                    <a:cubicBezTo>
                      <a:pt x="23" y="1013"/>
                      <a:pt x="0" y="988"/>
                      <a:pt x="2" y="959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9" y="25"/>
                      <a:pt x="74" y="0"/>
                      <a:pt x="104" y="0"/>
                    </a:cubicBezTo>
                    <a:cubicBezTo>
                      <a:pt x="513" y="0"/>
                      <a:pt x="513" y="0"/>
                      <a:pt x="513" y="0"/>
                    </a:cubicBezTo>
                    <a:cubicBezTo>
                      <a:pt x="543" y="0"/>
                      <a:pt x="566" y="25"/>
                      <a:pt x="564" y="55"/>
                    </a:cubicBezTo>
                    <a:cubicBezTo>
                      <a:pt x="519" y="959"/>
                      <a:pt x="519" y="959"/>
                      <a:pt x="519" y="959"/>
                    </a:cubicBezTo>
                    <a:cubicBezTo>
                      <a:pt x="517" y="988"/>
                      <a:pt x="492" y="1013"/>
                      <a:pt x="462" y="1013"/>
                    </a:cubicBezTo>
                  </a:path>
                </a:pathLst>
              </a:custGeom>
              <a:solidFill>
                <a:srgbClr val="35328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552" name="Freeform: Shape 121"/>
              <p:cNvSpPr/>
              <p:nvPr/>
            </p:nvSpPr>
            <p:spPr bwMode="auto">
              <a:xfrm>
                <a:off x="5758796" y="1999304"/>
                <a:ext cx="1977730" cy="3339550"/>
              </a:xfrm>
              <a:custGeom>
                <a:avLst/>
                <a:gdLst>
                  <a:gd name="connsiteX0" fmla="*/ 157409 w 1977730"/>
                  <a:gd name="connsiteY0" fmla="*/ 0 h 3339550"/>
                  <a:gd name="connsiteX1" fmla="*/ 167436 w 1977730"/>
                  <a:gd name="connsiteY1" fmla="*/ 0 h 3339550"/>
                  <a:gd name="connsiteX2" fmla="*/ 1897408 w 1977730"/>
                  <a:gd name="connsiteY2" fmla="*/ 0 h 3339550"/>
                  <a:gd name="connsiteX3" fmla="*/ 1977730 w 1977730"/>
                  <a:gd name="connsiteY3" fmla="*/ 0 h 3339550"/>
                  <a:gd name="connsiteX4" fmla="*/ 1951300 w 1977730"/>
                  <a:gd name="connsiteY4" fmla="*/ 530284 h 3339550"/>
                  <a:gd name="connsiteX5" fmla="*/ 1820748 w 1977730"/>
                  <a:gd name="connsiteY5" fmla="*/ 3149657 h 3339550"/>
                  <a:gd name="connsiteX6" fmla="*/ 1620055 w 1977730"/>
                  <a:gd name="connsiteY6" fmla="*/ 3339550 h 3339550"/>
                  <a:gd name="connsiteX7" fmla="*/ 179995 w 1977730"/>
                  <a:gd name="connsiteY7" fmla="*/ 3339550 h 3339550"/>
                  <a:gd name="connsiteX8" fmla="*/ 427 w 1977730"/>
                  <a:gd name="connsiteY8" fmla="*/ 3149657 h 3339550"/>
                  <a:gd name="connsiteX9" fmla="*/ 156394 w 1977730"/>
                  <a:gd name="connsiteY9" fmla="*/ 20380 h 333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7730" h="3339550">
                    <a:moveTo>
                      <a:pt x="157409" y="0"/>
                    </a:moveTo>
                    <a:lnTo>
                      <a:pt x="167436" y="0"/>
                    </a:lnTo>
                    <a:cubicBezTo>
                      <a:pt x="471566" y="0"/>
                      <a:pt x="995345" y="0"/>
                      <a:pt x="1897408" y="0"/>
                    </a:cubicBezTo>
                    <a:lnTo>
                      <a:pt x="1977730" y="0"/>
                    </a:lnTo>
                    <a:lnTo>
                      <a:pt x="1951300" y="530284"/>
                    </a:lnTo>
                    <a:cubicBezTo>
                      <a:pt x="1820748" y="3149657"/>
                      <a:pt x="1820748" y="3149657"/>
                      <a:pt x="1820748" y="3149657"/>
                    </a:cubicBezTo>
                    <a:cubicBezTo>
                      <a:pt x="1813707" y="3251637"/>
                      <a:pt x="1725683" y="3339550"/>
                      <a:pt x="1620055" y="3339550"/>
                    </a:cubicBezTo>
                    <a:cubicBezTo>
                      <a:pt x="179995" y="3339550"/>
                      <a:pt x="179995" y="3339550"/>
                      <a:pt x="179995" y="3339550"/>
                    </a:cubicBezTo>
                    <a:cubicBezTo>
                      <a:pt x="74367" y="3339550"/>
                      <a:pt x="-6615" y="3251637"/>
                      <a:pt x="427" y="3149657"/>
                    </a:cubicBezTo>
                    <a:cubicBezTo>
                      <a:pt x="119259" y="765446"/>
                      <a:pt x="148967" y="169393"/>
                      <a:pt x="156394" y="2038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  <a:noAutofit/>
              </a:bodyPr>
              <a:p>
                <a:endParaRPr lang="en-US"/>
              </a:p>
            </p:txBody>
          </p:sp>
          <p:grpSp>
            <p:nvGrpSpPr>
              <p:cNvPr id="271" name="Group 123"/>
              <p:cNvGrpSpPr/>
              <p:nvPr/>
            </p:nvGrpSpPr>
            <p:grpSpPr>
              <a:xfrm>
                <a:off x="6032134" y="2279442"/>
                <a:ext cx="1435150" cy="2350886"/>
                <a:chOff x="5884695" y="2037924"/>
                <a:chExt cx="1730028" cy="2833921"/>
              </a:xfrm>
            </p:grpSpPr>
            <p:sp>
              <p:nvSpPr>
                <p:cNvPr id="1050553" name="Freeform 18"/>
                <p:cNvSpPr/>
                <p:nvPr/>
              </p:nvSpPr>
              <p:spPr bwMode="auto">
                <a:xfrm>
                  <a:off x="5966864" y="2587955"/>
                  <a:ext cx="778780" cy="746207"/>
                </a:xfrm>
                <a:custGeom>
                  <a:avLst/>
                  <a:gdLst>
                    <a:gd name="T0" fmla="*/ 157 w 221"/>
                    <a:gd name="T1" fmla="*/ 212 h 212"/>
                    <a:gd name="T2" fmla="*/ 53 w 221"/>
                    <a:gd name="T3" fmla="*/ 212 h 212"/>
                    <a:gd name="T4" fmla="*/ 1 w 221"/>
                    <a:gd name="T5" fmla="*/ 158 h 212"/>
                    <a:gd name="T6" fmla="*/ 7 w 221"/>
                    <a:gd name="T7" fmla="*/ 54 h 212"/>
                    <a:gd name="T8" fmla="*/ 63 w 221"/>
                    <a:gd name="T9" fmla="*/ 0 h 212"/>
                    <a:gd name="T10" fmla="*/ 168 w 221"/>
                    <a:gd name="T11" fmla="*/ 0 h 212"/>
                    <a:gd name="T12" fmla="*/ 219 w 221"/>
                    <a:gd name="T13" fmla="*/ 54 h 212"/>
                    <a:gd name="T14" fmla="*/ 214 w 221"/>
                    <a:gd name="T15" fmla="*/ 158 h 212"/>
                    <a:gd name="T16" fmla="*/ 157 w 221"/>
                    <a:gd name="T17" fmla="*/ 212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1" h="212">
                      <a:moveTo>
                        <a:pt x="157" y="212"/>
                      </a:moveTo>
                      <a:cubicBezTo>
                        <a:pt x="53" y="212"/>
                        <a:pt x="53" y="212"/>
                        <a:pt x="53" y="212"/>
                      </a:cubicBezTo>
                      <a:cubicBezTo>
                        <a:pt x="23" y="212"/>
                        <a:pt x="0" y="188"/>
                        <a:pt x="1" y="158"/>
                      </a:cubicBezTo>
                      <a:cubicBezTo>
                        <a:pt x="7" y="54"/>
                        <a:pt x="7" y="54"/>
                        <a:pt x="7" y="54"/>
                      </a:cubicBezTo>
                      <a:cubicBezTo>
                        <a:pt x="8" y="24"/>
                        <a:pt x="34" y="0"/>
                        <a:pt x="63" y="0"/>
                      </a:cubicBezTo>
                      <a:cubicBezTo>
                        <a:pt x="168" y="0"/>
                        <a:pt x="168" y="0"/>
                        <a:pt x="168" y="0"/>
                      </a:cubicBezTo>
                      <a:cubicBezTo>
                        <a:pt x="197" y="0"/>
                        <a:pt x="221" y="24"/>
                        <a:pt x="219" y="54"/>
                      </a:cubicBezTo>
                      <a:cubicBezTo>
                        <a:pt x="214" y="158"/>
                        <a:pt x="214" y="158"/>
                        <a:pt x="214" y="158"/>
                      </a:cubicBezTo>
                      <a:cubicBezTo>
                        <a:pt x="212" y="188"/>
                        <a:pt x="187" y="212"/>
                        <a:pt x="157" y="212"/>
                      </a:cubicBezTo>
                      <a:close/>
                    </a:path>
                  </a:pathLst>
                </a:custGeom>
                <a:solidFill>
                  <a:srgbClr val="205DAB"/>
                </a:solidFill>
                <a:ln>
                  <a:noFill/>
                </a:ln>
                <a:effectLst>
                  <a:outerShdw algn="tl" blurRad="50800" dir="2700000" dist="38100" rotWithShape="0">
                    <a:prstClr val="black">
                      <a:alpha val="16000"/>
                    </a:prstClr>
                  </a:outerShdw>
                </a:effectLst>
              </p:spPr>
              <p:txBody>
                <a:bodyPr anchor="t" anchorCtr="0" bIns="45720" compatLnSpc="1" lIns="91440" numCol="1" rIns="91440" tIns="45720" vert="horz" wrap="square">
                  <a:prstTxWarp prst="textNoShape"/>
                </a:bodyPr>
                <a:p>
                  <a:endParaRPr lang="en-US"/>
                </a:p>
              </p:txBody>
            </p:sp>
            <p:grpSp>
              <p:nvGrpSpPr>
                <p:cNvPr id="272" name="Group 88"/>
                <p:cNvGrpSpPr/>
                <p:nvPr/>
              </p:nvGrpSpPr>
              <p:grpSpPr>
                <a:xfrm>
                  <a:off x="5937236" y="3497092"/>
                  <a:ext cx="1609380" cy="383467"/>
                  <a:chOff x="4438650" y="3592513"/>
                  <a:chExt cx="1725613" cy="411162"/>
                </a:xfrm>
                <a:solidFill>
                  <a:srgbClr val="205DAB"/>
                </a:solidFill>
                <a:effectLst>
                  <a:outerShdw algn="tl" blurRad="50800" dir="2700000" dist="38100" rotWithShape="0">
                    <a:prstClr val="black">
                      <a:alpha val="16000"/>
                    </a:prstClr>
                  </a:outerShdw>
                </a:effectLst>
              </p:grpSpPr>
              <p:sp>
                <p:nvSpPr>
                  <p:cNvPr id="1050554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6029325" y="3852863"/>
                    <a:ext cx="120650" cy="120650"/>
                  </a:xfrm>
                  <a:prstGeom prst="ellipse"/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555" name="Freeform 23"/>
                  <p:cNvSpPr/>
                  <p:nvPr/>
                </p:nvSpPr>
                <p:spPr bwMode="auto">
                  <a:xfrm>
                    <a:off x="4438650" y="3592513"/>
                    <a:ext cx="427038" cy="411162"/>
                  </a:xfrm>
                  <a:custGeom>
                    <a:avLst/>
                    <a:gdLst>
                      <a:gd name="T0" fmla="*/ 81 w 113"/>
                      <a:gd name="T1" fmla="*/ 109 h 109"/>
                      <a:gd name="T2" fmla="*/ 27 w 113"/>
                      <a:gd name="T3" fmla="*/ 109 h 109"/>
                      <a:gd name="T4" fmla="*/ 1 w 113"/>
                      <a:gd name="T5" fmla="*/ 81 h 109"/>
                      <a:gd name="T6" fmla="*/ 3 w 113"/>
                      <a:gd name="T7" fmla="*/ 28 h 109"/>
                      <a:gd name="T8" fmla="*/ 33 w 113"/>
                      <a:gd name="T9" fmla="*/ 0 h 109"/>
                      <a:gd name="T10" fmla="*/ 86 w 113"/>
                      <a:gd name="T11" fmla="*/ 0 h 109"/>
                      <a:gd name="T12" fmla="*/ 113 w 113"/>
                      <a:gd name="T13" fmla="*/ 28 h 109"/>
                      <a:gd name="T14" fmla="*/ 110 w 113"/>
                      <a:gd name="T15" fmla="*/ 81 h 109"/>
                      <a:gd name="T16" fmla="*/ 81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1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1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3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3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1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556" name="Freeform 24"/>
                  <p:cNvSpPr/>
                  <p:nvPr/>
                </p:nvSpPr>
                <p:spPr bwMode="auto">
                  <a:xfrm>
                    <a:off x="5737225" y="3592513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1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557" name="Freeform 25"/>
                  <p:cNvSpPr/>
                  <p:nvPr/>
                </p:nvSpPr>
                <p:spPr bwMode="auto">
                  <a:xfrm>
                    <a:off x="5087938" y="3592513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</p:grpSp>
            <p:grpSp>
              <p:nvGrpSpPr>
                <p:cNvPr id="273" name="Group 89"/>
                <p:cNvGrpSpPr/>
                <p:nvPr/>
              </p:nvGrpSpPr>
              <p:grpSpPr>
                <a:xfrm>
                  <a:off x="5910602" y="3986677"/>
                  <a:ext cx="1609380" cy="383467"/>
                  <a:chOff x="4438650" y="3467375"/>
                  <a:chExt cx="1725613" cy="411162"/>
                </a:xfrm>
                <a:solidFill>
                  <a:srgbClr val="205DAB"/>
                </a:solidFill>
                <a:effectLst>
                  <a:outerShdw algn="tl" blurRad="50800" dir="2700000" dist="38100" rotWithShape="0">
                    <a:prstClr val="black">
                      <a:alpha val="16000"/>
                    </a:prstClr>
                  </a:outerShdw>
                </a:effectLst>
              </p:grpSpPr>
              <p:sp>
                <p:nvSpPr>
                  <p:cNvPr id="1050558" name="Freeform 23"/>
                  <p:cNvSpPr/>
                  <p:nvPr/>
                </p:nvSpPr>
                <p:spPr bwMode="auto">
                  <a:xfrm>
                    <a:off x="4438650" y="3467375"/>
                    <a:ext cx="427038" cy="411162"/>
                  </a:xfrm>
                  <a:custGeom>
                    <a:avLst/>
                    <a:gdLst>
                      <a:gd name="T0" fmla="*/ 81 w 113"/>
                      <a:gd name="T1" fmla="*/ 109 h 109"/>
                      <a:gd name="T2" fmla="*/ 27 w 113"/>
                      <a:gd name="T3" fmla="*/ 109 h 109"/>
                      <a:gd name="T4" fmla="*/ 1 w 113"/>
                      <a:gd name="T5" fmla="*/ 81 h 109"/>
                      <a:gd name="T6" fmla="*/ 3 w 113"/>
                      <a:gd name="T7" fmla="*/ 28 h 109"/>
                      <a:gd name="T8" fmla="*/ 33 w 113"/>
                      <a:gd name="T9" fmla="*/ 0 h 109"/>
                      <a:gd name="T10" fmla="*/ 86 w 113"/>
                      <a:gd name="T11" fmla="*/ 0 h 109"/>
                      <a:gd name="T12" fmla="*/ 113 w 113"/>
                      <a:gd name="T13" fmla="*/ 28 h 109"/>
                      <a:gd name="T14" fmla="*/ 110 w 113"/>
                      <a:gd name="T15" fmla="*/ 81 h 109"/>
                      <a:gd name="T16" fmla="*/ 81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1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1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3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3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1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559" name="Freeform 24"/>
                  <p:cNvSpPr/>
                  <p:nvPr/>
                </p:nvSpPr>
                <p:spPr bwMode="auto">
                  <a:xfrm>
                    <a:off x="5737225" y="3467375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1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560" name="Freeform 25"/>
                  <p:cNvSpPr/>
                  <p:nvPr/>
                </p:nvSpPr>
                <p:spPr bwMode="auto">
                  <a:xfrm>
                    <a:off x="5087938" y="3467375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</p:grpSp>
            <p:grpSp>
              <p:nvGrpSpPr>
                <p:cNvPr id="274" name="Group 95"/>
                <p:cNvGrpSpPr/>
                <p:nvPr/>
              </p:nvGrpSpPr>
              <p:grpSpPr>
                <a:xfrm>
                  <a:off x="6005343" y="2037924"/>
                  <a:ext cx="1609380" cy="383467"/>
                  <a:chOff x="4438650" y="3592513"/>
                  <a:chExt cx="1725613" cy="411162"/>
                </a:xfrm>
                <a:solidFill>
                  <a:srgbClr val="205DAB"/>
                </a:solidFill>
                <a:effectLst>
                  <a:outerShdw algn="tl" blurRad="50800" dir="2700000" dist="38100" rotWithShape="0">
                    <a:prstClr val="black">
                      <a:alpha val="16000"/>
                    </a:prstClr>
                  </a:outerShdw>
                </a:effectLst>
              </p:grpSpPr>
              <p:sp>
                <p:nvSpPr>
                  <p:cNvPr id="1050561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6029325" y="3852863"/>
                    <a:ext cx="120650" cy="120650"/>
                  </a:xfrm>
                  <a:prstGeom prst="ellipse"/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562" name="Freeform 23"/>
                  <p:cNvSpPr/>
                  <p:nvPr/>
                </p:nvSpPr>
                <p:spPr bwMode="auto">
                  <a:xfrm>
                    <a:off x="4438650" y="3592513"/>
                    <a:ext cx="427038" cy="411162"/>
                  </a:xfrm>
                  <a:custGeom>
                    <a:avLst/>
                    <a:gdLst>
                      <a:gd name="T0" fmla="*/ 81 w 113"/>
                      <a:gd name="T1" fmla="*/ 109 h 109"/>
                      <a:gd name="T2" fmla="*/ 27 w 113"/>
                      <a:gd name="T3" fmla="*/ 109 h 109"/>
                      <a:gd name="T4" fmla="*/ 1 w 113"/>
                      <a:gd name="T5" fmla="*/ 81 h 109"/>
                      <a:gd name="T6" fmla="*/ 3 w 113"/>
                      <a:gd name="T7" fmla="*/ 28 h 109"/>
                      <a:gd name="T8" fmla="*/ 33 w 113"/>
                      <a:gd name="T9" fmla="*/ 0 h 109"/>
                      <a:gd name="T10" fmla="*/ 86 w 113"/>
                      <a:gd name="T11" fmla="*/ 0 h 109"/>
                      <a:gd name="T12" fmla="*/ 113 w 113"/>
                      <a:gd name="T13" fmla="*/ 28 h 109"/>
                      <a:gd name="T14" fmla="*/ 110 w 113"/>
                      <a:gd name="T15" fmla="*/ 81 h 109"/>
                      <a:gd name="T16" fmla="*/ 81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1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1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3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3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1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563" name="Freeform 24"/>
                  <p:cNvSpPr/>
                  <p:nvPr/>
                </p:nvSpPr>
                <p:spPr bwMode="auto">
                  <a:xfrm>
                    <a:off x="5737225" y="3592513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1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564" name="Freeform 25"/>
                  <p:cNvSpPr/>
                  <p:nvPr/>
                </p:nvSpPr>
                <p:spPr bwMode="auto">
                  <a:xfrm>
                    <a:off x="5087938" y="3592513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</p:grpSp>
            <p:grpSp>
              <p:nvGrpSpPr>
                <p:cNvPr id="275" name="Group 101"/>
                <p:cNvGrpSpPr/>
                <p:nvPr/>
              </p:nvGrpSpPr>
              <p:grpSpPr>
                <a:xfrm>
                  <a:off x="5884695" y="4488378"/>
                  <a:ext cx="1609378" cy="383467"/>
                  <a:chOff x="4459512" y="3440142"/>
                  <a:chExt cx="1725611" cy="411162"/>
                </a:xfrm>
                <a:solidFill>
                  <a:srgbClr val="205DAB"/>
                </a:solidFill>
                <a:effectLst>
                  <a:outerShdw algn="tl" blurRad="50800" dir="2700000" dist="38100" rotWithShape="0">
                    <a:prstClr val="black">
                      <a:alpha val="16000"/>
                    </a:prstClr>
                  </a:outerShdw>
                </a:effectLst>
              </p:grpSpPr>
              <p:sp>
                <p:nvSpPr>
                  <p:cNvPr id="1050565" name="Freeform 23"/>
                  <p:cNvSpPr/>
                  <p:nvPr/>
                </p:nvSpPr>
                <p:spPr bwMode="auto">
                  <a:xfrm>
                    <a:off x="4459512" y="3440142"/>
                    <a:ext cx="427038" cy="411162"/>
                  </a:xfrm>
                  <a:custGeom>
                    <a:avLst/>
                    <a:gdLst>
                      <a:gd name="T0" fmla="*/ 81 w 113"/>
                      <a:gd name="T1" fmla="*/ 109 h 109"/>
                      <a:gd name="T2" fmla="*/ 27 w 113"/>
                      <a:gd name="T3" fmla="*/ 109 h 109"/>
                      <a:gd name="T4" fmla="*/ 1 w 113"/>
                      <a:gd name="T5" fmla="*/ 81 h 109"/>
                      <a:gd name="T6" fmla="*/ 3 w 113"/>
                      <a:gd name="T7" fmla="*/ 28 h 109"/>
                      <a:gd name="T8" fmla="*/ 33 w 113"/>
                      <a:gd name="T9" fmla="*/ 0 h 109"/>
                      <a:gd name="T10" fmla="*/ 86 w 113"/>
                      <a:gd name="T11" fmla="*/ 0 h 109"/>
                      <a:gd name="T12" fmla="*/ 113 w 113"/>
                      <a:gd name="T13" fmla="*/ 28 h 109"/>
                      <a:gd name="T14" fmla="*/ 110 w 113"/>
                      <a:gd name="T15" fmla="*/ 81 h 109"/>
                      <a:gd name="T16" fmla="*/ 81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1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1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3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3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1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566" name="Freeform 24"/>
                  <p:cNvSpPr/>
                  <p:nvPr/>
                </p:nvSpPr>
                <p:spPr bwMode="auto">
                  <a:xfrm>
                    <a:off x="5758085" y="3440142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1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567" name="Freeform 25"/>
                  <p:cNvSpPr/>
                  <p:nvPr/>
                </p:nvSpPr>
                <p:spPr bwMode="auto">
                  <a:xfrm>
                    <a:off x="5108798" y="3440142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</p:grpSp>
          </p:grpSp>
          <p:sp>
            <p:nvSpPr>
              <p:cNvPr id="1050568" name="Freeform: Shape 115"/>
              <p:cNvSpPr/>
              <p:nvPr/>
            </p:nvSpPr>
            <p:spPr bwMode="auto">
              <a:xfrm>
                <a:off x="5758796" y="4949086"/>
                <a:ext cx="1831554" cy="406690"/>
              </a:xfrm>
              <a:custGeom>
                <a:avLst/>
                <a:gdLst>
                  <a:gd name="connsiteX0" fmla="*/ 1831554 w 1831554"/>
                  <a:gd name="connsiteY0" fmla="*/ 0 h 406690"/>
                  <a:gd name="connsiteX1" fmla="*/ 1829104 w 1831554"/>
                  <a:gd name="connsiteY1" fmla="*/ 49157 h 406690"/>
                  <a:gd name="connsiteX2" fmla="*/ 1820748 w 1831554"/>
                  <a:gd name="connsiteY2" fmla="*/ 216797 h 406690"/>
                  <a:gd name="connsiteX3" fmla="*/ 1620055 w 1831554"/>
                  <a:gd name="connsiteY3" fmla="*/ 406690 h 406690"/>
                  <a:gd name="connsiteX4" fmla="*/ 179995 w 1831554"/>
                  <a:gd name="connsiteY4" fmla="*/ 406690 h 406690"/>
                  <a:gd name="connsiteX5" fmla="*/ 427 w 1831554"/>
                  <a:gd name="connsiteY5" fmla="*/ 216797 h 406690"/>
                  <a:gd name="connsiteX6" fmla="*/ 10822 w 1831554"/>
                  <a:gd name="connsiteY6" fmla="*/ 8241 h 406690"/>
                  <a:gd name="connsiteX7" fmla="*/ 15883 w 1831554"/>
                  <a:gd name="connsiteY7" fmla="*/ 8241 h 406690"/>
                  <a:gd name="connsiteX8" fmla="*/ 1791272 w 1831554"/>
                  <a:gd name="connsiteY8" fmla="*/ 8241 h 406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1554" h="406690">
                    <a:moveTo>
                      <a:pt x="1831554" y="0"/>
                    </a:moveTo>
                    <a:lnTo>
                      <a:pt x="1829104" y="49157"/>
                    </a:lnTo>
                    <a:cubicBezTo>
                      <a:pt x="1820748" y="216797"/>
                      <a:pt x="1820748" y="216797"/>
                      <a:pt x="1820748" y="216797"/>
                    </a:cubicBezTo>
                    <a:cubicBezTo>
                      <a:pt x="1813707" y="318777"/>
                      <a:pt x="1725683" y="406690"/>
                      <a:pt x="1620055" y="406690"/>
                    </a:cubicBezTo>
                    <a:cubicBezTo>
                      <a:pt x="179995" y="406690"/>
                      <a:pt x="179995" y="406690"/>
                      <a:pt x="179995" y="406690"/>
                    </a:cubicBezTo>
                    <a:cubicBezTo>
                      <a:pt x="74367" y="406690"/>
                      <a:pt x="-6615" y="318777"/>
                      <a:pt x="427" y="216797"/>
                    </a:cubicBezTo>
                    <a:lnTo>
                      <a:pt x="10822" y="8241"/>
                    </a:lnTo>
                    <a:lnTo>
                      <a:pt x="15883" y="8241"/>
                    </a:lnTo>
                    <a:cubicBezTo>
                      <a:pt x="138832" y="8241"/>
                      <a:pt x="532270" y="8241"/>
                      <a:pt x="1791272" y="8241"/>
                    </a:cubicBezTo>
                    <a:close/>
                  </a:path>
                </a:pathLst>
              </a:custGeom>
              <a:solidFill>
                <a:srgbClr val="35328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  <a:noAutofit/>
              </a:bodyPr>
              <a:p>
                <a:endParaRPr lang="en-US"/>
              </a:p>
            </p:txBody>
          </p:sp>
        </p:grpSp>
        <p:sp>
          <p:nvSpPr>
            <p:cNvPr id="1050569" name="Rectangle 5"/>
            <p:cNvSpPr>
              <a:spLocks noChangeArrowheads="1"/>
            </p:cNvSpPr>
            <p:nvPr/>
          </p:nvSpPr>
          <p:spPr bwMode="auto">
            <a:xfrm>
              <a:off x="5019299" y="5670477"/>
              <a:ext cx="342012" cy="2961"/>
            </a:xfrm>
            <a:prstGeom prst="rect"/>
            <a:solidFill>
              <a:srgbClr val="E5E5E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70" name="Freeform 8"/>
            <p:cNvSpPr/>
            <p:nvPr/>
          </p:nvSpPr>
          <p:spPr bwMode="auto">
            <a:xfrm>
              <a:off x="4692093" y="1523401"/>
              <a:ext cx="888342" cy="2377795"/>
            </a:xfrm>
            <a:custGeom>
              <a:avLst/>
              <a:gdLst>
                <a:gd name="T0" fmla="*/ 600 w 600"/>
                <a:gd name="T1" fmla="*/ 1606 h 1606"/>
                <a:gd name="T2" fmla="*/ 369 w 600"/>
                <a:gd name="T3" fmla="*/ 0 h 1606"/>
                <a:gd name="T4" fmla="*/ 0 w 600"/>
                <a:gd name="T5" fmla="*/ 0 h 1606"/>
                <a:gd name="T6" fmla="*/ 231 w 600"/>
                <a:gd name="T7" fmla="*/ 1606 h 1606"/>
                <a:gd name="T8" fmla="*/ 600 w 600"/>
                <a:gd name="T9" fmla="*/ 1606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1606">
                  <a:moveTo>
                    <a:pt x="600" y="1606"/>
                  </a:moveTo>
                  <a:lnTo>
                    <a:pt x="369" y="0"/>
                  </a:lnTo>
                  <a:lnTo>
                    <a:pt x="0" y="0"/>
                  </a:lnTo>
                  <a:lnTo>
                    <a:pt x="231" y="1606"/>
                  </a:lnTo>
                  <a:lnTo>
                    <a:pt x="600" y="1606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71" name="Freeform 32"/>
            <p:cNvSpPr/>
            <p:nvPr/>
          </p:nvSpPr>
          <p:spPr bwMode="auto">
            <a:xfrm>
              <a:off x="4692093" y="3036543"/>
              <a:ext cx="137693" cy="115484"/>
            </a:xfrm>
            <a:custGeom>
              <a:avLst/>
              <a:gdLst>
                <a:gd name="T0" fmla="*/ 20 w 39"/>
                <a:gd name="T1" fmla="*/ 0 h 33"/>
                <a:gd name="T2" fmla="*/ 39 w 39"/>
                <a:gd name="T3" fmla="*/ 17 h 33"/>
                <a:gd name="T4" fmla="*/ 3 w 39"/>
                <a:gd name="T5" fmla="*/ 33 h 33"/>
                <a:gd name="T6" fmla="*/ 1 w 39"/>
                <a:gd name="T7" fmla="*/ 11 h 33"/>
                <a:gd name="T8" fmla="*/ 10 w 39"/>
                <a:gd name="T9" fmla="*/ 1 h 33"/>
                <a:gd name="T10" fmla="*/ 20 w 39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33">
                  <a:moveTo>
                    <a:pt x="20" y="0"/>
                  </a:moveTo>
                  <a:cubicBezTo>
                    <a:pt x="39" y="17"/>
                    <a:pt x="39" y="17"/>
                    <a:pt x="39" y="17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2" y="24"/>
                    <a:pt x="1" y="11"/>
                  </a:cubicBezTo>
                  <a:cubicBezTo>
                    <a:pt x="0" y="6"/>
                    <a:pt x="4" y="1"/>
                    <a:pt x="10" y="1"/>
                  </a:cubicBezTo>
                  <a:cubicBezTo>
                    <a:pt x="20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72" name="Freeform 33"/>
            <p:cNvSpPr/>
            <p:nvPr/>
          </p:nvSpPr>
          <p:spPr bwMode="auto">
            <a:xfrm>
              <a:off x="4702457" y="3095766"/>
              <a:ext cx="152499" cy="119926"/>
            </a:xfrm>
            <a:custGeom>
              <a:avLst/>
              <a:gdLst>
                <a:gd name="T0" fmla="*/ 103 w 103"/>
                <a:gd name="T1" fmla="*/ 81 h 81"/>
                <a:gd name="T2" fmla="*/ 26 w 103"/>
                <a:gd name="T3" fmla="*/ 81 h 81"/>
                <a:gd name="T4" fmla="*/ 0 w 103"/>
                <a:gd name="T5" fmla="*/ 38 h 81"/>
                <a:gd name="T6" fmla="*/ 86 w 103"/>
                <a:gd name="T7" fmla="*/ 0 h 81"/>
                <a:gd name="T8" fmla="*/ 103 w 10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81">
                  <a:moveTo>
                    <a:pt x="103" y="81"/>
                  </a:moveTo>
                  <a:lnTo>
                    <a:pt x="26" y="81"/>
                  </a:lnTo>
                  <a:lnTo>
                    <a:pt x="0" y="38"/>
                  </a:lnTo>
                  <a:lnTo>
                    <a:pt x="86" y="0"/>
                  </a:lnTo>
                  <a:lnTo>
                    <a:pt x="103" y="81"/>
                  </a:ln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73" name="Freeform 34"/>
            <p:cNvSpPr/>
            <p:nvPr/>
          </p:nvSpPr>
          <p:spPr bwMode="auto">
            <a:xfrm>
              <a:off x="4702457" y="3095766"/>
              <a:ext cx="152499" cy="119926"/>
            </a:xfrm>
            <a:custGeom>
              <a:avLst/>
              <a:gdLst>
                <a:gd name="T0" fmla="*/ 103 w 103"/>
                <a:gd name="T1" fmla="*/ 81 h 81"/>
                <a:gd name="T2" fmla="*/ 26 w 103"/>
                <a:gd name="T3" fmla="*/ 81 h 81"/>
                <a:gd name="T4" fmla="*/ 0 w 103"/>
                <a:gd name="T5" fmla="*/ 38 h 81"/>
                <a:gd name="T6" fmla="*/ 86 w 103"/>
                <a:gd name="T7" fmla="*/ 0 h 81"/>
                <a:gd name="T8" fmla="*/ 103 w 10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81">
                  <a:moveTo>
                    <a:pt x="103" y="81"/>
                  </a:moveTo>
                  <a:lnTo>
                    <a:pt x="26" y="81"/>
                  </a:lnTo>
                  <a:lnTo>
                    <a:pt x="0" y="38"/>
                  </a:lnTo>
                  <a:lnTo>
                    <a:pt x="86" y="0"/>
                  </a:lnTo>
                  <a:lnTo>
                    <a:pt x="103" y="81"/>
                  </a:lnTo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74" name="Freeform 35"/>
            <p:cNvSpPr/>
            <p:nvPr/>
          </p:nvSpPr>
          <p:spPr bwMode="auto">
            <a:xfrm>
              <a:off x="5347985" y="2163007"/>
              <a:ext cx="812833" cy="602591"/>
            </a:xfrm>
            <a:custGeom>
              <a:avLst/>
              <a:gdLst>
                <a:gd name="T0" fmla="*/ 38 w 231"/>
                <a:gd name="T1" fmla="*/ 0 h 171"/>
                <a:gd name="T2" fmla="*/ 79 w 231"/>
                <a:gd name="T3" fmla="*/ 51 h 171"/>
                <a:gd name="T4" fmla="*/ 122 w 231"/>
                <a:gd name="T5" fmla="*/ 100 h 171"/>
                <a:gd name="T6" fmla="*/ 127 w 231"/>
                <a:gd name="T7" fmla="*/ 106 h 171"/>
                <a:gd name="T8" fmla="*/ 129 w 231"/>
                <a:gd name="T9" fmla="*/ 108 h 171"/>
                <a:gd name="T10" fmla="*/ 131 w 231"/>
                <a:gd name="T11" fmla="*/ 109 h 171"/>
                <a:gd name="T12" fmla="*/ 142 w 231"/>
                <a:gd name="T13" fmla="*/ 116 h 171"/>
                <a:gd name="T14" fmla="*/ 170 w 231"/>
                <a:gd name="T15" fmla="*/ 128 h 171"/>
                <a:gd name="T16" fmla="*/ 231 w 231"/>
                <a:gd name="T17" fmla="*/ 148 h 171"/>
                <a:gd name="T18" fmla="*/ 228 w 231"/>
                <a:gd name="T19" fmla="*/ 171 h 171"/>
                <a:gd name="T20" fmla="*/ 159 w 231"/>
                <a:gd name="T21" fmla="*/ 164 h 171"/>
                <a:gd name="T22" fmla="*/ 124 w 231"/>
                <a:gd name="T23" fmla="*/ 153 h 171"/>
                <a:gd name="T24" fmla="*/ 106 w 231"/>
                <a:gd name="T25" fmla="*/ 144 h 171"/>
                <a:gd name="T26" fmla="*/ 101 w 231"/>
                <a:gd name="T27" fmla="*/ 141 h 171"/>
                <a:gd name="T28" fmla="*/ 99 w 231"/>
                <a:gd name="T29" fmla="*/ 139 h 171"/>
                <a:gd name="T30" fmla="*/ 97 w 231"/>
                <a:gd name="T31" fmla="*/ 137 h 171"/>
                <a:gd name="T32" fmla="*/ 91 w 231"/>
                <a:gd name="T33" fmla="*/ 131 h 171"/>
                <a:gd name="T34" fmla="*/ 43 w 231"/>
                <a:gd name="T35" fmla="*/ 82 h 171"/>
                <a:gd name="T36" fmla="*/ 0 w 231"/>
                <a:gd name="T37" fmla="*/ 29 h 171"/>
                <a:gd name="T38" fmla="*/ 38 w 231"/>
                <a:gd name="T3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1" h="171">
                  <a:moveTo>
                    <a:pt x="38" y="0"/>
                  </a:moveTo>
                  <a:cubicBezTo>
                    <a:pt x="52" y="17"/>
                    <a:pt x="65" y="34"/>
                    <a:pt x="79" y="51"/>
                  </a:cubicBezTo>
                  <a:cubicBezTo>
                    <a:pt x="93" y="68"/>
                    <a:pt x="107" y="84"/>
                    <a:pt x="122" y="100"/>
                  </a:cubicBezTo>
                  <a:cubicBezTo>
                    <a:pt x="127" y="106"/>
                    <a:pt x="127" y="106"/>
                    <a:pt x="127" y="106"/>
                  </a:cubicBezTo>
                  <a:cubicBezTo>
                    <a:pt x="129" y="108"/>
                    <a:pt x="129" y="108"/>
                    <a:pt x="129" y="108"/>
                  </a:cubicBezTo>
                  <a:cubicBezTo>
                    <a:pt x="130" y="108"/>
                    <a:pt x="130" y="109"/>
                    <a:pt x="131" y="109"/>
                  </a:cubicBezTo>
                  <a:cubicBezTo>
                    <a:pt x="134" y="112"/>
                    <a:pt x="138" y="114"/>
                    <a:pt x="142" y="116"/>
                  </a:cubicBezTo>
                  <a:cubicBezTo>
                    <a:pt x="150" y="121"/>
                    <a:pt x="160" y="125"/>
                    <a:pt x="170" y="128"/>
                  </a:cubicBezTo>
                  <a:cubicBezTo>
                    <a:pt x="189" y="136"/>
                    <a:pt x="211" y="142"/>
                    <a:pt x="231" y="148"/>
                  </a:cubicBezTo>
                  <a:cubicBezTo>
                    <a:pt x="228" y="171"/>
                    <a:pt x="228" y="171"/>
                    <a:pt x="228" y="171"/>
                  </a:cubicBezTo>
                  <a:cubicBezTo>
                    <a:pt x="205" y="171"/>
                    <a:pt x="183" y="169"/>
                    <a:pt x="159" y="164"/>
                  </a:cubicBezTo>
                  <a:cubicBezTo>
                    <a:pt x="148" y="161"/>
                    <a:pt x="136" y="158"/>
                    <a:pt x="124" y="153"/>
                  </a:cubicBezTo>
                  <a:cubicBezTo>
                    <a:pt x="119" y="151"/>
                    <a:pt x="112" y="148"/>
                    <a:pt x="106" y="144"/>
                  </a:cubicBezTo>
                  <a:cubicBezTo>
                    <a:pt x="105" y="143"/>
                    <a:pt x="103" y="142"/>
                    <a:pt x="101" y="141"/>
                  </a:cubicBezTo>
                  <a:cubicBezTo>
                    <a:pt x="99" y="139"/>
                    <a:pt x="99" y="139"/>
                    <a:pt x="99" y="139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74" y="115"/>
                    <a:pt x="58" y="99"/>
                    <a:pt x="43" y="82"/>
                  </a:cubicBezTo>
                  <a:cubicBezTo>
                    <a:pt x="28" y="65"/>
                    <a:pt x="14" y="47"/>
                    <a:pt x="0" y="29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75" name="Freeform 36"/>
            <p:cNvSpPr/>
            <p:nvPr/>
          </p:nvSpPr>
          <p:spPr bwMode="auto">
            <a:xfrm>
              <a:off x="6206716" y="2648634"/>
              <a:ext cx="115484" cy="137693"/>
            </a:xfrm>
            <a:custGeom>
              <a:avLst/>
              <a:gdLst>
                <a:gd name="T0" fmla="*/ 59 w 78"/>
                <a:gd name="T1" fmla="*/ 15 h 93"/>
                <a:gd name="T2" fmla="*/ 78 w 78"/>
                <a:gd name="T3" fmla="*/ 93 h 93"/>
                <a:gd name="T4" fmla="*/ 0 w 78"/>
                <a:gd name="T5" fmla="*/ 88 h 93"/>
                <a:gd name="T6" fmla="*/ 17 w 78"/>
                <a:gd name="T7" fmla="*/ 0 h 93"/>
                <a:gd name="T8" fmla="*/ 59 w 78"/>
                <a:gd name="T9" fmla="*/ 15 h 93"/>
                <a:gd name="T10" fmla="*/ 59 w 78"/>
                <a:gd name="T11" fmla="*/ 1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93">
                  <a:moveTo>
                    <a:pt x="59" y="15"/>
                  </a:moveTo>
                  <a:lnTo>
                    <a:pt x="78" y="93"/>
                  </a:lnTo>
                  <a:lnTo>
                    <a:pt x="0" y="88"/>
                  </a:lnTo>
                  <a:lnTo>
                    <a:pt x="17" y="0"/>
                  </a:lnTo>
                  <a:lnTo>
                    <a:pt x="59" y="15"/>
                  </a:lnTo>
                  <a:lnTo>
                    <a:pt x="59" y="15"/>
                  </a:ln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76" name="Freeform 37"/>
            <p:cNvSpPr/>
            <p:nvPr/>
          </p:nvSpPr>
          <p:spPr bwMode="auto">
            <a:xfrm>
              <a:off x="6083829" y="2648634"/>
              <a:ext cx="148057" cy="158420"/>
            </a:xfrm>
            <a:custGeom>
              <a:avLst/>
              <a:gdLst>
                <a:gd name="T0" fmla="*/ 13 w 42"/>
                <a:gd name="T1" fmla="*/ 10 h 45"/>
                <a:gd name="T2" fmla="*/ 42 w 42"/>
                <a:gd name="T3" fmla="*/ 0 h 45"/>
                <a:gd name="T4" fmla="*/ 35 w 42"/>
                <a:gd name="T5" fmla="*/ 37 h 45"/>
                <a:gd name="T6" fmla="*/ 0 w 42"/>
                <a:gd name="T7" fmla="*/ 26 h 45"/>
                <a:gd name="T8" fmla="*/ 13 w 42"/>
                <a:gd name="T9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5">
                  <a:moveTo>
                    <a:pt x="13" y="1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9" y="45"/>
                    <a:pt x="0" y="26"/>
                  </a:cubicBezTo>
                  <a:cubicBezTo>
                    <a:pt x="13" y="10"/>
                    <a:pt x="13" y="10"/>
                    <a:pt x="13" y="10"/>
                  </a:cubicBez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77" name="Freeform 38"/>
            <p:cNvSpPr/>
            <p:nvPr/>
          </p:nvSpPr>
          <p:spPr bwMode="auto">
            <a:xfrm>
              <a:off x="4607700" y="2163007"/>
              <a:ext cx="285750" cy="940161"/>
            </a:xfrm>
            <a:custGeom>
              <a:avLst/>
              <a:gdLst>
                <a:gd name="T0" fmla="*/ 81 w 81"/>
                <a:gd name="T1" fmla="*/ 14 h 267"/>
                <a:gd name="T2" fmla="*/ 62 w 81"/>
                <a:gd name="T3" fmla="*/ 77 h 267"/>
                <a:gd name="T4" fmla="*/ 52 w 81"/>
                <a:gd name="T5" fmla="*/ 108 h 267"/>
                <a:gd name="T6" fmla="*/ 48 w 81"/>
                <a:gd name="T7" fmla="*/ 123 h 267"/>
                <a:gd name="T8" fmla="*/ 46 w 81"/>
                <a:gd name="T9" fmla="*/ 131 h 267"/>
                <a:gd name="T10" fmla="*/ 44 w 81"/>
                <a:gd name="T11" fmla="*/ 138 h 267"/>
                <a:gd name="T12" fmla="*/ 43 w 81"/>
                <a:gd name="T13" fmla="*/ 150 h 267"/>
                <a:gd name="T14" fmla="*/ 43 w 81"/>
                <a:gd name="T15" fmla="*/ 165 h 267"/>
                <a:gd name="T16" fmla="*/ 45 w 81"/>
                <a:gd name="T17" fmla="*/ 196 h 267"/>
                <a:gd name="T18" fmla="*/ 53 w 81"/>
                <a:gd name="T19" fmla="*/ 261 h 267"/>
                <a:gd name="T20" fmla="*/ 30 w 81"/>
                <a:gd name="T21" fmla="*/ 267 h 267"/>
                <a:gd name="T22" fmla="*/ 10 w 81"/>
                <a:gd name="T23" fmla="*/ 202 h 267"/>
                <a:gd name="T24" fmla="*/ 3 w 81"/>
                <a:gd name="T25" fmla="*/ 169 h 267"/>
                <a:gd name="T26" fmla="*/ 1 w 81"/>
                <a:gd name="T27" fmla="*/ 151 h 267"/>
                <a:gd name="T28" fmla="*/ 1 w 81"/>
                <a:gd name="T29" fmla="*/ 130 h 267"/>
                <a:gd name="T30" fmla="*/ 2 w 81"/>
                <a:gd name="T31" fmla="*/ 125 h 267"/>
                <a:gd name="T32" fmla="*/ 3 w 81"/>
                <a:gd name="T33" fmla="*/ 121 h 267"/>
                <a:gd name="T34" fmla="*/ 5 w 81"/>
                <a:gd name="T35" fmla="*/ 112 h 267"/>
                <a:gd name="T36" fmla="*/ 8 w 81"/>
                <a:gd name="T37" fmla="*/ 96 h 267"/>
                <a:gd name="T38" fmla="*/ 17 w 81"/>
                <a:gd name="T39" fmla="*/ 64 h 267"/>
                <a:gd name="T40" fmla="*/ 35 w 81"/>
                <a:gd name="T41" fmla="*/ 0 h 267"/>
                <a:gd name="T42" fmla="*/ 81 w 81"/>
                <a:gd name="T43" fmla="*/ 14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" h="267">
                  <a:moveTo>
                    <a:pt x="81" y="14"/>
                  </a:moveTo>
                  <a:cubicBezTo>
                    <a:pt x="75" y="35"/>
                    <a:pt x="69" y="56"/>
                    <a:pt x="62" y="77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46" y="131"/>
                    <a:pt x="46" y="131"/>
                    <a:pt x="46" y="131"/>
                  </a:cubicBezTo>
                  <a:cubicBezTo>
                    <a:pt x="44" y="138"/>
                    <a:pt x="44" y="138"/>
                    <a:pt x="44" y="138"/>
                  </a:cubicBezTo>
                  <a:cubicBezTo>
                    <a:pt x="43" y="140"/>
                    <a:pt x="43" y="145"/>
                    <a:pt x="43" y="150"/>
                  </a:cubicBezTo>
                  <a:cubicBezTo>
                    <a:pt x="42" y="154"/>
                    <a:pt x="42" y="159"/>
                    <a:pt x="43" y="165"/>
                  </a:cubicBezTo>
                  <a:cubicBezTo>
                    <a:pt x="43" y="175"/>
                    <a:pt x="44" y="185"/>
                    <a:pt x="45" y="196"/>
                  </a:cubicBezTo>
                  <a:cubicBezTo>
                    <a:pt x="47" y="217"/>
                    <a:pt x="50" y="239"/>
                    <a:pt x="53" y="261"/>
                  </a:cubicBezTo>
                  <a:cubicBezTo>
                    <a:pt x="30" y="267"/>
                    <a:pt x="30" y="267"/>
                    <a:pt x="30" y="267"/>
                  </a:cubicBezTo>
                  <a:cubicBezTo>
                    <a:pt x="22" y="245"/>
                    <a:pt x="15" y="224"/>
                    <a:pt x="10" y="202"/>
                  </a:cubicBezTo>
                  <a:cubicBezTo>
                    <a:pt x="7" y="191"/>
                    <a:pt x="5" y="180"/>
                    <a:pt x="3" y="169"/>
                  </a:cubicBezTo>
                  <a:cubicBezTo>
                    <a:pt x="2" y="163"/>
                    <a:pt x="1" y="157"/>
                    <a:pt x="1" y="151"/>
                  </a:cubicBezTo>
                  <a:cubicBezTo>
                    <a:pt x="0" y="144"/>
                    <a:pt x="0" y="138"/>
                    <a:pt x="1" y="130"/>
                  </a:cubicBezTo>
                  <a:cubicBezTo>
                    <a:pt x="2" y="128"/>
                    <a:pt x="2" y="127"/>
                    <a:pt x="2" y="125"/>
                  </a:cubicBezTo>
                  <a:cubicBezTo>
                    <a:pt x="3" y="121"/>
                    <a:pt x="3" y="121"/>
                    <a:pt x="3" y="121"/>
                  </a:cubicBezTo>
                  <a:cubicBezTo>
                    <a:pt x="5" y="112"/>
                    <a:pt x="5" y="112"/>
                    <a:pt x="5" y="112"/>
                  </a:cubicBezTo>
                  <a:cubicBezTo>
                    <a:pt x="6" y="107"/>
                    <a:pt x="7" y="101"/>
                    <a:pt x="8" y="96"/>
                  </a:cubicBezTo>
                  <a:cubicBezTo>
                    <a:pt x="11" y="85"/>
                    <a:pt x="14" y="74"/>
                    <a:pt x="17" y="64"/>
                  </a:cubicBezTo>
                  <a:cubicBezTo>
                    <a:pt x="22" y="42"/>
                    <a:pt x="28" y="21"/>
                    <a:pt x="35" y="0"/>
                  </a:cubicBezTo>
                  <a:cubicBezTo>
                    <a:pt x="81" y="14"/>
                    <a:pt x="81" y="14"/>
                    <a:pt x="81" y="14"/>
                  </a:cubicBezTo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78" name="Freeform 42"/>
            <p:cNvSpPr/>
            <p:nvPr/>
          </p:nvSpPr>
          <p:spPr bwMode="auto">
            <a:xfrm>
              <a:off x="4985246" y="1748447"/>
              <a:ext cx="340531" cy="373104"/>
            </a:xfrm>
            <a:custGeom>
              <a:avLst/>
              <a:gdLst>
                <a:gd name="T0" fmla="*/ 5 w 97"/>
                <a:gd name="T1" fmla="*/ 0 h 106"/>
                <a:gd name="T2" fmla="*/ 0 w 97"/>
                <a:gd name="T3" fmla="*/ 82 h 106"/>
                <a:gd name="T4" fmla="*/ 50 w 97"/>
                <a:gd name="T5" fmla="*/ 106 h 106"/>
                <a:gd name="T6" fmla="*/ 72 w 97"/>
                <a:gd name="T7" fmla="*/ 82 h 106"/>
                <a:gd name="T8" fmla="*/ 49 w 97"/>
                <a:gd name="T9" fmla="*/ 39 h 106"/>
                <a:gd name="T10" fmla="*/ 5 w 97"/>
                <a:gd name="T1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6">
                  <a:moveTo>
                    <a:pt x="5" y="0"/>
                  </a:moveTo>
                  <a:cubicBezTo>
                    <a:pt x="2" y="29"/>
                    <a:pt x="6" y="57"/>
                    <a:pt x="0" y="82"/>
                  </a:cubicBezTo>
                  <a:cubicBezTo>
                    <a:pt x="0" y="82"/>
                    <a:pt x="7" y="106"/>
                    <a:pt x="50" y="106"/>
                  </a:cubicBezTo>
                  <a:cubicBezTo>
                    <a:pt x="97" y="106"/>
                    <a:pt x="72" y="82"/>
                    <a:pt x="72" y="82"/>
                  </a:cubicBezTo>
                  <a:cubicBezTo>
                    <a:pt x="46" y="76"/>
                    <a:pt x="45" y="57"/>
                    <a:pt x="49" y="39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79" name="Freeform 43"/>
            <p:cNvSpPr/>
            <p:nvPr/>
          </p:nvSpPr>
          <p:spPr bwMode="auto">
            <a:xfrm>
              <a:off x="4928985" y="1980897"/>
              <a:ext cx="330168" cy="91795"/>
            </a:xfrm>
            <a:custGeom>
              <a:avLst/>
              <a:gdLst>
                <a:gd name="T0" fmla="*/ 7 w 94"/>
                <a:gd name="T1" fmla="*/ 24 h 26"/>
                <a:gd name="T2" fmla="*/ 8 w 94"/>
                <a:gd name="T3" fmla="*/ 4 h 26"/>
                <a:gd name="T4" fmla="*/ 77 w 94"/>
                <a:gd name="T5" fmla="*/ 5 h 26"/>
                <a:gd name="T6" fmla="*/ 90 w 94"/>
                <a:gd name="T7" fmla="*/ 26 h 26"/>
                <a:gd name="T8" fmla="*/ 7 w 94"/>
                <a:gd name="T9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26">
                  <a:moveTo>
                    <a:pt x="7" y="24"/>
                  </a:moveTo>
                  <a:cubicBezTo>
                    <a:pt x="3" y="17"/>
                    <a:pt x="0" y="6"/>
                    <a:pt x="8" y="4"/>
                  </a:cubicBezTo>
                  <a:cubicBezTo>
                    <a:pt x="16" y="1"/>
                    <a:pt x="61" y="0"/>
                    <a:pt x="77" y="5"/>
                  </a:cubicBezTo>
                  <a:cubicBezTo>
                    <a:pt x="94" y="11"/>
                    <a:pt x="90" y="26"/>
                    <a:pt x="90" y="26"/>
                  </a:cubicBezTo>
                  <a:cubicBezTo>
                    <a:pt x="7" y="24"/>
                    <a:pt x="7" y="24"/>
                    <a:pt x="7" y="24"/>
                  </a:cubicBezTo>
                  <a:close/>
                </a:path>
              </a:pathLst>
            </a:custGeom>
            <a:solidFill>
              <a:srgbClr val="EE363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80" name="Freeform 44"/>
            <p:cNvSpPr>
              <a:spLocks noEditPoints="1"/>
            </p:cNvSpPr>
            <p:nvPr/>
          </p:nvSpPr>
          <p:spPr bwMode="auto">
            <a:xfrm>
              <a:off x="4618065" y="5744506"/>
              <a:ext cx="66626" cy="34053"/>
            </a:xfrm>
            <a:custGeom>
              <a:avLst/>
              <a:gdLst>
                <a:gd name="T0" fmla="*/ 3 w 19"/>
                <a:gd name="T1" fmla="*/ 5 h 10"/>
                <a:gd name="T2" fmla="*/ 15 w 19"/>
                <a:gd name="T3" fmla="*/ 7 h 10"/>
                <a:gd name="T4" fmla="*/ 17 w 19"/>
                <a:gd name="T5" fmla="*/ 5 h 10"/>
                <a:gd name="T6" fmla="*/ 16 w 19"/>
                <a:gd name="T7" fmla="*/ 4 h 10"/>
                <a:gd name="T8" fmla="*/ 3 w 19"/>
                <a:gd name="T9" fmla="*/ 5 h 10"/>
                <a:gd name="T10" fmla="*/ 9 w 19"/>
                <a:gd name="T11" fmla="*/ 9 h 10"/>
                <a:gd name="T12" fmla="*/ 0 w 19"/>
                <a:gd name="T13" fmla="*/ 6 h 10"/>
                <a:gd name="T14" fmla="*/ 0 w 19"/>
                <a:gd name="T15" fmla="*/ 5 h 10"/>
                <a:gd name="T16" fmla="*/ 0 w 19"/>
                <a:gd name="T17" fmla="*/ 4 h 10"/>
                <a:gd name="T18" fmla="*/ 17 w 19"/>
                <a:gd name="T19" fmla="*/ 3 h 10"/>
                <a:gd name="T20" fmla="*/ 18 w 19"/>
                <a:gd name="T21" fmla="*/ 5 h 10"/>
                <a:gd name="T22" fmla="*/ 16 w 19"/>
                <a:gd name="T23" fmla="*/ 9 h 10"/>
                <a:gd name="T24" fmla="*/ 9 w 19"/>
                <a:gd name="T2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10">
                  <a:moveTo>
                    <a:pt x="3" y="5"/>
                  </a:moveTo>
                  <a:cubicBezTo>
                    <a:pt x="8" y="8"/>
                    <a:pt x="13" y="9"/>
                    <a:pt x="15" y="7"/>
                  </a:cubicBezTo>
                  <a:cubicBezTo>
                    <a:pt x="16" y="7"/>
                    <a:pt x="16" y="6"/>
                    <a:pt x="17" y="5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2"/>
                    <a:pt x="8" y="4"/>
                    <a:pt x="3" y="5"/>
                  </a:cubicBezTo>
                  <a:close/>
                  <a:moveTo>
                    <a:pt x="9" y="9"/>
                  </a:moveTo>
                  <a:cubicBezTo>
                    <a:pt x="6" y="8"/>
                    <a:pt x="3" y="7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14" y="0"/>
                    <a:pt x="17" y="3"/>
                  </a:cubicBezTo>
                  <a:cubicBezTo>
                    <a:pt x="18" y="3"/>
                    <a:pt x="19" y="4"/>
                    <a:pt x="18" y="5"/>
                  </a:cubicBezTo>
                  <a:cubicBezTo>
                    <a:pt x="18" y="7"/>
                    <a:pt x="17" y="8"/>
                    <a:pt x="16" y="9"/>
                  </a:cubicBezTo>
                  <a:cubicBezTo>
                    <a:pt x="14" y="10"/>
                    <a:pt x="11" y="10"/>
                    <a:pt x="9" y="9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81" name="Freeform 45"/>
            <p:cNvSpPr>
              <a:spLocks noEditPoints="1"/>
            </p:cNvSpPr>
            <p:nvPr/>
          </p:nvSpPr>
          <p:spPr bwMode="auto">
            <a:xfrm>
              <a:off x="4618065" y="5716374"/>
              <a:ext cx="45898" cy="48858"/>
            </a:xfrm>
            <a:custGeom>
              <a:avLst/>
              <a:gdLst>
                <a:gd name="T0" fmla="*/ 10 w 13"/>
                <a:gd name="T1" fmla="*/ 2 h 14"/>
                <a:gd name="T2" fmla="*/ 9 w 13"/>
                <a:gd name="T3" fmla="*/ 2 h 14"/>
                <a:gd name="T4" fmla="*/ 2 w 13"/>
                <a:gd name="T5" fmla="*/ 12 h 14"/>
                <a:gd name="T6" fmla="*/ 12 w 13"/>
                <a:gd name="T7" fmla="*/ 3 h 14"/>
                <a:gd name="T8" fmla="*/ 11 w 13"/>
                <a:gd name="T9" fmla="*/ 2 h 14"/>
                <a:gd name="T10" fmla="*/ 10 w 13"/>
                <a:gd name="T11" fmla="*/ 2 h 14"/>
                <a:gd name="T12" fmla="*/ 1 w 13"/>
                <a:gd name="T13" fmla="*/ 14 h 14"/>
                <a:gd name="T14" fmla="*/ 0 w 13"/>
                <a:gd name="T15" fmla="*/ 14 h 14"/>
                <a:gd name="T16" fmla="*/ 0 w 13"/>
                <a:gd name="T17" fmla="*/ 13 h 14"/>
                <a:gd name="T18" fmla="*/ 8 w 13"/>
                <a:gd name="T19" fmla="*/ 1 h 14"/>
                <a:gd name="T20" fmla="*/ 11 w 13"/>
                <a:gd name="T21" fmla="*/ 0 h 14"/>
                <a:gd name="T22" fmla="*/ 13 w 13"/>
                <a:gd name="T23" fmla="*/ 3 h 14"/>
                <a:gd name="T24" fmla="*/ 1 w 13"/>
                <a:gd name="T25" fmla="*/ 14 h 14"/>
                <a:gd name="T26" fmla="*/ 1 w 13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14">
                  <a:moveTo>
                    <a:pt x="10" y="2"/>
                  </a:moveTo>
                  <a:cubicBezTo>
                    <a:pt x="10" y="2"/>
                    <a:pt x="9" y="2"/>
                    <a:pt x="9" y="2"/>
                  </a:cubicBezTo>
                  <a:cubicBezTo>
                    <a:pt x="6" y="4"/>
                    <a:pt x="3" y="9"/>
                    <a:pt x="2" y="12"/>
                  </a:cubicBezTo>
                  <a:cubicBezTo>
                    <a:pt x="6" y="10"/>
                    <a:pt x="12" y="5"/>
                    <a:pt x="12" y="3"/>
                  </a:cubicBezTo>
                  <a:cubicBezTo>
                    <a:pt x="12" y="3"/>
                    <a:pt x="12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lose/>
                  <a:moveTo>
                    <a:pt x="1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3" y="3"/>
                    <a:pt x="8" y="1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3" y="1"/>
                    <a:pt x="13" y="2"/>
                    <a:pt x="13" y="3"/>
                  </a:cubicBezTo>
                  <a:cubicBezTo>
                    <a:pt x="13" y="7"/>
                    <a:pt x="5" y="13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82" name="Freeform 46"/>
            <p:cNvSpPr>
              <a:spLocks noEditPoints="1"/>
            </p:cNvSpPr>
            <p:nvPr/>
          </p:nvSpPr>
          <p:spPr bwMode="auto">
            <a:xfrm>
              <a:off x="5386480" y="5824456"/>
              <a:ext cx="63665" cy="35534"/>
            </a:xfrm>
            <a:custGeom>
              <a:avLst/>
              <a:gdLst>
                <a:gd name="T0" fmla="*/ 3 w 18"/>
                <a:gd name="T1" fmla="*/ 8 h 10"/>
                <a:gd name="T2" fmla="*/ 15 w 18"/>
                <a:gd name="T3" fmla="*/ 7 h 10"/>
                <a:gd name="T4" fmla="*/ 16 w 18"/>
                <a:gd name="T5" fmla="*/ 5 h 10"/>
                <a:gd name="T6" fmla="*/ 16 w 18"/>
                <a:gd name="T7" fmla="*/ 4 h 10"/>
                <a:gd name="T8" fmla="*/ 3 w 18"/>
                <a:gd name="T9" fmla="*/ 8 h 10"/>
                <a:gd name="T10" fmla="*/ 9 w 18"/>
                <a:gd name="T11" fmla="*/ 10 h 10"/>
                <a:gd name="T12" fmla="*/ 0 w 18"/>
                <a:gd name="T13" fmla="*/ 9 h 10"/>
                <a:gd name="T14" fmla="*/ 0 w 18"/>
                <a:gd name="T15" fmla="*/ 9 h 10"/>
                <a:gd name="T16" fmla="*/ 0 w 18"/>
                <a:gd name="T17" fmla="*/ 8 h 10"/>
                <a:gd name="T18" fmla="*/ 16 w 18"/>
                <a:gd name="T19" fmla="*/ 2 h 10"/>
                <a:gd name="T20" fmla="*/ 18 w 18"/>
                <a:gd name="T21" fmla="*/ 4 h 10"/>
                <a:gd name="T22" fmla="*/ 16 w 18"/>
                <a:gd name="T23" fmla="*/ 9 h 10"/>
                <a:gd name="T24" fmla="*/ 9 w 18"/>
                <a:gd name="T2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0">
                  <a:moveTo>
                    <a:pt x="3" y="8"/>
                  </a:moveTo>
                  <a:cubicBezTo>
                    <a:pt x="9" y="9"/>
                    <a:pt x="13" y="9"/>
                    <a:pt x="15" y="7"/>
                  </a:cubicBezTo>
                  <a:cubicBezTo>
                    <a:pt x="16" y="7"/>
                    <a:pt x="16" y="6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4" y="3"/>
                    <a:pt x="7" y="5"/>
                    <a:pt x="3" y="8"/>
                  </a:cubicBezTo>
                  <a:close/>
                  <a:moveTo>
                    <a:pt x="9" y="10"/>
                  </a:moveTo>
                  <a:cubicBezTo>
                    <a:pt x="6" y="10"/>
                    <a:pt x="3" y="10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2" y="0"/>
                    <a:pt x="16" y="2"/>
                  </a:cubicBezTo>
                  <a:cubicBezTo>
                    <a:pt x="17" y="2"/>
                    <a:pt x="18" y="3"/>
                    <a:pt x="18" y="4"/>
                  </a:cubicBezTo>
                  <a:cubicBezTo>
                    <a:pt x="18" y="6"/>
                    <a:pt x="17" y="8"/>
                    <a:pt x="16" y="9"/>
                  </a:cubicBezTo>
                  <a:cubicBezTo>
                    <a:pt x="14" y="10"/>
                    <a:pt x="12" y="10"/>
                    <a:pt x="9" y="10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83" name="Freeform 47"/>
            <p:cNvSpPr>
              <a:spLocks noEditPoints="1"/>
            </p:cNvSpPr>
            <p:nvPr/>
          </p:nvSpPr>
          <p:spPr bwMode="auto">
            <a:xfrm>
              <a:off x="5386480" y="5803728"/>
              <a:ext cx="38495" cy="53301"/>
            </a:xfrm>
            <a:custGeom>
              <a:avLst/>
              <a:gdLst>
                <a:gd name="T0" fmla="*/ 7 w 11"/>
                <a:gd name="T1" fmla="*/ 1 h 15"/>
                <a:gd name="T2" fmla="*/ 6 w 11"/>
                <a:gd name="T3" fmla="*/ 2 h 15"/>
                <a:gd name="T4" fmla="*/ 1 w 11"/>
                <a:gd name="T5" fmla="*/ 13 h 15"/>
                <a:gd name="T6" fmla="*/ 9 w 11"/>
                <a:gd name="T7" fmla="*/ 2 h 15"/>
                <a:gd name="T8" fmla="*/ 8 w 11"/>
                <a:gd name="T9" fmla="*/ 1 h 15"/>
                <a:gd name="T10" fmla="*/ 7 w 11"/>
                <a:gd name="T11" fmla="*/ 1 h 15"/>
                <a:gd name="T12" fmla="*/ 0 w 11"/>
                <a:gd name="T13" fmla="*/ 15 h 15"/>
                <a:gd name="T14" fmla="*/ 0 w 11"/>
                <a:gd name="T15" fmla="*/ 15 h 15"/>
                <a:gd name="T16" fmla="*/ 0 w 11"/>
                <a:gd name="T17" fmla="*/ 14 h 15"/>
                <a:gd name="T18" fmla="*/ 5 w 11"/>
                <a:gd name="T19" fmla="*/ 1 h 15"/>
                <a:gd name="T20" fmla="*/ 8 w 11"/>
                <a:gd name="T21" fmla="*/ 0 h 15"/>
                <a:gd name="T22" fmla="*/ 11 w 11"/>
                <a:gd name="T23" fmla="*/ 2 h 15"/>
                <a:gd name="T24" fmla="*/ 1 w 11"/>
                <a:gd name="T25" fmla="*/ 15 h 15"/>
                <a:gd name="T26" fmla="*/ 0 w 11"/>
                <a:gd name="T2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15">
                  <a:moveTo>
                    <a:pt x="7" y="1"/>
                  </a:moveTo>
                  <a:cubicBezTo>
                    <a:pt x="7" y="1"/>
                    <a:pt x="6" y="2"/>
                    <a:pt x="6" y="2"/>
                  </a:cubicBezTo>
                  <a:cubicBezTo>
                    <a:pt x="3" y="4"/>
                    <a:pt x="2" y="10"/>
                    <a:pt x="1" y="13"/>
                  </a:cubicBezTo>
                  <a:cubicBezTo>
                    <a:pt x="5" y="10"/>
                    <a:pt x="9" y="4"/>
                    <a:pt x="9" y="2"/>
                  </a:cubicBezTo>
                  <a:cubicBezTo>
                    <a:pt x="9" y="2"/>
                    <a:pt x="9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lose/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" y="4"/>
                    <a:pt x="5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0" y="0"/>
                    <a:pt x="10" y="1"/>
                    <a:pt x="11" y="2"/>
                  </a:cubicBezTo>
                  <a:cubicBezTo>
                    <a:pt x="11" y="6"/>
                    <a:pt x="4" y="13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84" name="Freeform 48"/>
            <p:cNvSpPr/>
            <p:nvPr/>
          </p:nvSpPr>
          <p:spPr bwMode="auto">
            <a:xfrm>
              <a:off x="5256190" y="5596449"/>
              <a:ext cx="112523" cy="256138"/>
            </a:xfrm>
            <a:custGeom>
              <a:avLst/>
              <a:gdLst>
                <a:gd name="T0" fmla="*/ 0 w 76"/>
                <a:gd name="T1" fmla="*/ 173 h 173"/>
                <a:gd name="T2" fmla="*/ 76 w 76"/>
                <a:gd name="T3" fmla="*/ 173 h 173"/>
                <a:gd name="T4" fmla="*/ 76 w 76"/>
                <a:gd name="T5" fmla="*/ 0 h 173"/>
                <a:gd name="T6" fmla="*/ 2 w 76"/>
                <a:gd name="T7" fmla="*/ 0 h 173"/>
                <a:gd name="T8" fmla="*/ 0 w 76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73">
                  <a:moveTo>
                    <a:pt x="0" y="173"/>
                  </a:moveTo>
                  <a:lnTo>
                    <a:pt x="76" y="173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85" name="Freeform 49"/>
            <p:cNvSpPr/>
            <p:nvPr/>
          </p:nvSpPr>
          <p:spPr bwMode="auto">
            <a:xfrm>
              <a:off x="5256190" y="5596449"/>
              <a:ext cx="112523" cy="256138"/>
            </a:xfrm>
            <a:custGeom>
              <a:avLst/>
              <a:gdLst>
                <a:gd name="T0" fmla="*/ 0 w 76"/>
                <a:gd name="T1" fmla="*/ 173 h 173"/>
                <a:gd name="T2" fmla="*/ 76 w 76"/>
                <a:gd name="T3" fmla="*/ 173 h 173"/>
                <a:gd name="T4" fmla="*/ 76 w 76"/>
                <a:gd name="T5" fmla="*/ 0 h 173"/>
                <a:gd name="T6" fmla="*/ 2 w 76"/>
                <a:gd name="T7" fmla="*/ 0 h 173"/>
                <a:gd name="T8" fmla="*/ 0 w 76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73">
                  <a:moveTo>
                    <a:pt x="0" y="173"/>
                  </a:moveTo>
                  <a:lnTo>
                    <a:pt x="76" y="173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173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86" name="Freeform 50"/>
            <p:cNvSpPr/>
            <p:nvPr/>
          </p:nvSpPr>
          <p:spPr bwMode="auto">
            <a:xfrm>
              <a:off x="4480371" y="5504653"/>
              <a:ext cx="188033" cy="273905"/>
            </a:xfrm>
            <a:custGeom>
              <a:avLst/>
              <a:gdLst>
                <a:gd name="T0" fmla="*/ 0 w 127"/>
                <a:gd name="T1" fmla="*/ 171 h 185"/>
                <a:gd name="T2" fmla="*/ 74 w 127"/>
                <a:gd name="T3" fmla="*/ 185 h 185"/>
                <a:gd name="T4" fmla="*/ 127 w 127"/>
                <a:gd name="T5" fmla="*/ 14 h 185"/>
                <a:gd name="T6" fmla="*/ 53 w 127"/>
                <a:gd name="T7" fmla="*/ 0 h 185"/>
                <a:gd name="T8" fmla="*/ 0 w 127"/>
                <a:gd name="T9" fmla="*/ 17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85">
                  <a:moveTo>
                    <a:pt x="0" y="171"/>
                  </a:moveTo>
                  <a:lnTo>
                    <a:pt x="74" y="185"/>
                  </a:lnTo>
                  <a:lnTo>
                    <a:pt x="127" y="14"/>
                  </a:lnTo>
                  <a:lnTo>
                    <a:pt x="53" y="0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87" name="Freeform 51"/>
            <p:cNvSpPr/>
            <p:nvPr/>
          </p:nvSpPr>
          <p:spPr bwMode="auto">
            <a:xfrm>
              <a:off x="4480371" y="5504653"/>
              <a:ext cx="188033" cy="273905"/>
            </a:xfrm>
            <a:custGeom>
              <a:avLst/>
              <a:gdLst>
                <a:gd name="T0" fmla="*/ 0 w 127"/>
                <a:gd name="T1" fmla="*/ 171 h 185"/>
                <a:gd name="T2" fmla="*/ 74 w 127"/>
                <a:gd name="T3" fmla="*/ 185 h 185"/>
                <a:gd name="T4" fmla="*/ 127 w 127"/>
                <a:gd name="T5" fmla="*/ 14 h 185"/>
                <a:gd name="T6" fmla="*/ 53 w 127"/>
                <a:gd name="T7" fmla="*/ 0 h 185"/>
                <a:gd name="T8" fmla="*/ 0 w 127"/>
                <a:gd name="T9" fmla="*/ 17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85">
                  <a:moveTo>
                    <a:pt x="0" y="171"/>
                  </a:moveTo>
                  <a:lnTo>
                    <a:pt x="74" y="185"/>
                  </a:lnTo>
                  <a:lnTo>
                    <a:pt x="127" y="14"/>
                  </a:lnTo>
                  <a:lnTo>
                    <a:pt x="53" y="0"/>
                  </a:lnTo>
                  <a:lnTo>
                    <a:pt x="0" y="171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88" name="Freeform 52"/>
            <p:cNvSpPr/>
            <p:nvPr/>
          </p:nvSpPr>
          <p:spPr bwMode="auto">
            <a:xfrm>
              <a:off x="4431513" y="5719335"/>
              <a:ext cx="342012" cy="193954"/>
            </a:xfrm>
            <a:custGeom>
              <a:avLst/>
              <a:gdLst>
                <a:gd name="T0" fmla="*/ 51 w 97"/>
                <a:gd name="T1" fmla="*/ 8 h 55"/>
                <a:gd name="T2" fmla="*/ 16 w 97"/>
                <a:gd name="T3" fmla="*/ 0 h 55"/>
                <a:gd name="T4" fmla="*/ 13 w 97"/>
                <a:gd name="T5" fmla="*/ 2 h 55"/>
                <a:gd name="T6" fmla="*/ 2 w 97"/>
                <a:gd name="T7" fmla="*/ 28 h 55"/>
                <a:gd name="T8" fmla="*/ 5 w 97"/>
                <a:gd name="T9" fmla="*/ 35 h 55"/>
                <a:gd name="T10" fmla="*/ 38 w 97"/>
                <a:gd name="T11" fmla="*/ 41 h 55"/>
                <a:gd name="T12" fmla="*/ 79 w 97"/>
                <a:gd name="T13" fmla="*/ 52 h 55"/>
                <a:gd name="T14" fmla="*/ 92 w 97"/>
                <a:gd name="T15" fmla="*/ 40 h 55"/>
                <a:gd name="T16" fmla="*/ 55 w 97"/>
                <a:gd name="T17" fmla="*/ 12 h 55"/>
                <a:gd name="T18" fmla="*/ 51 w 97"/>
                <a:gd name="T19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55">
                  <a:moveTo>
                    <a:pt x="51" y="8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3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2" y="34"/>
                    <a:pt x="5" y="35"/>
                  </a:cubicBezTo>
                  <a:cubicBezTo>
                    <a:pt x="17" y="37"/>
                    <a:pt x="23" y="38"/>
                    <a:pt x="38" y="41"/>
                  </a:cubicBezTo>
                  <a:cubicBezTo>
                    <a:pt x="48" y="44"/>
                    <a:pt x="67" y="49"/>
                    <a:pt x="79" y="52"/>
                  </a:cubicBezTo>
                  <a:cubicBezTo>
                    <a:pt x="92" y="55"/>
                    <a:pt x="97" y="43"/>
                    <a:pt x="92" y="40"/>
                  </a:cubicBezTo>
                  <a:cubicBezTo>
                    <a:pt x="69" y="30"/>
                    <a:pt x="61" y="20"/>
                    <a:pt x="55" y="12"/>
                  </a:cubicBezTo>
                  <a:cubicBezTo>
                    <a:pt x="54" y="10"/>
                    <a:pt x="52" y="9"/>
                    <a:pt x="51" y="8"/>
                  </a:cubicBezTo>
                  <a:close/>
                </a:path>
              </a:pathLst>
            </a:custGeom>
            <a:solidFill>
              <a:srgbClr val="18458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89" name="Freeform 53"/>
            <p:cNvSpPr/>
            <p:nvPr/>
          </p:nvSpPr>
          <p:spPr bwMode="auto">
            <a:xfrm>
              <a:off x="5217695" y="5839262"/>
              <a:ext cx="396793" cy="125848"/>
            </a:xfrm>
            <a:custGeom>
              <a:avLst/>
              <a:gdLst>
                <a:gd name="T0" fmla="*/ 43 w 113"/>
                <a:gd name="T1" fmla="*/ 0 h 36"/>
                <a:gd name="T2" fmla="*/ 8 w 113"/>
                <a:gd name="T3" fmla="*/ 0 h 36"/>
                <a:gd name="T4" fmla="*/ 5 w 113"/>
                <a:gd name="T5" fmla="*/ 3 h 36"/>
                <a:gd name="T6" fmla="*/ 0 w 113"/>
                <a:gd name="T7" fmla="*/ 31 h 36"/>
                <a:gd name="T8" fmla="*/ 5 w 113"/>
                <a:gd name="T9" fmla="*/ 36 h 36"/>
                <a:gd name="T10" fmla="*/ 51 w 113"/>
                <a:gd name="T11" fmla="*/ 35 h 36"/>
                <a:gd name="T12" fmla="*/ 97 w 113"/>
                <a:gd name="T13" fmla="*/ 36 h 36"/>
                <a:gd name="T14" fmla="*/ 108 w 113"/>
                <a:gd name="T15" fmla="*/ 22 h 36"/>
                <a:gd name="T16" fmla="*/ 50 w 113"/>
                <a:gd name="T17" fmla="*/ 3 h 36"/>
                <a:gd name="T18" fmla="*/ 43 w 113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36">
                  <a:moveTo>
                    <a:pt x="43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1"/>
                    <a:pt x="5" y="3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4"/>
                    <a:pt x="2" y="36"/>
                    <a:pt x="5" y="36"/>
                  </a:cubicBezTo>
                  <a:cubicBezTo>
                    <a:pt x="18" y="36"/>
                    <a:pt x="35" y="35"/>
                    <a:pt x="51" y="35"/>
                  </a:cubicBezTo>
                  <a:cubicBezTo>
                    <a:pt x="69" y="35"/>
                    <a:pt x="76" y="36"/>
                    <a:pt x="97" y="36"/>
                  </a:cubicBezTo>
                  <a:cubicBezTo>
                    <a:pt x="110" y="36"/>
                    <a:pt x="113" y="23"/>
                    <a:pt x="108" y="22"/>
                  </a:cubicBezTo>
                  <a:cubicBezTo>
                    <a:pt x="83" y="17"/>
                    <a:pt x="72" y="16"/>
                    <a:pt x="50" y="3"/>
                  </a:cubicBezTo>
                  <a:cubicBezTo>
                    <a:pt x="48" y="1"/>
                    <a:pt x="45" y="0"/>
                    <a:pt x="43" y="0"/>
                  </a:cubicBezTo>
                  <a:close/>
                </a:path>
              </a:pathLst>
            </a:custGeom>
            <a:solidFill>
              <a:srgbClr val="18458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90" name="Freeform 54"/>
            <p:cNvSpPr/>
            <p:nvPr/>
          </p:nvSpPr>
          <p:spPr bwMode="auto">
            <a:xfrm>
              <a:off x="4638793" y="2001625"/>
              <a:ext cx="331648" cy="506355"/>
            </a:xfrm>
            <a:custGeom>
              <a:avLst/>
              <a:gdLst>
                <a:gd name="T0" fmla="*/ 40 w 94"/>
                <a:gd name="T1" fmla="*/ 22 h 144"/>
                <a:gd name="T2" fmla="*/ 0 w 94"/>
                <a:gd name="T3" fmla="*/ 117 h 144"/>
                <a:gd name="T4" fmla="*/ 55 w 94"/>
                <a:gd name="T5" fmla="*/ 144 h 144"/>
                <a:gd name="T6" fmla="*/ 83 w 94"/>
                <a:gd name="T7" fmla="*/ 73 h 144"/>
                <a:gd name="T8" fmla="*/ 40 w 94"/>
                <a:gd name="T9" fmla="*/ 2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44">
                  <a:moveTo>
                    <a:pt x="40" y="22"/>
                  </a:moveTo>
                  <a:cubicBezTo>
                    <a:pt x="9" y="51"/>
                    <a:pt x="0" y="117"/>
                    <a:pt x="0" y="117"/>
                  </a:cubicBezTo>
                  <a:cubicBezTo>
                    <a:pt x="55" y="144"/>
                    <a:pt x="55" y="144"/>
                    <a:pt x="55" y="144"/>
                  </a:cubicBezTo>
                  <a:cubicBezTo>
                    <a:pt x="55" y="144"/>
                    <a:pt x="72" y="110"/>
                    <a:pt x="83" y="73"/>
                  </a:cubicBezTo>
                  <a:cubicBezTo>
                    <a:pt x="94" y="35"/>
                    <a:pt x="62" y="0"/>
                    <a:pt x="40" y="22"/>
                  </a:cubicBezTo>
                </a:path>
              </a:pathLst>
            </a:custGeom>
            <a:solidFill>
              <a:srgbClr val="F15F5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91" name="Rectangle 55"/>
            <p:cNvSpPr>
              <a:spLocks noChangeArrowheads="1"/>
            </p:cNvSpPr>
            <p:nvPr/>
          </p:nvSpPr>
          <p:spPr bwMode="auto">
            <a:xfrm>
              <a:off x="4826825" y="2505019"/>
              <a:ext cx="5922" cy="2961"/>
            </a:xfrm>
            <a:prstGeom prst="rect"/>
            <a:solidFill>
              <a:srgbClr val="EE363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92" name="Oval 56"/>
            <p:cNvSpPr>
              <a:spLocks noChangeArrowheads="1"/>
            </p:cNvSpPr>
            <p:nvPr/>
          </p:nvSpPr>
          <p:spPr bwMode="auto">
            <a:xfrm>
              <a:off x="4832747" y="2507980"/>
              <a:ext cx="1481" cy="1480"/>
            </a:xfrm>
            <a:prstGeom prst="ellipse"/>
            <a:solidFill>
              <a:srgbClr val="EE363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93" name="Freeform 57"/>
            <p:cNvSpPr/>
            <p:nvPr/>
          </p:nvSpPr>
          <p:spPr bwMode="auto">
            <a:xfrm>
              <a:off x="4776485" y="2364364"/>
              <a:ext cx="60704" cy="143615"/>
            </a:xfrm>
            <a:custGeom>
              <a:avLst/>
              <a:gdLst>
                <a:gd name="T0" fmla="*/ 16 w 17"/>
                <a:gd name="T1" fmla="*/ 41 h 41"/>
                <a:gd name="T2" fmla="*/ 16 w 17"/>
                <a:gd name="T3" fmla="*/ 41 h 41"/>
                <a:gd name="T4" fmla="*/ 14 w 17"/>
                <a:gd name="T5" fmla="*/ 40 h 41"/>
                <a:gd name="T6" fmla="*/ 0 w 17"/>
                <a:gd name="T7" fmla="*/ 33 h 41"/>
                <a:gd name="T8" fmla="*/ 13 w 17"/>
                <a:gd name="T9" fmla="*/ 0 h 41"/>
                <a:gd name="T10" fmla="*/ 17 w 17"/>
                <a:gd name="T11" fmla="*/ 40 h 41"/>
                <a:gd name="T12" fmla="*/ 16 w 17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1">
                  <a:moveTo>
                    <a:pt x="16" y="41"/>
                  </a:moveTo>
                  <a:cubicBezTo>
                    <a:pt x="16" y="41"/>
                    <a:pt x="16" y="41"/>
                    <a:pt x="16" y="41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14"/>
                    <a:pt x="16" y="27"/>
                    <a:pt x="17" y="40"/>
                  </a:cubicBezTo>
                  <a:cubicBezTo>
                    <a:pt x="17" y="41"/>
                    <a:pt x="16" y="41"/>
                    <a:pt x="16" y="41"/>
                  </a:cubicBezTo>
                </a:path>
              </a:pathLst>
            </a:custGeom>
            <a:solidFill>
              <a:srgbClr val="EE363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94" name="Freeform 58"/>
            <p:cNvSpPr/>
            <p:nvPr/>
          </p:nvSpPr>
          <p:spPr bwMode="auto">
            <a:xfrm>
              <a:off x="4776485" y="2034198"/>
              <a:ext cx="689946" cy="994943"/>
            </a:xfrm>
            <a:custGeom>
              <a:avLst/>
              <a:gdLst>
                <a:gd name="T0" fmla="*/ 195 w 196"/>
                <a:gd name="T1" fmla="*/ 149 h 283"/>
                <a:gd name="T2" fmla="*/ 188 w 196"/>
                <a:gd name="T3" fmla="*/ 283 h 283"/>
                <a:gd name="T4" fmla="*/ 19 w 196"/>
                <a:gd name="T5" fmla="*/ 283 h 283"/>
                <a:gd name="T6" fmla="*/ 2 w 196"/>
                <a:gd name="T7" fmla="*/ 24 h 283"/>
                <a:gd name="T8" fmla="*/ 15 w 196"/>
                <a:gd name="T9" fmla="*/ 6 h 283"/>
                <a:gd name="T10" fmla="*/ 55 w 196"/>
                <a:gd name="T11" fmla="*/ 1 h 283"/>
                <a:gd name="T12" fmla="*/ 127 w 196"/>
                <a:gd name="T13" fmla="*/ 1 h 283"/>
                <a:gd name="T14" fmla="*/ 175 w 196"/>
                <a:gd name="T15" fmla="*/ 10 h 283"/>
                <a:gd name="T16" fmla="*/ 194 w 196"/>
                <a:gd name="T17" fmla="*/ 99 h 283"/>
                <a:gd name="T18" fmla="*/ 195 w 196"/>
                <a:gd name="T19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" h="283">
                  <a:moveTo>
                    <a:pt x="195" y="149"/>
                  </a:moveTo>
                  <a:cubicBezTo>
                    <a:pt x="195" y="185"/>
                    <a:pt x="193" y="229"/>
                    <a:pt x="188" y="283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17" y="258"/>
                    <a:pt x="27" y="141"/>
                    <a:pt x="2" y="24"/>
                  </a:cubicBezTo>
                  <a:cubicBezTo>
                    <a:pt x="0" y="15"/>
                    <a:pt x="6" y="7"/>
                    <a:pt x="15" y="6"/>
                  </a:cubicBezTo>
                  <a:cubicBezTo>
                    <a:pt x="26" y="4"/>
                    <a:pt x="40" y="2"/>
                    <a:pt x="55" y="1"/>
                  </a:cubicBezTo>
                  <a:cubicBezTo>
                    <a:pt x="76" y="0"/>
                    <a:pt x="108" y="0"/>
                    <a:pt x="127" y="1"/>
                  </a:cubicBezTo>
                  <a:cubicBezTo>
                    <a:pt x="152" y="4"/>
                    <a:pt x="175" y="10"/>
                    <a:pt x="175" y="10"/>
                  </a:cubicBezTo>
                  <a:cubicBezTo>
                    <a:pt x="175" y="10"/>
                    <a:pt x="190" y="26"/>
                    <a:pt x="194" y="99"/>
                  </a:cubicBezTo>
                  <a:cubicBezTo>
                    <a:pt x="195" y="114"/>
                    <a:pt x="196" y="130"/>
                    <a:pt x="195" y="149"/>
                  </a:cubicBezTo>
                </a:path>
              </a:pathLst>
            </a:custGeom>
            <a:solidFill>
              <a:srgbClr val="F15F5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95" name="Freeform 59"/>
            <p:cNvSpPr/>
            <p:nvPr/>
          </p:nvSpPr>
          <p:spPr bwMode="auto">
            <a:xfrm>
              <a:off x="4868281" y="2034198"/>
              <a:ext cx="592228" cy="846886"/>
            </a:xfrm>
            <a:custGeom>
              <a:avLst/>
              <a:gdLst>
                <a:gd name="T0" fmla="*/ 9 w 168"/>
                <a:gd name="T1" fmla="*/ 0 h 241"/>
                <a:gd name="T2" fmla="*/ 2 w 168"/>
                <a:gd name="T3" fmla="*/ 1 h 241"/>
                <a:gd name="T4" fmla="*/ 0 w 168"/>
                <a:gd name="T5" fmla="*/ 4 h 241"/>
                <a:gd name="T6" fmla="*/ 164 w 168"/>
                <a:gd name="T7" fmla="*/ 240 h 241"/>
                <a:gd name="T8" fmla="*/ 167 w 168"/>
                <a:gd name="T9" fmla="*/ 238 h 241"/>
                <a:gd name="T10" fmla="*/ 168 w 168"/>
                <a:gd name="T11" fmla="*/ 230 h 241"/>
                <a:gd name="T12" fmla="*/ 167 w 168"/>
                <a:gd name="T13" fmla="*/ 228 h 241"/>
                <a:gd name="T14" fmla="*/ 12 w 168"/>
                <a:gd name="T15" fmla="*/ 3 h 241"/>
                <a:gd name="T16" fmla="*/ 9 w 168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241">
                  <a:moveTo>
                    <a:pt x="9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2" y="19"/>
                    <a:pt x="21" y="109"/>
                    <a:pt x="164" y="240"/>
                  </a:cubicBezTo>
                  <a:cubicBezTo>
                    <a:pt x="165" y="241"/>
                    <a:pt x="167" y="240"/>
                    <a:pt x="167" y="238"/>
                  </a:cubicBezTo>
                  <a:cubicBezTo>
                    <a:pt x="168" y="230"/>
                    <a:pt x="168" y="230"/>
                    <a:pt x="168" y="230"/>
                  </a:cubicBezTo>
                  <a:cubicBezTo>
                    <a:pt x="168" y="229"/>
                    <a:pt x="168" y="229"/>
                    <a:pt x="167" y="228"/>
                  </a:cubicBezTo>
                  <a:cubicBezTo>
                    <a:pt x="24" y="97"/>
                    <a:pt x="12" y="17"/>
                    <a:pt x="12" y="3"/>
                  </a:cubicBezTo>
                  <a:cubicBezTo>
                    <a:pt x="12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96" name="Freeform 60"/>
            <p:cNvSpPr/>
            <p:nvPr/>
          </p:nvSpPr>
          <p:spPr bwMode="auto">
            <a:xfrm>
              <a:off x="5182161" y="2638270"/>
              <a:ext cx="267984" cy="260580"/>
            </a:xfrm>
            <a:custGeom>
              <a:avLst/>
              <a:gdLst>
                <a:gd name="T0" fmla="*/ 12 w 76"/>
                <a:gd name="T1" fmla="*/ 0 h 74"/>
                <a:gd name="T2" fmla="*/ 76 w 76"/>
                <a:gd name="T3" fmla="*/ 63 h 74"/>
                <a:gd name="T4" fmla="*/ 69 w 76"/>
                <a:gd name="T5" fmla="*/ 67 h 74"/>
                <a:gd name="T6" fmla="*/ 36 w 76"/>
                <a:gd name="T7" fmla="*/ 68 h 74"/>
                <a:gd name="T8" fmla="*/ 19 w 76"/>
                <a:gd name="T9" fmla="*/ 58 h 74"/>
                <a:gd name="T10" fmla="*/ 5 w 76"/>
                <a:gd name="T11" fmla="*/ 20 h 74"/>
                <a:gd name="T12" fmla="*/ 12 w 76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74">
                  <a:moveTo>
                    <a:pt x="12" y="0"/>
                  </a:moveTo>
                  <a:cubicBezTo>
                    <a:pt x="76" y="63"/>
                    <a:pt x="76" y="63"/>
                    <a:pt x="76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74"/>
                    <a:pt x="46" y="74"/>
                    <a:pt x="36" y="6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6" y="51"/>
                    <a:pt x="0" y="35"/>
                    <a:pt x="5" y="2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97" name="Freeform 61"/>
            <p:cNvSpPr/>
            <p:nvPr/>
          </p:nvSpPr>
          <p:spPr bwMode="auto">
            <a:xfrm>
              <a:off x="5294685" y="2811497"/>
              <a:ext cx="38495" cy="28130"/>
            </a:xfrm>
            <a:custGeom>
              <a:avLst/>
              <a:gdLst>
                <a:gd name="T0" fmla="*/ 1 w 11"/>
                <a:gd name="T1" fmla="*/ 7 h 8"/>
                <a:gd name="T2" fmla="*/ 7 w 11"/>
                <a:gd name="T3" fmla="*/ 7 h 8"/>
                <a:gd name="T4" fmla="*/ 11 w 11"/>
                <a:gd name="T5" fmla="*/ 2 h 8"/>
                <a:gd name="T6" fmla="*/ 5 w 11"/>
                <a:gd name="T7" fmla="*/ 2 h 8"/>
                <a:gd name="T8" fmla="*/ 1 w 11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1" y="7"/>
                  </a:moveTo>
                  <a:cubicBezTo>
                    <a:pt x="2" y="8"/>
                    <a:pt x="4" y="8"/>
                    <a:pt x="7" y="7"/>
                  </a:cubicBezTo>
                  <a:cubicBezTo>
                    <a:pt x="9" y="5"/>
                    <a:pt x="11" y="3"/>
                    <a:pt x="11" y="2"/>
                  </a:cubicBezTo>
                  <a:cubicBezTo>
                    <a:pt x="10" y="0"/>
                    <a:pt x="7" y="1"/>
                    <a:pt x="5" y="2"/>
                  </a:cubicBezTo>
                  <a:cubicBezTo>
                    <a:pt x="2" y="4"/>
                    <a:pt x="0" y="6"/>
                    <a:pt x="1" y="7"/>
                  </a:cubicBezTo>
                  <a:close/>
                </a:path>
              </a:pathLst>
            </a:custGeom>
            <a:solidFill>
              <a:srgbClr val="0B2B3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98" name="Freeform 62"/>
            <p:cNvSpPr/>
            <p:nvPr/>
          </p:nvSpPr>
          <p:spPr bwMode="auto">
            <a:xfrm>
              <a:off x="5364272" y="2287375"/>
              <a:ext cx="99199" cy="270944"/>
            </a:xfrm>
            <a:custGeom>
              <a:avLst/>
              <a:gdLst>
                <a:gd name="T0" fmla="*/ 28 w 28"/>
                <a:gd name="T1" fmla="*/ 77 h 77"/>
                <a:gd name="T2" fmla="*/ 2 w 28"/>
                <a:gd name="T3" fmla="*/ 0 h 77"/>
                <a:gd name="T4" fmla="*/ 27 w 28"/>
                <a:gd name="T5" fmla="*/ 27 h 77"/>
                <a:gd name="T6" fmla="*/ 28 w 28"/>
                <a:gd name="T7" fmla="*/ 72 h 77"/>
                <a:gd name="T8" fmla="*/ 28 w 28"/>
                <a:gd name="T9" fmla="*/ 77 h 77"/>
                <a:gd name="T10" fmla="*/ 28 w 28"/>
                <a:gd name="T1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77">
                  <a:moveTo>
                    <a:pt x="28" y="77"/>
                  </a:moveTo>
                  <a:cubicBezTo>
                    <a:pt x="18" y="59"/>
                    <a:pt x="0" y="21"/>
                    <a:pt x="2" y="0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40"/>
                    <a:pt x="28" y="55"/>
                    <a:pt x="28" y="72"/>
                  </a:cubicBezTo>
                  <a:cubicBezTo>
                    <a:pt x="28" y="74"/>
                    <a:pt x="28" y="75"/>
                    <a:pt x="28" y="77"/>
                  </a:cubicBezTo>
                  <a:cubicBezTo>
                    <a:pt x="28" y="77"/>
                    <a:pt x="28" y="77"/>
                    <a:pt x="28" y="77"/>
                  </a:cubicBezTo>
                </a:path>
              </a:pathLst>
            </a:custGeom>
            <a:solidFill>
              <a:srgbClr val="EE363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599" name="Freeform 63"/>
            <p:cNvSpPr/>
            <p:nvPr/>
          </p:nvSpPr>
          <p:spPr bwMode="auto">
            <a:xfrm>
              <a:off x="5269516" y="2029756"/>
              <a:ext cx="433807" cy="500433"/>
            </a:xfrm>
            <a:custGeom>
              <a:avLst/>
              <a:gdLst>
                <a:gd name="T0" fmla="*/ 2 w 123"/>
                <a:gd name="T1" fmla="*/ 40 h 142"/>
                <a:gd name="T2" fmla="*/ 68 w 123"/>
                <a:gd name="T3" fmla="*/ 142 h 142"/>
                <a:gd name="T4" fmla="*/ 123 w 123"/>
                <a:gd name="T5" fmla="*/ 98 h 142"/>
                <a:gd name="T6" fmla="*/ 71 w 123"/>
                <a:gd name="T7" fmla="*/ 31 h 142"/>
                <a:gd name="T8" fmla="*/ 2 w 123"/>
                <a:gd name="T9" fmla="*/ 4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42">
                  <a:moveTo>
                    <a:pt x="2" y="40"/>
                  </a:moveTo>
                  <a:cubicBezTo>
                    <a:pt x="0" y="70"/>
                    <a:pt x="68" y="142"/>
                    <a:pt x="68" y="142"/>
                  </a:cubicBezTo>
                  <a:cubicBezTo>
                    <a:pt x="123" y="98"/>
                    <a:pt x="123" y="98"/>
                    <a:pt x="123" y="98"/>
                  </a:cubicBezTo>
                  <a:cubicBezTo>
                    <a:pt x="123" y="98"/>
                    <a:pt x="100" y="59"/>
                    <a:pt x="71" y="31"/>
                  </a:cubicBezTo>
                  <a:cubicBezTo>
                    <a:pt x="39" y="0"/>
                    <a:pt x="5" y="6"/>
                    <a:pt x="2" y="40"/>
                  </a:cubicBezTo>
                  <a:close/>
                </a:path>
              </a:pathLst>
            </a:custGeom>
            <a:solidFill>
              <a:srgbClr val="F15F5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00" name="Freeform 64"/>
            <p:cNvSpPr>
              <a:spLocks noEditPoints="1"/>
            </p:cNvSpPr>
            <p:nvPr/>
          </p:nvSpPr>
          <p:spPr bwMode="auto">
            <a:xfrm>
              <a:off x="5256190" y="5701569"/>
              <a:ext cx="112523" cy="38495"/>
            </a:xfrm>
            <a:custGeom>
              <a:avLst/>
              <a:gdLst>
                <a:gd name="T0" fmla="*/ 76 w 76"/>
                <a:gd name="T1" fmla="*/ 26 h 26"/>
                <a:gd name="T2" fmla="*/ 76 w 76"/>
                <a:gd name="T3" fmla="*/ 26 h 26"/>
                <a:gd name="T4" fmla="*/ 76 w 76"/>
                <a:gd name="T5" fmla="*/ 0 h 26"/>
                <a:gd name="T6" fmla="*/ 76 w 76"/>
                <a:gd name="T7" fmla="*/ 0 h 26"/>
                <a:gd name="T8" fmla="*/ 76 w 76"/>
                <a:gd name="T9" fmla="*/ 26 h 26"/>
                <a:gd name="T10" fmla="*/ 0 w 76"/>
                <a:gd name="T11" fmla="*/ 26 h 26"/>
                <a:gd name="T12" fmla="*/ 0 w 76"/>
                <a:gd name="T13" fmla="*/ 26 h 26"/>
                <a:gd name="T14" fmla="*/ 2 w 76"/>
                <a:gd name="T15" fmla="*/ 0 h 26"/>
                <a:gd name="T16" fmla="*/ 2 w 76"/>
                <a:gd name="T17" fmla="*/ 0 h 26"/>
                <a:gd name="T18" fmla="*/ 0 w 76"/>
                <a:gd name="T1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26">
                  <a:moveTo>
                    <a:pt x="76" y="26"/>
                  </a:moveTo>
                  <a:lnTo>
                    <a:pt x="76" y="26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6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3C4C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01" name="Freeform 65"/>
            <p:cNvSpPr>
              <a:spLocks noEditPoints="1"/>
            </p:cNvSpPr>
            <p:nvPr/>
          </p:nvSpPr>
          <p:spPr bwMode="auto">
            <a:xfrm>
              <a:off x="5256190" y="5701569"/>
              <a:ext cx="112523" cy="38495"/>
            </a:xfrm>
            <a:custGeom>
              <a:avLst/>
              <a:gdLst>
                <a:gd name="T0" fmla="*/ 76 w 76"/>
                <a:gd name="T1" fmla="*/ 26 h 26"/>
                <a:gd name="T2" fmla="*/ 76 w 76"/>
                <a:gd name="T3" fmla="*/ 26 h 26"/>
                <a:gd name="T4" fmla="*/ 76 w 76"/>
                <a:gd name="T5" fmla="*/ 0 h 26"/>
                <a:gd name="T6" fmla="*/ 76 w 76"/>
                <a:gd name="T7" fmla="*/ 0 h 26"/>
                <a:gd name="T8" fmla="*/ 76 w 76"/>
                <a:gd name="T9" fmla="*/ 26 h 26"/>
                <a:gd name="T10" fmla="*/ 0 w 76"/>
                <a:gd name="T11" fmla="*/ 26 h 26"/>
                <a:gd name="T12" fmla="*/ 0 w 76"/>
                <a:gd name="T13" fmla="*/ 26 h 26"/>
                <a:gd name="T14" fmla="*/ 2 w 76"/>
                <a:gd name="T15" fmla="*/ 0 h 26"/>
                <a:gd name="T16" fmla="*/ 2 w 76"/>
                <a:gd name="T17" fmla="*/ 0 h 26"/>
                <a:gd name="T18" fmla="*/ 0 w 76"/>
                <a:gd name="T1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26">
                  <a:moveTo>
                    <a:pt x="76" y="26"/>
                  </a:moveTo>
                  <a:lnTo>
                    <a:pt x="76" y="26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6" y="26"/>
                  </a:lnTo>
                  <a:moveTo>
                    <a:pt x="0" y="26"/>
                  </a:moveTo>
                  <a:lnTo>
                    <a:pt x="0" y="2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6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02" name="Freeform 66"/>
            <p:cNvSpPr/>
            <p:nvPr/>
          </p:nvSpPr>
          <p:spPr bwMode="auto">
            <a:xfrm>
              <a:off x="5256190" y="5701569"/>
              <a:ext cx="112523" cy="38495"/>
            </a:xfrm>
            <a:custGeom>
              <a:avLst/>
              <a:gdLst>
                <a:gd name="T0" fmla="*/ 76 w 76"/>
                <a:gd name="T1" fmla="*/ 26 h 26"/>
                <a:gd name="T2" fmla="*/ 0 w 76"/>
                <a:gd name="T3" fmla="*/ 26 h 26"/>
                <a:gd name="T4" fmla="*/ 2 w 76"/>
                <a:gd name="T5" fmla="*/ 0 h 26"/>
                <a:gd name="T6" fmla="*/ 76 w 76"/>
                <a:gd name="T7" fmla="*/ 0 h 26"/>
                <a:gd name="T8" fmla="*/ 76 w 76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26">
                  <a:moveTo>
                    <a:pt x="76" y="26"/>
                  </a:moveTo>
                  <a:lnTo>
                    <a:pt x="0" y="26"/>
                  </a:lnTo>
                  <a:lnTo>
                    <a:pt x="2" y="0"/>
                  </a:lnTo>
                  <a:lnTo>
                    <a:pt x="76" y="0"/>
                  </a:lnTo>
                  <a:lnTo>
                    <a:pt x="76" y="26"/>
                  </a:lnTo>
                  <a:close/>
                </a:path>
              </a:pathLst>
            </a:custGeom>
            <a:solidFill>
              <a:srgbClr val="8EB5E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03" name="Freeform 67"/>
            <p:cNvSpPr/>
            <p:nvPr/>
          </p:nvSpPr>
          <p:spPr bwMode="auto">
            <a:xfrm>
              <a:off x="5256190" y="5701569"/>
              <a:ext cx="112523" cy="38495"/>
            </a:xfrm>
            <a:custGeom>
              <a:avLst/>
              <a:gdLst>
                <a:gd name="T0" fmla="*/ 76 w 76"/>
                <a:gd name="T1" fmla="*/ 26 h 26"/>
                <a:gd name="T2" fmla="*/ 0 w 76"/>
                <a:gd name="T3" fmla="*/ 26 h 26"/>
                <a:gd name="T4" fmla="*/ 2 w 76"/>
                <a:gd name="T5" fmla="*/ 0 h 26"/>
                <a:gd name="T6" fmla="*/ 76 w 76"/>
                <a:gd name="T7" fmla="*/ 0 h 26"/>
                <a:gd name="T8" fmla="*/ 76 w 76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26">
                  <a:moveTo>
                    <a:pt x="76" y="26"/>
                  </a:moveTo>
                  <a:lnTo>
                    <a:pt x="0" y="26"/>
                  </a:lnTo>
                  <a:lnTo>
                    <a:pt x="2" y="0"/>
                  </a:lnTo>
                  <a:lnTo>
                    <a:pt x="76" y="0"/>
                  </a:lnTo>
                  <a:lnTo>
                    <a:pt x="76" y="26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04" name="Freeform 68"/>
            <p:cNvSpPr/>
            <p:nvPr/>
          </p:nvSpPr>
          <p:spPr bwMode="auto">
            <a:xfrm>
              <a:off x="4520347" y="5603851"/>
              <a:ext cx="10364" cy="31091"/>
            </a:xfrm>
            <a:custGeom>
              <a:avLst/>
              <a:gdLst>
                <a:gd name="T0" fmla="*/ 0 w 7"/>
                <a:gd name="T1" fmla="*/ 21 h 21"/>
                <a:gd name="T2" fmla="*/ 0 w 7"/>
                <a:gd name="T3" fmla="*/ 21 h 21"/>
                <a:gd name="T4" fmla="*/ 7 w 7"/>
                <a:gd name="T5" fmla="*/ 0 h 21"/>
                <a:gd name="T6" fmla="*/ 7 w 7"/>
                <a:gd name="T7" fmla="*/ 0 h 21"/>
                <a:gd name="T8" fmla="*/ 0 w 7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1">
                  <a:moveTo>
                    <a:pt x="0" y="21"/>
                  </a:moveTo>
                  <a:lnTo>
                    <a:pt x="0" y="21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C3C4C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05" name="Freeform 69"/>
            <p:cNvSpPr/>
            <p:nvPr/>
          </p:nvSpPr>
          <p:spPr bwMode="auto">
            <a:xfrm>
              <a:off x="4520347" y="5603851"/>
              <a:ext cx="10364" cy="31091"/>
            </a:xfrm>
            <a:custGeom>
              <a:avLst/>
              <a:gdLst>
                <a:gd name="T0" fmla="*/ 0 w 7"/>
                <a:gd name="T1" fmla="*/ 21 h 21"/>
                <a:gd name="T2" fmla="*/ 0 w 7"/>
                <a:gd name="T3" fmla="*/ 21 h 21"/>
                <a:gd name="T4" fmla="*/ 7 w 7"/>
                <a:gd name="T5" fmla="*/ 0 h 21"/>
                <a:gd name="T6" fmla="*/ 7 w 7"/>
                <a:gd name="T7" fmla="*/ 0 h 21"/>
                <a:gd name="T8" fmla="*/ 0 w 7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1">
                  <a:moveTo>
                    <a:pt x="0" y="21"/>
                  </a:moveTo>
                  <a:lnTo>
                    <a:pt x="0" y="21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21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06" name="Freeform 70"/>
            <p:cNvSpPr/>
            <p:nvPr/>
          </p:nvSpPr>
          <p:spPr bwMode="auto">
            <a:xfrm>
              <a:off x="4520347" y="5603851"/>
              <a:ext cx="115484" cy="51819"/>
            </a:xfrm>
            <a:custGeom>
              <a:avLst/>
              <a:gdLst>
                <a:gd name="T0" fmla="*/ 71 w 78"/>
                <a:gd name="T1" fmla="*/ 35 h 35"/>
                <a:gd name="T2" fmla="*/ 0 w 78"/>
                <a:gd name="T3" fmla="*/ 21 h 35"/>
                <a:gd name="T4" fmla="*/ 7 w 78"/>
                <a:gd name="T5" fmla="*/ 0 h 35"/>
                <a:gd name="T6" fmla="*/ 78 w 78"/>
                <a:gd name="T7" fmla="*/ 14 h 35"/>
                <a:gd name="T8" fmla="*/ 71 w 78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35">
                  <a:moveTo>
                    <a:pt x="71" y="35"/>
                  </a:moveTo>
                  <a:lnTo>
                    <a:pt x="0" y="21"/>
                  </a:lnTo>
                  <a:lnTo>
                    <a:pt x="7" y="0"/>
                  </a:lnTo>
                  <a:lnTo>
                    <a:pt x="78" y="14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8EB5E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07" name="Freeform 71"/>
            <p:cNvSpPr/>
            <p:nvPr/>
          </p:nvSpPr>
          <p:spPr bwMode="auto">
            <a:xfrm>
              <a:off x="4520347" y="5603851"/>
              <a:ext cx="115484" cy="51819"/>
            </a:xfrm>
            <a:custGeom>
              <a:avLst/>
              <a:gdLst>
                <a:gd name="T0" fmla="*/ 71 w 78"/>
                <a:gd name="T1" fmla="*/ 35 h 35"/>
                <a:gd name="T2" fmla="*/ 0 w 78"/>
                <a:gd name="T3" fmla="*/ 21 h 35"/>
                <a:gd name="T4" fmla="*/ 7 w 78"/>
                <a:gd name="T5" fmla="*/ 0 h 35"/>
                <a:gd name="T6" fmla="*/ 78 w 78"/>
                <a:gd name="T7" fmla="*/ 14 h 35"/>
                <a:gd name="T8" fmla="*/ 71 w 78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35">
                  <a:moveTo>
                    <a:pt x="71" y="35"/>
                  </a:moveTo>
                  <a:lnTo>
                    <a:pt x="0" y="21"/>
                  </a:lnTo>
                  <a:lnTo>
                    <a:pt x="7" y="0"/>
                  </a:lnTo>
                  <a:lnTo>
                    <a:pt x="78" y="14"/>
                  </a:lnTo>
                  <a:lnTo>
                    <a:pt x="71" y="35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08" name="Freeform 72"/>
            <p:cNvSpPr/>
            <p:nvPr/>
          </p:nvSpPr>
          <p:spPr bwMode="auto">
            <a:xfrm>
              <a:off x="4988207" y="1464178"/>
              <a:ext cx="355337" cy="509316"/>
            </a:xfrm>
            <a:custGeom>
              <a:avLst/>
              <a:gdLst>
                <a:gd name="T0" fmla="*/ 8 w 101"/>
                <a:gd name="T1" fmla="*/ 47 h 145"/>
                <a:gd name="T2" fmla="*/ 12 w 101"/>
                <a:gd name="T3" fmla="*/ 115 h 145"/>
                <a:gd name="T4" fmla="*/ 84 w 101"/>
                <a:gd name="T5" fmla="*/ 112 h 145"/>
                <a:gd name="T6" fmla="*/ 74 w 101"/>
                <a:gd name="T7" fmla="*/ 20 h 145"/>
                <a:gd name="T8" fmla="*/ 8 w 101"/>
                <a:gd name="T9" fmla="*/ 4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45">
                  <a:moveTo>
                    <a:pt x="8" y="47"/>
                  </a:moveTo>
                  <a:cubicBezTo>
                    <a:pt x="4" y="78"/>
                    <a:pt x="0" y="96"/>
                    <a:pt x="12" y="115"/>
                  </a:cubicBezTo>
                  <a:cubicBezTo>
                    <a:pt x="30" y="145"/>
                    <a:pt x="70" y="140"/>
                    <a:pt x="84" y="112"/>
                  </a:cubicBezTo>
                  <a:cubicBezTo>
                    <a:pt x="96" y="86"/>
                    <a:pt x="101" y="39"/>
                    <a:pt x="74" y="20"/>
                  </a:cubicBezTo>
                  <a:cubicBezTo>
                    <a:pt x="48" y="0"/>
                    <a:pt x="13" y="16"/>
                    <a:pt x="8" y="47"/>
                  </a:cubicBez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09" name="Freeform 73"/>
            <p:cNvSpPr/>
            <p:nvPr/>
          </p:nvSpPr>
          <p:spPr bwMode="auto">
            <a:xfrm>
              <a:off x="4871242" y="1357578"/>
              <a:ext cx="553733" cy="531524"/>
            </a:xfrm>
            <a:custGeom>
              <a:avLst/>
              <a:gdLst>
                <a:gd name="T0" fmla="*/ 97 w 157"/>
                <a:gd name="T1" fmla="*/ 106 h 151"/>
                <a:gd name="T2" fmla="*/ 55 w 157"/>
                <a:gd name="T3" fmla="*/ 147 h 151"/>
                <a:gd name="T4" fmla="*/ 26 w 157"/>
                <a:gd name="T5" fmla="*/ 116 h 151"/>
                <a:gd name="T6" fmla="*/ 6 w 157"/>
                <a:gd name="T7" fmla="*/ 63 h 151"/>
                <a:gd name="T8" fmla="*/ 56 w 157"/>
                <a:gd name="T9" fmla="*/ 27 h 151"/>
                <a:gd name="T10" fmla="*/ 126 w 157"/>
                <a:gd name="T11" fmla="*/ 7 h 151"/>
                <a:gd name="T12" fmla="*/ 134 w 157"/>
                <a:gd name="T13" fmla="*/ 35 h 151"/>
                <a:gd name="T14" fmla="*/ 147 w 157"/>
                <a:gd name="T15" fmla="*/ 47 h 151"/>
                <a:gd name="T16" fmla="*/ 100 w 157"/>
                <a:gd name="T17" fmla="*/ 91 h 151"/>
                <a:gd name="T18" fmla="*/ 97 w 157"/>
                <a:gd name="T19" fmla="*/ 10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1">
                  <a:moveTo>
                    <a:pt x="97" y="106"/>
                  </a:moveTo>
                  <a:cubicBezTo>
                    <a:pt x="97" y="114"/>
                    <a:pt x="75" y="143"/>
                    <a:pt x="55" y="147"/>
                  </a:cubicBezTo>
                  <a:cubicBezTo>
                    <a:pt x="34" y="151"/>
                    <a:pt x="29" y="145"/>
                    <a:pt x="26" y="116"/>
                  </a:cubicBezTo>
                  <a:cubicBezTo>
                    <a:pt x="22" y="84"/>
                    <a:pt x="11" y="84"/>
                    <a:pt x="6" y="63"/>
                  </a:cubicBezTo>
                  <a:cubicBezTo>
                    <a:pt x="0" y="36"/>
                    <a:pt x="26" y="12"/>
                    <a:pt x="56" y="27"/>
                  </a:cubicBezTo>
                  <a:cubicBezTo>
                    <a:pt x="83" y="39"/>
                    <a:pt x="107" y="15"/>
                    <a:pt x="126" y="7"/>
                  </a:cubicBezTo>
                  <a:cubicBezTo>
                    <a:pt x="144" y="0"/>
                    <a:pt x="147" y="21"/>
                    <a:pt x="134" y="35"/>
                  </a:cubicBezTo>
                  <a:cubicBezTo>
                    <a:pt x="122" y="49"/>
                    <a:pt x="142" y="41"/>
                    <a:pt x="147" y="47"/>
                  </a:cubicBezTo>
                  <a:cubicBezTo>
                    <a:pt x="157" y="57"/>
                    <a:pt x="141" y="82"/>
                    <a:pt x="100" y="91"/>
                  </a:cubicBezTo>
                  <a:cubicBezTo>
                    <a:pt x="107" y="99"/>
                    <a:pt x="97" y="106"/>
                    <a:pt x="97" y="106"/>
                  </a:cubicBezTo>
                  <a:close/>
                </a:path>
              </a:pathLst>
            </a:custGeom>
            <a:solidFill>
              <a:srgbClr val="18458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10" name="Freeform 74"/>
            <p:cNvSpPr/>
            <p:nvPr/>
          </p:nvSpPr>
          <p:spPr bwMode="auto">
            <a:xfrm>
              <a:off x="5182161" y="1643327"/>
              <a:ext cx="84393" cy="158420"/>
            </a:xfrm>
            <a:custGeom>
              <a:avLst/>
              <a:gdLst>
                <a:gd name="T0" fmla="*/ 0 w 24"/>
                <a:gd name="T1" fmla="*/ 15 h 45"/>
                <a:gd name="T2" fmla="*/ 7 w 24"/>
                <a:gd name="T3" fmla="*/ 37 h 45"/>
                <a:gd name="T4" fmla="*/ 23 w 24"/>
                <a:gd name="T5" fmla="*/ 32 h 45"/>
                <a:gd name="T6" fmla="*/ 15 w 24"/>
                <a:gd name="T7" fmla="*/ 5 h 45"/>
                <a:gd name="T8" fmla="*/ 0 w 24"/>
                <a:gd name="T9" fmla="*/ 1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5">
                  <a:moveTo>
                    <a:pt x="0" y="15"/>
                  </a:moveTo>
                  <a:cubicBezTo>
                    <a:pt x="0" y="23"/>
                    <a:pt x="3" y="31"/>
                    <a:pt x="7" y="37"/>
                  </a:cubicBezTo>
                  <a:cubicBezTo>
                    <a:pt x="14" y="45"/>
                    <a:pt x="21" y="41"/>
                    <a:pt x="23" y="32"/>
                  </a:cubicBezTo>
                  <a:cubicBezTo>
                    <a:pt x="24" y="24"/>
                    <a:pt x="23" y="10"/>
                    <a:pt x="15" y="5"/>
                  </a:cubicBezTo>
                  <a:cubicBezTo>
                    <a:pt x="7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11" name="Freeform 75"/>
            <p:cNvSpPr/>
            <p:nvPr/>
          </p:nvSpPr>
          <p:spPr bwMode="auto">
            <a:xfrm>
              <a:off x="4492216" y="3029141"/>
              <a:ext cx="735844" cy="2605803"/>
            </a:xfrm>
            <a:custGeom>
              <a:avLst/>
              <a:gdLst>
                <a:gd name="T0" fmla="*/ 209 w 209"/>
                <a:gd name="T1" fmla="*/ 0 h 741"/>
                <a:gd name="T2" fmla="*/ 166 w 209"/>
                <a:gd name="T3" fmla="*/ 332 h 741"/>
                <a:gd name="T4" fmla="*/ 57 w 209"/>
                <a:gd name="T5" fmla="*/ 741 h 741"/>
                <a:gd name="T6" fmla="*/ 0 w 209"/>
                <a:gd name="T7" fmla="*/ 729 h 741"/>
                <a:gd name="T8" fmla="*/ 72 w 209"/>
                <a:gd name="T9" fmla="*/ 341 h 741"/>
                <a:gd name="T10" fmla="*/ 100 w 209"/>
                <a:gd name="T11" fmla="*/ 0 h 741"/>
                <a:gd name="T12" fmla="*/ 209 w 209"/>
                <a:gd name="T13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741">
                  <a:moveTo>
                    <a:pt x="209" y="0"/>
                  </a:moveTo>
                  <a:cubicBezTo>
                    <a:pt x="209" y="0"/>
                    <a:pt x="182" y="241"/>
                    <a:pt x="166" y="332"/>
                  </a:cubicBezTo>
                  <a:cubicBezTo>
                    <a:pt x="149" y="431"/>
                    <a:pt x="57" y="741"/>
                    <a:pt x="57" y="741"/>
                  </a:cubicBezTo>
                  <a:cubicBezTo>
                    <a:pt x="0" y="729"/>
                    <a:pt x="0" y="729"/>
                    <a:pt x="0" y="729"/>
                  </a:cubicBezTo>
                  <a:cubicBezTo>
                    <a:pt x="0" y="729"/>
                    <a:pt x="63" y="439"/>
                    <a:pt x="72" y="341"/>
                  </a:cubicBezTo>
                  <a:cubicBezTo>
                    <a:pt x="81" y="234"/>
                    <a:pt x="100" y="0"/>
                    <a:pt x="100" y="0"/>
                  </a:cubicBezTo>
                  <a:cubicBezTo>
                    <a:pt x="209" y="0"/>
                    <a:pt x="209" y="0"/>
                    <a:pt x="209" y="0"/>
                  </a:cubicBezTo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12" name="Freeform 76"/>
            <p:cNvSpPr/>
            <p:nvPr/>
          </p:nvSpPr>
          <p:spPr bwMode="auto">
            <a:xfrm>
              <a:off x="4492216" y="3029141"/>
              <a:ext cx="735844" cy="2605803"/>
            </a:xfrm>
            <a:custGeom>
              <a:avLst/>
              <a:gdLst>
                <a:gd name="T0" fmla="*/ 57 w 209"/>
                <a:gd name="T1" fmla="*/ 741 h 741"/>
                <a:gd name="T2" fmla="*/ 41 w 209"/>
                <a:gd name="T3" fmla="*/ 738 h 741"/>
                <a:gd name="T4" fmla="*/ 11 w 209"/>
                <a:gd name="T5" fmla="*/ 732 h 741"/>
                <a:gd name="T6" fmla="*/ 0 w 209"/>
                <a:gd name="T7" fmla="*/ 729 h 741"/>
                <a:gd name="T8" fmla="*/ 72 w 209"/>
                <a:gd name="T9" fmla="*/ 341 h 741"/>
                <a:gd name="T10" fmla="*/ 100 w 209"/>
                <a:gd name="T11" fmla="*/ 0 h 741"/>
                <a:gd name="T12" fmla="*/ 209 w 209"/>
                <a:gd name="T13" fmla="*/ 0 h 741"/>
                <a:gd name="T14" fmla="*/ 209 w 209"/>
                <a:gd name="T15" fmla="*/ 0 h 741"/>
                <a:gd name="T16" fmla="*/ 158 w 209"/>
                <a:gd name="T17" fmla="*/ 0 h 741"/>
                <a:gd name="T18" fmla="*/ 158 w 209"/>
                <a:gd name="T19" fmla="*/ 0 h 741"/>
                <a:gd name="T20" fmla="*/ 168 w 209"/>
                <a:gd name="T21" fmla="*/ 114 h 741"/>
                <a:gd name="T22" fmla="*/ 167 w 209"/>
                <a:gd name="T23" fmla="*/ 328 h 741"/>
                <a:gd name="T24" fmla="*/ 166 w 209"/>
                <a:gd name="T25" fmla="*/ 332 h 741"/>
                <a:gd name="T26" fmla="*/ 148 w 209"/>
                <a:gd name="T27" fmla="*/ 413 h 741"/>
                <a:gd name="T28" fmla="*/ 79 w 209"/>
                <a:gd name="T29" fmla="*/ 664 h 741"/>
                <a:gd name="T30" fmla="*/ 69 w 209"/>
                <a:gd name="T31" fmla="*/ 700 h 741"/>
                <a:gd name="T32" fmla="*/ 69 w 209"/>
                <a:gd name="T33" fmla="*/ 701 h 741"/>
                <a:gd name="T34" fmla="*/ 57 w 209"/>
                <a:gd name="T35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9" h="741">
                  <a:moveTo>
                    <a:pt x="57" y="741"/>
                  </a:moveTo>
                  <a:cubicBezTo>
                    <a:pt x="41" y="738"/>
                    <a:pt x="41" y="738"/>
                    <a:pt x="41" y="738"/>
                  </a:cubicBezTo>
                  <a:cubicBezTo>
                    <a:pt x="11" y="732"/>
                    <a:pt x="11" y="732"/>
                    <a:pt x="11" y="732"/>
                  </a:cubicBezTo>
                  <a:cubicBezTo>
                    <a:pt x="0" y="729"/>
                    <a:pt x="0" y="729"/>
                    <a:pt x="0" y="729"/>
                  </a:cubicBezTo>
                  <a:cubicBezTo>
                    <a:pt x="0" y="729"/>
                    <a:pt x="63" y="439"/>
                    <a:pt x="72" y="341"/>
                  </a:cubicBezTo>
                  <a:cubicBezTo>
                    <a:pt x="81" y="234"/>
                    <a:pt x="100" y="0"/>
                    <a:pt x="100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8" y="0"/>
                    <a:pt x="163" y="50"/>
                    <a:pt x="168" y="114"/>
                  </a:cubicBezTo>
                  <a:cubicBezTo>
                    <a:pt x="153" y="164"/>
                    <a:pt x="161" y="267"/>
                    <a:pt x="167" y="328"/>
                  </a:cubicBezTo>
                  <a:cubicBezTo>
                    <a:pt x="167" y="329"/>
                    <a:pt x="166" y="330"/>
                    <a:pt x="166" y="332"/>
                  </a:cubicBezTo>
                  <a:cubicBezTo>
                    <a:pt x="163" y="352"/>
                    <a:pt x="156" y="380"/>
                    <a:pt x="148" y="413"/>
                  </a:cubicBezTo>
                  <a:cubicBezTo>
                    <a:pt x="128" y="491"/>
                    <a:pt x="99" y="595"/>
                    <a:pt x="79" y="664"/>
                  </a:cubicBezTo>
                  <a:cubicBezTo>
                    <a:pt x="75" y="677"/>
                    <a:pt x="72" y="689"/>
                    <a:pt x="69" y="700"/>
                  </a:cubicBezTo>
                  <a:cubicBezTo>
                    <a:pt x="69" y="700"/>
                    <a:pt x="69" y="701"/>
                    <a:pt x="69" y="701"/>
                  </a:cubicBezTo>
                  <a:cubicBezTo>
                    <a:pt x="61" y="726"/>
                    <a:pt x="57" y="741"/>
                    <a:pt x="57" y="741"/>
                  </a:cubicBezTo>
                </a:path>
              </a:pathLst>
            </a:custGeom>
            <a:solidFill>
              <a:srgbClr val="205DA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13" name="Freeform 77"/>
            <p:cNvSpPr/>
            <p:nvPr/>
          </p:nvSpPr>
          <p:spPr bwMode="auto">
            <a:xfrm>
              <a:off x="4477410" y="5525381"/>
              <a:ext cx="257619" cy="116965"/>
            </a:xfrm>
            <a:custGeom>
              <a:avLst/>
              <a:gdLst>
                <a:gd name="T0" fmla="*/ 174 w 174"/>
                <a:gd name="T1" fmla="*/ 29 h 79"/>
                <a:gd name="T2" fmla="*/ 152 w 174"/>
                <a:gd name="T3" fmla="*/ 79 h 79"/>
                <a:gd name="T4" fmla="*/ 0 w 174"/>
                <a:gd name="T5" fmla="*/ 46 h 79"/>
                <a:gd name="T6" fmla="*/ 12 w 174"/>
                <a:gd name="T7" fmla="*/ 0 h 79"/>
                <a:gd name="T8" fmla="*/ 174 w 174"/>
                <a:gd name="T9" fmla="*/ 29 h 79"/>
                <a:gd name="T10" fmla="*/ 174 w 174"/>
                <a:gd name="T11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79">
                  <a:moveTo>
                    <a:pt x="174" y="29"/>
                  </a:moveTo>
                  <a:lnTo>
                    <a:pt x="152" y="79"/>
                  </a:lnTo>
                  <a:lnTo>
                    <a:pt x="0" y="46"/>
                  </a:lnTo>
                  <a:lnTo>
                    <a:pt x="12" y="0"/>
                  </a:lnTo>
                  <a:lnTo>
                    <a:pt x="174" y="29"/>
                  </a:lnTo>
                  <a:lnTo>
                    <a:pt x="174" y="29"/>
                  </a:lnTo>
                  <a:close/>
                </a:path>
              </a:pathLst>
            </a:custGeom>
            <a:solidFill>
              <a:srgbClr val="272569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14" name="Freeform: Shape 87"/>
            <p:cNvSpPr/>
            <p:nvPr/>
          </p:nvSpPr>
          <p:spPr bwMode="auto">
            <a:xfrm>
              <a:off x="5053441" y="3430375"/>
              <a:ext cx="68019" cy="752129"/>
            </a:xfrm>
            <a:custGeom>
              <a:avLst/>
              <a:gdLst>
                <a:gd name="connsiteX0" fmla="*/ 31961 w 72931"/>
                <a:gd name="connsiteY0" fmla="*/ 0 h 806450"/>
                <a:gd name="connsiteX1" fmla="*/ 72931 w 72931"/>
                <a:gd name="connsiteY1" fmla="*/ 489900 h 806450"/>
                <a:gd name="connsiteX2" fmla="*/ 72931 w 72931"/>
                <a:gd name="connsiteY2" fmla="*/ 504825 h 806450"/>
                <a:gd name="connsiteX3" fmla="*/ 72931 w 72931"/>
                <a:gd name="connsiteY3" fmla="*/ 504974 h 806450"/>
                <a:gd name="connsiteX4" fmla="*/ 71440 w 72931"/>
                <a:gd name="connsiteY4" fmla="*/ 516539 h 806450"/>
                <a:gd name="connsiteX5" fmla="*/ 61758 w 72931"/>
                <a:gd name="connsiteY5" fmla="*/ 591648 h 806450"/>
                <a:gd name="connsiteX6" fmla="*/ 46859 w 72931"/>
                <a:gd name="connsiteY6" fmla="*/ 678323 h 806450"/>
                <a:gd name="connsiteX7" fmla="*/ 28237 w 72931"/>
                <a:gd name="connsiteY7" fmla="*/ 806450 h 806450"/>
                <a:gd name="connsiteX8" fmla="*/ 31961 w 72931"/>
                <a:gd name="connsiteY8" fmla="*/ 0 h 80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931" h="806450">
                  <a:moveTo>
                    <a:pt x="31961" y="0"/>
                  </a:moveTo>
                  <a:cubicBezTo>
                    <a:pt x="46859" y="150738"/>
                    <a:pt x="61758" y="327856"/>
                    <a:pt x="72931" y="489900"/>
                  </a:cubicBezTo>
                  <a:lnTo>
                    <a:pt x="72931" y="504825"/>
                  </a:lnTo>
                  <a:lnTo>
                    <a:pt x="72931" y="504974"/>
                  </a:lnTo>
                  <a:lnTo>
                    <a:pt x="71440" y="516539"/>
                  </a:lnTo>
                  <a:lnTo>
                    <a:pt x="61758" y="591648"/>
                  </a:lnTo>
                  <a:cubicBezTo>
                    <a:pt x="58033" y="621796"/>
                    <a:pt x="50584" y="651943"/>
                    <a:pt x="46859" y="678323"/>
                  </a:cubicBezTo>
                  <a:cubicBezTo>
                    <a:pt x="39410" y="727313"/>
                    <a:pt x="35686" y="768766"/>
                    <a:pt x="28237" y="806450"/>
                  </a:cubicBezTo>
                  <a:cubicBezTo>
                    <a:pt x="5889" y="576574"/>
                    <a:pt x="-23907" y="188423"/>
                    <a:pt x="31961" y="0"/>
                  </a:cubicBezTo>
                  <a:close/>
                </a:path>
              </a:pathLst>
            </a:custGeom>
            <a:solidFill>
              <a:srgbClr val="272569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  <a:noAutofit/>
            </a:bodyPr>
            <a:p>
              <a:endParaRPr lang="en-US"/>
            </a:p>
          </p:txBody>
        </p:sp>
        <p:sp>
          <p:nvSpPr>
            <p:cNvPr id="1050615" name="Freeform 83"/>
            <p:cNvSpPr/>
            <p:nvPr/>
          </p:nvSpPr>
          <p:spPr bwMode="auto">
            <a:xfrm>
              <a:off x="5047430" y="3029141"/>
              <a:ext cx="441210" cy="2672428"/>
            </a:xfrm>
            <a:custGeom>
              <a:avLst/>
              <a:gdLst>
                <a:gd name="T0" fmla="*/ 111 w 125"/>
                <a:gd name="T1" fmla="*/ 0 h 760"/>
                <a:gd name="T2" fmla="*/ 125 w 125"/>
                <a:gd name="T3" fmla="*/ 332 h 760"/>
                <a:gd name="T4" fmla="*/ 103 w 125"/>
                <a:gd name="T5" fmla="*/ 760 h 760"/>
                <a:gd name="T6" fmla="*/ 49 w 125"/>
                <a:gd name="T7" fmla="*/ 760 h 760"/>
                <a:gd name="T8" fmla="*/ 29 w 125"/>
                <a:gd name="T9" fmla="*/ 340 h 760"/>
                <a:gd name="T10" fmla="*/ 0 w 125"/>
                <a:gd name="T11" fmla="*/ 0 h 760"/>
                <a:gd name="T12" fmla="*/ 111 w 125"/>
                <a:gd name="T13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760">
                  <a:moveTo>
                    <a:pt x="111" y="0"/>
                  </a:moveTo>
                  <a:cubicBezTo>
                    <a:pt x="111" y="0"/>
                    <a:pt x="124" y="236"/>
                    <a:pt x="125" y="332"/>
                  </a:cubicBezTo>
                  <a:cubicBezTo>
                    <a:pt x="125" y="432"/>
                    <a:pt x="103" y="760"/>
                    <a:pt x="103" y="760"/>
                  </a:cubicBezTo>
                  <a:cubicBezTo>
                    <a:pt x="49" y="760"/>
                    <a:pt x="49" y="760"/>
                    <a:pt x="49" y="760"/>
                  </a:cubicBezTo>
                  <a:cubicBezTo>
                    <a:pt x="49" y="760"/>
                    <a:pt x="35" y="438"/>
                    <a:pt x="29" y="340"/>
                  </a:cubicBezTo>
                  <a:cubicBezTo>
                    <a:pt x="22" y="233"/>
                    <a:pt x="0" y="0"/>
                    <a:pt x="0" y="0"/>
                  </a:cubicBezTo>
                  <a:cubicBezTo>
                    <a:pt x="111" y="0"/>
                    <a:pt x="111" y="0"/>
                    <a:pt x="111" y="0"/>
                  </a:cubicBezTo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16" name="Freeform 84"/>
            <p:cNvSpPr/>
            <p:nvPr/>
          </p:nvSpPr>
          <p:spPr bwMode="auto">
            <a:xfrm>
              <a:off x="5047430" y="3029141"/>
              <a:ext cx="441210" cy="2672428"/>
            </a:xfrm>
            <a:custGeom>
              <a:avLst/>
              <a:gdLst>
                <a:gd name="T0" fmla="*/ 103 w 125"/>
                <a:gd name="T1" fmla="*/ 760 h 760"/>
                <a:gd name="T2" fmla="*/ 91 w 125"/>
                <a:gd name="T3" fmla="*/ 760 h 760"/>
                <a:gd name="T4" fmla="*/ 60 w 125"/>
                <a:gd name="T5" fmla="*/ 760 h 760"/>
                <a:gd name="T6" fmla="*/ 49 w 125"/>
                <a:gd name="T7" fmla="*/ 760 h 760"/>
                <a:gd name="T8" fmla="*/ 29 w 125"/>
                <a:gd name="T9" fmla="*/ 340 h 760"/>
                <a:gd name="T10" fmla="*/ 21 w 125"/>
                <a:gd name="T11" fmla="*/ 244 h 760"/>
                <a:gd name="T12" fmla="*/ 10 w 125"/>
                <a:gd name="T13" fmla="*/ 114 h 760"/>
                <a:gd name="T14" fmla="*/ 0 w 125"/>
                <a:gd name="T15" fmla="*/ 0 h 760"/>
                <a:gd name="T16" fmla="*/ 111 w 125"/>
                <a:gd name="T17" fmla="*/ 0 h 760"/>
                <a:gd name="T18" fmla="*/ 125 w 125"/>
                <a:gd name="T19" fmla="*/ 332 h 760"/>
                <a:gd name="T20" fmla="*/ 125 w 125"/>
                <a:gd name="T21" fmla="*/ 334 h 760"/>
                <a:gd name="T22" fmla="*/ 124 w 125"/>
                <a:gd name="T23" fmla="*/ 377 h 760"/>
                <a:gd name="T24" fmla="*/ 107 w 125"/>
                <a:gd name="T25" fmla="*/ 700 h 760"/>
                <a:gd name="T26" fmla="*/ 106 w 125"/>
                <a:gd name="T27" fmla="*/ 701 h 760"/>
                <a:gd name="T28" fmla="*/ 103 w 125"/>
                <a:gd name="T29" fmla="*/ 76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760">
                  <a:moveTo>
                    <a:pt x="103" y="760"/>
                  </a:moveTo>
                  <a:cubicBezTo>
                    <a:pt x="91" y="760"/>
                    <a:pt x="91" y="760"/>
                    <a:pt x="91" y="760"/>
                  </a:cubicBezTo>
                  <a:cubicBezTo>
                    <a:pt x="60" y="760"/>
                    <a:pt x="60" y="760"/>
                    <a:pt x="60" y="760"/>
                  </a:cubicBezTo>
                  <a:cubicBezTo>
                    <a:pt x="49" y="760"/>
                    <a:pt x="49" y="760"/>
                    <a:pt x="49" y="760"/>
                  </a:cubicBezTo>
                  <a:cubicBezTo>
                    <a:pt x="49" y="760"/>
                    <a:pt x="35" y="438"/>
                    <a:pt x="29" y="340"/>
                  </a:cubicBezTo>
                  <a:cubicBezTo>
                    <a:pt x="27" y="314"/>
                    <a:pt x="24" y="280"/>
                    <a:pt x="21" y="244"/>
                  </a:cubicBezTo>
                  <a:cubicBezTo>
                    <a:pt x="18" y="201"/>
                    <a:pt x="14" y="154"/>
                    <a:pt x="10" y="114"/>
                  </a:cubicBezTo>
                  <a:cubicBezTo>
                    <a:pt x="5" y="50"/>
                    <a:pt x="0" y="0"/>
                    <a:pt x="0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0"/>
                    <a:pt x="124" y="236"/>
                    <a:pt x="125" y="332"/>
                  </a:cubicBezTo>
                  <a:cubicBezTo>
                    <a:pt x="125" y="333"/>
                    <a:pt x="125" y="334"/>
                    <a:pt x="125" y="334"/>
                  </a:cubicBezTo>
                  <a:cubicBezTo>
                    <a:pt x="125" y="346"/>
                    <a:pt x="124" y="360"/>
                    <a:pt x="124" y="377"/>
                  </a:cubicBezTo>
                  <a:cubicBezTo>
                    <a:pt x="121" y="467"/>
                    <a:pt x="112" y="617"/>
                    <a:pt x="107" y="700"/>
                  </a:cubicBezTo>
                  <a:cubicBezTo>
                    <a:pt x="107" y="700"/>
                    <a:pt x="106" y="701"/>
                    <a:pt x="106" y="701"/>
                  </a:cubicBezTo>
                  <a:cubicBezTo>
                    <a:pt x="104" y="737"/>
                    <a:pt x="103" y="760"/>
                    <a:pt x="103" y="760"/>
                  </a:cubicBezTo>
                </a:path>
              </a:pathLst>
            </a:custGeom>
            <a:solidFill>
              <a:srgbClr val="205DA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17" name="Freeform 85"/>
            <p:cNvSpPr/>
            <p:nvPr/>
          </p:nvSpPr>
          <p:spPr bwMode="auto">
            <a:xfrm>
              <a:off x="5195487" y="5627540"/>
              <a:ext cx="247256" cy="78470"/>
            </a:xfrm>
            <a:custGeom>
              <a:avLst/>
              <a:gdLst>
                <a:gd name="T0" fmla="*/ 167 w 167"/>
                <a:gd name="T1" fmla="*/ 0 h 53"/>
                <a:gd name="T2" fmla="*/ 162 w 167"/>
                <a:gd name="T3" fmla="*/ 53 h 53"/>
                <a:gd name="T4" fmla="*/ 7 w 167"/>
                <a:gd name="T5" fmla="*/ 53 h 53"/>
                <a:gd name="T6" fmla="*/ 0 w 167"/>
                <a:gd name="T7" fmla="*/ 5 h 53"/>
                <a:gd name="T8" fmla="*/ 167 w 167"/>
                <a:gd name="T9" fmla="*/ 0 h 53"/>
                <a:gd name="T10" fmla="*/ 167 w 167"/>
                <a:gd name="T1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53">
                  <a:moveTo>
                    <a:pt x="167" y="0"/>
                  </a:moveTo>
                  <a:lnTo>
                    <a:pt x="162" y="53"/>
                  </a:lnTo>
                  <a:lnTo>
                    <a:pt x="7" y="53"/>
                  </a:lnTo>
                  <a:lnTo>
                    <a:pt x="0" y="5"/>
                  </a:lnTo>
                  <a:lnTo>
                    <a:pt x="167" y="0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272569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</p:grpSp>
      <p:pic>
        <p:nvPicPr>
          <p:cNvPr id="209719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443892" y="0"/>
            <a:ext cx="4033060" cy="6858000"/>
          </a:xfrm>
          <a:prstGeom prst="rect"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0" name="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D71B9F-3993-4306-BFF8-A983D4BB9097}" type="slidenum">
              <a:rPr lang="en-US" smtClean="0"/>
              <a:t>18</a:t>
            </a:fld>
            <a:endParaRPr lang="en-US"/>
          </a:p>
        </p:txBody>
      </p:sp>
      <p:grpSp>
        <p:nvGrpSpPr>
          <p:cNvPr id="277" name="Group 132"/>
          <p:cNvGrpSpPr/>
          <p:nvPr/>
        </p:nvGrpSpPr>
        <p:grpSpPr>
          <a:xfrm>
            <a:off x="1549843" y="955460"/>
            <a:ext cx="4215885" cy="5099172"/>
            <a:chOff x="4431513" y="1357578"/>
            <a:chExt cx="3412426" cy="4607532"/>
          </a:xfrm>
        </p:grpSpPr>
        <p:grpSp>
          <p:nvGrpSpPr>
            <p:cNvPr id="278" name="Group 124"/>
            <p:cNvGrpSpPr/>
            <p:nvPr/>
          </p:nvGrpSpPr>
          <p:grpSpPr>
            <a:xfrm>
              <a:off x="5752181" y="1548571"/>
              <a:ext cx="2091758" cy="3659900"/>
              <a:chOff x="5752181" y="1776603"/>
              <a:chExt cx="2091758" cy="3659900"/>
            </a:xfrm>
          </p:grpSpPr>
          <p:sp>
            <p:nvSpPr>
              <p:cNvPr id="1050621" name="Freeform 14"/>
              <p:cNvSpPr/>
              <p:nvPr/>
            </p:nvSpPr>
            <p:spPr bwMode="auto">
              <a:xfrm>
                <a:off x="5851092" y="1874252"/>
                <a:ext cx="1992847" cy="3562251"/>
              </a:xfrm>
              <a:custGeom>
                <a:avLst/>
                <a:gdLst>
                  <a:gd name="T0" fmla="*/ 462 w 566"/>
                  <a:gd name="T1" fmla="*/ 1013 h 1013"/>
                  <a:gd name="T2" fmla="*/ 53 w 566"/>
                  <a:gd name="T3" fmla="*/ 1013 h 1013"/>
                  <a:gd name="T4" fmla="*/ 2 w 566"/>
                  <a:gd name="T5" fmla="*/ 959 h 1013"/>
                  <a:gd name="T6" fmla="*/ 47 w 566"/>
                  <a:gd name="T7" fmla="*/ 55 h 1013"/>
                  <a:gd name="T8" fmla="*/ 104 w 566"/>
                  <a:gd name="T9" fmla="*/ 0 h 1013"/>
                  <a:gd name="T10" fmla="*/ 513 w 566"/>
                  <a:gd name="T11" fmla="*/ 0 h 1013"/>
                  <a:gd name="T12" fmla="*/ 564 w 566"/>
                  <a:gd name="T13" fmla="*/ 55 h 1013"/>
                  <a:gd name="T14" fmla="*/ 519 w 566"/>
                  <a:gd name="T15" fmla="*/ 959 h 1013"/>
                  <a:gd name="T16" fmla="*/ 462 w 566"/>
                  <a:gd name="T17" fmla="*/ 101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6" h="1013">
                    <a:moveTo>
                      <a:pt x="462" y="1013"/>
                    </a:moveTo>
                    <a:cubicBezTo>
                      <a:pt x="53" y="1013"/>
                      <a:pt x="53" y="1013"/>
                      <a:pt x="53" y="1013"/>
                    </a:cubicBezTo>
                    <a:cubicBezTo>
                      <a:pt x="23" y="1013"/>
                      <a:pt x="0" y="988"/>
                      <a:pt x="2" y="959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9" y="25"/>
                      <a:pt x="74" y="0"/>
                      <a:pt x="104" y="0"/>
                    </a:cubicBezTo>
                    <a:cubicBezTo>
                      <a:pt x="513" y="0"/>
                      <a:pt x="513" y="0"/>
                      <a:pt x="513" y="0"/>
                    </a:cubicBezTo>
                    <a:cubicBezTo>
                      <a:pt x="543" y="0"/>
                      <a:pt x="566" y="25"/>
                      <a:pt x="564" y="55"/>
                    </a:cubicBezTo>
                    <a:cubicBezTo>
                      <a:pt x="519" y="959"/>
                      <a:pt x="519" y="959"/>
                      <a:pt x="519" y="959"/>
                    </a:cubicBezTo>
                    <a:cubicBezTo>
                      <a:pt x="517" y="988"/>
                      <a:pt x="492" y="1013"/>
                      <a:pt x="462" y="1013"/>
                    </a:cubicBezTo>
                  </a:path>
                </a:pathLst>
              </a:custGeom>
              <a:solidFill>
                <a:srgbClr val="272569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622" name="Freeform 13"/>
              <p:cNvSpPr/>
              <p:nvPr/>
            </p:nvSpPr>
            <p:spPr bwMode="auto">
              <a:xfrm>
                <a:off x="5752181" y="1776603"/>
                <a:ext cx="1992847" cy="3562251"/>
              </a:xfrm>
              <a:custGeom>
                <a:avLst/>
                <a:gdLst>
                  <a:gd name="T0" fmla="*/ 462 w 566"/>
                  <a:gd name="T1" fmla="*/ 1013 h 1013"/>
                  <a:gd name="T2" fmla="*/ 53 w 566"/>
                  <a:gd name="T3" fmla="*/ 1013 h 1013"/>
                  <a:gd name="T4" fmla="*/ 2 w 566"/>
                  <a:gd name="T5" fmla="*/ 959 h 1013"/>
                  <a:gd name="T6" fmla="*/ 47 w 566"/>
                  <a:gd name="T7" fmla="*/ 55 h 1013"/>
                  <a:gd name="T8" fmla="*/ 104 w 566"/>
                  <a:gd name="T9" fmla="*/ 0 h 1013"/>
                  <a:gd name="T10" fmla="*/ 513 w 566"/>
                  <a:gd name="T11" fmla="*/ 0 h 1013"/>
                  <a:gd name="T12" fmla="*/ 564 w 566"/>
                  <a:gd name="T13" fmla="*/ 55 h 1013"/>
                  <a:gd name="T14" fmla="*/ 519 w 566"/>
                  <a:gd name="T15" fmla="*/ 959 h 1013"/>
                  <a:gd name="T16" fmla="*/ 462 w 566"/>
                  <a:gd name="T17" fmla="*/ 101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6" h="1013">
                    <a:moveTo>
                      <a:pt x="462" y="1013"/>
                    </a:moveTo>
                    <a:cubicBezTo>
                      <a:pt x="53" y="1013"/>
                      <a:pt x="53" y="1013"/>
                      <a:pt x="53" y="1013"/>
                    </a:cubicBezTo>
                    <a:cubicBezTo>
                      <a:pt x="23" y="1013"/>
                      <a:pt x="0" y="988"/>
                      <a:pt x="2" y="959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9" y="25"/>
                      <a:pt x="74" y="0"/>
                      <a:pt x="104" y="0"/>
                    </a:cubicBezTo>
                    <a:cubicBezTo>
                      <a:pt x="513" y="0"/>
                      <a:pt x="513" y="0"/>
                      <a:pt x="513" y="0"/>
                    </a:cubicBezTo>
                    <a:cubicBezTo>
                      <a:pt x="543" y="0"/>
                      <a:pt x="566" y="25"/>
                      <a:pt x="564" y="55"/>
                    </a:cubicBezTo>
                    <a:cubicBezTo>
                      <a:pt x="519" y="959"/>
                      <a:pt x="519" y="959"/>
                      <a:pt x="519" y="959"/>
                    </a:cubicBezTo>
                    <a:cubicBezTo>
                      <a:pt x="517" y="988"/>
                      <a:pt x="492" y="1013"/>
                      <a:pt x="462" y="1013"/>
                    </a:cubicBezTo>
                  </a:path>
                </a:pathLst>
              </a:custGeom>
              <a:solidFill>
                <a:srgbClr val="35328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623" name="Freeform: Shape 121"/>
              <p:cNvSpPr/>
              <p:nvPr/>
            </p:nvSpPr>
            <p:spPr bwMode="auto">
              <a:xfrm>
                <a:off x="5758796" y="1999304"/>
                <a:ext cx="1977730" cy="3339550"/>
              </a:xfrm>
              <a:custGeom>
                <a:avLst/>
                <a:gdLst>
                  <a:gd name="connsiteX0" fmla="*/ 157409 w 1977730"/>
                  <a:gd name="connsiteY0" fmla="*/ 0 h 3339550"/>
                  <a:gd name="connsiteX1" fmla="*/ 167436 w 1977730"/>
                  <a:gd name="connsiteY1" fmla="*/ 0 h 3339550"/>
                  <a:gd name="connsiteX2" fmla="*/ 1897408 w 1977730"/>
                  <a:gd name="connsiteY2" fmla="*/ 0 h 3339550"/>
                  <a:gd name="connsiteX3" fmla="*/ 1977730 w 1977730"/>
                  <a:gd name="connsiteY3" fmla="*/ 0 h 3339550"/>
                  <a:gd name="connsiteX4" fmla="*/ 1951300 w 1977730"/>
                  <a:gd name="connsiteY4" fmla="*/ 530284 h 3339550"/>
                  <a:gd name="connsiteX5" fmla="*/ 1820748 w 1977730"/>
                  <a:gd name="connsiteY5" fmla="*/ 3149657 h 3339550"/>
                  <a:gd name="connsiteX6" fmla="*/ 1620055 w 1977730"/>
                  <a:gd name="connsiteY6" fmla="*/ 3339550 h 3339550"/>
                  <a:gd name="connsiteX7" fmla="*/ 179995 w 1977730"/>
                  <a:gd name="connsiteY7" fmla="*/ 3339550 h 3339550"/>
                  <a:gd name="connsiteX8" fmla="*/ 427 w 1977730"/>
                  <a:gd name="connsiteY8" fmla="*/ 3149657 h 3339550"/>
                  <a:gd name="connsiteX9" fmla="*/ 156394 w 1977730"/>
                  <a:gd name="connsiteY9" fmla="*/ 20380 h 333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7730" h="3339550">
                    <a:moveTo>
                      <a:pt x="157409" y="0"/>
                    </a:moveTo>
                    <a:lnTo>
                      <a:pt x="167436" y="0"/>
                    </a:lnTo>
                    <a:cubicBezTo>
                      <a:pt x="471566" y="0"/>
                      <a:pt x="995345" y="0"/>
                      <a:pt x="1897408" y="0"/>
                    </a:cubicBezTo>
                    <a:lnTo>
                      <a:pt x="1977730" y="0"/>
                    </a:lnTo>
                    <a:lnTo>
                      <a:pt x="1951300" y="530284"/>
                    </a:lnTo>
                    <a:cubicBezTo>
                      <a:pt x="1820748" y="3149657"/>
                      <a:pt x="1820748" y="3149657"/>
                      <a:pt x="1820748" y="3149657"/>
                    </a:cubicBezTo>
                    <a:cubicBezTo>
                      <a:pt x="1813707" y="3251637"/>
                      <a:pt x="1725683" y="3339550"/>
                      <a:pt x="1620055" y="3339550"/>
                    </a:cubicBezTo>
                    <a:cubicBezTo>
                      <a:pt x="179995" y="3339550"/>
                      <a:pt x="179995" y="3339550"/>
                      <a:pt x="179995" y="3339550"/>
                    </a:cubicBezTo>
                    <a:cubicBezTo>
                      <a:pt x="74367" y="3339550"/>
                      <a:pt x="-6615" y="3251637"/>
                      <a:pt x="427" y="3149657"/>
                    </a:cubicBezTo>
                    <a:cubicBezTo>
                      <a:pt x="119259" y="765446"/>
                      <a:pt x="148967" y="169393"/>
                      <a:pt x="156394" y="2038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  <a:noAutofit/>
              </a:bodyPr>
              <a:p>
                <a:endParaRPr lang="en-US"/>
              </a:p>
            </p:txBody>
          </p:sp>
          <p:grpSp>
            <p:nvGrpSpPr>
              <p:cNvPr id="279" name="Group 123"/>
              <p:cNvGrpSpPr/>
              <p:nvPr/>
            </p:nvGrpSpPr>
            <p:grpSpPr>
              <a:xfrm>
                <a:off x="6032134" y="2279442"/>
                <a:ext cx="1435150" cy="2350886"/>
                <a:chOff x="5884695" y="2037924"/>
                <a:chExt cx="1730028" cy="2833921"/>
              </a:xfrm>
            </p:grpSpPr>
            <p:sp>
              <p:nvSpPr>
                <p:cNvPr id="1050624" name="Freeform 18"/>
                <p:cNvSpPr/>
                <p:nvPr/>
              </p:nvSpPr>
              <p:spPr bwMode="auto">
                <a:xfrm>
                  <a:off x="5966864" y="2587955"/>
                  <a:ext cx="778780" cy="746207"/>
                </a:xfrm>
                <a:custGeom>
                  <a:avLst/>
                  <a:gdLst>
                    <a:gd name="T0" fmla="*/ 157 w 221"/>
                    <a:gd name="T1" fmla="*/ 212 h 212"/>
                    <a:gd name="T2" fmla="*/ 53 w 221"/>
                    <a:gd name="T3" fmla="*/ 212 h 212"/>
                    <a:gd name="T4" fmla="*/ 1 w 221"/>
                    <a:gd name="T5" fmla="*/ 158 h 212"/>
                    <a:gd name="T6" fmla="*/ 7 w 221"/>
                    <a:gd name="T7" fmla="*/ 54 h 212"/>
                    <a:gd name="T8" fmla="*/ 63 w 221"/>
                    <a:gd name="T9" fmla="*/ 0 h 212"/>
                    <a:gd name="T10" fmla="*/ 168 w 221"/>
                    <a:gd name="T11" fmla="*/ 0 h 212"/>
                    <a:gd name="T12" fmla="*/ 219 w 221"/>
                    <a:gd name="T13" fmla="*/ 54 h 212"/>
                    <a:gd name="T14" fmla="*/ 214 w 221"/>
                    <a:gd name="T15" fmla="*/ 158 h 212"/>
                    <a:gd name="T16" fmla="*/ 157 w 221"/>
                    <a:gd name="T17" fmla="*/ 212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1" h="212">
                      <a:moveTo>
                        <a:pt x="157" y="212"/>
                      </a:moveTo>
                      <a:cubicBezTo>
                        <a:pt x="53" y="212"/>
                        <a:pt x="53" y="212"/>
                        <a:pt x="53" y="212"/>
                      </a:cubicBezTo>
                      <a:cubicBezTo>
                        <a:pt x="23" y="212"/>
                        <a:pt x="0" y="188"/>
                        <a:pt x="1" y="158"/>
                      </a:cubicBezTo>
                      <a:cubicBezTo>
                        <a:pt x="7" y="54"/>
                        <a:pt x="7" y="54"/>
                        <a:pt x="7" y="54"/>
                      </a:cubicBezTo>
                      <a:cubicBezTo>
                        <a:pt x="8" y="24"/>
                        <a:pt x="34" y="0"/>
                        <a:pt x="63" y="0"/>
                      </a:cubicBezTo>
                      <a:cubicBezTo>
                        <a:pt x="168" y="0"/>
                        <a:pt x="168" y="0"/>
                        <a:pt x="168" y="0"/>
                      </a:cubicBezTo>
                      <a:cubicBezTo>
                        <a:pt x="197" y="0"/>
                        <a:pt x="221" y="24"/>
                        <a:pt x="219" y="54"/>
                      </a:cubicBezTo>
                      <a:cubicBezTo>
                        <a:pt x="214" y="158"/>
                        <a:pt x="214" y="158"/>
                        <a:pt x="214" y="158"/>
                      </a:cubicBezTo>
                      <a:cubicBezTo>
                        <a:pt x="212" y="188"/>
                        <a:pt x="187" y="212"/>
                        <a:pt x="157" y="212"/>
                      </a:cubicBezTo>
                      <a:close/>
                    </a:path>
                  </a:pathLst>
                </a:custGeom>
                <a:solidFill>
                  <a:srgbClr val="205DAB"/>
                </a:solidFill>
                <a:ln>
                  <a:noFill/>
                </a:ln>
                <a:effectLst>
                  <a:outerShdw algn="tl" blurRad="50800" dir="2700000" dist="38100" rotWithShape="0">
                    <a:prstClr val="black">
                      <a:alpha val="16000"/>
                    </a:prstClr>
                  </a:outerShdw>
                </a:effectLst>
              </p:spPr>
              <p:txBody>
                <a:bodyPr anchor="t" anchorCtr="0" bIns="45720" compatLnSpc="1" lIns="91440" numCol="1" rIns="91440" tIns="45720" vert="horz" wrap="square">
                  <a:prstTxWarp prst="textNoShape"/>
                </a:bodyPr>
                <a:p>
                  <a:endParaRPr lang="en-US"/>
                </a:p>
              </p:txBody>
            </p:sp>
            <p:grpSp>
              <p:nvGrpSpPr>
                <p:cNvPr id="280" name="Group 88"/>
                <p:cNvGrpSpPr/>
                <p:nvPr/>
              </p:nvGrpSpPr>
              <p:grpSpPr>
                <a:xfrm>
                  <a:off x="5937236" y="3497092"/>
                  <a:ext cx="1609380" cy="383467"/>
                  <a:chOff x="4438650" y="3592513"/>
                  <a:chExt cx="1725613" cy="411162"/>
                </a:xfrm>
                <a:solidFill>
                  <a:srgbClr val="205DAB"/>
                </a:solidFill>
                <a:effectLst>
                  <a:outerShdw algn="tl" blurRad="50800" dir="2700000" dist="38100" rotWithShape="0">
                    <a:prstClr val="black">
                      <a:alpha val="16000"/>
                    </a:prstClr>
                  </a:outerShdw>
                </a:effectLst>
              </p:grpSpPr>
              <p:sp>
                <p:nvSpPr>
                  <p:cNvPr id="1050625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6029325" y="3852863"/>
                    <a:ext cx="120650" cy="120650"/>
                  </a:xfrm>
                  <a:prstGeom prst="ellipse"/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626" name="Freeform 23"/>
                  <p:cNvSpPr/>
                  <p:nvPr/>
                </p:nvSpPr>
                <p:spPr bwMode="auto">
                  <a:xfrm>
                    <a:off x="4438650" y="3592513"/>
                    <a:ext cx="427038" cy="411162"/>
                  </a:xfrm>
                  <a:custGeom>
                    <a:avLst/>
                    <a:gdLst>
                      <a:gd name="T0" fmla="*/ 81 w 113"/>
                      <a:gd name="T1" fmla="*/ 109 h 109"/>
                      <a:gd name="T2" fmla="*/ 27 w 113"/>
                      <a:gd name="T3" fmla="*/ 109 h 109"/>
                      <a:gd name="T4" fmla="*/ 1 w 113"/>
                      <a:gd name="T5" fmla="*/ 81 h 109"/>
                      <a:gd name="T6" fmla="*/ 3 w 113"/>
                      <a:gd name="T7" fmla="*/ 28 h 109"/>
                      <a:gd name="T8" fmla="*/ 33 w 113"/>
                      <a:gd name="T9" fmla="*/ 0 h 109"/>
                      <a:gd name="T10" fmla="*/ 86 w 113"/>
                      <a:gd name="T11" fmla="*/ 0 h 109"/>
                      <a:gd name="T12" fmla="*/ 113 w 113"/>
                      <a:gd name="T13" fmla="*/ 28 h 109"/>
                      <a:gd name="T14" fmla="*/ 110 w 113"/>
                      <a:gd name="T15" fmla="*/ 81 h 109"/>
                      <a:gd name="T16" fmla="*/ 81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1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1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3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3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1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627" name="Freeform 24"/>
                  <p:cNvSpPr/>
                  <p:nvPr/>
                </p:nvSpPr>
                <p:spPr bwMode="auto">
                  <a:xfrm>
                    <a:off x="5737225" y="3592513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1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628" name="Freeform 25"/>
                  <p:cNvSpPr/>
                  <p:nvPr/>
                </p:nvSpPr>
                <p:spPr bwMode="auto">
                  <a:xfrm>
                    <a:off x="5087938" y="3592513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</p:grpSp>
            <p:grpSp>
              <p:nvGrpSpPr>
                <p:cNvPr id="281" name="Group 89"/>
                <p:cNvGrpSpPr/>
                <p:nvPr/>
              </p:nvGrpSpPr>
              <p:grpSpPr>
                <a:xfrm>
                  <a:off x="5910602" y="3986677"/>
                  <a:ext cx="1609380" cy="383467"/>
                  <a:chOff x="4438650" y="3467375"/>
                  <a:chExt cx="1725613" cy="411162"/>
                </a:xfrm>
                <a:solidFill>
                  <a:srgbClr val="205DAB"/>
                </a:solidFill>
                <a:effectLst>
                  <a:outerShdw algn="tl" blurRad="50800" dir="2700000" dist="38100" rotWithShape="0">
                    <a:prstClr val="black">
                      <a:alpha val="16000"/>
                    </a:prstClr>
                  </a:outerShdw>
                </a:effectLst>
              </p:grpSpPr>
              <p:sp>
                <p:nvSpPr>
                  <p:cNvPr id="1050629" name="Freeform 23"/>
                  <p:cNvSpPr/>
                  <p:nvPr/>
                </p:nvSpPr>
                <p:spPr bwMode="auto">
                  <a:xfrm>
                    <a:off x="4438650" y="3467375"/>
                    <a:ext cx="427038" cy="411162"/>
                  </a:xfrm>
                  <a:custGeom>
                    <a:avLst/>
                    <a:gdLst>
                      <a:gd name="T0" fmla="*/ 81 w 113"/>
                      <a:gd name="T1" fmla="*/ 109 h 109"/>
                      <a:gd name="T2" fmla="*/ 27 w 113"/>
                      <a:gd name="T3" fmla="*/ 109 h 109"/>
                      <a:gd name="T4" fmla="*/ 1 w 113"/>
                      <a:gd name="T5" fmla="*/ 81 h 109"/>
                      <a:gd name="T6" fmla="*/ 3 w 113"/>
                      <a:gd name="T7" fmla="*/ 28 h 109"/>
                      <a:gd name="T8" fmla="*/ 33 w 113"/>
                      <a:gd name="T9" fmla="*/ 0 h 109"/>
                      <a:gd name="T10" fmla="*/ 86 w 113"/>
                      <a:gd name="T11" fmla="*/ 0 h 109"/>
                      <a:gd name="T12" fmla="*/ 113 w 113"/>
                      <a:gd name="T13" fmla="*/ 28 h 109"/>
                      <a:gd name="T14" fmla="*/ 110 w 113"/>
                      <a:gd name="T15" fmla="*/ 81 h 109"/>
                      <a:gd name="T16" fmla="*/ 81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1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1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3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3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1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630" name="Freeform 24"/>
                  <p:cNvSpPr/>
                  <p:nvPr/>
                </p:nvSpPr>
                <p:spPr bwMode="auto">
                  <a:xfrm>
                    <a:off x="5737225" y="3467375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1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631" name="Freeform 25"/>
                  <p:cNvSpPr/>
                  <p:nvPr/>
                </p:nvSpPr>
                <p:spPr bwMode="auto">
                  <a:xfrm>
                    <a:off x="5087938" y="3467375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</p:grpSp>
            <p:grpSp>
              <p:nvGrpSpPr>
                <p:cNvPr id="282" name="Group 95"/>
                <p:cNvGrpSpPr/>
                <p:nvPr/>
              </p:nvGrpSpPr>
              <p:grpSpPr>
                <a:xfrm>
                  <a:off x="6005343" y="2037924"/>
                  <a:ext cx="1609380" cy="383467"/>
                  <a:chOff x="4438650" y="3592513"/>
                  <a:chExt cx="1725613" cy="411162"/>
                </a:xfrm>
                <a:solidFill>
                  <a:srgbClr val="205DAB"/>
                </a:solidFill>
                <a:effectLst>
                  <a:outerShdw algn="tl" blurRad="50800" dir="2700000" dist="38100" rotWithShape="0">
                    <a:prstClr val="black">
                      <a:alpha val="16000"/>
                    </a:prstClr>
                  </a:outerShdw>
                </a:effectLst>
              </p:grpSpPr>
              <p:sp>
                <p:nvSpPr>
                  <p:cNvPr id="1050632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6029325" y="3852863"/>
                    <a:ext cx="120650" cy="120650"/>
                  </a:xfrm>
                  <a:prstGeom prst="ellipse"/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633" name="Freeform 23"/>
                  <p:cNvSpPr/>
                  <p:nvPr/>
                </p:nvSpPr>
                <p:spPr bwMode="auto">
                  <a:xfrm>
                    <a:off x="4438650" y="3592513"/>
                    <a:ext cx="427038" cy="411162"/>
                  </a:xfrm>
                  <a:custGeom>
                    <a:avLst/>
                    <a:gdLst>
                      <a:gd name="T0" fmla="*/ 81 w 113"/>
                      <a:gd name="T1" fmla="*/ 109 h 109"/>
                      <a:gd name="T2" fmla="*/ 27 w 113"/>
                      <a:gd name="T3" fmla="*/ 109 h 109"/>
                      <a:gd name="T4" fmla="*/ 1 w 113"/>
                      <a:gd name="T5" fmla="*/ 81 h 109"/>
                      <a:gd name="T6" fmla="*/ 3 w 113"/>
                      <a:gd name="T7" fmla="*/ 28 h 109"/>
                      <a:gd name="T8" fmla="*/ 33 w 113"/>
                      <a:gd name="T9" fmla="*/ 0 h 109"/>
                      <a:gd name="T10" fmla="*/ 86 w 113"/>
                      <a:gd name="T11" fmla="*/ 0 h 109"/>
                      <a:gd name="T12" fmla="*/ 113 w 113"/>
                      <a:gd name="T13" fmla="*/ 28 h 109"/>
                      <a:gd name="T14" fmla="*/ 110 w 113"/>
                      <a:gd name="T15" fmla="*/ 81 h 109"/>
                      <a:gd name="T16" fmla="*/ 81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1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1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3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3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1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634" name="Freeform 24"/>
                  <p:cNvSpPr/>
                  <p:nvPr/>
                </p:nvSpPr>
                <p:spPr bwMode="auto">
                  <a:xfrm>
                    <a:off x="5737225" y="3592513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1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635" name="Freeform 25"/>
                  <p:cNvSpPr/>
                  <p:nvPr/>
                </p:nvSpPr>
                <p:spPr bwMode="auto">
                  <a:xfrm>
                    <a:off x="5087938" y="3592513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</p:grpSp>
            <p:grpSp>
              <p:nvGrpSpPr>
                <p:cNvPr id="283" name="Group 101"/>
                <p:cNvGrpSpPr/>
                <p:nvPr/>
              </p:nvGrpSpPr>
              <p:grpSpPr>
                <a:xfrm>
                  <a:off x="5884695" y="4488378"/>
                  <a:ext cx="1609378" cy="383467"/>
                  <a:chOff x="4459512" y="3440142"/>
                  <a:chExt cx="1725611" cy="411162"/>
                </a:xfrm>
                <a:solidFill>
                  <a:srgbClr val="205DAB"/>
                </a:solidFill>
                <a:effectLst>
                  <a:outerShdw algn="tl" blurRad="50800" dir="2700000" dist="38100" rotWithShape="0">
                    <a:prstClr val="black">
                      <a:alpha val="16000"/>
                    </a:prstClr>
                  </a:outerShdw>
                </a:effectLst>
              </p:grpSpPr>
              <p:sp>
                <p:nvSpPr>
                  <p:cNvPr id="1050636" name="Freeform 23"/>
                  <p:cNvSpPr/>
                  <p:nvPr/>
                </p:nvSpPr>
                <p:spPr bwMode="auto">
                  <a:xfrm>
                    <a:off x="4459512" y="3440142"/>
                    <a:ext cx="427038" cy="411162"/>
                  </a:xfrm>
                  <a:custGeom>
                    <a:avLst/>
                    <a:gdLst>
                      <a:gd name="T0" fmla="*/ 81 w 113"/>
                      <a:gd name="T1" fmla="*/ 109 h 109"/>
                      <a:gd name="T2" fmla="*/ 27 w 113"/>
                      <a:gd name="T3" fmla="*/ 109 h 109"/>
                      <a:gd name="T4" fmla="*/ 1 w 113"/>
                      <a:gd name="T5" fmla="*/ 81 h 109"/>
                      <a:gd name="T6" fmla="*/ 3 w 113"/>
                      <a:gd name="T7" fmla="*/ 28 h 109"/>
                      <a:gd name="T8" fmla="*/ 33 w 113"/>
                      <a:gd name="T9" fmla="*/ 0 h 109"/>
                      <a:gd name="T10" fmla="*/ 86 w 113"/>
                      <a:gd name="T11" fmla="*/ 0 h 109"/>
                      <a:gd name="T12" fmla="*/ 113 w 113"/>
                      <a:gd name="T13" fmla="*/ 28 h 109"/>
                      <a:gd name="T14" fmla="*/ 110 w 113"/>
                      <a:gd name="T15" fmla="*/ 81 h 109"/>
                      <a:gd name="T16" fmla="*/ 81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1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1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3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3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1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637" name="Freeform 24"/>
                  <p:cNvSpPr/>
                  <p:nvPr/>
                </p:nvSpPr>
                <p:spPr bwMode="auto">
                  <a:xfrm>
                    <a:off x="5758085" y="3440142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1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638" name="Freeform 25"/>
                  <p:cNvSpPr/>
                  <p:nvPr/>
                </p:nvSpPr>
                <p:spPr bwMode="auto">
                  <a:xfrm>
                    <a:off x="5108798" y="3440142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</p:grpSp>
          </p:grpSp>
          <p:sp>
            <p:nvSpPr>
              <p:cNvPr id="1050639" name="Freeform: Shape 115"/>
              <p:cNvSpPr/>
              <p:nvPr/>
            </p:nvSpPr>
            <p:spPr bwMode="auto">
              <a:xfrm>
                <a:off x="5758796" y="4949086"/>
                <a:ext cx="1831554" cy="406690"/>
              </a:xfrm>
              <a:custGeom>
                <a:avLst/>
                <a:gdLst>
                  <a:gd name="connsiteX0" fmla="*/ 1831554 w 1831554"/>
                  <a:gd name="connsiteY0" fmla="*/ 0 h 406690"/>
                  <a:gd name="connsiteX1" fmla="*/ 1829104 w 1831554"/>
                  <a:gd name="connsiteY1" fmla="*/ 49157 h 406690"/>
                  <a:gd name="connsiteX2" fmla="*/ 1820748 w 1831554"/>
                  <a:gd name="connsiteY2" fmla="*/ 216797 h 406690"/>
                  <a:gd name="connsiteX3" fmla="*/ 1620055 w 1831554"/>
                  <a:gd name="connsiteY3" fmla="*/ 406690 h 406690"/>
                  <a:gd name="connsiteX4" fmla="*/ 179995 w 1831554"/>
                  <a:gd name="connsiteY4" fmla="*/ 406690 h 406690"/>
                  <a:gd name="connsiteX5" fmla="*/ 427 w 1831554"/>
                  <a:gd name="connsiteY5" fmla="*/ 216797 h 406690"/>
                  <a:gd name="connsiteX6" fmla="*/ 10822 w 1831554"/>
                  <a:gd name="connsiteY6" fmla="*/ 8241 h 406690"/>
                  <a:gd name="connsiteX7" fmla="*/ 15883 w 1831554"/>
                  <a:gd name="connsiteY7" fmla="*/ 8241 h 406690"/>
                  <a:gd name="connsiteX8" fmla="*/ 1791272 w 1831554"/>
                  <a:gd name="connsiteY8" fmla="*/ 8241 h 406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1554" h="406690">
                    <a:moveTo>
                      <a:pt x="1831554" y="0"/>
                    </a:moveTo>
                    <a:lnTo>
                      <a:pt x="1829104" y="49157"/>
                    </a:lnTo>
                    <a:cubicBezTo>
                      <a:pt x="1820748" y="216797"/>
                      <a:pt x="1820748" y="216797"/>
                      <a:pt x="1820748" y="216797"/>
                    </a:cubicBezTo>
                    <a:cubicBezTo>
                      <a:pt x="1813707" y="318777"/>
                      <a:pt x="1725683" y="406690"/>
                      <a:pt x="1620055" y="406690"/>
                    </a:cubicBezTo>
                    <a:cubicBezTo>
                      <a:pt x="179995" y="406690"/>
                      <a:pt x="179995" y="406690"/>
                      <a:pt x="179995" y="406690"/>
                    </a:cubicBezTo>
                    <a:cubicBezTo>
                      <a:pt x="74367" y="406690"/>
                      <a:pt x="-6615" y="318777"/>
                      <a:pt x="427" y="216797"/>
                    </a:cubicBezTo>
                    <a:lnTo>
                      <a:pt x="10822" y="8241"/>
                    </a:lnTo>
                    <a:lnTo>
                      <a:pt x="15883" y="8241"/>
                    </a:lnTo>
                    <a:cubicBezTo>
                      <a:pt x="138832" y="8241"/>
                      <a:pt x="532270" y="8241"/>
                      <a:pt x="1791272" y="8241"/>
                    </a:cubicBezTo>
                    <a:close/>
                  </a:path>
                </a:pathLst>
              </a:custGeom>
              <a:solidFill>
                <a:srgbClr val="35328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  <a:noAutofit/>
              </a:bodyPr>
              <a:p>
                <a:endParaRPr lang="en-US"/>
              </a:p>
            </p:txBody>
          </p:sp>
        </p:grpSp>
        <p:sp>
          <p:nvSpPr>
            <p:cNvPr id="1050640" name="Rectangle 5"/>
            <p:cNvSpPr>
              <a:spLocks noChangeArrowheads="1"/>
            </p:cNvSpPr>
            <p:nvPr/>
          </p:nvSpPr>
          <p:spPr bwMode="auto">
            <a:xfrm>
              <a:off x="5019299" y="5670477"/>
              <a:ext cx="342012" cy="2961"/>
            </a:xfrm>
            <a:prstGeom prst="rect"/>
            <a:solidFill>
              <a:srgbClr val="E5E5E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41" name="Freeform 8"/>
            <p:cNvSpPr/>
            <p:nvPr/>
          </p:nvSpPr>
          <p:spPr bwMode="auto">
            <a:xfrm>
              <a:off x="4692093" y="1523401"/>
              <a:ext cx="888342" cy="2377795"/>
            </a:xfrm>
            <a:custGeom>
              <a:avLst/>
              <a:gdLst>
                <a:gd name="T0" fmla="*/ 600 w 600"/>
                <a:gd name="T1" fmla="*/ 1606 h 1606"/>
                <a:gd name="T2" fmla="*/ 369 w 600"/>
                <a:gd name="T3" fmla="*/ 0 h 1606"/>
                <a:gd name="T4" fmla="*/ 0 w 600"/>
                <a:gd name="T5" fmla="*/ 0 h 1606"/>
                <a:gd name="T6" fmla="*/ 231 w 600"/>
                <a:gd name="T7" fmla="*/ 1606 h 1606"/>
                <a:gd name="T8" fmla="*/ 600 w 600"/>
                <a:gd name="T9" fmla="*/ 1606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1606">
                  <a:moveTo>
                    <a:pt x="600" y="1606"/>
                  </a:moveTo>
                  <a:lnTo>
                    <a:pt x="369" y="0"/>
                  </a:lnTo>
                  <a:lnTo>
                    <a:pt x="0" y="0"/>
                  </a:lnTo>
                  <a:lnTo>
                    <a:pt x="231" y="1606"/>
                  </a:lnTo>
                  <a:lnTo>
                    <a:pt x="600" y="1606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42" name="Freeform 32"/>
            <p:cNvSpPr/>
            <p:nvPr/>
          </p:nvSpPr>
          <p:spPr bwMode="auto">
            <a:xfrm>
              <a:off x="4692093" y="3036543"/>
              <a:ext cx="137693" cy="115484"/>
            </a:xfrm>
            <a:custGeom>
              <a:avLst/>
              <a:gdLst>
                <a:gd name="T0" fmla="*/ 20 w 39"/>
                <a:gd name="T1" fmla="*/ 0 h 33"/>
                <a:gd name="T2" fmla="*/ 39 w 39"/>
                <a:gd name="T3" fmla="*/ 17 h 33"/>
                <a:gd name="T4" fmla="*/ 3 w 39"/>
                <a:gd name="T5" fmla="*/ 33 h 33"/>
                <a:gd name="T6" fmla="*/ 1 w 39"/>
                <a:gd name="T7" fmla="*/ 11 h 33"/>
                <a:gd name="T8" fmla="*/ 10 w 39"/>
                <a:gd name="T9" fmla="*/ 1 h 33"/>
                <a:gd name="T10" fmla="*/ 20 w 39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33">
                  <a:moveTo>
                    <a:pt x="20" y="0"/>
                  </a:moveTo>
                  <a:cubicBezTo>
                    <a:pt x="39" y="17"/>
                    <a:pt x="39" y="17"/>
                    <a:pt x="39" y="17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2" y="24"/>
                    <a:pt x="1" y="11"/>
                  </a:cubicBezTo>
                  <a:cubicBezTo>
                    <a:pt x="0" y="6"/>
                    <a:pt x="4" y="1"/>
                    <a:pt x="10" y="1"/>
                  </a:cubicBezTo>
                  <a:cubicBezTo>
                    <a:pt x="20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43" name="Freeform 33"/>
            <p:cNvSpPr/>
            <p:nvPr/>
          </p:nvSpPr>
          <p:spPr bwMode="auto">
            <a:xfrm>
              <a:off x="4702457" y="3095766"/>
              <a:ext cx="152499" cy="119926"/>
            </a:xfrm>
            <a:custGeom>
              <a:avLst/>
              <a:gdLst>
                <a:gd name="T0" fmla="*/ 103 w 103"/>
                <a:gd name="T1" fmla="*/ 81 h 81"/>
                <a:gd name="T2" fmla="*/ 26 w 103"/>
                <a:gd name="T3" fmla="*/ 81 h 81"/>
                <a:gd name="T4" fmla="*/ 0 w 103"/>
                <a:gd name="T5" fmla="*/ 38 h 81"/>
                <a:gd name="T6" fmla="*/ 86 w 103"/>
                <a:gd name="T7" fmla="*/ 0 h 81"/>
                <a:gd name="T8" fmla="*/ 103 w 10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81">
                  <a:moveTo>
                    <a:pt x="103" y="81"/>
                  </a:moveTo>
                  <a:lnTo>
                    <a:pt x="26" y="81"/>
                  </a:lnTo>
                  <a:lnTo>
                    <a:pt x="0" y="38"/>
                  </a:lnTo>
                  <a:lnTo>
                    <a:pt x="86" y="0"/>
                  </a:lnTo>
                  <a:lnTo>
                    <a:pt x="103" y="81"/>
                  </a:ln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44" name="Freeform 34"/>
            <p:cNvSpPr/>
            <p:nvPr/>
          </p:nvSpPr>
          <p:spPr bwMode="auto">
            <a:xfrm>
              <a:off x="4702457" y="3095766"/>
              <a:ext cx="152499" cy="119926"/>
            </a:xfrm>
            <a:custGeom>
              <a:avLst/>
              <a:gdLst>
                <a:gd name="T0" fmla="*/ 103 w 103"/>
                <a:gd name="T1" fmla="*/ 81 h 81"/>
                <a:gd name="T2" fmla="*/ 26 w 103"/>
                <a:gd name="T3" fmla="*/ 81 h 81"/>
                <a:gd name="T4" fmla="*/ 0 w 103"/>
                <a:gd name="T5" fmla="*/ 38 h 81"/>
                <a:gd name="T6" fmla="*/ 86 w 103"/>
                <a:gd name="T7" fmla="*/ 0 h 81"/>
                <a:gd name="T8" fmla="*/ 103 w 10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81">
                  <a:moveTo>
                    <a:pt x="103" y="81"/>
                  </a:moveTo>
                  <a:lnTo>
                    <a:pt x="26" y="81"/>
                  </a:lnTo>
                  <a:lnTo>
                    <a:pt x="0" y="38"/>
                  </a:lnTo>
                  <a:lnTo>
                    <a:pt x="86" y="0"/>
                  </a:lnTo>
                  <a:lnTo>
                    <a:pt x="103" y="81"/>
                  </a:lnTo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45" name="Freeform 35"/>
            <p:cNvSpPr/>
            <p:nvPr/>
          </p:nvSpPr>
          <p:spPr bwMode="auto">
            <a:xfrm>
              <a:off x="5347985" y="2163007"/>
              <a:ext cx="812833" cy="602591"/>
            </a:xfrm>
            <a:custGeom>
              <a:avLst/>
              <a:gdLst>
                <a:gd name="T0" fmla="*/ 38 w 231"/>
                <a:gd name="T1" fmla="*/ 0 h 171"/>
                <a:gd name="T2" fmla="*/ 79 w 231"/>
                <a:gd name="T3" fmla="*/ 51 h 171"/>
                <a:gd name="T4" fmla="*/ 122 w 231"/>
                <a:gd name="T5" fmla="*/ 100 h 171"/>
                <a:gd name="T6" fmla="*/ 127 w 231"/>
                <a:gd name="T7" fmla="*/ 106 h 171"/>
                <a:gd name="T8" fmla="*/ 129 w 231"/>
                <a:gd name="T9" fmla="*/ 108 h 171"/>
                <a:gd name="T10" fmla="*/ 131 w 231"/>
                <a:gd name="T11" fmla="*/ 109 h 171"/>
                <a:gd name="T12" fmla="*/ 142 w 231"/>
                <a:gd name="T13" fmla="*/ 116 h 171"/>
                <a:gd name="T14" fmla="*/ 170 w 231"/>
                <a:gd name="T15" fmla="*/ 128 h 171"/>
                <a:gd name="T16" fmla="*/ 231 w 231"/>
                <a:gd name="T17" fmla="*/ 148 h 171"/>
                <a:gd name="T18" fmla="*/ 228 w 231"/>
                <a:gd name="T19" fmla="*/ 171 h 171"/>
                <a:gd name="T20" fmla="*/ 159 w 231"/>
                <a:gd name="T21" fmla="*/ 164 h 171"/>
                <a:gd name="T22" fmla="*/ 124 w 231"/>
                <a:gd name="T23" fmla="*/ 153 h 171"/>
                <a:gd name="T24" fmla="*/ 106 w 231"/>
                <a:gd name="T25" fmla="*/ 144 h 171"/>
                <a:gd name="T26" fmla="*/ 101 w 231"/>
                <a:gd name="T27" fmla="*/ 141 h 171"/>
                <a:gd name="T28" fmla="*/ 99 w 231"/>
                <a:gd name="T29" fmla="*/ 139 h 171"/>
                <a:gd name="T30" fmla="*/ 97 w 231"/>
                <a:gd name="T31" fmla="*/ 137 h 171"/>
                <a:gd name="T32" fmla="*/ 91 w 231"/>
                <a:gd name="T33" fmla="*/ 131 h 171"/>
                <a:gd name="T34" fmla="*/ 43 w 231"/>
                <a:gd name="T35" fmla="*/ 82 h 171"/>
                <a:gd name="T36" fmla="*/ 0 w 231"/>
                <a:gd name="T37" fmla="*/ 29 h 171"/>
                <a:gd name="T38" fmla="*/ 38 w 231"/>
                <a:gd name="T3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1" h="171">
                  <a:moveTo>
                    <a:pt x="38" y="0"/>
                  </a:moveTo>
                  <a:cubicBezTo>
                    <a:pt x="52" y="17"/>
                    <a:pt x="65" y="34"/>
                    <a:pt x="79" y="51"/>
                  </a:cubicBezTo>
                  <a:cubicBezTo>
                    <a:pt x="93" y="68"/>
                    <a:pt x="107" y="84"/>
                    <a:pt x="122" y="100"/>
                  </a:cubicBezTo>
                  <a:cubicBezTo>
                    <a:pt x="127" y="106"/>
                    <a:pt x="127" y="106"/>
                    <a:pt x="127" y="106"/>
                  </a:cubicBezTo>
                  <a:cubicBezTo>
                    <a:pt x="129" y="108"/>
                    <a:pt x="129" y="108"/>
                    <a:pt x="129" y="108"/>
                  </a:cubicBezTo>
                  <a:cubicBezTo>
                    <a:pt x="130" y="108"/>
                    <a:pt x="130" y="109"/>
                    <a:pt x="131" y="109"/>
                  </a:cubicBezTo>
                  <a:cubicBezTo>
                    <a:pt x="134" y="112"/>
                    <a:pt x="138" y="114"/>
                    <a:pt x="142" y="116"/>
                  </a:cubicBezTo>
                  <a:cubicBezTo>
                    <a:pt x="150" y="121"/>
                    <a:pt x="160" y="125"/>
                    <a:pt x="170" y="128"/>
                  </a:cubicBezTo>
                  <a:cubicBezTo>
                    <a:pt x="189" y="136"/>
                    <a:pt x="211" y="142"/>
                    <a:pt x="231" y="148"/>
                  </a:cubicBezTo>
                  <a:cubicBezTo>
                    <a:pt x="228" y="171"/>
                    <a:pt x="228" y="171"/>
                    <a:pt x="228" y="171"/>
                  </a:cubicBezTo>
                  <a:cubicBezTo>
                    <a:pt x="205" y="171"/>
                    <a:pt x="183" y="169"/>
                    <a:pt x="159" y="164"/>
                  </a:cubicBezTo>
                  <a:cubicBezTo>
                    <a:pt x="148" y="161"/>
                    <a:pt x="136" y="158"/>
                    <a:pt x="124" y="153"/>
                  </a:cubicBezTo>
                  <a:cubicBezTo>
                    <a:pt x="119" y="151"/>
                    <a:pt x="112" y="148"/>
                    <a:pt x="106" y="144"/>
                  </a:cubicBezTo>
                  <a:cubicBezTo>
                    <a:pt x="105" y="143"/>
                    <a:pt x="103" y="142"/>
                    <a:pt x="101" y="141"/>
                  </a:cubicBezTo>
                  <a:cubicBezTo>
                    <a:pt x="99" y="139"/>
                    <a:pt x="99" y="139"/>
                    <a:pt x="99" y="139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74" y="115"/>
                    <a:pt x="58" y="99"/>
                    <a:pt x="43" y="82"/>
                  </a:cubicBezTo>
                  <a:cubicBezTo>
                    <a:pt x="28" y="65"/>
                    <a:pt x="14" y="47"/>
                    <a:pt x="0" y="29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46" name="Freeform 36"/>
            <p:cNvSpPr/>
            <p:nvPr/>
          </p:nvSpPr>
          <p:spPr bwMode="auto">
            <a:xfrm>
              <a:off x="6206716" y="2648634"/>
              <a:ext cx="115484" cy="137693"/>
            </a:xfrm>
            <a:custGeom>
              <a:avLst/>
              <a:gdLst>
                <a:gd name="T0" fmla="*/ 59 w 78"/>
                <a:gd name="T1" fmla="*/ 15 h 93"/>
                <a:gd name="T2" fmla="*/ 78 w 78"/>
                <a:gd name="T3" fmla="*/ 93 h 93"/>
                <a:gd name="T4" fmla="*/ 0 w 78"/>
                <a:gd name="T5" fmla="*/ 88 h 93"/>
                <a:gd name="T6" fmla="*/ 17 w 78"/>
                <a:gd name="T7" fmla="*/ 0 h 93"/>
                <a:gd name="T8" fmla="*/ 59 w 78"/>
                <a:gd name="T9" fmla="*/ 15 h 93"/>
                <a:gd name="T10" fmla="*/ 59 w 78"/>
                <a:gd name="T11" fmla="*/ 1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93">
                  <a:moveTo>
                    <a:pt x="59" y="15"/>
                  </a:moveTo>
                  <a:lnTo>
                    <a:pt x="78" y="93"/>
                  </a:lnTo>
                  <a:lnTo>
                    <a:pt x="0" y="88"/>
                  </a:lnTo>
                  <a:lnTo>
                    <a:pt x="17" y="0"/>
                  </a:lnTo>
                  <a:lnTo>
                    <a:pt x="59" y="15"/>
                  </a:lnTo>
                  <a:lnTo>
                    <a:pt x="59" y="15"/>
                  </a:ln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47" name="Freeform 37"/>
            <p:cNvSpPr/>
            <p:nvPr/>
          </p:nvSpPr>
          <p:spPr bwMode="auto">
            <a:xfrm>
              <a:off x="6083829" y="2648634"/>
              <a:ext cx="148057" cy="158420"/>
            </a:xfrm>
            <a:custGeom>
              <a:avLst/>
              <a:gdLst>
                <a:gd name="T0" fmla="*/ 13 w 42"/>
                <a:gd name="T1" fmla="*/ 10 h 45"/>
                <a:gd name="T2" fmla="*/ 42 w 42"/>
                <a:gd name="T3" fmla="*/ 0 h 45"/>
                <a:gd name="T4" fmla="*/ 35 w 42"/>
                <a:gd name="T5" fmla="*/ 37 h 45"/>
                <a:gd name="T6" fmla="*/ 0 w 42"/>
                <a:gd name="T7" fmla="*/ 26 h 45"/>
                <a:gd name="T8" fmla="*/ 13 w 42"/>
                <a:gd name="T9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5">
                  <a:moveTo>
                    <a:pt x="13" y="1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9" y="45"/>
                    <a:pt x="0" y="26"/>
                  </a:cubicBezTo>
                  <a:cubicBezTo>
                    <a:pt x="13" y="10"/>
                    <a:pt x="13" y="10"/>
                    <a:pt x="13" y="10"/>
                  </a:cubicBez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48" name="Freeform 38"/>
            <p:cNvSpPr/>
            <p:nvPr/>
          </p:nvSpPr>
          <p:spPr bwMode="auto">
            <a:xfrm>
              <a:off x="4607700" y="2163007"/>
              <a:ext cx="285750" cy="940161"/>
            </a:xfrm>
            <a:custGeom>
              <a:avLst/>
              <a:gdLst>
                <a:gd name="T0" fmla="*/ 81 w 81"/>
                <a:gd name="T1" fmla="*/ 14 h 267"/>
                <a:gd name="T2" fmla="*/ 62 w 81"/>
                <a:gd name="T3" fmla="*/ 77 h 267"/>
                <a:gd name="T4" fmla="*/ 52 w 81"/>
                <a:gd name="T5" fmla="*/ 108 h 267"/>
                <a:gd name="T6" fmla="*/ 48 w 81"/>
                <a:gd name="T7" fmla="*/ 123 h 267"/>
                <a:gd name="T8" fmla="*/ 46 w 81"/>
                <a:gd name="T9" fmla="*/ 131 h 267"/>
                <a:gd name="T10" fmla="*/ 44 w 81"/>
                <a:gd name="T11" fmla="*/ 138 h 267"/>
                <a:gd name="T12" fmla="*/ 43 w 81"/>
                <a:gd name="T13" fmla="*/ 150 h 267"/>
                <a:gd name="T14" fmla="*/ 43 w 81"/>
                <a:gd name="T15" fmla="*/ 165 h 267"/>
                <a:gd name="T16" fmla="*/ 45 w 81"/>
                <a:gd name="T17" fmla="*/ 196 h 267"/>
                <a:gd name="T18" fmla="*/ 53 w 81"/>
                <a:gd name="T19" fmla="*/ 261 h 267"/>
                <a:gd name="T20" fmla="*/ 30 w 81"/>
                <a:gd name="T21" fmla="*/ 267 h 267"/>
                <a:gd name="T22" fmla="*/ 10 w 81"/>
                <a:gd name="T23" fmla="*/ 202 h 267"/>
                <a:gd name="T24" fmla="*/ 3 w 81"/>
                <a:gd name="T25" fmla="*/ 169 h 267"/>
                <a:gd name="T26" fmla="*/ 1 w 81"/>
                <a:gd name="T27" fmla="*/ 151 h 267"/>
                <a:gd name="T28" fmla="*/ 1 w 81"/>
                <a:gd name="T29" fmla="*/ 130 h 267"/>
                <a:gd name="T30" fmla="*/ 2 w 81"/>
                <a:gd name="T31" fmla="*/ 125 h 267"/>
                <a:gd name="T32" fmla="*/ 3 w 81"/>
                <a:gd name="T33" fmla="*/ 121 h 267"/>
                <a:gd name="T34" fmla="*/ 5 w 81"/>
                <a:gd name="T35" fmla="*/ 112 h 267"/>
                <a:gd name="T36" fmla="*/ 8 w 81"/>
                <a:gd name="T37" fmla="*/ 96 h 267"/>
                <a:gd name="T38" fmla="*/ 17 w 81"/>
                <a:gd name="T39" fmla="*/ 64 h 267"/>
                <a:gd name="T40" fmla="*/ 35 w 81"/>
                <a:gd name="T41" fmla="*/ 0 h 267"/>
                <a:gd name="T42" fmla="*/ 81 w 81"/>
                <a:gd name="T43" fmla="*/ 14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" h="267">
                  <a:moveTo>
                    <a:pt x="81" y="14"/>
                  </a:moveTo>
                  <a:cubicBezTo>
                    <a:pt x="75" y="35"/>
                    <a:pt x="69" y="56"/>
                    <a:pt x="62" y="77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46" y="131"/>
                    <a:pt x="46" y="131"/>
                    <a:pt x="46" y="131"/>
                  </a:cubicBezTo>
                  <a:cubicBezTo>
                    <a:pt x="44" y="138"/>
                    <a:pt x="44" y="138"/>
                    <a:pt x="44" y="138"/>
                  </a:cubicBezTo>
                  <a:cubicBezTo>
                    <a:pt x="43" y="140"/>
                    <a:pt x="43" y="145"/>
                    <a:pt x="43" y="150"/>
                  </a:cubicBezTo>
                  <a:cubicBezTo>
                    <a:pt x="42" y="154"/>
                    <a:pt x="42" y="159"/>
                    <a:pt x="43" y="165"/>
                  </a:cubicBezTo>
                  <a:cubicBezTo>
                    <a:pt x="43" y="175"/>
                    <a:pt x="44" y="185"/>
                    <a:pt x="45" y="196"/>
                  </a:cubicBezTo>
                  <a:cubicBezTo>
                    <a:pt x="47" y="217"/>
                    <a:pt x="50" y="239"/>
                    <a:pt x="53" y="261"/>
                  </a:cubicBezTo>
                  <a:cubicBezTo>
                    <a:pt x="30" y="267"/>
                    <a:pt x="30" y="267"/>
                    <a:pt x="30" y="267"/>
                  </a:cubicBezTo>
                  <a:cubicBezTo>
                    <a:pt x="22" y="245"/>
                    <a:pt x="15" y="224"/>
                    <a:pt x="10" y="202"/>
                  </a:cubicBezTo>
                  <a:cubicBezTo>
                    <a:pt x="7" y="191"/>
                    <a:pt x="5" y="180"/>
                    <a:pt x="3" y="169"/>
                  </a:cubicBezTo>
                  <a:cubicBezTo>
                    <a:pt x="2" y="163"/>
                    <a:pt x="1" y="157"/>
                    <a:pt x="1" y="151"/>
                  </a:cubicBezTo>
                  <a:cubicBezTo>
                    <a:pt x="0" y="144"/>
                    <a:pt x="0" y="138"/>
                    <a:pt x="1" y="130"/>
                  </a:cubicBezTo>
                  <a:cubicBezTo>
                    <a:pt x="2" y="128"/>
                    <a:pt x="2" y="127"/>
                    <a:pt x="2" y="125"/>
                  </a:cubicBezTo>
                  <a:cubicBezTo>
                    <a:pt x="3" y="121"/>
                    <a:pt x="3" y="121"/>
                    <a:pt x="3" y="121"/>
                  </a:cubicBezTo>
                  <a:cubicBezTo>
                    <a:pt x="5" y="112"/>
                    <a:pt x="5" y="112"/>
                    <a:pt x="5" y="112"/>
                  </a:cubicBezTo>
                  <a:cubicBezTo>
                    <a:pt x="6" y="107"/>
                    <a:pt x="7" y="101"/>
                    <a:pt x="8" y="96"/>
                  </a:cubicBezTo>
                  <a:cubicBezTo>
                    <a:pt x="11" y="85"/>
                    <a:pt x="14" y="74"/>
                    <a:pt x="17" y="64"/>
                  </a:cubicBezTo>
                  <a:cubicBezTo>
                    <a:pt x="22" y="42"/>
                    <a:pt x="28" y="21"/>
                    <a:pt x="35" y="0"/>
                  </a:cubicBezTo>
                  <a:cubicBezTo>
                    <a:pt x="81" y="14"/>
                    <a:pt x="81" y="14"/>
                    <a:pt x="81" y="14"/>
                  </a:cubicBezTo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49" name="Freeform 42"/>
            <p:cNvSpPr/>
            <p:nvPr/>
          </p:nvSpPr>
          <p:spPr bwMode="auto">
            <a:xfrm>
              <a:off x="4985246" y="1748447"/>
              <a:ext cx="340531" cy="373104"/>
            </a:xfrm>
            <a:custGeom>
              <a:avLst/>
              <a:gdLst>
                <a:gd name="T0" fmla="*/ 5 w 97"/>
                <a:gd name="T1" fmla="*/ 0 h 106"/>
                <a:gd name="T2" fmla="*/ 0 w 97"/>
                <a:gd name="T3" fmla="*/ 82 h 106"/>
                <a:gd name="T4" fmla="*/ 50 w 97"/>
                <a:gd name="T5" fmla="*/ 106 h 106"/>
                <a:gd name="T6" fmla="*/ 72 w 97"/>
                <a:gd name="T7" fmla="*/ 82 h 106"/>
                <a:gd name="T8" fmla="*/ 49 w 97"/>
                <a:gd name="T9" fmla="*/ 39 h 106"/>
                <a:gd name="T10" fmla="*/ 5 w 97"/>
                <a:gd name="T1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6">
                  <a:moveTo>
                    <a:pt x="5" y="0"/>
                  </a:moveTo>
                  <a:cubicBezTo>
                    <a:pt x="2" y="29"/>
                    <a:pt x="6" y="57"/>
                    <a:pt x="0" y="82"/>
                  </a:cubicBezTo>
                  <a:cubicBezTo>
                    <a:pt x="0" y="82"/>
                    <a:pt x="7" y="106"/>
                    <a:pt x="50" y="106"/>
                  </a:cubicBezTo>
                  <a:cubicBezTo>
                    <a:pt x="97" y="106"/>
                    <a:pt x="72" y="82"/>
                    <a:pt x="72" y="82"/>
                  </a:cubicBezTo>
                  <a:cubicBezTo>
                    <a:pt x="46" y="76"/>
                    <a:pt x="45" y="57"/>
                    <a:pt x="49" y="39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50" name="Freeform 43"/>
            <p:cNvSpPr/>
            <p:nvPr/>
          </p:nvSpPr>
          <p:spPr bwMode="auto">
            <a:xfrm>
              <a:off x="4928985" y="1980897"/>
              <a:ext cx="330168" cy="91795"/>
            </a:xfrm>
            <a:custGeom>
              <a:avLst/>
              <a:gdLst>
                <a:gd name="T0" fmla="*/ 7 w 94"/>
                <a:gd name="T1" fmla="*/ 24 h 26"/>
                <a:gd name="T2" fmla="*/ 8 w 94"/>
                <a:gd name="T3" fmla="*/ 4 h 26"/>
                <a:gd name="T4" fmla="*/ 77 w 94"/>
                <a:gd name="T5" fmla="*/ 5 h 26"/>
                <a:gd name="T6" fmla="*/ 90 w 94"/>
                <a:gd name="T7" fmla="*/ 26 h 26"/>
                <a:gd name="T8" fmla="*/ 7 w 94"/>
                <a:gd name="T9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26">
                  <a:moveTo>
                    <a:pt x="7" y="24"/>
                  </a:moveTo>
                  <a:cubicBezTo>
                    <a:pt x="3" y="17"/>
                    <a:pt x="0" y="6"/>
                    <a:pt x="8" y="4"/>
                  </a:cubicBezTo>
                  <a:cubicBezTo>
                    <a:pt x="16" y="1"/>
                    <a:pt x="61" y="0"/>
                    <a:pt x="77" y="5"/>
                  </a:cubicBezTo>
                  <a:cubicBezTo>
                    <a:pt x="94" y="11"/>
                    <a:pt x="90" y="26"/>
                    <a:pt x="90" y="26"/>
                  </a:cubicBezTo>
                  <a:cubicBezTo>
                    <a:pt x="7" y="24"/>
                    <a:pt x="7" y="24"/>
                    <a:pt x="7" y="24"/>
                  </a:cubicBezTo>
                  <a:close/>
                </a:path>
              </a:pathLst>
            </a:custGeom>
            <a:solidFill>
              <a:srgbClr val="EE363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51" name="Freeform 44"/>
            <p:cNvSpPr>
              <a:spLocks noEditPoints="1"/>
            </p:cNvSpPr>
            <p:nvPr/>
          </p:nvSpPr>
          <p:spPr bwMode="auto">
            <a:xfrm>
              <a:off x="4618065" y="5744506"/>
              <a:ext cx="66626" cy="34053"/>
            </a:xfrm>
            <a:custGeom>
              <a:avLst/>
              <a:gdLst>
                <a:gd name="T0" fmla="*/ 3 w 19"/>
                <a:gd name="T1" fmla="*/ 5 h 10"/>
                <a:gd name="T2" fmla="*/ 15 w 19"/>
                <a:gd name="T3" fmla="*/ 7 h 10"/>
                <a:gd name="T4" fmla="*/ 17 w 19"/>
                <a:gd name="T5" fmla="*/ 5 h 10"/>
                <a:gd name="T6" fmla="*/ 16 w 19"/>
                <a:gd name="T7" fmla="*/ 4 h 10"/>
                <a:gd name="T8" fmla="*/ 3 w 19"/>
                <a:gd name="T9" fmla="*/ 5 h 10"/>
                <a:gd name="T10" fmla="*/ 9 w 19"/>
                <a:gd name="T11" fmla="*/ 9 h 10"/>
                <a:gd name="T12" fmla="*/ 0 w 19"/>
                <a:gd name="T13" fmla="*/ 6 h 10"/>
                <a:gd name="T14" fmla="*/ 0 w 19"/>
                <a:gd name="T15" fmla="*/ 5 h 10"/>
                <a:gd name="T16" fmla="*/ 0 w 19"/>
                <a:gd name="T17" fmla="*/ 4 h 10"/>
                <a:gd name="T18" fmla="*/ 17 w 19"/>
                <a:gd name="T19" fmla="*/ 3 h 10"/>
                <a:gd name="T20" fmla="*/ 18 w 19"/>
                <a:gd name="T21" fmla="*/ 5 h 10"/>
                <a:gd name="T22" fmla="*/ 16 w 19"/>
                <a:gd name="T23" fmla="*/ 9 h 10"/>
                <a:gd name="T24" fmla="*/ 9 w 19"/>
                <a:gd name="T2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10">
                  <a:moveTo>
                    <a:pt x="3" y="5"/>
                  </a:moveTo>
                  <a:cubicBezTo>
                    <a:pt x="8" y="8"/>
                    <a:pt x="13" y="9"/>
                    <a:pt x="15" y="7"/>
                  </a:cubicBezTo>
                  <a:cubicBezTo>
                    <a:pt x="16" y="7"/>
                    <a:pt x="16" y="6"/>
                    <a:pt x="17" y="5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2"/>
                    <a:pt x="8" y="4"/>
                    <a:pt x="3" y="5"/>
                  </a:cubicBezTo>
                  <a:close/>
                  <a:moveTo>
                    <a:pt x="9" y="9"/>
                  </a:moveTo>
                  <a:cubicBezTo>
                    <a:pt x="6" y="8"/>
                    <a:pt x="3" y="7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14" y="0"/>
                    <a:pt x="17" y="3"/>
                  </a:cubicBezTo>
                  <a:cubicBezTo>
                    <a:pt x="18" y="3"/>
                    <a:pt x="19" y="4"/>
                    <a:pt x="18" y="5"/>
                  </a:cubicBezTo>
                  <a:cubicBezTo>
                    <a:pt x="18" y="7"/>
                    <a:pt x="17" y="8"/>
                    <a:pt x="16" y="9"/>
                  </a:cubicBezTo>
                  <a:cubicBezTo>
                    <a:pt x="14" y="10"/>
                    <a:pt x="11" y="10"/>
                    <a:pt x="9" y="9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52" name="Freeform 45"/>
            <p:cNvSpPr>
              <a:spLocks noEditPoints="1"/>
            </p:cNvSpPr>
            <p:nvPr/>
          </p:nvSpPr>
          <p:spPr bwMode="auto">
            <a:xfrm>
              <a:off x="4618065" y="5716374"/>
              <a:ext cx="45898" cy="48858"/>
            </a:xfrm>
            <a:custGeom>
              <a:avLst/>
              <a:gdLst>
                <a:gd name="T0" fmla="*/ 10 w 13"/>
                <a:gd name="T1" fmla="*/ 2 h 14"/>
                <a:gd name="T2" fmla="*/ 9 w 13"/>
                <a:gd name="T3" fmla="*/ 2 h 14"/>
                <a:gd name="T4" fmla="*/ 2 w 13"/>
                <a:gd name="T5" fmla="*/ 12 h 14"/>
                <a:gd name="T6" fmla="*/ 12 w 13"/>
                <a:gd name="T7" fmla="*/ 3 h 14"/>
                <a:gd name="T8" fmla="*/ 11 w 13"/>
                <a:gd name="T9" fmla="*/ 2 h 14"/>
                <a:gd name="T10" fmla="*/ 10 w 13"/>
                <a:gd name="T11" fmla="*/ 2 h 14"/>
                <a:gd name="T12" fmla="*/ 1 w 13"/>
                <a:gd name="T13" fmla="*/ 14 h 14"/>
                <a:gd name="T14" fmla="*/ 0 w 13"/>
                <a:gd name="T15" fmla="*/ 14 h 14"/>
                <a:gd name="T16" fmla="*/ 0 w 13"/>
                <a:gd name="T17" fmla="*/ 13 h 14"/>
                <a:gd name="T18" fmla="*/ 8 w 13"/>
                <a:gd name="T19" fmla="*/ 1 h 14"/>
                <a:gd name="T20" fmla="*/ 11 w 13"/>
                <a:gd name="T21" fmla="*/ 0 h 14"/>
                <a:gd name="T22" fmla="*/ 13 w 13"/>
                <a:gd name="T23" fmla="*/ 3 h 14"/>
                <a:gd name="T24" fmla="*/ 1 w 13"/>
                <a:gd name="T25" fmla="*/ 14 h 14"/>
                <a:gd name="T26" fmla="*/ 1 w 13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14">
                  <a:moveTo>
                    <a:pt x="10" y="2"/>
                  </a:moveTo>
                  <a:cubicBezTo>
                    <a:pt x="10" y="2"/>
                    <a:pt x="9" y="2"/>
                    <a:pt x="9" y="2"/>
                  </a:cubicBezTo>
                  <a:cubicBezTo>
                    <a:pt x="6" y="4"/>
                    <a:pt x="3" y="9"/>
                    <a:pt x="2" y="12"/>
                  </a:cubicBezTo>
                  <a:cubicBezTo>
                    <a:pt x="6" y="10"/>
                    <a:pt x="12" y="5"/>
                    <a:pt x="12" y="3"/>
                  </a:cubicBezTo>
                  <a:cubicBezTo>
                    <a:pt x="12" y="3"/>
                    <a:pt x="12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lose/>
                  <a:moveTo>
                    <a:pt x="1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3" y="3"/>
                    <a:pt x="8" y="1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3" y="1"/>
                    <a:pt x="13" y="2"/>
                    <a:pt x="13" y="3"/>
                  </a:cubicBezTo>
                  <a:cubicBezTo>
                    <a:pt x="13" y="7"/>
                    <a:pt x="5" y="13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53" name="Freeform 46"/>
            <p:cNvSpPr>
              <a:spLocks noEditPoints="1"/>
            </p:cNvSpPr>
            <p:nvPr/>
          </p:nvSpPr>
          <p:spPr bwMode="auto">
            <a:xfrm>
              <a:off x="5386480" y="5824456"/>
              <a:ext cx="63665" cy="35534"/>
            </a:xfrm>
            <a:custGeom>
              <a:avLst/>
              <a:gdLst>
                <a:gd name="T0" fmla="*/ 3 w 18"/>
                <a:gd name="T1" fmla="*/ 8 h 10"/>
                <a:gd name="T2" fmla="*/ 15 w 18"/>
                <a:gd name="T3" fmla="*/ 7 h 10"/>
                <a:gd name="T4" fmla="*/ 16 w 18"/>
                <a:gd name="T5" fmla="*/ 5 h 10"/>
                <a:gd name="T6" fmla="*/ 16 w 18"/>
                <a:gd name="T7" fmla="*/ 4 h 10"/>
                <a:gd name="T8" fmla="*/ 3 w 18"/>
                <a:gd name="T9" fmla="*/ 8 h 10"/>
                <a:gd name="T10" fmla="*/ 9 w 18"/>
                <a:gd name="T11" fmla="*/ 10 h 10"/>
                <a:gd name="T12" fmla="*/ 0 w 18"/>
                <a:gd name="T13" fmla="*/ 9 h 10"/>
                <a:gd name="T14" fmla="*/ 0 w 18"/>
                <a:gd name="T15" fmla="*/ 9 h 10"/>
                <a:gd name="T16" fmla="*/ 0 w 18"/>
                <a:gd name="T17" fmla="*/ 8 h 10"/>
                <a:gd name="T18" fmla="*/ 16 w 18"/>
                <a:gd name="T19" fmla="*/ 2 h 10"/>
                <a:gd name="T20" fmla="*/ 18 w 18"/>
                <a:gd name="T21" fmla="*/ 4 h 10"/>
                <a:gd name="T22" fmla="*/ 16 w 18"/>
                <a:gd name="T23" fmla="*/ 9 h 10"/>
                <a:gd name="T24" fmla="*/ 9 w 18"/>
                <a:gd name="T2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0">
                  <a:moveTo>
                    <a:pt x="3" y="8"/>
                  </a:moveTo>
                  <a:cubicBezTo>
                    <a:pt x="9" y="9"/>
                    <a:pt x="13" y="9"/>
                    <a:pt x="15" y="7"/>
                  </a:cubicBezTo>
                  <a:cubicBezTo>
                    <a:pt x="16" y="7"/>
                    <a:pt x="16" y="6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4" y="3"/>
                    <a:pt x="7" y="5"/>
                    <a:pt x="3" y="8"/>
                  </a:cubicBezTo>
                  <a:close/>
                  <a:moveTo>
                    <a:pt x="9" y="10"/>
                  </a:moveTo>
                  <a:cubicBezTo>
                    <a:pt x="6" y="10"/>
                    <a:pt x="3" y="10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2" y="0"/>
                    <a:pt x="16" y="2"/>
                  </a:cubicBezTo>
                  <a:cubicBezTo>
                    <a:pt x="17" y="2"/>
                    <a:pt x="18" y="3"/>
                    <a:pt x="18" y="4"/>
                  </a:cubicBezTo>
                  <a:cubicBezTo>
                    <a:pt x="18" y="6"/>
                    <a:pt x="17" y="8"/>
                    <a:pt x="16" y="9"/>
                  </a:cubicBezTo>
                  <a:cubicBezTo>
                    <a:pt x="14" y="10"/>
                    <a:pt x="12" y="10"/>
                    <a:pt x="9" y="10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54" name="Freeform 47"/>
            <p:cNvSpPr>
              <a:spLocks noEditPoints="1"/>
            </p:cNvSpPr>
            <p:nvPr/>
          </p:nvSpPr>
          <p:spPr bwMode="auto">
            <a:xfrm>
              <a:off x="5386480" y="5803728"/>
              <a:ext cx="38495" cy="53301"/>
            </a:xfrm>
            <a:custGeom>
              <a:avLst/>
              <a:gdLst>
                <a:gd name="T0" fmla="*/ 7 w 11"/>
                <a:gd name="T1" fmla="*/ 1 h 15"/>
                <a:gd name="T2" fmla="*/ 6 w 11"/>
                <a:gd name="T3" fmla="*/ 2 h 15"/>
                <a:gd name="T4" fmla="*/ 1 w 11"/>
                <a:gd name="T5" fmla="*/ 13 h 15"/>
                <a:gd name="T6" fmla="*/ 9 w 11"/>
                <a:gd name="T7" fmla="*/ 2 h 15"/>
                <a:gd name="T8" fmla="*/ 8 w 11"/>
                <a:gd name="T9" fmla="*/ 1 h 15"/>
                <a:gd name="T10" fmla="*/ 7 w 11"/>
                <a:gd name="T11" fmla="*/ 1 h 15"/>
                <a:gd name="T12" fmla="*/ 0 w 11"/>
                <a:gd name="T13" fmla="*/ 15 h 15"/>
                <a:gd name="T14" fmla="*/ 0 w 11"/>
                <a:gd name="T15" fmla="*/ 15 h 15"/>
                <a:gd name="T16" fmla="*/ 0 w 11"/>
                <a:gd name="T17" fmla="*/ 14 h 15"/>
                <a:gd name="T18" fmla="*/ 5 w 11"/>
                <a:gd name="T19" fmla="*/ 1 h 15"/>
                <a:gd name="T20" fmla="*/ 8 w 11"/>
                <a:gd name="T21" fmla="*/ 0 h 15"/>
                <a:gd name="T22" fmla="*/ 11 w 11"/>
                <a:gd name="T23" fmla="*/ 2 h 15"/>
                <a:gd name="T24" fmla="*/ 1 w 11"/>
                <a:gd name="T25" fmla="*/ 15 h 15"/>
                <a:gd name="T26" fmla="*/ 0 w 11"/>
                <a:gd name="T2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15">
                  <a:moveTo>
                    <a:pt x="7" y="1"/>
                  </a:moveTo>
                  <a:cubicBezTo>
                    <a:pt x="7" y="1"/>
                    <a:pt x="6" y="2"/>
                    <a:pt x="6" y="2"/>
                  </a:cubicBezTo>
                  <a:cubicBezTo>
                    <a:pt x="3" y="4"/>
                    <a:pt x="2" y="10"/>
                    <a:pt x="1" y="13"/>
                  </a:cubicBezTo>
                  <a:cubicBezTo>
                    <a:pt x="5" y="10"/>
                    <a:pt x="9" y="4"/>
                    <a:pt x="9" y="2"/>
                  </a:cubicBezTo>
                  <a:cubicBezTo>
                    <a:pt x="9" y="2"/>
                    <a:pt x="9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lose/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" y="4"/>
                    <a:pt x="5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0" y="0"/>
                    <a:pt x="10" y="1"/>
                    <a:pt x="11" y="2"/>
                  </a:cubicBezTo>
                  <a:cubicBezTo>
                    <a:pt x="11" y="6"/>
                    <a:pt x="4" y="13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55" name="Freeform 48"/>
            <p:cNvSpPr/>
            <p:nvPr/>
          </p:nvSpPr>
          <p:spPr bwMode="auto">
            <a:xfrm>
              <a:off x="5256190" y="5596449"/>
              <a:ext cx="112523" cy="256138"/>
            </a:xfrm>
            <a:custGeom>
              <a:avLst/>
              <a:gdLst>
                <a:gd name="T0" fmla="*/ 0 w 76"/>
                <a:gd name="T1" fmla="*/ 173 h 173"/>
                <a:gd name="T2" fmla="*/ 76 w 76"/>
                <a:gd name="T3" fmla="*/ 173 h 173"/>
                <a:gd name="T4" fmla="*/ 76 w 76"/>
                <a:gd name="T5" fmla="*/ 0 h 173"/>
                <a:gd name="T6" fmla="*/ 2 w 76"/>
                <a:gd name="T7" fmla="*/ 0 h 173"/>
                <a:gd name="T8" fmla="*/ 0 w 76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73">
                  <a:moveTo>
                    <a:pt x="0" y="173"/>
                  </a:moveTo>
                  <a:lnTo>
                    <a:pt x="76" y="173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56" name="Freeform 49"/>
            <p:cNvSpPr/>
            <p:nvPr/>
          </p:nvSpPr>
          <p:spPr bwMode="auto">
            <a:xfrm>
              <a:off x="5256190" y="5596449"/>
              <a:ext cx="112523" cy="256138"/>
            </a:xfrm>
            <a:custGeom>
              <a:avLst/>
              <a:gdLst>
                <a:gd name="T0" fmla="*/ 0 w 76"/>
                <a:gd name="T1" fmla="*/ 173 h 173"/>
                <a:gd name="T2" fmla="*/ 76 w 76"/>
                <a:gd name="T3" fmla="*/ 173 h 173"/>
                <a:gd name="T4" fmla="*/ 76 w 76"/>
                <a:gd name="T5" fmla="*/ 0 h 173"/>
                <a:gd name="T6" fmla="*/ 2 w 76"/>
                <a:gd name="T7" fmla="*/ 0 h 173"/>
                <a:gd name="T8" fmla="*/ 0 w 76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73">
                  <a:moveTo>
                    <a:pt x="0" y="173"/>
                  </a:moveTo>
                  <a:lnTo>
                    <a:pt x="76" y="173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173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57" name="Freeform 50"/>
            <p:cNvSpPr/>
            <p:nvPr/>
          </p:nvSpPr>
          <p:spPr bwMode="auto">
            <a:xfrm>
              <a:off x="4480371" y="5504653"/>
              <a:ext cx="188033" cy="273905"/>
            </a:xfrm>
            <a:custGeom>
              <a:avLst/>
              <a:gdLst>
                <a:gd name="T0" fmla="*/ 0 w 127"/>
                <a:gd name="T1" fmla="*/ 171 h 185"/>
                <a:gd name="T2" fmla="*/ 74 w 127"/>
                <a:gd name="T3" fmla="*/ 185 h 185"/>
                <a:gd name="T4" fmla="*/ 127 w 127"/>
                <a:gd name="T5" fmla="*/ 14 h 185"/>
                <a:gd name="T6" fmla="*/ 53 w 127"/>
                <a:gd name="T7" fmla="*/ 0 h 185"/>
                <a:gd name="T8" fmla="*/ 0 w 127"/>
                <a:gd name="T9" fmla="*/ 17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85">
                  <a:moveTo>
                    <a:pt x="0" y="171"/>
                  </a:moveTo>
                  <a:lnTo>
                    <a:pt x="74" y="185"/>
                  </a:lnTo>
                  <a:lnTo>
                    <a:pt x="127" y="14"/>
                  </a:lnTo>
                  <a:lnTo>
                    <a:pt x="53" y="0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58" name="Freeform 51"/>
            <p:cNvSpPr/>
            <p:nvPr/>
          </p:nvSpPr>
          <p:spPr bwMode="auto">
            <a:xfrm>
              <a:off x="4480371" y="5504653"/>
              <a:ext cx="188033" cy="273905"/>
            </a:xfrm>
            <a:custGeom>
              <a:avLst/>
              <a:gdLst>
                <a:gd name="T0" fmla="*/ 0 w 127"/>
                <a:gd name="T1" fmla="*/ 171 h 185"/>
                <a:gd name="T2" fmla="*/ 74 w 127"/>
                <a:gd name="T3" fmla="*/ 185 h 185"/>
                <a:gd name="T4" fmla="*/ 127 w 127"/>
                <a:gd name="T5" fmla="*/ 14 h 185"/>
                <a:gd name="T6" fmla="*/ 53 w 127"/>
                <a:gd name="T7" fmla="*/ 0 h 185"/>
                <a:gd name="T8" fmla="*/ 0 w 127"/>
                <a:gd name="T9" fmla="*/ 17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85">
                  <a:moveTo>
                    <a:pt x="0" y="171"/>
                  </a:moveTo>
                  <a:lnTo>
                    <a:pt x="74" y="185"/>
                  </a:lnTo>
                  <a:lnTo>
                    <a:pt x="127" y="14"/>
                  </a:lnTo>
                  <a:lnTo>
                    <a:pt x="53" y="0"/>
                  </a:lnTo>
                  <a:lnTo>
                    <a:pt x="0" y="171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59" name="Freeform 52"/>
            <p:cNvSpPr/>
            <p:nvPr/>
          </p:nvSpPr>
          <p:spPr bwMode="auto">
            <a:xfrm>
              <a:off x="4431513" y="5719335"/>
              <a:ext cx="342012" cy="193954"/>
            </a:xfrm>
            <a:custGeom>
              <a:avLst/>
              <a:gdLst>
                <a:gd name="T0" fmla="*/ 51 w 97"/>
                <a:gd name="T1" fmla="*/ 8 h 55"/>
                <a:gd name="T2" fmla="*/ 16 w 97"/>
                <a:gd name="T3" fmla="*/ 0 h 55"/>
                <a:gd name="T4" fmla="*/ 13 w 97"/>
                <a:gd name="T5" fmla="*/ 2 h 55"/>
                <a:gd name="T6" fmla="*/ 2 w 97"/>
                <a:gd name="T7" fmla="*/ 28 h 55"/>
                <a:gd name="T8" fmla="*/ 5 w 97"/>
                <a:gd name="T9" fmla="*/ 35 h 55"/>
                <a:gd name="T10" fmla="*/ 38 w 97"/>
                <a:gd name="T11" fmla="*/ 41 h 55"/>
                <a:gd name="T12" fmla="*/ 79 w 97"/>
                <a:gd name="T13" fmla="*/ 52 h 55"/>
                <a:gd name="T14" fmla="*/ 92 w 97"/>
                <a:gd name="T15" fmla="*/ 40 h 55"/>
                <a:gd name="T16" fmla="*/ 55 w 97"/>
                <a:gd name="T17" fmla="*/ 12 h 55"/>
                <a:gd name="T18" fmla="*/ 51 w 97"/>
                <a:gd name="T19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55">
                  <a:moveTo>
                    <a:pt x="51" y="8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3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2" y="34"/>
                    <a:pt x="5" y="35"/>
                  </a:cubicBezTo>
                  <a:cubicBezTo>
                    <a:pt x="17" y="37"/>
                    <a:pt x="23" y="38"/>
                    <a:pt x="38" y="41"/>
                  </a:cubicBezTo>
                  <a:cubicBezTo>
                    <a:pt x="48" y="44"/>
                    <a:pt x="67" y="49"/>
                    <a:pt x="79" y="52"/>
                  </a:cubicBezTo>
                  <a:cubicBezTo>
                    <a:pt x="92" y="55"/>
                    <a:pt x="97" y="43"/>
                    <a:pt x="92" y="40"/>
                  </a:cubicBezTo>
                  <a:cubicBezTo>
                    <a:pt x="69" y="30"/>
                    <a:pt x="61" y="20"/>
                    <a:pt x="55" y="12"/>
                  </a:cubicBezTo>
                  <a:cubicBezTo>
                    <a:pt x="54" y="10"/>
                    <a:pt x="52" y="9"/>
                    <a:pt x="51" y="8"/>
                  </a:cubicBezTo>
                  <a:close/>
                </a:path>
              </a:pathLst>
            </a:custGeom>
            <a:solidFill>
              <a:srgbClr val="18458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60" name="Freeform 53"/>
            <p:cNvSpPr/>
            <p:nvPr/>
          </p:nvSpPr>
          <p:spPr bwMode="auto">
            <a:xfrm>
              <a:off x="5217695" y="5839262"/>
              <a:ext cx="396793" cy="125848"/>
            </a:xfrm>
            <a:custGeom>
              <a:avLst/>
              <a:gdLst>
                <a:gd name="T0" fmla="*/ 43 w 113"/>
                <a:gd name="T1" fmla="*/ 0 h 36"/>
                <a:gd name="T2" fmla="*/ 8 w 113"/>
                <a:gd name="T3" fmla="*/ 0 h 36"/>
                <a:gd name="T4" fmla="*/ 5 w 113"/>
                <a:gd name="T5" fmla="*/ 3 h 36"/>
                <a:gd name="T6" fmla="*/ 0 w 113"/>
                <a:gd name="T7" fmla="*/ 31 h 36"/>
                <a:gd name="T8" fmla="*/ 5 w 113"/>
                <a:gd name="T9" fmla="*/ 36 h 36"/>
                <a:gd name="T10" fmla="*/ 51 w 113"/>
                <a:gd name="T11" fmla="*/ 35 h 36"/>
                <a:gd name="T12" fmla="*/ 97 w 113"/>
                <a:gd name="T13" fmla="*/ 36 h 36"/>
                <a:gd name="T14" fmla="*/ 108 w 113"/>
                <a:gd name="T15" fmla="*/ 22 h 36"/>
                <a:gd name="T16" fmla="*/ 50 w 113"/>
                <a:gd name="T17" fmla="*/ 3 h 36"/>
                <a:gd name="T18" fmla="*/ 43 w 113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36">
                  <a:moveTo>
                    <a:pt x="43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1"/>
                    <a:pt x="5" y="3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4"/>
                    <a:pt x="2" y="36"/>
                    <a:pt x="5" y="36"/>
                  </a:cubicBezTo>
                  <a:cubicBezTo>
                    <a:pt x="18" y="36"/>
                    <a:pt x="35" y="35"/>
                    <a:pt x="51" y="35"/>
                  </a:cubicBezTo>
                  <a:cubicBezTo>
                    <a:pt x="69" y="35"/>
                    <a:pt x="76" y="36"/>
                    <a:pt x="97" y="36"/>
                  </a:cubicBezTo>
                  <a:cubicBezTo>
                    <a:pt x="110" y="36"/>
                    <a:pt x="113" y="23"/>
                    <a:pt x="108" y="22"/>
                  </a:cubicBezTo>
                  <a:cubicBezTo>
                    <a:pt x="83" y="17"/>
                    <a:pt x="72" y="16"/>
                    <a:pt x="50" y="3"/>
                  </a:cubicBezTo>
                  <a:cubicBezTo>
                    <a:pt x="48" y="1"/>
                    <a:pt x="45" y="0"/>
                    <a:pt x="43" y="0"/>
                  </a:cubicBezTo>
                  <a:close/>
                </a:path>
              </a:pathLst>
            </a:custGeom>
            <a:solidFill>
              <a:srgbClr val="18458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61" name="Freeform 54"/>
            <p:cNvSpPr/>
            <p:nvPr/>
          </p:nvSpPr>
          <p:spPr bwMode="auto">
            <a:xfrm>
              <a:off x="4638793" y="2001625"/>
              <a:ext cx="331648" cy="506355"/>
            </a:xfrm>
            <a:custGeom>
              <a:avLst/>
              <a:gdLst>
                <a:gd name="T0" fmla="*/ 40 w 94"/>
                <a:gd name="T1" fmla="*/ 22 h 144"/>
                <a:gd name="T2" fmla="*/ 0 w 94"/>
                <a:gd name="T3" fmla="*/ 117 h 144"/>
                <a:gd name="T4" fmla="*/ 55 w 94"/>
                <a:gd name="T5" fmla="*/ 144 h 144"/>
                <a:gd name="T6" fmla="*/ 83 w 94"/>
                <a:gd name="T7" fmla="*/ 73 h 144"/>
                <a:gd name="T8" fmla="*/ 40 w 94"/>
                <a:gd name="T9" fmla="*/ 2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44">
                  <a:moveTo>
                    <a:pt x="40" y="22"/>
                  </a:moveTo>
                  <a:cubicBezTo>
                    <a:pt x="9" y="51"/>
                    <a:pt x="0" y="117"/>
                    <a:pt x="0" y="117"/>
                  </a:cubicBezTo>
                  <a:cubicBezTo>
                    <a:pt x="55" y="144"/>
                    <a:pt x="55" y="144"/>
                    <a:pt x="55" y="144"/>
                  </a:cubicBezTo>
                  <a:cubicBezTo>
                    <a:pt x="55" y="144"/>
                    <a:pt x="72" y="110"/>
                    <a:pt x="83" y="73"/>
                  </a:cubicBezTo>
                  <a:cubicBezTo>
                    <a:pt x="94" y="35"/>
                    <a:pt x="62" y="0"/>
                    <a:pt x="40" y="22"/>
                  </a:cubicBezTo>
                </a:path>
              </a:pathLst>
            </a:custGeom>
            <a:solidFill>
              <a:srgbClr val="F15F5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62" name="Rectangle 55"/>
            <p:cNvSpPr>
              <a:spLocks noChangeArrowheads="1"/>
            </p:cNvSpPr>
            <p:nvPr/>
          </p:nvSpPr>
          <p:spPr bwMode="auto">
            <a:xfrm>
              <a:off x="4826825" y="2505019"/>
              <a:ext cx="5922" cy="2961"/>
            </a:xfrm>
            <a:prstGeom prst="rect"/>
            <a:solidFill>
              <a:srgbClr val="EE363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63" name="Oval 56"/>
            <p:cNvSpPr>
              <a:spLocks noChangeArrowheads="1"/>
            </p:cNvSpPr>
            <p:nvPr/>
          </p:nvSpPr>
          <p:spPr bwMode="auto">
            <a:xfrm>
              <a:off x="4832747" y="2507980"/>
              <a:ext cx="1481" cy="1480"/>
            </a:xfrm>
            <a:prstGeom prst="ellipse"/>
            <a:solidFill>
              <a:srgbClr val="EE363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64" name="Freeform 57"/>
            <p:cNvSpPr/>
            <p:nvPr/>
          </p:nvSpPr>
          <p:spPr bwMode="auto">
            <a:xfrm>
              <a:off x="4776485" y="2364364"/>
              <a:ext cx="60704" cy="143615"/>
            </a:xfrm>
            <a:custGeom>
              <a:avLst/>
              <a:gdLst>
                <a:gd name="T0" fmla="*/ 16 w 17"/>
                <a:gd name="T1" fmla="*/ 41 h 41"/>
                <a:gd name="T2" fmla="*/ 16 w 17"/>
                <a:gd name="T3" fmla="*/ 41 h 41"/>
                <a:gd name="T4" fmla="*/ 14 w 17"/>
                <a:gd name="T5" fmla="*/ 40 h 41"/>
                <a:gd name="T6" fmla="*/ 0 w 17"/>
                <a:gd name="T7" fmla="*/ 33 h 41"/>
                <a:gd name="T8" fmla="*/ 13 w 17"/>
                <a:gd name="T9" fmla="*/ 0 h 41"/>
                <a:gd name="T10" fmla="*/ 17 w 17"/>
                <a:gd name="T11" fmla="*/ 40 h 41"/>
                <a:gd name="T12" fmla="*/ 16 w 17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1">
                  <a:moveTo>
                    <a:pt x="16" y="41"/>
                  </a:moveTo>
                  <a:cubicBezTo>
                    <a:pt x="16" y="41"/>
                    <a:pt x="16" y="41"/>
                    <a:pt x="16" y="41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14"/>
                    <a:pt x="16" y="27"/>
                    <a:pt x="17" y="40"/>
                  </a:cubicBezTo>
                  <a:cubicBezTo>
                    <a:pt x="17" y="41"/>
                    <a:pt x="16" y="41"/>
                    <a:pt x="16" y="41"/>
                  </a:cubicBezTo>
                </a:path>
              </a:pathLst>
            </a:custGeom>
            <a:solidFill>
              <a:srgbClr val="EE363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65" name="Freeform 58"/>
            <p:cNvSpPr/>
            <p:nvPr/>
          </p:nvSpPr>
          <p:spPr bwMode="auto">
            <a:xfrm>
              <a:off x="4776485" y="2034198"/>
              <a:ext cx="689946" cy="994943"/>
            </a:xfrm>
            <a:custGeom>
              <a:avLst/>
              <a:gdLst>
                <a:gd name="T0" fmla="*/ 195 w 196"/>
                <a:gd name="T1" fmla="*/ 149 h 283"/>
                <a:gd name="T2" fmla="*/ 188 w 196"/>
                <a:gd name="T3" fmla="*/ 283 h 283"/>
                <a:gd name="T4" fmla="*/ 19 w 196"/>
                <a:gd name="T5" fmla="*/ 283 h 283"/>
                <a:gd name="T6" fmla="*/ 2 w 196"/>
                <a:gd name="T7" fmla="*/ 24 h 283"/>
                <a:gd name="T8" fmla="*/ 15 w 196"/>
                <a:gd name="T9" fmla="*/ 6 h 283"/>
                <a:gd name="T10" fmla="*/ 55 w 196"/>
                <a:gd name="T11" fmla="*/ 1 h 283"/>
                <a:gd name="T12" fmla="*/ 127 w 196"/>
                <a:gd name="T13" fmla="*/ 1 h 283"/>
                <a:gd name="T14" fmla="*/ 175 w 196"/>
                <a:gd name="T15" fmla="*/ 10 h 283"/>
                <a:gd name="T16" fmla="*/ 194 w 196"/>
                <a:gd name="T17" fmla="*/ 99 h 283"/>
                <a:gd name="T18" fmla="*/ 195 w 196"/>
                <a:gd name="T19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" h="283">
                  <a:moveTo>
                    <a:pt x="195" y="149"/>
                  </a:moveTo>
                  <a:cubicBezTo>
                    <a:pt x="195" y="185"/>
                    <a:pt x="193" y="229"/>
                    <a:pt x="188" y="283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17" y="258"/>
                    <a:pt x="27" y="141"/>
                    <a:pt x="2" y="24"/>
                  </a:cubicBezTo>
                  <a:cubicBezTo>
                    <a:pt x="0" y="15"/>
                    <a:pt x="6" y="7"/>
                    <a:pt x="15" y="6"/>
                  </a:cubicBezTo>
                  <a:cubicBezTo>
                    <a:pt x="26" y="4"/>
                    <a:pt x="40" y="2"/>
                    <a:pt x="55" y="1"/>
                  </a:cubicBezTo>
                  <a:cubicBezTo>
                    <a:pt x="76" y="0"/>
                    <a:pt x="108" y="0"/>
                    <a:pt x="127" y="1"/>
                  </a:cubicBezTo>
                  <a:cubicBezTo>
                    <a:pt x="152" y="4"/>
                    <a:pt x="175" y="10"/>
                    <a:pt x="175" y="10"/>
                  </a:cubicBezTo>
                  <a:cubicBezTo>
                    <a:pt x="175" y="10"/>
                    <a:pt x="190" y="26"/>
                    <a:pt x="194" y="99"/>
                  </a:cubicBezTo>
                  <a:cubicBezTo>
                    <a:pt x="195" y="114"/>
                    <a:pt x="196" y="130"/>
                    <a:pt x="195" y="149"/>
                  </a:cubicBezTo>
                </a:path>
              </a:pathLst>
            </a:custGeom>
            <a:solidFill>
              <a:srgbClr val="F15F5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66" name="Freeform 59"/>
            <p:cNvSpPr/>
            <p:nvPr/>
          </p:nvSpPr>
          <p:spPr bwMode="auto">
            <a:xfrm>
              <a:off x="4868281" y="2034198"/>
              <a:ext cx="592228" cy="846886"/>
            </a:xfrm>
            <a:custGeom>
              <a:avLst/>
              <a:gdLst>
                <a:gd name="T0" fmla="*/ 9 w 168"/>
                <a:gd name="T1" fmla="*/ 0 h 241"/>
                <a:gd name="T2" fmla="*/ 2 w 168"/>
                <a:gd name="T3" fmla="*/ 1 h 241"/>
                <a:gd name="T4" fmla="*/ 0 w 168"/>
                <a:gd name="T5" fmla="*/ 4 h 241"/>
                <a:gd name="T6" fmla="*/ 164 w 168"/>
                <a:gd name="T7" fmla="*/ 240 h 241"/>
                <a:gd name="T8" fmla="*/ 167 w 168"/>
                <a:gd name="T9" fmla="*/ 238 h 241"/>
                <a:gd name="T10" fmla="*/ 168 w 168"/>
                <a:gd name="T11" fmla="*/ 230 h 241"/>
                <a:gd name="T12" fmla="*/ 167 w 168"/>
                <a:gd name="T13" fmla="*/ 228 h 241"/>
                <a:gd name="T14" fmla="*/ 12 w 168"/>
                <a:gd name="T15" fmla="*/ 3 h 241"/>
                <a:gd name="T16" fmla="*/ 9 w 168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241">
                  <a:moveTo>
                    <a:pt x="9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2" y="19"/>
                    <a:pt x="21" y="109"/>
                    <a:pt x="164" y="240"/>
                  </a:cubicBezTo>
                  <a:cubicBezTo>
                    <a:pt x="165" y="241"/>
                    <a:pt x="167" y="240"/>
                    <a:pt x="167" y="238"/>
                  </a:cubicBezTo>
                  <a:cubicBezTo>
                    <a:pt x="168" y="230"/>
                    <a:pt x="168" y="230"/>
                    <a:pt x="168" y="230"/>
                  </a:cubicBezTo>
                  <a:cubicBezTo>
                    <a:pt x="168" y="229"/>
                    <a:pt x="168" y="229"/>
                    <a:pt x="167" y="228"/>
                  </a:cubicBezTo>
                  <a:cubicBezTo>
                    <a:pt x="24" y="97"/>
                    <a:pt x="12" y="17"/>
                    <a:pt x="12" y="3"/>
                  </a:cubicBezTo>
                  <a:cubicBezTo>
                    <a:pt x="12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67" name="Freeform 60"/>
            <p:cNvSpPr/>
            <p:nvPr/>
          </p:nvSpPr>
          <p:spPr bwMode="auto">
            <a:xfrm>
              <a:off x="5182161" y="2638270"/>
              <a:ext cx="267984" cy="260580"/>
            </a:xfrm>
            <a:custGeom>
              <a:avLst/>
              <a:gdLst>
                <a:gd name="T0" fmla="*/ 12 w 76"/>
                <a:gd name="T1" fmla="*/ 0 h 74"/>
                <a:gd name="T2" fmla="*/ 76 w 76"/>
                <a:gd name="T3" fmla="*/ 63 h 74"/>
                <a:gd name="T4" fmla="*/ 69 w 76"/>
                <a:gd name="T5" fmla="*/ 67 h 74"/>
                <a:gd name="T6" fmla="*/ 36 w 76"/>
                <a:gd name="T7" fmla="*/ 68 h 74"/>
                <a:gd name="T8" fmla="*/ 19 w 76"/>
                <a:gd name="T9" fmla="*/ 58 h 74"/>
                <a:gd name="T10" fmla="*/ 5 w 76"/>
                <a:gd name="T11" fmla="*/ 20 h 74"/>
                <a:gd name="T12" fmla="*/ 12 w 76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74">
                  <a:moveTo>
                    <a:pt x="12" y="0"/>
                  </a:moveTo>
                  <a:cubicBezTo>
                    <a:pt x="76" y="63"/>
                    <a:pt x="76" y="63"/>
                    <a:pt x="76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74"/>
                    <a:pt x="46" y="74"/>
                    <a:pt x="36" y="6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6" y="51"/>
                    <a:pt x="0" y="35"/>
                    <a:pt x="5" y="2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68" name="Freeform 61"/>
            <p:cNvSpPr/>
            <p:nvPr/>
          </p:nvSpPr>
          <p:spPr bwMode="auto">
            <a:xfrm>
              <a:off x="5294685" y="2811497"/>
              <a:ext cx="38495" cy="28130"/>
            </a:xfrm>
            <a:custGeom>
              <a:avLst/>
              <a:gdLst>
                <a:gd name="T0" fmla="*/ 1 w 11"/>
                <a:gd name="T1" fmla="*/ 7 h 8"/>
                <a:gd name="T2" fmla="*/ 7 w 11"/>
                <a:gd name="T3" fmla="*/ 7 h 8"/>
                <a:gd name="T4" fmla="*/ 11 w 11"/>
                <a:gd name="T5" fmla="*/ 2 h 8"/>
                <a:gd name="T6" fmla="*/ 5 w 11"/>
                <a:gd name="T7" fmla="*/ 2 h 8"/>
                <a:gd name="T8" fmla="*/ 1 w 11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1" y="7"/>
                  </a:moveTo>
                  <a:cubicBezTo>
                    <a:pt x="2" y="8"/>
                    <a:pt x="4" y="8"/>
                    <a:pt x="7" y="7"/>
                  </a:cubicBezTo>
                  <a:cubicBezTo>
                    <a:pt x="9" y="5"/>
                    <a:pt x="11" y="3"/>
                    <a:pt x="11" y="2"/>
                  </a:cubicBezTo>
                  <a:cubicBezTo>
                    <a:pt x="10" y="0"/>
                    <a:pt x="7" y="1"/>
                    <a:pt x="5" y="2"/>
                  </a:cubicBezTo>
                  <a:cubicBezTo>
                    <a:pt x="2" y="4"/>
                    <a:pt x="0" y="6"/>
                    <a:pt x="1" y="7"/>
                  </a:cubicBezTo>
                  <a:close/>
                </a:path>
              </a:pathLst>
            </a:custGeom>
            <a:solidFill>
              <a:srgbClr val="0B2B3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69" name="Freeform 62"/>
            <p:cNvSpPr/>
            <p:nvPr/>
          </p:nvSpPr>
          <p:spPr bwMode="auto">
            <a:xfrm>
              <a:off x="5364272" y="2287375"/>
              <a:ext cx="99199" cy="270944"/>
            </a:xfrm>
            <a:custGeom>
              <a:avLst/>
              <a:gdLst>
                <a:gd name="T0" fmla="*/ 28 w 28"/>
                <a:gd name="T1" fmla="*/ 77 h 77"/>
                <a:gd name="T2" fmla="*/ 2 w 28"/>
                <a:gd name="T3" fmla="*/ 0 h 77"/>
                <a:gd name="T4" fmla="*/ 27 w 28"/>
                <a:gd name="T5" fmla="*/ 27 h 77"/>
                <a:gd name="T6" fmla="*/ 28 w 28"/>
                <a:gd name="T7" fmla="*/ 72 h 77"/>
                <a:gd name="T8" fmla="*/ 28 w 28"/>
                <a:gd name="T9" fmla="*/ 77 h 77"/>
                <a:gd name="T10" fmla="*/ 28 w 28"/>
                <a:gd name="T1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77">
                  <a:moveTo>
                    <a:pt x="28" y="77"/>
                  </a:moveTo>
                  <a:cubicBezTo>
                    <a:pt x="18" y="59"/>
                    <a:pt x="0" y="21"/>
                    <a:pt x="2" y="0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40"/>
                    <a:pt x="28" y="55"/>
                    <a:pt x="28" y="72"/>
                  </a:cubicBezTo>
                  <a:cubicBezTo>
                    <a:pt x="28" y="74"/>
                    <a:pt x="28" y="75"/>
                    <a:pt x="28" y="77"/>
                  </a:cubicBezTo>
                  <a:cubicBezTo>
                    <a:pt x="28" y="77"/>
                    <a:pt x="28" y="77"/>
                    <a:pt x="28" y="77"/>
                  </a:cubicBezTo>
                </a:path>
              </a:pathLst>
            </a:custGeom>
            <a:solidFill>
              <a:srgbClr val="EE363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70" name="Freeform 63"/>
            <p:cNvSpPr/>
            <p:nvPr/>
          </p:nvSpPr>
          <p:spPr bwMode="auto">
            <a:xfrm>
              <a:off x="5269516" y="2029756"/>
              <a:ext cx="433807" cy="500433"/>
            </a:xfrm>
            <a:custGeom>
              <a:avLst/>
              <a:gdLst>
                <a:gd name="T0" fmla="*/ 2 w 123"/>
                <a:gd name="T1" fmla="*/ 40 h 142"/>
                <a:gd name="T2" fmla="*/ 68 w 123"/>
                <a:gd name="T3" fmla="*/ 142 h 142"/>
                <a:gd name="T4" fmla="*/ 123 w 123"/>
                <a:gd name="T5" fmla="*/ 98 h 142"/>
                <a:gd name="T6" fmla="*/ 71 w 123"/>
                <a:gd name="T7" fmla="*/ 31 h 142"/>
                <a:gd name="T8" fmla="*/ 2 w 123"/>
                <a:gd name="T9" fmla="*/ 4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42">
                  <a:moveTo>
                    <a:pt x="2" y="40"/>
                  </a:moveTo>
                  <a:cubicBezTo>
                    <a:pt x="0" y="70"/>
                    <a:pt x="68" y="142"/>
                    <a:pt x="68" y="142"/>
                  </a:cubicBezTo>
                  <a:cubicBezTo>
                    <a:pt x="123" y="98"/>
                    <a:pt x="123" y="98"/>
                    <a:pt x="123" y="98"/>
                  </a:cubicBezTo>
                  <a:cubicBezTo>
                    <a:pt x="123" y="98"/>
                    <a:pt x="100" y="59"/>
                    <a:pt x="71" y="31"/>
                  </a:cubicBezTo>
                  <a:cubicBezTo>
                    <a:pt x="39" y="0"/>
                    <a:pt x="5" y="6"/>
                    <a:pt x="2" y="40"/>
                  </a:cubicBezTo>
                  <a:close/>
                </a:path>
              </a:pathLst>
            </a:custGeom>
            <a:solidFill>
              <a:srgbClr val="F15F5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71" name="Freeform 64"/>
            <p:cNvSpPr>
              <a:spLocks noEditPoints="1"/>
            </p:cNvSpPr>
            <p:nvPr/>
          </p:nvSpPr>
          <p:spPr bwMode="auto">
            <a:xfrm>
              <a:off x="5256190" y="5701569"/>
              <a:ext cx="112523" cy="38495"/>
            </a:xfrm>
            <a:custGeom>
              <a:avLst/>
              <a:gdLst>
                <a:gd name="T0" fmla="*/ 76 w 76"/>
                <a:gd name="T1" fmla="*/ 26 h 26"/>
                <a:gd name="T2" fmla="*/ 76 w 76"/>
                <a:gd name="T3" fmla="*/ 26 h 26"/>
                <a:gd name="T4" fmla="*/ 76 w 76"/>
                <a:gd name="T5" fmla="*/ 0 h 26"/>
                <a:gd name="T6" fmla="*/ 76 w 76"/>
                <a:gd name="T7" fmla="*/ 0 h 26"/>
                <a:gd name="T8" fmla="*/ 76 w 76"/>
                <a:gd name="T9" fmla="*/ 26 h 26"/>
                <a:gd name="T10" fmla="*/ 0 w 76"/>
                <a:gd name="T11" fmla="*/ 26 h 26"/>
                <a:gd name="T12" fmla="*/ 0 w 76"/>
                <a:gd name="T13" fmla="*/ 26 h 26"/>
                <a:gd name="T14" fmla="*/ 2 w 76"/>
                <a:gd name="T15" fmla="*/ 0 h 26"/>
                <a:gd name="T16" fmla="*/ 2 w 76"/>
                <a:gd name="T17" fmla="*/ 0 h 26"/>
                <a:gd name="T18" fmla="*/ 0 w 76"/>
                <a:gd name="T1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26">
                  <a:moveTo>
                    <a:pt x="76" y="26"/>
                  </a:moveTo>
                  <a:lnTo>
                    <a:pt x="76" y="26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6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3C4C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72" name="Freeform 65"/>
            <p:cNvSpPr>
              <a:spLocks noEditPoints="1"/>
            </p:cNvSpPr>
            <p:nvPr/>
          </p:nvSpPr>
          <p:spPr bwMode="auto">
            <a:xfrm>
              <a:off x="5256190" y="5701569"/>
              <a:ext cx="112523" cy="38495"/>
            </a:xfrm>
            <a:custGeom>
              <a:avLst/>
              <a:gdLst>
                <a:gd name="T0" fmla="*/ 76 w 76"/>
                <a:gd name="T1" fmla="*/ 26 h 26"/>
                <a:gd name="T2" fmla="*/ 76 w 76"/>
                <a:gd name="T3" fmla="*/ 26 h 26"/>
                <a:gd name="T4" fmla="*/ 76 w 76"/>
                <a:gd name="T5" fmla="*/ 0 h 26"/>
                <a:gd name="T6" fmla="*/ 76 w 76"/>
                <a:gd name="T7" fmla="*/ 0 h 26"/>
                <a:gd name="T8" fmla="*/ 76 w 76"/>
                <a:gd name="T9" fmla="*/ 26 h 26"/>
                <a:gd name="T10" fmla="*/ 0 w 76"/>
                <a:gd name="T11" fmla="*/ 26 h 26"/>
                <a:gd name="T12" fmla="*/ 0 w 76"/>
                <a:gd name="T13" fmla="*/ 26 h 26"/>
                <a:gd name="T14" fmla="*/ 2 w 76"/>
                <a:gd name="T15" fmla="*/ 0 h 26"/>
                <a:gd name="T16" fmla="*/ 2 w 76"/>
                <a:gd name="T17" fmla="*/ 0 h 26"/>
                <a:gd name="T18" fmla="*/ 0 w 76"/>
                <a:gd name="T1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26">
                  <a:moveTo>
                    <a:pt x="76" y="26"/>
                  </a:moveTo>
                  <a:lnTo>
                    <a:pt x="76" y="26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6" y="26"/>
                  </a:lnTo>
                  <a:moveTo>
                    <a:pt x="0" y="26"/>
                  </a:moveTo>
                  <a:lnTo>
                    <a:pt x="0" y="2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6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73" name="Freeform 66"/>
            <p:cNvSpPr/>
            <p:nvPr/>
          </p:nvSpPr>
          <p:spPr bwMode="auto">
            <a:xfrm>
              <a:off x="5256190" y="5701569"/>
              <a:ext cx="112523" cy="38495"/>
            </a:xfrm>
            <a:custGeom>
              <a:avLst/>
              <a:gdLst>
                <a:gd name="T0" fmla="*/ 76 w 76"/>
                <a:gd name="T1" fmla="*/ 26 h 26"/>
                <a:gd name="T2" fmla="*/ 0 w 76"/>
                <a:gd name="T3" fmla="*/ 26 h 26"/>
                <a:gd name="T4" fmla="*/ 2 w 76"/>
                <a:gd name="T5" fmla="*/ 0 h 26"/>
                <a:gd name="T6" fmla="*/ 76 w 76"/>
                <a:gd name="T7" fmla="*/ 0 h 26"/>
                <a:gd name="T8" fmla="*/ 76 w 76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26">
                  <a:moveTo>
                    <a:pt x="76" y="26"/>
                  </a:moveTo>
                  <a:lnTo>
                    <a:pt x="0" y="26"/>
                  </a:lnTo>
                  <a:lnTo>
                    <a:pt x="2" y="0"/>
                  </a:lnTo>
                  <a:lnTo>
                    <a:pt x="76" y="0"/>
                  </a:lnTo>
                  <a:lnTo>
                    <a:pt x="76" y="26"/>
                  </a:lnTo>
                  <a:close/>
                </a:path>
              </a:pathLst>
            </a:custGeom>
            <a:solidFill>
              <a:srgbClr val="8EB5E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74" name="Freeform 67"/>
            <p:cNvSpPr/>
            <p:nvPr/>
          </p:nvSpPr>
          <p:spPr bwMode="auto">
            <a:xfrm>
              <a:off x="5256190" y="5701569"/>
              <a:ext cx="112523" cy="38495"/>
            </a:xfrm>
            <a:custGeom>
              <a:avLst/>
              <a:gdLst>
                <a:gd name="T0" fmla="*/ 76 w 76"/>
                <a:gd name="T1" fmla="*/ 26 h 26"/>
                <a:gd name="T2" fmla="*/ 0 w 76"/>
                <a:gd name="T3" fmla="*/ 26 h 26"/>
                <a:gd name="T4" fmla="*/ 2 w 76"/>
                <a:gd name="T5" fmla="*/ 0 h 26"/>
                <a:gd name="T6" fmla="*/ 76 w 76"/>
                <a:gd name="T7" fmla="*/ 0 h 26"/>
                <a:gd name="T8" fmla="*/ 76 w 76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26">
                  <a:moveTo>
                    <a:pt x="76" y="26"/>
                  </a:moveTo>
                  <a:lnTo>
                    <a:pt x="0" y="26"/>
                  </a:lnTo>
                  <a:lnTo>
                    <a:pt x="2" y="0"/>
                  </a:lnTo>
                  <a:lnTo>
                    <a:pt x="76" y="0"/>
                  </a:lnTo>
                  <a:lnTo>
                    <a:pt x="76" y="26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75" name="Freeform 68"/>
            <p:cNvSpPr/>
            <p:nvPr/>
          </p:nvSpPr>
          <p:spPr bwMode="auto">
            <a:xfrm>
              <a:off x="4520347" y="5603851"/>
              <a:ext cx="10364" cy="31091"/>
            </a:xfrm>
            <a:custGeom>
              <a:avLst/>
              <a:gdLst>
                <a:gd name="T0" fmla="*/ 0 w 7"/>
                <a:gd name="T1" fmla="*/ 21 h 21"/>
                <a:gd name="T2" fmla="*/ 0 w 7"/>
                <a:gd name="T3" fmla="*/ 21 h 21"/>
                <a:gd name="T4" fmla="*/ 7 w 7"/>
                <a:gd name="T5" fmla="*/ 0 h 21"/>
                <a:gd name="T6" fmla="*/ 7 w 7"/>
                <a:gd name="T7" fmla="*/ 0 h 21"/>
                <a:gd name="T8" fmla="*/ 0 w 7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1">
                  <a:moveTo>
                    <a:pt x="0" y="21"/>
                  </a:moveTo>
                  <a:lnTo>
                    <a:pt x="0" y="21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C3C4C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76" name="Freeform 69"/>
            <p:cNvSpPr/>
            <p:nvPr/>
          </p:nvSpPr>
          <p:spPr bwMode="auto">
            <a:xfrm>
              <a:off x="4520347" y="5603851"/>
              <a:ext cx="10364" cy="31091"/>
            </a:xfrm>
            <a:custGeom>
              <a:avLst/>
              <a:gdLst>
                <a:gd name="T0" fmla="*/ 0 w 7"/>
                <a:gd name="T1" fmla="*/ 21 h 21"/>
                <a:gd name="T2" fmla="*/ 0 w 7"/>
                <a:gd name="T3" fmla="*/ 21 h 21"/>
                <a:gd name="T4" fmla="*/ 7 w 7"/>
                <a:gd name="T5" fmla="*/ 0 h 21"/>
                <a:gd name="T6" fmla="*/ 7 w 7"/>
                <a:gd name="T7" fmla="*/ 0 h 21"/>
                <a:gd name="T8" fmla="*/ 0 w 7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1">
                  <a:moveTo>
                    <a:pt x="0" y="21"/>
                  </a:moveTo>
                  <a:lnTo>
                    <a:pt x="0" y="21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21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77" name="Freeform 70"/>
            <p:cNvSpPr/>
            <p:nvPr/>
          </p:nvSpPr>
          <p:spPr bwMode="auto">
            <a:xfrm>
              <a:off x="4520347" y="5603851"/>
              <a:ext cx="115484" cy="51819"/>
            </a:xfrm>
            <a:custGeom>
              <a:avLst/>
              <a:gdLst>
                <a:gd name="T0" fmla="*/ 71 w 78"/>
                <a:gd name="T1" fmla="*/ 35 h 35"/>
                <a:gd name="T2" fmla="*/ 0 w 78"/>
                <a:gd name="T3" fmla="*/ 21 h 35"/>
                <a:gd name="T4" fmla="*/ 7 w 78"/>
                <a:gd name="T5" fmla="*/ 0 h 35"/>
                <a:gd name="T6" fmla="*/ 78 w 78"/>
                <a:gd name="T7" fmla="*/ 14 h 35"/>
                <a:gd name="T8" fmla="*/ 71 w 78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35">
                  <a:moveTo>
                    <a:pt x="71" y="35"/>
                  </a:moveTo>
                  <a:lnTo>
                    <a:pt x="0" y="21"/>
                  </a:lnTo>
                  <a:lnTo>
                    <a:pt x="7" y="0"/>
                  </a:lnTo>
                  <a:lnTo>
                    <a:pt x="78" y="14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8EB5E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78" name="Freeform 71"/>
            <p:cNvSpPr/>
            <p:nvPr/>
          </p:nvSpPr>
          <p:spPr bwMode="auto">
            <a:xfrm>
              <a:off x="4520347" y="5603851"/>
              <a:ext cx="115484" cy="51819"/>
            </a:xfrm>
            <a:custGeom>
              <a:avLst/>
              <a:gdLst>
                <a:gd name="T0" fmla="*/ 71 w 78"/>
                <a:gd name="T1" fmla="*/ 35 h 35"/>
                <a:gd name="T2" fmla="*/ 0 w 78"/>
                <a:gd name="T3" fmla="*/ 21 h 35"/>
                <a:gd name="T4" fmla="*/ 7 w 78"/>
                <a:gd name="T5" fmla="*/ 0 h 35"/>
                <a:gd name="T6" fmla="*/ 78 w 78"/>
                <a:gd name="T7" fmla="*/ 14 h 35"/>
                <a:gd name="T8" fmla="*/ 71 w 78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35">
                  <a:moveTo>
                    <a:pt x="71" y="35"/>
                  </a:moveTo>
                  <a:lnTo>
                    <a:pt x="0" y="21"/>
                  </a:lnTo>
                  <a:lnTo>
                    <a:pt x="7" y="0"/>
                  </a:lnTo>
                  <a:lnTo>
                    <a:pt x="78" y="14"/>
                  </a:lnTo>
                  <a:lnTo>
                    <a:pt x="71" y="35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79" name="Freeform 72"/>
            <p:cNvSpPr/>
            <p:nvPr/>
          </p:nvSpPr>
          <p:spPr bwMode="auto">
            <a:xfrm>
              <a:off x="4988207" y="1464178"/>
              <a:ext cx="355337" cy="509316"/>
            </a:xfrm>
            <a:custGeom>
              <a:avLst/>
              <a:gdLst>
                <a:gd name="T0" fmla="*/ 8 w 101"/>
                <a:gd name="T1" fmla="*/ 47 h 145"/>
                <a:gd name="T2" fmla="*/ 12 w 101"/>
                <a:gd name="T3" fmla="*/ 115 h 145"/>
                <a:gd name="T4" fmla="*/ 84 w 101"/>
                <a:gd name="T5" fmla="*/ 112 h 145"/>
                <a:gd name="T6" fmla="*/ 74 w 101"/>
                <a:gd name="T7" fmla="*/ 20 h 145"/>
                <a:gd name="T8" fmla="*/ 8 w 101"/>
                <a:gd name="T9" fmla="*/ 4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45">
                  <a:moveTo>
                    <a:pt x="8" y="47"/>
                  </a:moveTo>
                  <a:cubicBezTo>
                    <a:pt x="4" y="78"/>
                    <a:pt x="0" y="96"/>
                    <a:pt x="12" y="115"/>
                  </a:cubicBezTo>
                  <a:cubicBezTo>
                    <a:pt x="30" y="145"/>
                    <a:pt x="70" y="140"/>
                    <a:pt x="84" y="112"/>
                  </a:cubicBezTo>
                  <a:cubicBezTo>
                    <a:pt x="96" y="86"/>
                    <a:pt x="101" y="39"/>
                    <a:pt x="74" y="20"/>
                  </a:cubicBezTo>
                  <a:cubicBezTo>
                    <a:pt x="48" y="0"/>
                    <a:pt x="13" y="16"/>
                    <a:pt x="8" y="47"/>
                  </a:cubicBez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80" name="Freeform 73"/>
            <p:cNvSpPr/>
            <p:nvPr/>
          </p:nvSpPr>
          <p:spPr bwMode="auto">
            <a:xfrm>
              <a:off x="4871242" y="1357578"/>
              <a:ext cx="553733" cy="531524"/>
            </a:xfrm>
            <a:custGeom>
              <a:avLst/>
              <a:gdLst>
                <a:gd name="T0" fmla="*/ 97 w 157"/>
                <a:gd name="T1" fmla="*/ 106 h 151"/>
                <a:gd name="T2" fmla="*/ 55 w 157"/>
                <a:gd name="T3" fmla="*/ 147 h 151"/>
                <a:gd name="T4" fmla="*/ 26 w 157"/>
                <a:gd name="T5" fmla="*/ 116 h 151"/>
                <a:gd name="T6" fmla="*/ 6 w 157"/>
                <a:gd name="T7" fmla="*/ 63 h 151"/>
                <a:gd name="T8" fmla="*/ 56 w 157"/>
                <a:gd name="T9" fmla="*/ 27 h 151"/>
                <a:gd name="T10" fmla="*/ 126 w 157"/>
                <a:gd name="T11" fmla="*/ 7 h 151"/>
                <a:gd name="T12" fmla="*/ 134 w 157"/>
                <a:gd name="T13" fmla="*/ 35 h 151"/>
                <a:gd name="T14" fmla="*/ 147 w 157"/>
                <a:gd name="T15" fmla="*/ 47 h 151"/>
                <a:gd name="T16" fmla="*/ 100 w 157"/>
                <a:gd name="T17" fmla="*/ 91 h 151"/>
                <a:gd name="T18" fmla="*/ 97 w 157"/>
                <a:gd name="T19" fmla="*/ 10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1">
                  <a:moveTo>
                    <a:pt x="97" y="106"/>
                  </a:moveTo>
                  <a:cubicBezTo>
                    <a:pt x="97" y="114"/>
                    <a:pt x="75" y="143"/>
                    <a:pt x="55" y="147"/>
                  </a:cubicBezTo>
                  <a:cubicBezTo>
                    <a:pt x="34" y="151"/>
                    <a:pt x="29" y="145"/>
                    <a:pt x="26" y="116"/>
                  </a:cubicBezTo>
                  <a:cubicBezTo>
                    <a:pt x="22" y="84"/>
                    <a:pt x="11" y="84"/>
                    <a:pt x="6" y="63"/>
                  </a:cubicBezTo>
                  <a:cubicBezTo>
                    <a:pt x="0" y="36"/>
                    <a:pt x="26" y="12"/>
                    <a:pt x="56" y="27"/>
                  </a:cubicBezTo>
                  <a:cubicBezTo>
                    <a:pt x="83" y="39"/>
                    <a:pt x="107" y="15"/>
                    <a:pt x="126" y="7"/>
                  </a:cubicBezTo>
                  <a:cubicBezTo>
                    <a:pt x="144" y="0"/>
                    <a:pt x="147" y="21"/>
                    <a:pt x="134" y="35"/>
                  </a:cubicBezTo>
                  <a:cubicBezTo>
                    <a:pt x="122" y="49"/>
                    <a:pt x="142" y="41"/>
                    <a:pt x="147" y="47"/>
                  </a:cubicBezTo>
                  <a:cubicBezTo>
                    <a:pt x="157" y="57"/>
                    <a:pt x="141" y="82"/>
                    <a:pt x="100" y="91"/>
                  </a:cubicBezTo>
                  <a:cubicBezTo>
                    <a:pt x="107" y="99"/>
                    <a:pt x="97" y="106"/>
                    <a:pt x="97" y="106"/>
                  </a:cubicBezTo>
                  <a:close/>
                </a:path>
              </a:pathLst>
            </a:custGeom>
            <a:solidFill>
              <a:srgbClr val="18458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81" name="Freeform 74"/>
            <p:cNvSpPr/>
            <p:nvPr/>
          </p:nvSpPr>
          <p:spPr bwMode="auto">
            <a:xfrm>
              <a:off x="5182161" y="1643327"/>
              <a:ext cx="84393" cy="158420"/>
            </a:xfrm>
            <a:custGeom>
              <a:avLst/>
              <a:gdLst>
                <a:gd name="T0" fmla="*/ 0 w 24"/>
                <a:gd name="T1" fmla="*/ 15 h 45"/>
                <a:gd name="T2" fmla="*/ 7 w 24"/>
                <a:gd name="T3" fmla="*/ 37 h 45"/>
                <a:gd name="T4" fmla="*/ 23 w 24"/>
                <a:gd name="T5" fmla="*/ 32 h 45"/>
                <a:gd name="T6" fmla="*/ 15 w 24"/>
                <a:gd name="T7" fmla="*/ 5 h 45"/>
                <a:gd name="T8" fmla="*/ 0 w 24"/>
                <a:gd name="T9" fmla="*/ 1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5">
                  <a:moveTo>
                    <a:pt x="0" y="15"/>
                  </a:moveTo>
                  <a:cubicBezTo>
                    <a:pt x="0" y="23"/>
                    <a:pt x="3" y="31"/>
                    <a:pt x="7" y="37"/>
                  </a:cubicBezTo>
                  <a:cubicBezTo>
                    <a:pt x="14" y="45"/>
                    <a:pt x="21" y="41"/>
                    <a:pt x="23" y="32"/>
                  </a:cubicBezTo>
                  <a:cubicBezTo>
                    <a:pt x="24" y="24"/>
                    <a:pt x="23" y="10"/>
                    <a:pt x="15" y="5"/>
                  </a:cubicBezTo>
                  <a:cubicBezTo>
                    <a:pt x="7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82" name="Freeform 75"/>
            <p:cNvSpPr/>
            <p:nvPr/>
          </p:nvSpPr>
          <p:spPr bwMode="auto">
            <a:xfrm>
              <a:off x="4492216" y="3029141"/>
              <a:ext cx="735844" cy="2605803"/>
            </a:xfrm>
            <a:custGeom>
              <a:avLst/>
              <a:gdLst>
                <a:gd name="T0" fmla="*/ 209 w 209"/>
                <a:gd name="T1" fmla="*/ 0 h 741"/>
                <a:gd name="T2" fmla="*/ 166 w 209"/>
                <a:gd name="T3" fmla="*/ 332 h 741"/>
                <a:gd name="T4" fmla="*/ 57 w 209"/>
                <a:gd name="T5" fmla="*/ 741 h 741"/>
                <a:gd name="T6" fmla="*/ 0 w 209"/>
                <a:gd name="T7" fmla="*/ 729 h 741"/>
                <a:gd name="T8" fmla="*/ 72 w 209"/>
                <a:gd name="T9" fmla="*/ 341 h 741"/>
                <a:gd name="T10" fmla="*/ 100 w 209"/>
                <a:gd name="T11" fmla="*/ 0 h 741"/>
                <a:gd name="T12" fmla="*/ 209 w 209"/>
                <a:gd name="T13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741">
                  <a:moveTo>
                    <a:pt x="209" y="0"/>
                  </a:moveTo>
                  <a:cubicBezTo>
                    <a:pt x="209" y="0"/>
                    <a:pt x="182" y="241"/>
                    <a:pt x="166" y="332"/>
                  </a:cubicBezTo>
                  <a:cubicBezTo>
                    <a:pt x="149" y="431"/>
                    <a:pt x="57" y="741"/>
                    <a:pt x="57" y="741"/>
                  </a:cubicBezTo>
                  <a:cubicBezTo>
                    <a:pt x="0" y="729"/>
                    <a:pt x="0" y="729"/>
                    <a:pt x="0" y="729"/>
                  </a:cubicBezTo>
                  <a:cubicBezTo>
                    <a:pt x="0" y="729"/>
                    <a:pt x="63" y="439"/>
                    <a:pt x="72" y="341"/>
                  </a:cubicBezTo>
                  <a:cubicBezTo>
                    <a:pt x="81" y="234"/>
                    <a:pt x="100" y="0"/>
                    <a:pt x="100" y="0"/>
                  </a:cubicBezTo>
                  <a:cubicBezTo>
                    <a:pt x="209" y="0"/>
                    <a:pt x="209" y="0"/>
                    <a:pt x="209" y="0"/>
                  </a:cubicBezTo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83" name="Freeform 76"/>
            <p:cNvSpPr/>
            <p:nvPr/>
          </p:nvSpPr>
          <p:spPr bwMode="auto">
            <a:xfrm>
              <a:off x="4492216" y="3029141"/>
              <a:ext cx="735844" cy="2605803"/>
            </a:xfrm>
            <a:custGeom>
              <a:avLst/>
              <a:gdLst>
                <a:gd name="T0" fmla="*/ 57 w 209"/>
                <a:gd name="T1" fmla="*/ 741 h 741"/>
                <a:gd name="T2" fmla="*/ 41 w 209"/>
                <a:gd name="T3" fmla="*/ 738 h 741"/>
                <a:gd name="T4" fmla="*/ 11 w 209"/>
                <a:gd name="T5" fmla="*/ 732 h 741"/>
                <a:gd name="T6" fmla="*/ 0 w 209"/>
                <a:gd name="T7" fmla="*/ 729 h 741"/>
                <a:gd name="T8" fmla="*/ 72 w 209"/>
                <a:gd name="T9" fmla="*/ 341 h 741"/>
                <a:gd name="T10" fmla="*/ 100 w 209"/>
                <a:gd name="T11" fmla="*/ 0 h 741"/>
                <a:gd name="T12" fmla="*/ 209 w 209"/>
                <a:gd name="T13" fmla="*/ 0 h 741"/>
                <a:gd name="T14" fmla="*/ 209 w 209"/>
                <a:gd name="T15" fmla="*/ 0 h 741"/>
                <a:gd name="T16" fmla="*/ 158 w 209"/>
                <a:gd name="T17" fmla="*/ 0 h 741"/>
                <a:gd name="T18" fmla="*/ 158 w 209"/>
                <a:gd name="T19" fmla="*/ 0 h 741"/>
                <a:gd name="T20" fmla="*/ 168 w 209"/>
                <a:gd name="T21" fmla="*/ 114 h 741"/>
                <a:gd name="T22" fmla="*/ 167 w 209"/>
                <a:gd name="T23" fmla="*/ 328 h 741"/>
                <a:gd name="T24" fmla="*/ 166 w 209"/>
                <a:gd name="T25" fmla="*/ 332 h 741"/>
                <a:gd name="T26" fmla="*/ 148 w 209"/>
                <a:gd name="T27" fmla="*/ 413 h 741"/>
                <a:gd name="T28" fmla="*/ 79 w 209"/>
                <a:gd name="T29" fmla="*/ 664 h 741"/>
                <a:gd name="T30" fmla="*/ 69 w 209"/>
                <a:gd name="T31" fmla="*/ 700 h 741"/>
                <a:gd name="T32" fmla="*/ 69 w 209"/>
                <a:gd name="T33" fmla="*/ 701 h 741"/>
                <a:gd name="T34" fmla="*/ 57 w 209"/>
                <a:gd name="T35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9" h="741">
                  <a:moveTo>
                    <a:pt x="57" y="741"/>
                  </a:moveTo>
                  <a:cubicBezTo>
                    <a:pt x="41" y="738"/>
                    <a:pt x="41" y="738"/>
                    <a:pt x="41" y="738"/>
                  </a:cubicBezTo>
                  <a:cubicBezTo>
                    <a:pt x="11" y="732"/>
                    <a:pt x="11" y="732"/>
                    <a:pt x="11" y="732"/>
                  </a:cubicBezTo>
                  <a:cubicBezTo>
                    <a:pt x="0" y="729"/>
                    <a:pt x="0" y="729"/>
                    <a:pt x="0" y="729"/>
                  </a:cubicBezTo>
                  <a:cubicBezTo>
                    <a:pt x="0" y="729"/>
                    <a:pt x="63" y="439"/>
                    <a:pt x="72" y="341"/>
                  </a:cubicBezTo>
                  <a:cubicBezTo>
                    <a:pt x="81" y="234"/>
                    <a:pt x="100" y="0"/>
                    <a:pt x="100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8" y="0"/>
                    <a:pt x="163" y="50"/>
                    <a:pt x="168" y="114"/>
                  </a:cubicBezTo>
                  <a:cubicBezTo>
                    <a:pt x="153" y="164"/>
                    <a:pt x="161" y="267"/>
                    <a:pt x="167" y="328"/>
                  </a:cubicBezTo>
                  <a:cubicBezTo>
                    <a:pt x="167" y="329"/>
                    <a:pt x="166" y="330"/>
                    <a:pt x="166" y="332"/>
                  </a:cubicBezTo>
                  <a:cubicBezTo>
                    <a:pt x="163" y="352"/>
                    <a:pt x="156" y="380"/>
                    <a:pt x="148" y="413"/>
                  </a:cubicBezTo>
                  <a:cubicBezTo>
                    <a:pt x="128" y="491"/>
                    <a:pt x="99" y="595"/>
                    <a:pt x="79" y="664"/>
                  </a:cubicBezTo>
                  <a:cubicBezTo>
                    <a:pt x="75" y="677"/>
                    <a:pt x="72" y="689"/>
                    <a:pt x="69" y="700"/>
                  </a:cubicBezTo>
                  <a:cubicBezTo>
                    <a:pt x="69" y="700"/>
                    <a:pt x="69" y="701"/>
                    <a:pt x="69" y="701"/>
                  </a:cubicBezTo>
                  <a:cubicBezTo>
                    <a:pt x="61" y="726"/>
                    <a:pt x="57" y="741"/>
                    <a:pt x="57" y="741"/>
                  </a:cubicBezTo>
                </a:path>
              </a:pathLst>
            </a:custGeom>
            <a:solidFill>
              <a:srgbClr val="205DA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84" name="Freeform 77"/>
            <p:cNvSpPr/>
            <p:nvPr/>
          </p:nvSpPr>
          <p:spPr bwMode="auto">
            <a:xfrm>
              <a:off x="4477410" y="5525381"/>
              <a:ext cx="257619" cy="116965"/>
            </a:xfrm>
            <a:custGeom>
              <a:avLst/>
              <a:gdLst>
                <a:gd name="T0" fmla="*/ 174 w 174"/>
                <a:gd name="T1" fmla="*/ 29 h 79"/>
                <a:gd name="T2" fmla="*/ 152 w 174"/>
                <a:gd name="T3" fmla="*/ 79 h 79"/>
                <a:gd name="T4" fmla="*/ 0 w 174"/>
                <a:gd name="T5" fmla="*/ 46 h 79"/>
                <a:gd name="T6" fmla="*/ 12 w 174"/>
                <a:gd name="T7" fmla="*/ 0 h 79"/>
                <a:gd name="T8" fmla="*/ 174 w 174"/>
                <a:gd name="T9" fmla="*/ 29 h 79"/>
                <a:gd name="T10" fmla="*/ 174 w 174"/>
                <a:gd name="T11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79">
                  <a:moveTo>
                    <a:pt x="174" y="29"/>
                  </a:moveTo>
                  <a:lnTo>
                    <a:pt x="152" y="79"/>
                  </a:lnTo>
                  <a:lnTo>
                    <a:pt x="0" y="46"/>
                  </a:lnTo>
                  <a:lnTo>
                    <a:pt x="12" y="0"/>
                  </a:lnTo>
                  <a:lnTo>
                    <a:pt x="174" y="29"/>
                  </a:lnTo>
                  <a:lnTo>
                    <a:pt x="174" y="29"/>
                  </a:lnTo>
                  <a:close/>
                </a:path>
              </a:pathLst>
            </a:custGeom>
            <a:solidFill>
              <a:srgbClr val="272569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85" name="Freeform: Shape 87"/>
            <p:cNvSpPr/>
            <p:nvPr/>
          </p:nvSpPr>
          <p:spPr bwMode="auto">
            <a:xfrm>
              <a:off x="5053441" y="3430375"/>
              <a:ext cx="68019" cy="752129"/>
            </a:xfrm>
            <a:custGeom>
              <a:avLst/>
              <a:gdLst>
                <a:gd name="connsiteX0" fmla="*/ 31961 w 72931"/>
                <a:gd name="connsiteY0" fmla="*/ 0 h 806450"/>
                <a:gd name="connsiteX1" fmla="*/ 72931 w 72931"/>
                <a:gd name="connsiteY1" fmla="*/ 489900 h 806450"/>
                <a:gd name="connsiteX2" fmla="*/ 72931 w 72931"/>
                <a:gd name="connsiteY2" fmla="*/ 504825 h 806450"/>
                <a:gd name="connsiteX3" fmla="*/ 72931 w 72931"/>
                <a:gd name="connsiteY3" fmla="*/ 504974 h 806450"/>
                <a:gd name="connsiteX4" fmla="*/ 71440 w 72931"/>
                <a:gd name="connsiteY4" fmla="*/ 516539 h 806450"/>
                <a:gd name="connsiteX5" fmla="*/ 61758 w 72931"/>
                <a:gd name="connsiteY5" fmla="*/ 591648 h 806450"/>
                <a:gd name="connsiteX6" fmla="*/ 46859 w 72931"/>
                <a:gd name="connsiteY6" fmla="*/ 678323 h 806450"/>
                <a:gd name="connsiteX7" fmla="*/ 28237 w 72931"/>
                <a:gd name="connsiteY7" fmla="*/ 806450 h 806450"/>
                <a:gd name="connsiteX8" fmla="*/ 31961 w 72931"/>
                <a:gd name="connsiteY8" fmla="*/ 0 h 80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931" h="806450">
                  <a:moveTo>
                    <a:pt x="31961" y="0"/>
                  </a:moveTo>
                  <a:cubicBezTo>
                    <a:pt x="46859" y="150738"/>
                    <a:pt x="61758" y="327856"/>
                    <a:pt x="72931" y="489900"/>
                  </a:cubicBezTo>
                  <a:lnTo>
                    <a:pt x="72931" y="504825"/>
                  </a:lnTo>
                  <a:lnTo>
                    <a:pt x="72931" y="504974"/>
                  </a:lnTo>
                  <a:lnTo>
                    <a:pt x="71440" y="516539"/>
                  </a:lnTo>
                  <a:lnTo>
                    <a:pt x="61758" y="591648"/>
                  </a:lnTo>
                  <a:cubicBezTo>
                    <a:pt x="58033" y="621796"/>
                    <a:pt x="50584" y="651943"/>
                    <a:pt x="46859" y="678323"/>
                  </a:cubicBezTo>
                  <a:cubicBezTo>
                    <a:pt x="39410" y="727313"/>
                    <a:pt x="35686" y="768766"/>
                    <a:pt x="28237" y="806450"/>
                  </a:cubicBezTo>
                  <a:cubicBezTo>
                    <a:pt x="5889" y="576574"/>
                    <a:pt x="-23907" y="188423"/>
                    <a:pt x="31961" y="0"/>
                  </a:cubicBezTo>
                  <a:close/>
                </a:path>
              </a:pathLst>
            </a:custGeom>
            <a:solidFill>
              <a:srgbClr val="272569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  <a:noAutofit/>
            </a:bodyPr>
            <a:p>
              <a:endParaRPr lang="en-US"/>
            </a:p>
          </p:txBody>
        </p:sp>
        <p:sp>
          <p:nvSpPr>
            <p:cNvPr id="1050686" name="Freeform 83"/>
            <p:cNvSpPr/>
            <p:nvPr/>
          </p:nvSpPr>
          <p:spPr bwMode="auto">
            <a:xfrm>
              <a:off x="5047430" y="3029141"/>
              <a:ext cx="441210" cy="2672428"/>
            </a:xfrm>
            <a:custGeom>
              <a:avLst/>
              <a:gdLst>
                <a:gd name="T0" fmla="*/ 111 w 125"/>
                <a:gd name="T1" fmla="*/ 0 h 760"/>
                <a:gd name="T2" fmla="*/ 125 w 125"/>
                <a:gd name="T3" fmla="*/ 332 h 760"/>
                <a:gd name="T4" fmla="*/ 103 w 125"/>
                <a:gd name="T5" fmla="*/ 760 h 760"/>
                <a:gd name="T6" fmla="*/ 49 w 125"/>
                <a:gd name="T7" fmla="*/ 760 h 760"/>
                <a:gd name="T8" fmla="*/ 29 w 125"/>
                <a:gd name="T9" fmla="*/ 340 h 760"/>
                <a:gd name="T10" fmla="*/ 0 w 125"/>
                <a:gd name="T11" fmla="*/ 0 h 760"/>
                <a:gd name="T12" fmla="*/ 111 w 125"/>
                <a:gd name="T13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760">
                  <a:moveTo>
                    <a:pt x="111" y="0"/>
                  </a:moveTo>
                  <a:cubicBezTo>
                    <a:pt x="111" y="0"/>
                    <a:pt x="124" y="236"/>
                    <a:pt x="125" y="332"/>
                  </a:cubicBezTo>
                  <a:cubicBezTo>
                    <a:pt x="125" y="432"/>
                    <a:pt x="103" y="760"/>
                    <a:pt x="103" y="760"/>
                  </a:cubicBezTo>
                  <a:cubicBezTo>
                    <a:pt x="49" y="760"/>
                    <a:pt x="49" y="760"/>
                    <a:pt x="49" y="760"/>
                  </a:cubicBezTo>
                  <a:cubicBezTo>
                    <a:pt x="49" y="760"/>
                    <a:pt x="35" y="438"/>
                    <a:pt x="29" y="340"/>
                  </a:cubicBezTo>
                  <a:cubicBezTo>
                    <a:pt x="22" y="233"/>
                    <a:pt x="0" y="0"/>
                    <a:pt x="0" y="0"/>
                  </a:cubicBezTo>
                  <a:cubicBezTo>
                    <a:pt x="111" y="0"/>
                    <a:pt x="111" y="0"/>
                    <a:pt x="111" y="0"/>
                  </a:cubicBezTo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87" name="Freeform 84"/>
            <p:cNvSpPr/>
            <p:nvPr/>
          </p:nvSpPr>
          <p:spPr bwMode="auto">
            <a:xfrm>
              <a:off x="5047430" y="3029141"/>
              <a:ext cx="441210" cy="2672428"/>
            </a:xfrm>
            <a:custGeom>
              <a:avLst/>
              <a:gdLst>
                <a:gd name="T0" fmla="*/ 103 w 125"/>
                <a:gd name="T1" fmla="*/ 760 h 760"/>
                <a:gd name="T2" fmla="*/ 91 w 125"/>
                <a:gd name="T3" fmla="*/ 760 h 760"/>
                <a:gd name="T4" fmla="*/ 60 w 125"/>
                <a:gd name="T5" fmla="*/ 760 h 760"/>
                <a:gd name="T6" fmla="*/ 49 w 125"/>
                <a:gd name="T7" fmla="*/ 760 h 760"/>
                <a:gd name="T8" fmla="*/ 29 w 125"/>
                <a:gd name="T9" fmla="*/ 340 h 760"/>
                <a:gd name="T10" fmla="*/ 21 w 125"/>
                <a:gd name="T11" fmla="*/ 244 h 760"/>
                <a:gd name="T12" fmla="*/ 10 w 125"/>
                <a:gd name="T13" fmla="*/ 114 h 760"/>
                <a:gd name="T14" fmla="*/ 0 w 125"/>
                <a:gd name="T15" fmla="*/ 0 h 760"/>
                <a:gd name="T16" fmla="*/ 111 w 125"/>
                <a:gd name="T17" fmla="*/ 0 h 760"/>
                <a:gd name="T18" fmla="*/ 125 w 125"/>
                <a:gd name="T19" fmla="*/ 332 h 760"/>
                <a:gd name="T20" fmla="*/ 125 w 125"/>
                <a:gd name="T21" fmla="*/ 334 h 760"/>
                <a:gd name="T22" fmla="*/ 124 w 125"/>
                <a:gd name="T23" fmla="*/ 377 h 760"/>
                <a:gd name="T24" fmla="*/ 107 w 125"/>
                <a:gd name="T25" fmla="*/ 700 h 760"/>
                <a:gd name="T26" fmla="*/ 106 w 125"/>
                <a:gd name="T27" fmla="*/ 701 h 760"/>
                <a:gd name="T28" fmla="*/ 103 w 125"/>
                <a:gd name="T29" fmla="*/ 76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760">
                  <a:moveTo>
                    <a:pt x="103" y="760"/>
                  </a:moveTo>
                  <a:cubicBezTo>
                    <a:pt x="91" y="760"/>
                    <a:pt x="91" y="760"/>
                    <a:pt x="91" y="760"/>
                  </a:cubicBezTo>
                  <a:cubicBezTo>
                    <a:pt x="60" y="760"/>
                    <a:pt x="60" y="760"/>
                    <a:pt x="60" y="760"/>
                  </a:cubicBezTo>
                  <a:cubicBezTo>
                    <a:pt x="49" y="760"/>
                    <a:pt x="49" y="760"/>
                    <a:pt x="49" y="760"/>
                  </a:cubicBezTo>
                  <a:cubicBezTo>
                    <a:pt x="49" y="760"/>
                    <a:pt x="35" y="438"/>
                    <a:pt x="29" y="340"/>
                  </a:cubicBezTo>
                  <a:cubicBezTo>
                    <a:pt x="27" y="314"/>
                    <a:pt x="24" y="280"/>
                    <a:pt x="21" y="244"/>
                  </a:cubicBezTo>
                  <a:cubicBezTo>
                    <a:pt x="18" y="201"/>
                    <a:pt x="14" y="154"/>
                    <a:pt x="10" y="114"/>
                  </a:cubicBezTo>
                  <a:cubicBezTo>
                    <a:pt x="5" y="50"/>
                    <a:pt x="0" y="0"/>
                    <a:pt x="0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0"/>
                    <a:pt x="124" y="236"/>
                    <a:pt x="125" y="332"/>
                  </a:cubicBezTo>
                  <a:cubicBezTo>
                    <a:pt x="125" y="333"/>
                    <a:pt x="125" y="334"/>
                    <a:pt x="125" y="334"/>
                  </a:cubicBezTo>
                  <a:cubicBezTo>
                    <a:pt x="125" y="346"/>
                    <a:pt x="124" y="360"/>
                    <a:pt x="124" y="377"/>
                  </a:cubicBezTo>
                  <a:cubicBezTo>
                    <a:pt x="121" y="467"/>
                    <a:pt x="112" y="617"/>
                    <a:pt x="107" y="700"/>
                  </a:cubicBezTo>
                  <a:cubicBezTo>
                    <a:pt x="107" y="700"/>
                    <a:pt x="106" y="701"/>
                    <a:pt x="106" y="701"/>
                  </a:cubicBezTo>
                  <a:cubicBezTo>
                    <a:pt x="104" y="737"/>
                    <a:pt x="103" y="760"/>
                    <a:pt x="103" y="760"/>
                  </a:cubicBezTo>
                </a:path>
              </a:pathLst>
            </a:custGeom>
            <a:solidFill>
              <a:srgbClr val="205DA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688" name="Freeform 85"/>
            <p:cNvSpPr/>
            <p:nvPr/>
          </p:nvSpPr>
          <p:spPr bwMode="auto">
            <a:xfrm>
              <a:off x="5195487" y="5627540"/>
              <a:ext cx="247256" cy="78470"/>
            </a:xfrm>
            <a:custGeom>
              <a:avLst/>
              <a:gdLst>
                <a:gd name="T0" fmla="*/ 167 w 167"/>
                <a:gd name="T1" fmla="*/ 0 h 53"/>
                <a:gd name="T2" fmla="*/ 162 w 167"/>
                <a:gd name="T3" fmla="*/ 53 h 53"/>
                <a:gd name="T4" fmla="*/ 7 w 167"/>
                <a:gd name="T5" fmla="*/ 53 h 53"/>
                <a:gd name="T6" fmla="*/ 0 w 167"/>
                <a:gd name="T7" fmla="*/ 5 h 53"/>
                <a:gd name="T8" fmla="*/ 167 w 167"/>
                <a:gd name="T9" fmla="*/ 0 h 53"/>
                <a:gd name="T10" fmla="*/ 167 w 167"/>
                <a:gd name="T1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53">
                  <a:moveTo>
                    <a:pt x="167" y="0"/>
                  </a:moveTo>
                  <a:lnTo>
                    <a:pt x="162" y="53"/>
                  </a:lnTo>
                  <a:lnTo>
                    <a:pt x="7" y="53"/>
                  </a:lnTo>
                  <a:lnTo>
                    <a:pt x="0" y="5"/>
                  </a:lnTo>
                  <a:lnTo>
                    <a:pt x="167" y="0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272569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</p:grpSp>
      <p:pic>
        <p:nvPicPr>
          <p:cNvPr id="209719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426222" y="0"/>
            <a:ext cx="4007674" cy="6630390"/>
          </a:xfrm>
          <a:prstGeom prst="rect"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91" name="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D71B9F-3993-4306-BFF8-A983D4BB9097}" type="slidenum">
              <a:rPr lang="en-US" smtClean="0"/>
              <a:t>19</a:t>
            </a:fld>
            <a:endParaRPr lang="en-US"/>
          </a:p>
        </p:txBody>
      </p:sp>
      <p:grpSp>
        <p:nvGrpSpPr>
          <p:cNvPr id="285" name="Group 132"/>
          <p:cNvGrpSpPr/>
          <p:nvPr/>
        </p:nvGrpSpPr>
        <p:grpSpPr>
          <a:xfrm>
            <a:off x="1599692" y="657497"/>
            <a:ext cx="4314562" cy="5397135"/>
            <a:chOff x="4431513" y="1357578"/>
            <a:chExt cx="3412426" cy="4607532"/>
          </a:xfrm>
        </p:grpSpPr>
        <p:grpSp>
          <p:nvGrpSpPr>
            <p:cNvPr id="286" name="Group 124"/>
            <p:cNvGrpSpPr/>
            <p:nvPr/>
          </p:nvGrpSpPr>
          <p:grpSpPr>
            <a:xfrm>
              <a:off x="5752181" y="1548571"/>
              <a:ext cx="2091758" cy="3659900"/>
              <a:chOff x="5752181" y="1776603"/>
              <a:chExt cx="2091758" cy="3659900"/>
            </a:xfrm>
          </p:grpSpPr>
          <p:sp>
            <p:nvSpPr>
              <p:cNvPr id="1050692" name="Freeform 14"/>
              <p:cNvSpPr/>
              <p:nvPr/>
            </p:nvSpPr>
            <p:spPr bwMode="auto">
              <a:xfrm>
                <a:off x="5851092" y="1874252"/>
                <a:ext cx="1992847" cy="3562251"/>
              </a:xfrm>
              <a:custGeom>
                <a:avLst/>
                <a:gdLst>
                  <a:gd name="T0" fmla="*/ 462 w 566"/>
                  <a:gd name="T1" fmla="*/ 1013 h 1013"/>
                  <a:gd name="T2" fmla="*/ 53 w 566"/>
                  <a:gd name="T3" fmla="*/ 1013 h 1013"/>
                  <a:gd name="T4" fmla="*/ 2 w 566"/>
                  <a:gd name="T5" fmla="*/ 959 h 1013"/>
                  <a:gd name="T6" fmla="*/ 47 w 566"/>
                  <a:gd name="T7" fmla="*/ 55 h 1013"/>
                  <a:gd name="T8" fmla="*/ 104 w 566"/>
                  <a:gd name="T9" fmla="*/ 0 h 1013"/>
                  <a:gd name="T10" fmla="*/ 513 w 566"/>
                  <a:gd name="T11" fmla="*/ 0 h 1013"/>
                  <a:gd name="T12" fmla="*/ 564 w 566"/>
                  <a:gd name="T13" fmla="*/ 55 h 1013"/>
                  <a:gd name="T14" fmla="*/ 519 w 566"/>
                  <a:gd name="T15" fmla="*/ 959 h 1013"/>
                  <a:gd name="T16" fmla="*/ 462 w 566"/>
                  <a:gd name="T17" fmla="*/ 101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6" h="1013">
                    <a:moveTo>
                      <a:pt x="462" y="1013"/>
                    </a:moveTo>
                    <a:cubicBezTo>
                      <a:pt x="53" y="1013"/>
                      <a:pt x="53" y="1013"/>
                      <a:pt x="53" y="1013"/>
                    </a:cubicBezTo>
                    <a:cubicBezTo>
                      <a:pt x="23" y="1013"/>
                      <a:pt x="0" y="988"/>
                      <a:pt x="2" y="959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9" y="25"/>
                      <a:pt x="74" y="0"/>
                      <a:pt x="104" y="0"/>
                    </a:cubicBezTo>
                    <a:cubicBezTo>
                      <a:pt x="513" y="0"/>
                      <a:pt x="513" y="0"/>
                      <a:pt x="513" y="0"/>
                    </a:cubicBezTo>
                    <a:cubicBezTo>
                      <a:pt x="543" y="0"/>
                      <a:pt x="566" y="25"/>
                      <a:pt x="564" y="55"/>
                    </a:cubicBezTo>
                    <a:cubicBezTo>
                      <a:pt x="519" y="959"/>
                      <a:pt x="519" y="959"/>
                      <a:pt x="519" y="959"/>
                    </a:cubicBezTo>
                    <a:cubicBezTo>
                      <a:pt x="517" y="988"/>
                      <a:pt x="492" y="1013"/>
                      <a:pt x="462" y="1013"/>
                    </a:cubicBezTo>
                  </a:path>
                </a:pathLst>
              </a:custGeom>
              <a:solidFill>
                <a:srgbClr val="272569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693" name="Freeform 13"/>
              <p:cNvSpPr/>
              <p:nvPr/>
            </p:nvSpPr>
            <p:spPr bwMode="auto">
              <a:xfrm>
                <a:off x="5752181" y="1776603"/>
                <a:ext cx="1992847" cy="3562251"/>
              </a:xfrm>
              <a:custGeom>
                <a:avLst/>
                <a:gdLst>
                  <a:gd name="T0" fmla="*/ 462 w 566"/>
                  <a:gd name="T1" fmla="*/ 1013 h 1013"/>
                  <a:gd name="T2" fmla="*/ 53 w 566"/>
                  <a:gd name="T3" fmla="*/ 1013 h 1013"/>
                  <a:gd name="T4" fmla="*/ 2 w 566"/>
                  <a:gd name="T5" fmla="*/ 959 h 1013"/>
                  <a:gd name="T6" fmla="*/ 47 w 566"/>
                  <a:gd name="T7" fmla="*/ 55 h 1013"/>
                  <a:gd name="T8" fmla="*/ 104 w 566"/>
                  <a:gd name="T9" fmla="*/ 0 h 1013"/>
                  <a:gd name="T10" fmla="*/ 513 w 566"/>
                  <a:gd name="T11" fmla="*/ 0 h 1013"/>
                  <a:gd name="T12" fmla="*/ 564 w 566"/>
                  <a:gd name="T13" fmla="*/ 55 h 1013"/>
                  <a:gd name="T14" fmla="*/ 519 w 566"/>
                  <a:gd name="T15" fmla="*/ 959 h 1013"/>
                  <a:gd name="T16" fmla="*/ 462 w 566"/>
                  <a:gd name="T17" fmla="*/ 101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6" h="1013">
                    <a:moveTo>
                      <a:pt x="462" y="1013"/>
                    </a:moveTo>
                    <a:cubicBezTo>
                      <a:pt x="53" y="1013"/>
                      <a:pt x="53" y="1013"/>
                      <a:pt x="53" y="1013"/>
                    </a:cubicBezTo>
                    <a:cubicBezTo>
                      <a:pt x="23" y="1013"/>
                      <a:pt x="0" y="988"/>
                      <a:pt x="2" y="959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9" y="25"/>
                      <a:pt x="74" y="0"/>
                      <a:pt x="104" y="0"/>
                    </a:cubicBezTo>
                    <a:cubicBezTo>
                      <a:pt x="513" y="0"/>
                      <a:pt x="513" y="0"/>
                      <a:pt x="513" y="0"/>
                    </a:cubicBezTo>
                    <a:cubicBezTo>
                      <a:pt x="543" y="0"/>
                      <a:pt x="566" y="25"/>
                      <a:pt x="564" y="55"/>
                    </a:cubicBezTo>
                    <a:cubicBezTo>
                      <a:pt x="519" y="959"/>
                      <a:pt x="519" y="959"/>
                      <a:pt x="519" y="959"/>
                    </a:cubicBezTo>
                    <a:cubicBezTo>
                      <a:pt x="517" y="988"/>
                      <a:pt x="492" y="1013"/>
                      <a:pt x="462" y="1013"/>
                    </a:cubicBezTo>
                  </a:path>
                </a:pathLst>
              </a:custGeom>
              <a:solidFill>
                <a:srgbClr val="35328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694" name="Freeform: Shape 121"/>
              <p:cNvSpPr/>
              <p:nvPr/>
            </p:nvSpPr>
            <p:spPr bwMode="auto">
              <a:xfrm>
                <a:off x="5758796" y="1999304"/>
                <a:ext cx="1977730" cy="3339550"/>
              </a:xfrm>
              <a:custGeom>
                <a:avLst/>
                <a:gdLst>
                  <a:gd name="connsiteX0" fmla="*/ 157409 w 1977730"/>
                  <a:gd name="connsiteY0" fmla="*/ 0 h 3339550"/>
                  <a:gd name="connsiteX1" fmla="*/ 167436 w 1977730"/>
                  <a:gd name="connsiteY1" fmla="*/ 0 h 3339550"/>
                  <a:gd name="connsiteX2" fmla="*/ 1897408 w 1977730"/>
                  <a:gd name="connsiteY2" fmla="*/ 0 h 3339550"/>
                  <a:gd name="connsiteX3" fmla="*/ 1977730 w 1977730"/>
                  <a:gd name="connsiteY3" fmla="*/ 0 h 3339550"/>
                  <a:gd name="connsiteX4" fmla="*/ 1951300 w 1977730"/>
                  <a:gd name="connsiteY4" fmla="*/ 530284 h 3339550"/>
                  <a:gd name="connsiteX5" fmla="*/ 1820748 w 1977730"/>
                  <a:gd name="connsiteY5" fmla="*/ 3149657 h 3339550"/>
                  <a:gd name="connsiteX6" fmla="*/ 1620055 w 1977730"/>
                  <a:gd name="connsiteY6" fmla="*/ 3339550 h 3339550"/>
                  <a:gd name="connsiteX7" fmla="*/ 179995 w 1977730"/>
                  <a:gd name="connsiteY7" fmla="*/ 3339550 h 3339550"/>
                  <a:gd name="connsiteX8" fmla="*/ 427 w 1977730"/>
                  <a:gd name="connsiteY8" fmla="*/ 3149657 h 3339550"/>
                  <a:gd name="connsiteX9" fmla="*/ 156394 w 1977730"/>
                  <a:gd name="connsiteY9" fmla="*/ 20380 h 333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7730" h="3339550">
                    <a:moveTo>
                      <a:pt x="157409" y="0"/>
                    </a:moveTo>
                    <a:lnTo>
                      <a:pt x="167436" y="0"/>
                    </a:lnTo>
                    <a:cubicBezTo>
                      <a:pt x="471566" y="0"/>
                      <a:pt x="995345" y="0"/>
                      <a:pt x="1897408" y="0"/>
                    </a:cubicBezTo>
                    <a:lnTo>
                      <a:pt x="1977730" y="0"/>
                    </a:lnTo>
                    <a:lnTo>
                      <a:pt x="1951300" y="530284"/>
                    </a:lnTo>
                    <a:cubicBezTo>
                      <a:pt x="1820748" y="3149657"/>
                      <a:pt x="1820748" y="3149657"/>
                      <a:pt x="1820748" y="3149657"/>
                    </a:cubicBezTo>
                    <a:cubicBezTo>
                      <a:pt x="1813707" y="3251637"/>
                      <a:pt x="1725683" y="3339550"/>
                      <a:pt x="1620055" y="3339550"/>
                    </a:cubicBezTo>
                    <a:cubicBezTo>
                      <a:pt x="179995" y="3339550"/>
                      <a:pt x="179995" y="3339550"/>
                      <a:pt x="179995" y="3339550"/>
                    </a:cubicBezTo>
                    <a:cubicBezTo>
                      <a:pt x="74367" y="3339550"/>
                      <a:pt x="-6615" y="3251637"/>
                      <a:pt x="427" y="3149657"/>
                    </a:cubicBezTo>
                    <a:cubicBezTo>
                      <a:pt x="119259" y="765446"/>
                      <a:pt x="148967" y="169393"/>
                      <a:pt x="156394" y="2038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  <a:noAutofit/>
              </a:bodyPr>
              <a:p>
                <a:endParaRPr lang="en-US"/>
              </a:p>
            </p:txBody>
          </p:sp>
          <p:grpSp>
            <p:nvGrpSpPr>
              <p:cNvPr id="287" name="Group 123"/>
              <p:cNvGrpSpPr/>
              <p:nvPr/>
            </p:nvGrpSpPr>
            <p:grpSpPr>
              <a:xfrm>
                <a:off x="6032134" y="2279442"/>
                <a:ext cx="1435150" cy="2350886"/>
                <a:chOff x="5884695" y="2037924"/>
                <a:chExt cx="1730028" cy="2833921"/>
              </a:xfrm>
            </p:grpSpPr>
            <p:sp>
              <p:nvSpPr>
                <p:cNvPr id="1050695" name="Freeform 18"/>
                <p:cNvSpPr/>
                <p:nvPr/>
              </p:nvSpPr>
              <p:spPr bwMode="auto">
                <a:xfrm>
                  <a:off x="5966864" y="2587955"/>
                  <a:ext cx="778780" cy="746207"/>
                </a:xfrm>
                <a:custGeom>
                  <a:avLst/>
                  <a:gdLst>
                    <a:gd name="T0" fmla="*/ 157 w 221"/>
                    <a:gd name="T1" fmla="*/ 212 h 212"/>
                    <a:gd name="T2" fmla="*/ 53 w 221"/>
                    <a:gd name="T3" fmla="*/ 212 h 212"/>
                    <a:gd name="T4" fmla="*/ 1 w 221"/>
                    <a:gd name="T5" fmla="*/ 158 h 212"/>
                    <a:gd name="T6" fmla="*/ 7 w 221"/>
                    <a:gd name="T7" fmla="*/ 54 h 212"/>
                    <a:gd name="T8" fmla="*/ 63 w 221"/>
                    <a:gd name="T9" fmla="*/ 0 h 212"/>
                    <a:gd name="T10" fmla="*/ 168 w 221"/>
                    <a:gd name="T11" fmla="*/ 0 h 212"/>
                    <a:gd name="T12" fmla="*/ 219 w 221"/>
                    <a:gd name="T13" fmla="*/ 54 h 212"/>
                    <a:gd name="T14" fmla="*/ 214 w 221"/>
                    <a:gd name="T15" fmla="*/ 158 h 212"/>
                    <a:gd name="T16" fmla="*/ 157 w 221"/>
                    <a:gd name="T17" fmla="*/ 212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1" h="212">
                      <a:moveTo>
                        <a:pt x="157" y="212"/>
                      </a:moveTo>
                      <a:cubicBezTo>
                        <a:pt x="53" y="212"/>
                        <a:pt x="53" y="212"/>
                        <a:pt x="53" y="212"/>
                      </a:cubicBezTo>
                      <a:cubicBezTo>
                        <a:pt x="23" y="212"/>
                        <a:pt x="0" y="188"/>
                        <a:pt x="1" y="158"/>
                      </a:cubicBezTo>
                      <a:cubicBezTo>
                        <a:pt x="7" y="54"/>
                        <a:pt x="7" y="54"/>
                        <a:pt x="7" y="54"/>
                      </a:cubicBezTo>
                      <a:cubicBezTo>
                        <a:pt x="8" y="24"/>
                        <a:pt x="34" y="0"/>
                        <a:pt x="63" y="0"/>
                      </a:cubicBezTo>
                      <a:cubicBezTo>
                        <a:pt x="168" y="0"/>
                        <a:pt x="168" y="0"/>
                        <a:pt x="168" y="0"/>
                      </a:cubicBezTo>
                      <a:cubicBezTo>
                        <a:pt x="197" y="0"/>
                        <a:pt x="221" y="24"/>
                        <a:pt x="219" y="54"/>
                      </a:cubicBezTo>
                      <a:cubicBezTo>
                        <a:pt x="214" y="158"/>
                        <a:pt x="214" y="158"/>
                        <a:pt x="214" y="158"/>
                      </a:cubicBezTo>
                      <a:cubicBezTo>
                        <a:pt x="212" y="188"/>
                        <a:pt x="187" y="212"/>
                        <a:pt x="157" y="212"/>
                      </a:cubicBezTo>
                      <a:close/>
                    </a:path>
                  </a:pathLst>
                </a:custGeom>
                <a:solidFill>
                  <a:srgbClr val="205DAB"/>
                </a:solidFill>
                <a:ln>
                  <a:noFill/>
                </a:ln>
                <a:effectLst>
                  <a:outerShdw algn="tl" blurRad="50800" dir="2700000" dist="38100" rotWithShape="0">
                    <a:prstClr val="black">
                      <a:alpha val="16000"/>
                    </a:prstClr>
                  </a:outerShdw>
                </a:effectLst>
              </p:spPr>
              <p:txBody>
                <a:bodyPr anchor="t" anchorCtr="0" bIns="45720" compatLnSpc="1" lIns="91440" numCol="1" rIns="91440" tIns="45720" vert="horz" wrap="square">
                  <a:prstTxWarp prst="textNoShape"/>
                </a:bodyPr>
                <a:p>
                  <a:endParaRPr lang="en-US"/>
                </a:p>
              </p:txBody>
            </p:sp>
            <p:grpSp>
              <p:nvGrpSpPr>
                <p:cNvPr id="288" name="Group 88"/>
                <p:cNvGrpSpPr/>
                <p:nvPr/>
              </p:nvGrpSpPr>
              <p:grpSpPr>
                <a:xfrm>
                  <a:off x="5937236" y="3497092"/>
                  <a:ext cx="1609380" cy="383467"/>
                  <a:chOff x="4438650" y="3592513"/>
                  <a:chExt cx="1725613" cy="411162"/>
                </a:xfrm>
                <a:solidFill>
                  <a:srgbClr val="205DAB"/>
                </a:solidFill>
                <a:effectLst>
                  <a:outerShdw algn="tl" blurRad="50800" dir="2700000" dist="38100" rotWithShape="0">
                    <a:prstClr val="black">
                      <a:alpha val="16000"/>
                    </a:prstClr>
                  </a:outerShdw>
                </a:effectLst>
              </p:grpSpPr>
              <p:sp>
                <p:nvSpPr>
                  <p:cNvPr id="1050696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6029325" y="3852863"/>
                    <a:ext cx="120650" cy="120650"/>
                  </a:xfrm>
                  <a:prstGeom prst="ellipse"/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697" name="Freeform 23"/>
                  <p:cNvSpPr/>
                  <p:nvPr/>
                </p:nvSpPr>
                <p:spPr bwMode="auto">
                  <a:xfrm>
                    <a:off x="4438650" y="3592513"/>
                    <a:ext cx="427038" cy="411162"/>
                  </a:xfrm>
                  <a:custGeom>
                    <a:avLst/>
                    <a:gdLst>
                      <a:gd name="T0" fmla="*/ 81 w 113"/>
                      <a:gd name="T1" fmla="*/ 109 h 109"/>
                      <a:gd name="T2" fmla="*/ 27 w 113"/>
                      <a:gd name="T3" fmla="*/ 109 h 109"/>
                      <a:gd name="T4" fmla="*/ 1 w 113"/>
                      <a:gd name="T5" fmla="*/ 81 h 109"/>
                      <a:gd name="T6" fmla="*/ 3 w 113"/>
                      <a:gd name="T7" fmla="*/ 28 h 109"/>
                      <a:gd name="T8" fmla="*/ 33 w 113"/>
                      <a:gd name="T9" fmla="*/ 0 h 109"/>
                      <a:gd name="T10" fmla="*/ 86 w 113"/>
                      <a:gd name="T11" fmla="*/ 0 h 109"/>
                      <a:gd name="T12" fmla="*/ 113 w 113"/>
                      <a:gd name="T13" fmla="*/ 28 h 109"/>
                      <a:gd name="T14" fmla="*/ 110 w 113"/>
                      <a:gd name="T15" fmla="*/ 81 h 109"/>
                      <a:gd name="T16" fmla="*/ 81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1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1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3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3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1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698" name="Freeform 24"/>
                  <p:cNvSpPr/>
                  <p:nvPr/>
                </p:nvSpPr>
                <p:spPr bwMode="auto">
                  <a:xfrm>
                    <a:off x="5737225" y="3592513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1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699" name="Freeform 25"/>
                  <p:cNvSpPr/>
                  <p:nvPr/>
                </p:nvSpPr>
                <p:spPr bwMode="auto">
                  <a:xfrm>
                    <a:off x="5087938" y="3592513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</p:grpSp>
            <p:grpSp>
              <p:nvGrpSpPr>
                <p:cNvPr id="289" name="Group 89"/>
                <p:cNvGrpSpPr/>
                <p:nvPr/>
              </p:nvGrpSpPr>
              <p:grpSpPr>
                <a:xfrm>
                  <a:off x="5910602" y="3986677"/>
                  <a:ext cx="1609380" cy="383467"/>
                  <a:chOff x="4438650" y="3467375"/>
                  <a:chExt cx="1725613" cy="411162"/>
                </a:xfrm>
                <a:solidFill>
                  <a:srgbClr val="205DAB"/>
                </a:solidFill>
                <a:effectLst>
                  <a:outerShdw algn="tl" blurRad="50800" dir="2700000" dist="38100" rotWithShape="0">
                    <a:prstClr val="black">
                      <a:alpha val="16000"/>
                    </a:prstClr>
                  </a:outerShdw>
                </a:effectLst>
              </p:grpSpPr>
              <p:sp>
                <p:nvSpPr>
                  <p:cNvPr id="1050700" name="Freeform 23"/>
                  <p:cNvSpPr/>
                  <p:nvPr/>
                </p:nvSpPr>
                <p:spPr bwMode="auto">
                  <a:xfrm>
                    <a:off x="4438650" y="3467375"/>
                    <a:ext cx="427038" cy="411162"/>
                  </a:xfrm>
                  <a:custGeom>
                    <a:avLst/>
                    <a:gdLst>
                      <a:gd name="T0" fmla="*/ 81 w 113"/>
                      <a:gd name="T1" fmla="*/ 109 h 109"/>
                      <a:gd name="T2" fmla="*/ 27 w 113"/>
                      <a:gd name="T3" fmla="*/ 109 h 109"/>
                      <a:gd name="T4" fmla="*/ 1 w 113"/>
                      <a:gd name="T5" fmla="*/ 81 h 109"/>
                      <a:gd name="T6" fmla="*/ 3 w 113"/>
                      <a:gd name="T7" fmla="*/ 28 h 109"/>
                      <a:gd name="T8" fmla="*/ 33 w 113"/>
                      <a:gd name="T9" fmla="*/ 0 h 109"/>
                      <a:gd name="T10" fmla="*/ 86 w 113"/>
                      <a:gd name="T11" fmla="*/ 0 h 109"/>
                      <a:gd name="T12" fmla="*/ 113 w 113"/>
                      <a:gd name="T13" fmla="*/ 28 h 109"/>
                      <a:gd name="T14" fmla="*/ 110 w 113"/>
                      <a:gd name="T15" fmla="*/ 81 h 109"/>
                      <a:gd name="T16" fmla="*/ 81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1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1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3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3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1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701" name="Freeform 24"/>
                  <p:cNvSpPr/>
                  <p:nvPr/>
                </p:nvSpPr>
                <p:spPr bwMode="auto">
                  <a:xfrm>
                    <a:off x="5737225" y="3467375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1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702" name="Freeform 25"/>
                  <p:cNvSpPr/>
                  <p:nvPr/>
                </p:nvSpPr>
                <p:spPr bwMode="auto">
                  <a:xfrm>
                    <a:off x="5087938" y="3467375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</p:grpSp>
            <p:grpSp>
              <p:nvGrpSpPr>
                <p:cNvPr id="290" name="Group 95"/>
                <p:cNvGrpSpPr/>
                <p:nvPr/>
              </p:nvGrpSpPr>
              <p:grpSpPr>
                <a:xfrm>
                  <a:off x="6005343" y="2037924"/>
                  <a:ext cx="1609380" cy="383467"/>
                  <a:chOff x="4438650" y="3592513"/>
                  <a:chExt cx="1725613" cy="411162"/>
                </a:xfrm>
                <a:solidFill>
                  <a:srgbClr val="205DAB"/>
                </a:solidFill>
                <a:effectLst>
                  <a:outerShdw algn="tl" blurRad="50800" dir="2700000" dist="38100" rotWithShape="0">
                    <a:prstClr val="black">
                      <a:alpha val="16000"/>
                    </a:prstClr>
                  </a:outerShdw>
                </a:effectLst>
              </p:grpSpPr>
              <p:sp>
                <p:nvSpPr>
                  <p:cNvPr id="1050703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6029325" y="3852863"/>
                    <a:ext cx="120650" cy="120650"/>
                  </a:xfrm>
                  <a:prstGeom prst="ellipse"/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704" name="Freeform 23"/>
                  <p:cNvSpPr/>
                  <p:nvPr/>
                </p:nvSpPr>
                <p:spPr bwMode="auto">
                  <a:xfrm>
                    <a:off x="4438650" y="3592513"/>
                    <a:ext cx="427038" cy="411162"/>
                  </a:xfrm>
                  <a:custGeom>
                    <a:avLst/>
                    <a:gdLst>
                      <a:gd name="T0" fmla="*/ 81 w 113"/>
                      <a:gd name="T1" fmla="*/ 109 h 109"/>
                      <a:gd name="T2" fmla="*/ 27 w 113"/>
                      <a:gd name="T3" fmla="*/ 109 h 109"/>
                      <a:gd name="T4" fmla="*/ 1 w 113"/>
                      <a:gd name="T5" fmla="*/ 81 h 109"/>
                      <a:gd name="T6" fmla="*/ 3 w 113"/>
                      <a:gd name="T7" fmla="*/ 28 h 109"/>
                      <a:gd name="T8" fmla="*/ 33 w 113"/>
                      <a:gd name="T9" fmla="*/ 0 h 109"/>
                      <a:gd name="T10" fmla="*/ 86 w 113"/>
                      <a:gd name="T11" fmla="*/ 0 h 109"/>
                      <a:gd name="T12" fmla="*/ 113 w 113"/>
                      <a:gd name="T13" fmla="*/ 28 h 109"/>
                      <a:gd name="T14" fmla="*/ 110 w 113"/>
                      <a:gd name="T15" fmla="*/ 81 h 109"/>
                      <a:gd name="T16" fmla="*/ 81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1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1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3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3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1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705" name="Freeform 24"/>
                  <p:cNvSpPr/>
                  <p:nvPr/>
                </p:nvSpPr>
                <p:spPr bwMode="auto">
                  <a:xfrm>
                    <a:off x="5737225" y="3592513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1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706" name="Freeform 25"/>
                  <p:cNvSpPr/>
                  <p:nvPr/>
                </p:nvSpPr>
                <p:spPr bwMode="auto">
                  <a:xfrm>
                    <a:off x="5087938" y="3592513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</p:grpSp>
            <p:grpSp>
              <p:nvGrpSpPr>
                <p:cNvPr id="291" name="Group 101"/>
                <p:cNvGrpSpPr/>
                <p:nvPr/>
              </p:nvGrpSpPr>
              <p:grpSpPr>
                <a:xfrm>
                  <a:off x="5884695" y="4488378"/>
                  <a:ext cx="1609378" cy="383467"/>
                  <a:chOff x="4459512" y="3440142"/>
                  <a:chExt cx="1725611" cy="411162"/>
                </a:xfrm>
                <a:solidFill>
                  <a:srgbClr val="205DAB"/>
                </a:solidFill>
                <a:effectLst>
                  <a:outerShdw algn="tl" blurRad="50800" dir="2700000" dist="38100" rotWithShape="0">
                    <a:prstClr val="black">
                      <a:alpha val="16000"/>
                    </a:prstClr>
                  </a:outerShdw>
                </a:effectLst>
              </p:grpSpPr>
              <p:sp>
                <p:nvSpPr>
                  <p:cNvPr id="1050707" name="Freeform 23"/>
                  <p:cNvSpPr/>
                  <p:nvPr/>
                </p:nvSpPr>
                <p:spPr bwMode="auto">
                  <a:xfrm>
                    <a:off x="4459512" y="3440142"/>
                    <a:ext cx="427038" cy="411162"/>
                  </a:xfrm>
                  <a:custGeom>
                    <a:avLst/>
                    <a:gdLst>
                      <a:gd name="T0" fmla="*/ 81 w 113"/>
                      <a:gd name="T1" fmla="*/ 109 h 109"/>
                      <a:gd name="T2" fmla="*/ 27 w 113"/>
                      <a:gd name="T3" fmla="*/ 109 h 109"/>
                      <a:gd name="T4" fmla="*/ 1 w 113"/>
                      <a:gd name="T5" fmla="*/ 81 h 109"/>
                      <a:gd name="T6" fmla="*/ 3 w 113"/>
                      <a:gd name="T7" fmla="*/ 28 h 109"/>
                      <a:gd name="T8" fmla="*/ 33 w 113"/>
                      <a:gd name="T9" fmla="*/ 0 h 109"/>
                      <a:gd name="T10" fmla="*/ 86 w 113"/>
                      <a:gd name="T11" fmla="*/ 0 h 109"/>
                      <a:gd name="T12" fmla="*/ 113 w 113"/>
                      <a:gd name="T13" fmla="*/ 28 h 109"/>
                      <a:gd name="T14" fmla="*/ 110 w 113"/>
                      <a:gd name="T15" fmla="*/ 81 h 109"/>
                      <a:gd name="T16" fmla="*/ 81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1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1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3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3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1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708" name="Freeform 24"/>
                  <p:cNvSpPr/>
                  <p:nvPr/>
                </p:nvSpPr>
                <p:spPr bwMode="auto">
                  <a:xfrm>
                    <a:off x="5758085" y="3440142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1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709" name="Freeform 25"/>
                  <p:cNvSpPr/>
                  <p:nvPr/>
                </p:nvSpPr>
                <p:spPr bwMode="auto">
                  <a:xfrm>
                    <a:off x="5108798" y="3440142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</p:grpSp>
          </p:grpSp>
          <p:sp>
            <p:nvSpPr>
              <p:cNvPr id="1050710" name="Freeform: Shape 115"/>
              <p:cNvSpPr/>
              <p:nvPr/>
            </p:nvSpPr>
            <p:spPr bwMode="auto">
              <a:xfrm>
                <a:off x="5758796" y="4949086"/>
                <a:ext cx="1831554" cy="406690"/>
              </a:xfrm>
              <a:custGeom>
                <a:avLst/>
                <a:gdLst>
                  <a:gd name="connsiteX0" fmla="*/ 1831554 w 1831554"/>
                  <a:gd name="connsiteY0" fmla="*/ 0 h 406690"/>
                  <a:gd name="connsiteX1" fmla="*/ 1829104 w 1831554"/>
                  <a:gd name="connsiteY1" fmla="*/ 49157 h 406690"/>
                  <a:gd name="connsiteX2" fmla="*/ 1820748 w 1831554"/>
                  <a:gd name="connsiteY2" fmla="*/ 216797 h 406690"/>
                  <a:gd name="connsiteX3" fmla="*/ 1620055 w 1831554"/>
                  <a:gd name="connsiteY3" fmla="*/ 406690 h 406690"/>
                  <a:gd name="connsiteX4" fmla="*/ 179995 w 1831554"/>
                  <a:gd name="connsiteY4" fmla="*/ 406690 h 406690"/>
                  <a:gd name="connsiteX5" fmla="*/ 427 w 1831554"/>
                  <a:gd name="connsiteY5" fmla="*/ 216797 h 406690"/>
                  <a:gd name="connsiteX6" fmla="*/ 10822 w 1831554"/>
                  <a:gd name="connsiteY6" fmla="*/ 8241 h 406690"/>
                  <a:gd name="connsiteX7" fmla="*/ 15883 w 1831554"/>
                  <a:gd name="connsiteY7" fmla="*/ 8241 h 406690"/>
                  <a:gd name="connsiteX8" fmla="*/ 1791272 w 1831554"/>
                  <a:gd name="connsiteY8" fmla="*/ 8241 h 406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1554" h="406690">
                    <a:moveTo>
                      <a:pt x="1831554" y="0"/>
                    </a:moveTo>
                    <a:lnTo>
                      <a:pt x="1829104" y="49157"/>
                    </a:lnTo>
                    <a:cubicBezTo>
                      <a:pt x="1820748" y="216797"/>
                      <a:pt x="1820748" y="216797"/>
                      <a:pt x="1820748" y="216797"/>
                    </a:cubicBezTo>
                    <a:cubicBezTo>
                      <a:pt x="1813707" y="318777"/>
                      <a:pt x="1725683" y="406690"/>
                      <a:pt x="1620055" y="406690"/>
                    </a:cubicBezTo>
                    <a:cubicBezTo>
                      <a:pt x="179995" y="406690"/>
                      <a:pt x="179995" y="406690"/>
                      <a:pt x="179995" y="406690"/>
                    </a:cubicBezTo>
                    <a:cubicBezTo>
                      <a:pt x="74367" y="406690"/>
                      <a:pt x="-6615" y="318777"/>
                      <a:pt x="427" y="216797"/>
                    </a:cubicBezTo>
                    <a:lnTo>
                      <a:pt x="10822" y="8241"/>
                    </a:lnTo>
                    <a:lnTo>
                      <a:pt x="15883" y="8241"/>
                    </a:lnTo>
                    <a:cubicBezTo>
                      <a:pt x="138832" y="8241"/>
                      <a:pt x="532270" y="8241"/>
                      <a:pt x="1791272" y="8241"/>
                    </a:cubicBezTo>
                    <a:close/>
                  </a:path>
                </a:pathLst>
              </a:custGeom>
              <a:solidFill>
                <a:srgbClr val="35328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  <a:noAutofit/>
              </a:bodyPr>
              <a:p>
                <a:endParaRPr lang="en-US"/>
              </a:p>
            </p:txBody>
          </p:sp>
        </p:grpSp>
        <p:sp>
          <p:nvSpPr>
            <p:cNvPr id="1050711" name="Rectangle 5"/>
            <p:cNvSpPr>
              <a:spLocks noChangeArrowheads="1"/>
            </p:cNvSpPr>
            <p:nvPr/>
          </p:nvSpPr>
          <p:spPr bwMode="auto">
            <a:xfrm>
              <a:off x="5019299" y="5670477"/>
              <a:ext cx="342012" cy="2961"/>
            </a:xfrm>
            <a:prstGeom prst="rect"/>
            <a:solidFill>
              <a:srgbClr val="E5E5E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12" name="Freeform 8"/>
            <p:cNvSpPr/>
            <p:nvPr/>
          </p:nvSpPr>
          <p:spPr bwMode="auto">
            <a:xfrm>
              <a:off x="4692093" y="1523401"/>
              <a:ext cx="888342" cy="2377795"/>
            </a:xfrm>
            <a:custGeom>
              <a:avLst/>
              <a:gdLst>
                <a:gd name="T0" fmla="*/ 600 w 600"/>
                <a:gd name="T1" fmla="*/ 1606 h 1606"/>
                <a:gd name="T2" fmla="*/ 369 w 600"/>
                <a:gd name="T3" fmla="*/ 0 h 1606"/>
                <a:gd name="T4" fmla="*/ 0 w 600"/>
                <a:gd name="T5" fmla="*/ 0 h 1606"/>
                <a:gd name="T6" fmla="*/ 231 w 600"/>
                <a:gd name="T7" fmla="*/ 1606 h 1606"/>
                <a:gd name="T8" fmla="*/ 600 w 600"/>
                <a:gd name="T9" fmla="*/ 1606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1606">
                  <a:moveTo>
                    <a:pt x="600" y="1606"/>
                  </a:moveTo>
                  <a:lnTo>
                    <a:pt x="369" y="0"/>
                  </a:lnTo>
                  <a:lnTo>
                    <a:pt x="0" y="0"/>
                  </a:lnTo>
                  <a:lnTo>
                    <a:pt x="231" y="1606"/>
                  </a:lnTo>
                  <a:lnTo>
                    <a:pt x="600" y="1606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13" name="Freeform 32"/>
            <p:cNvSpPr/>
            <p:nvPr/>
          </p:nvSpPr>
          <p:spPr bwMode="auto">
            <a:xfrm>
              <a:off x="4692093" y="3036543"/>
              <a:ext cx="137693" cy="115484"/>
            </a:xfrm>
            <a:custGeom>
              <a:avLst/>
              <a:gdLst>
                <a:gd name="T0" fmla="*/ 20 w 39"/>
                <a:gd name="T1" fmla="*/ 0 h 33"/>
                <a:gd name="T2" fmla="*/ 39 w 39"/>
                <a:gd name="T3" fmla="*/ 17 h 33"/>
                <a:gd name="T4" fmla="*/ 3 w 39"/>
                <a:gd name="T5" fmla="*/ 33 h 33"/>
                <a:gd name="T6" fmla="*/ 1 w 39"/>
                <a:gd name="T7" fmla="*/ 11 h 33"/>
                <a:gd name="T8" fmla="*/ 10 w 39"/>
                <a:gd name="T9" fmla="*/ 1 h 33"/>
                <a:gd name="T10" fmla="*/ 20 w 39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33">
                  <a:moveTo>
                    <a:pt x="20" y="0"/>
                  </a:moveTo>
                  <a:cubicBezTo>
                    <a:pt x="39" y="17"/>
                    <a:pt x="39" y="17"/>
                    <a:pt x="39" y="17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2" y="24"/>
                    <a:pt x="1" y="11"/>
                  </a:cubicBezTo>
                  <a:cubicBezTo>
                    <a:pt x="0" y="6"/>
                    <a:pt x="4" y="1"/>
                    <a:pt x="10" y="1"/>
                  </a:cubicBezTo>
                  <a:cubicBezTo>
                    <a:pt x="20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14" name="Freeform 33"/>
            <p:cNvSpPr/>
            <p:nvPr/>
          </p:nvSpPr>
          <p:spPr bwMode="auto">
            <a:xfrm>
              <a:off x="4702457" y="3095766"/>
              <a:ext cx="152499" cy="119926"/>
            </a:xfrm>
            <a:custGeom>
              <a:avLst/>
              <a:gdLst>
                <a:gd name="T0" fmla="*/ 103 w 103"/>
                <a:gd name="T1" fmla="*/ 81 h 81"/>
                <a:gd name="T2" fmla="*/ 26 w 103"/>
                <a:gd name="T3" fmla="*/ 81 h 81"/>
                <a:gd name="T4" fmla="*/ 0 w 103"/>
                <a:gd name="T5" fmla="*/ 38 h 81"/>
                <a:gd name="T6" fmla="*/ 86 w 103"/>
                <a:gd name="T7" fmla="*/ 0 h 81"/>
                <a:gd name="T8" fmla="*/ 103 w 10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81">
                  <a:moveTo>
                    <a:pt x="103" y="81"/>
                  </a:moveTo>
                  <a:lnTo>
                    <a:pt x="26" y="81"/>
                  </a:lnTo>
                  <a:lnTo>
                    <a:pt x="0" y="38"/>
                  </a:lnTo>
                  <a:lnTo>
                    <a:pt x="86" y="0"/>
                  </a:lnTo>
                  <a:lnTo>
                    <a:pt x="103" y="81"/>
                  </a:ln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15" name="Freeform 34"/>
            <p:cNvSpPr/>
            <p:nvPr/>
          </p:nvSpPr>
          <p:spPr bwMode="auto">
            <a:xfrm>
              <a:off x="4702457" y="3095766"/>
              <a:ext cx="152499" cy="119926"/>
            </a:xfrm>
            <a:custGeom>
              <a:avLst/>
              <a:gdLst>
                <a:gd name="T0" fmla="*/ 103 w 103"/>
                <a:gd name="T1" fmla="*/ 81 h 81"/>
                <a:gd name="T2" fmla="*/ 26 w 103"/>
                <a:gd name="T3" fmla="*/ 81 h 81"/>
                <a:gd name="T4" fmla="*/ 0 w 103"/>
                <a:gd name="T5" fmla="*/ 38 h 81"/>
                <a:gd name="T6" fmla="*/ 86 w 103"/>
                <a:gd name="T7" fmla="*/ 0 h 81"/>
                <a:gd name="T8" fmla="*/ 103 w 10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81">
                  <a:moveTo>
                    <a:pt x="103" y="81"/>
                  </a:moveTo>
                  <a:lnTo>
                    <a:pt x="26" y="81"/>
                  </a:lnTo>
                  <a:lnTo>
                    <a:pt x="0" y="38"/>
                  </a:lnTo>
                  <a:lnTo>
                    <a:pt x="86" y="0"/>
                  </a:lnTo>
                  <a:lnTo>
                    <a:pt x="103" y="81"/>
                  </a:lnTo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16" name="Freeform 35"/>
            <p:cNvSpPr/>
            <p:nvPr/>
          </p:nvSpPr>
          <p:spPr bwMode="auto">
            <a:xfrm>
              <a:off x="5347985" y="2163007"/>
              <a:ext cx="812833" cy="602591"/>
            </a:xfrm>
            <a:custGeom>
              <a:avLst/>
              <a:gdLst>
                <a:gd name="T0" fmla="*/ 38 w 231"/>
                <a:gd name="T1" fmla="*/ 0 h 171"/>
                <a:gd name="T2" fmla="*/ 79 w 231"/>
                <a:gd name="T3" fmla="*/ 51 h 171"/>
                <a:gd name="T4" fmla="*/ 122 w 231"/>
                <a:gd name="T5" fmla="*/ 100 h 171"/>
                <a:gd name="T6" fmla="*/ 127 w 231"/>
                <a:gd name="T7" fmla="*/ 106 h 171"/>
                <a:gd name="T8" fmla="*/ 129 w 231"/>
                <a:gd name="T9" fmla="*/ 108 h 171"/>
                <a:gd name="T10" fmla="*/ 131 w 231"/>
                <a:gd name="T11" fmla="*/ 109 h 171"/>
                <a:gd name="T12" fmla="*/ 142 w 231"/>
                <a:gd name="T13" fmla="*/ 116 h 171"/>
                <a:gd name="T14" fmla="*/ 170 w 231"/>
                <a:gd name="T15" fmla="*/ 128 h 171"/>
                <a:gd name="T16" fmla="*/ 231 w 231"/>
                <a:gd name="T17" fmla="*/ 148 h 171"/>
                <a:gd name="T18" fmla="*/ 228 w 231"/>
                <a:gd name="T19" fmla="*/ 171 h 171"/>
                <a:gd name="T20" fmla="*/ 159 w 231"/>
                <a:gd name="T21" fmla="*/ 164 h 171"/>
                <a:gd name="T22" fmla="*/ 124 w 231"/>
                <a:gd name="T23" fmla="*/ 153 h 171"/>
                <a:gd name="T24" fmla="*/ 106 w 231"/>
                <a:gd name="T25" fmla="*/ 144 h 171"/>
                <a:gd name="T26" fmla="*/ 101 w 231"/>
                <a:gd name="T27" fmla="*/ 141 h 171"/>
                <a:gd name="T28" fmla="*/ 99 w 231"/>
                <a:gd name="T29" fmla="*/ 139 h 171"/>
                <a:gd name="T30" fmla="*/ 97 w 231"/>
                <a:gd name="T31" fmla="*/ 137 h 171"/>
                <a:gd name="T32" fmla="*/ 91 w 231"/>
                <a:gd name="T33" fmla="*/ 131 h 171"/>
                <a:gd name="T34" fmla="*/ 43 w 231"/>
                <a:gd name="T35" fmla="*/ 82 h 171"/>
                <a:gd name="T36" fmla="*/ 0 w 231"/>
                <a:gd name="T37" fmla="*/ 29 h 171"/>
                <a:gd name="T38" fmla="*/ 38 w 231"/>
                <a:gd name="T3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1" h="171">
                  <a:moveTo>
                    <a:pt x="38" y="0"/>
                  </a:moveTo>
                  <a:cubicBezTo>
                    <a:pt x="52" y="17"/>
                    <a:pt x="65" y="34"/>
                    <a:pt x="79" y="51"/>
                  </a:cubicBezTo>
                  <a:cubicBezTo>
                    <a:pt x="93" y="68"/>
                    <a:pt x="107" y="84"/>
                    <a:pt x="122" y="100"/>
                  </a:cubicBezTo>
                  <a:cubicBezTo>
                    <a:pt x="127" y="106"/>
                    <a:pt x="127" y="106"/>
                    <a:pt x="127" y="106"/>
                  </a:cubicBezTo>
                  <a:cubicBezTo>
                    <a:pt x="129" y="108"/>
                    <a:pt x="129" y="108"/>
                    <a:pt x="129" y="108"/>
                  </a:cubicBezTo>
                  <a:cubicBezTo>
                    <a:pt x="130" y="108"/>
                    <a:pt x="130" y="109"/>
                    <a:pt x="131" y="109"/>
                  </a:cubicBezTo>
                  <a:cubicBezTo>
                    <a:pt x="134" y="112"/>
                    <a:pt x="138" y="114"/>
                    <a:pt x="142" y="116"/>
                  </a:cubicBezTo>
                  <a:cubicBezTo>
                    <a:pt x="150" y="121"/>
                    <a:pt x="160" y="125"/>
                    <a:pt x="170" y="128"/>
                  </a:cubicBezTo>
                  <a:cubicBezTo>
                    <a:pt x="189" y="136"/>
                    <a:pt x="211" y="142"/>
                    <a:pt x="231" y="148"/>
                  </a:cubicBezTo>
                  <a:cubicBezTo>
                    <a:pt x="228" y="171"/>
                    <a:pt x="228" y="171"/>
                    <a:pt x="228" y="171"/>
                  </a:cubicBezTo>
                  <a:cubicBezTo>
                    <a:pt x="205" y="171"/>
                    <a:pt x="183" y="169"/>
                    <a:pt x="159" y="164"/>
                  </a:cubicBezTo>
                  <a:cubicBezTo>
                    <a:pt x="148" y="161"/>
                    <a:pt x="136" y="158"/>
                    <a:pt x="124" y="153"/>
                  </a:cubicBezTo>
                  <a:cubicBezTo>
                    <a:pt x="119" y="151"/>
                    <a:pt x="112" y="148"/>
                    <a:pt x="106" y="144"/>
                  </a:cubicBezTo>
                  <a:cubicBezTo>
                    <a:pt x="105" y="143"/>
                    <a:pt x="103" y="142"/>
                    <a:pt x="101" y="141"/>
                  </a:cubicBezTo>
                  <a:cubicBezTo>
                    <a:pt x="99" y="139"/>
                    <a:pt x="99" y="139"/>
                    <a:pt x="99" y="139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74" y="115"/>
                    <a:pt x="58" y="99"/>
                    <a:pt x="43" y="82"/>
                  </a:cubicBezTo>
                  <a:cubicBezTo>
                    <a:pt x="28" y="65"/>
                    <a:pt x="14" y="47"/>
                    <a:pt x="0" y="29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17" name="Freeform 36"/>
            <p:cNvSpPr/>
            <p:nvPr/>
          </p:nvSpPr>
          <p:spPr bwMode="auto">
            <a:xfrm>
              <a:off x="6206716" y="2648634"/>
              <a:ext cx="115484" cy="137693"/>
            </a:xfrm>
            <a:custGeom>
              <a:avLst/>
              <a:gdLst>
                <a:gd name="T0" fmla="*/ 59 w 78"/>
                <a:gd name="T1" fmla="*/ 15 h 93"/>
                <a:gd name="T2" fmla="*/ 78 w 78"/>
                <a:gd name="T3" fmla="*/ 93 h 93"/>
                <a:gd name="T4" fmla="*/ 0 w 78"/>
                <a:gd name="T5" fmla="*/ 88 h 93"/>
                <a:gd name="T6" fmla="*/ 17 w 78"/>
                <a:gd name="T7" fmla="*/ 0 h 93"/>
                <a:gd name="T8" fmla="*/ 59 w 78"/>
                <a:gd name="T9" fmla="*/ 15 h 93"/>
                <a:gd name="T10" fmla="*/ 59 w 78"/>
                <a:gd name="T11" fmla="*/ 1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93">
                  <a:moveTo>
                    <a:pt x="59" y="15"/>
                  </a:moveTo>
                  <a:lnTo>
                    <a:pt x="78" y="93"/>
                  </a:lnTo>
                  <a:lnTo>
                    <a:pt x="0" y="88"/>
                  </a:lnTo>
                  <a:lnTo>
                    <a:pt x="17" y="0"/>
                  </a:lnTo>
                  <a:lnTo>
                    <a:pt x="59" y="15"/>
                  </a:lnTo>
                  <a:lnTo>
                    <a:pt x="59" y="15"/>
                  </a:ln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18" name="Freeform 37"/>
            <p:cNvSpPr/>
            <p:nvPr/>
          </p:nvSpPr>
          <p:spPr bwMode="auto">
            <a:xfrm>
              <a:off x="6083829" y="2648634"/>
              <a:ext cx="148057" cy="158420"/>
            </a:xfrm>
            <a:custGeom>
              <a:avLst/>
              <a:gdLst>
                <a:gd name="T0" fmla="*/ 13 w 42"/>
                <a:gd name="T1" fmla="*/ 10 h 45"/>
                <a:gd name="T2" fmla="*/ 42 w 42"/>
                <a:gd name="T3" fmla="*/ 0 h 45"/>
                <a:gd name="T4" fmla="*/ 35 w 42"/>
                <a:gd name="T5" fmla="*/ 37 h 45"/>
                <a:gd name="T6" fmla="*/ 0 w 42"/>
                <a:gd name="T7" fmla="*/ 26 h 45"/>
                <a:gd name="T8" fmla="*/ 13 w 42"/>
                <a:gd name="T9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5">
                  <a:moveTo>
                    <a:pt x="13" y="1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9" y="45"/>
                    <a:pt x="0" y="26"/>
                  </a:cubicBezTo>
                  <a:cubicBezTo>
                    <a:pt x="13" y="10"/>
                    <a:pt x="13" y="10"/>
                    <a:pt x="13" y="10"/>
                  </a:cubicBez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19" name="Freeform 38"/>
            <p:cNvSpPr/>
            <p:nvPr/>
          </p:nvSpPr>
          <p:spPr bwMode="auto">
            <a:xfrm>
              <a:off x="4607700" y="2163007"/>
              <a:ext cx="285750" cy="940161"/>
            </a:xfrm>
            <a:custGeom>
              <a:avLst/>
              <a:gdLst>
                <a:gd name="T0" fmla="*/ 81 w 81"/>
                <a:gd name="T1" fmla="*/ 14 h 267"/>
                <a:gd name="T2" fmla="*/ 62 w 81"/>
                <a:gd name="T3" fmla="*/ 77 h 267"/>
                <a:gd name="T4" fmla="*/ 52 w 81"/>
                <a:gd name="T5" fmla="*/ 108 h 267"/>
                <a:gd name="T6" fmla="*/ 48 w 81"/>
                <a:gd name="T7" fmla="*/ 123 h 267"/>
                <a:gd name="T8" fmla="*/ 46 w 81"/>
                <a:gd name="T9" fmla="*/ 131 h 267"/>
                <a:gd name="T10" fmla="*/ 44 w 81"/>
                <a:gd name="T11" fmla="*/ 138 h 267"/>
                <a:gd name="T12" fmla="*/ 43 w 81"/>
                <a:gd name="T13" fmla="*/ 150 h 267"/>
                <a:gd name="T14" fmla="*/ 43 w 81"/>
                <a:gd name="T15" fmla="*/ 165 h 267"/>
                <a:gd name="T16" fmla="*/ 45 w 81"/>
                <a:gd name="T17" fmla="*/ 196 h 267"/>
                <a:gd name="T18" fmla="*/ 53 w 81"/>
                <a:gd name="T19" fmla="*/ 261 h 267"/>
                <a:gd name="T20" fmla="*/ 30 w 81"/>
                <a:gd name="T21" fmla="*/ 267 h 267"/>
                <a:gd name="T22" fmla="*/ 10 w 81"/>
                <a:gd name="T23" fmla="*/ 202 h 267"/>
                <a:gd name="T24" fmla="*/ 3 w 81"/>
                <a:gd name="T25" fmla="*/ 169 h 267"/>
                <a:gd name="T26" fmla="*/ 1 w 81"/>
                <a:gd name="T27" fmla="*/ 151 h 267"/>
                <a:gd name="T28" fmla="*/ 1 w 81"/>
                <a:gd name="T29" fmla="*/ 130 h 267"/>
                <a:gd name="T30" fmla="*/ 2 w 81"/>
                <a:gd name="T31" fmla="*/ 125 h 267"/>
                <a:gd name="T32" fmla="*/ 3 w 81"/>
                <a:gd name="T33" fmla="*/ 121 h 267"/>
                <a:gd name="T34" fmla="*/ 5 w 81"/>
                <a:gd name="T35" fmla="*/ 112 h 267"/>
                <a:gd name="T36" fmla="*/ 8 w 81"/>
                <a:gd name="T37" fmla="*/ 96 h 267"/>
                <a:gd name="T38" fmla="*/ 17 w 81"/>
                <a:gd name="T39" fmla="*/ 64 h 267"/>
                <a:gd name="T40" fmla="*/ 35 w 81"/>
                <a:gd name="T41" fmla="*/ 0 h 267"/>
                <a:gd name="T42" fmla="*/ 81 w 81"/>
                <a:gd name="T43" fmla="*/ 14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" h="267">
                  <a:moveTo>
                    <a:pt x="81" y="14"/>
                  </a:moveTo>
                  <a:cubicBezTo>
                    <a:pt x="75" y="35"/>
                    <a:pt x="69" y="56"/>
                    <a:pt x="62" y="77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46" y="131"/>
                    <a:pt x="46" y="131"/>
                    <a:pt x="46" y="131"/>
                  </a:cubicBezTo>
                  <a:cubicBezTo>
                    <a:pt x="44" y="138"/>
                    <a:pt x="44" y="138"/>
                    <a:pt x="44" y="138"/>
                  </a:cubicBezTo>
                  <a:cubicBezTo>
                    <a:pt x="43" y="140"/>
                    <a:pt x="43" y="145"/>
                    <a:pt x="43" y="150"/>
                  </a:cubicBezTo>
                  <a:cubicBezTo>
                    <a:pt x="42" y="154"/>
                    <a:pt x="42" y="159"/>
                    <a:pt x="43" y="165"/>
                  </a:cubicBezTo>
                  <a:cubicBezTo>
                    <a:pt x="43" y="175"/>
                    <a:pt x="44" y="185"/>
                    <a:pt x="45" y="196"/>
                  </a:cubicBezTo>
                  <a:cubicBezTo>
                    <a:pt x="47" y="217"/>
                    <a:pt x="50" y="239"/>
                    <a:pt x="53" y="261"/>
                  </a:cubicBezTo>
                  <a:cubicBezTo>
                    <a:pt x="30" y="267"/>
                    <a:pt x="30" y="267"/>
                    <a:pt x="30" y="267"/>
                  </a:cubicBezTo>
                  <a:cubicBezTo>
                    <a:pt x="22" y="245"/>
                    <a:pt x="15" y="224"/>
                    <a:pt x="10" y="202"/>
                  </a:cubicBezTo>
                  <a:cubicBezTo>
                    <a:pt x="7" y="191"/>
                    <a:pt x="5" y="180"/>
                    <a:pt x="3" y="169"/>
                  </a:cubicBezTo>
                  <a:cubicBezTo>
                    <a:pt x="2" y="163"/>
                    <a:pt x="1" y="157"/>
                    <a:pt x="1" y="151"/>
                  </a:cubicBezTo>
                  <a:cubicBezTo>
                    <a:pt x="0" y="144"/>
                    <a:pt x="0" y="138"/>
                    <a:pt x="1" y="130"/>
                  </a:cubicBezTo>
                  <a:cubicBezTo>
                    <a:pt x="2" y="128"/>
                    <a:pt x="2" y="127"/>
                    <a:pt x="2" y="125"/>
                  </a:cubicBezTo>
                  <a:cubicBezTo>
                    <a:pt x="3" y="121"/>
                    <a:pt x="3" y="121"/>
                    <a:pt x="3" y="121"/>
                  </a:cubicBezTo>
                  <a:cubicBezTo>
                    <a:pt x="5" y="112"/>
                    <a:pt x="5" y="112"/>
                    <a:pt x="5" y="112"/>
                  </a:cubicBezTo>
                  <a:cubicBezTo>
                    <a:pt x="6" y="107"/>
                    <a:pt x="7" y="101"/>
                    <a:pt x="8" y="96"/>
                  </a:cubicBezTo>
                  <a:cubicBezTo>
                    <a:pt x="11" y="85"/>
                    <a:pt x="14" y="74"/>
                    <a:pt x="17" y="64"/>
                  </a:cubicBezTo>
                  <a:cubicBezTo>
                    <a:pt x="22" y="42"/>
                    <a:pt x="28" y="21"/>
                    <a:pt x="35" y="0"/>
                  </a:cubicBezTo>
                  <a:cubicBezTo>
                    <a:pt x="81" y="14"/>
                    <a:pt x="81" y="14"/>
                    <a:pt x="81" y="14"/>
                  </a:cubicBezTo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20" name="Freeform 42"/>
            <p:cNvSpPr/>
            <p:nvPr/>
          </p:nvSpPr>
          <p:spPr bwMode="auto">
            <a:xfrm>
              <a:off x="4985246" y="1748447"/>
              <a:ext cx="340531" cy="373104"/>
            </a:xfrm>
            <a:custGeom>
              <a:avLst/>
              <a:gdLst>
                <a:gd name="T0" fmla="*/ 5 w 97"/>
                <a:gd name="T1" fmla="*/ 0 h 106"/>
                <a:gd name="T2" fmla="*/ 0 w 97"/>
                <a:gd name="T3" fmla="*/ 82 h 106"/>
                <a:gd name="T4" fmla="*/ 50 w 97"/>
                <a:gd name="T5" fmla="*/ 106 h 106"/>
                <a:gd name="T6" fmla="*/ 72 w 97"/>
                <a:gd name="T7" fmla="*/ 82 h 106"/>
                <a:gd name="T8" fmla="*/ 49 w 97"/>
                <a:gd name="T9" fmla="*/ 39 h 106"/>
                <a:gd name="T10" fmla="*/ 5 w 97"/>
                <a:gd name="T1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6">
                  <a:moveTo>
                    <a:pt x="5" y="0"/>
                  </a:moveTo>
                  <a:cubicBezTo>
                    <a:pt x="2" y="29"/>
                    <a:pt x="6" y="57"/>
                    <a:pt x="0" y="82"/>
                  </a:cubicBezTo>
                  <a:cubicBezTo>
                    <a:pt x="0" y="82"/>
                    <a:pt x="7" y="106"/>
                    <a:pt x="50" y="106"/>
                  </a:cubicBezTo>
                  <a:cubicBezTo>
                    <a:pt x="97" y="106"/>
                    <a:pt x="72" y="82"/>
                    <a:pt x="72" y="82"/>
                  </a:cubicBezTo>
                  <a:cubicBezTo>
                    <a:pt x="46" y="76"/>
                    <a:pt x="45" y="57"/>
                    <a:pt x="49" y="39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21" name="Freeform 43"/>
            <p:cNvSpPr/>
            <p:nvPr/>
          </p:nvSpPr>
          <p:spPr bwMode="auto">
            <a:xfrm>
              <a:off x="4928985" y="1980897"/>
              <a:ext cx="330168" cy="91795"/>
            </a:xfrm>
            <a:custGeom>
              <a:avLst/>
              <a:gdLst>
                <a:gd name="T0" fmla="*/ 7 w 94"/>
                <a:gd name="T1" fmla="*/ 24 h 26"/>
                <a:gd name="T2" fmla="*/ 8 w 94"/>
                <a:gd name="T3" fmla="*/ 4 h 26"/>
                <a:gd name="T4" fmla="*/ 77 w 94"/>
                <a:gd name="T5" fmla="*/ 5 h 26"/>
                <a:gd name="T6" fmla="*/ 90 w 94"/>
                <a:gd name="T7" fmla="*/ 26 h 26"/>
                <a:gd name="T8" fmla="*/ 7 w 94"/>
                <a:gd name="T9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26">
                  <a:moveTo>
                    <a:pt x="7" y="24"/>
                  </a:moveTo>
                  <a:cubicBezTo>
                    <a:pt x="3" y="17"/>
                    <a:pt x="0" y="6"/>
                    <a:pt x="8" y="4"/>
                  </a:cubicBezTo>
                  <a:cubicBezTo>
                    <a:pt x="16" y="1"/>
                    <a:pt x="61" y="0"/>
                    <a:pt x="77" y="5"/>
                  </a:cubicBezTo>
                  <a:cubicBezTo>
                    <a:pt x="94" y="11"/>
                    <a:pt x="90" y="26"/>
                    <a:pt x="90" y="26"/>
                  </a:cubicBezTo>
                  <a:cubicBezTo>
                    <a:pt x="7" y="24"/>
                    <a:pt x="7" y="24"/>
                    <a:pt x="7" y="24"/>
                  </a:cubicBezTo>
                  <a:close/>
                </a:path>
              </a:pathLst>
            </a:custGeom>
            <a:solidFill>
              <a:srgbClr val="EE363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22" name="Freeform 44"/>
            <p:cNvSpPr>
              <a:spLocks noEditPoints="1"/>
            </p:cNvSpPr>
            <p:nvPr/>
          </p:nvSpPr>
          <p:spPr bwMode="auto">
            <a:xfrm>
              <a:off x="4618065" y="5744506"/>
              <a:ext cx="66626" cy="34053"/>
            </a:xfrm>
            <a:custGeom>
              <a:avLst/>
              <a:gdLst>
                <a:gd name="T0" fmla="*/ 3 w 19"/>
                <a:gd name="T1" fmla="*/ 5 h 10"/>
                <a:gd name="T2" fmla="*/ 15 w 19"/>
                <a:gd name="T3" fmla="*/ 7 h 10"/>
                <a:gd name="T4" fmla="*/ 17 w 19"/>
                <a:gd name="T5" fmla="*/ 5 h 10"/>
                <a:gd name="T6" fmla="*/ 16 w 19"/>
                <a:gd name="T7" fmla="*/ 4 h 10"/>
                <a:gd name="T8" fmla="*/ 3 w 19"/>
                <a:gd name="T9" fmla="*/ 5 h 10"/>
                <a:gd name="T10" fmla="*/ 9 w 19"/>
                <a:gd name="T11" fmla="*/ 9 h 10"/>
                <a:gd name="T12" fmla="*/ 0 w 19"/>
                <a:gd name="T13" fmla="*/ 6 h 10"/>
                <a:gd name="T14" fmla="*/ 0 w 19"/>
                <a:gd name="T15" fmla="*/ 5 h 10"/>
                <a:gd name="T16" fmla="*/ 0 w 19"/>
                <a:gd name="T17" fmla="*/ 4 h 10"/>
                <a:gd name="T18" fmla="*/ 17 w 19"/>
                <a:gd name="T19" fmla="*/ 3 h 10"/>
                <a:gd name="T20" fmla="*/ 18 w 19"/>
                <a:gd name="T21" fmla="*/ 5 h 10"/>
                <a:gd name="T22" fmla="*/ 16 w 19"/>
                <a:gd name="T23" fmla="*/ 9 h 10"/>
                <a:gd name="T24" fmla="*/ 9 w 19"/>
                <a:gd name="T2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10">
                  <a:moveTo>
                    <a:pt x="3" y="5"/>
                  </a:moveTo>
                  <a:cubicBezTo>
                    <a:pt x="8" y="8"/>
                    <a:pt x="13" y="9"/>
                    <a:pt x="15" y="7"/>
                  </a:cubicBezTo>
                  <a:cubicBezTo>
                    <a:pt x="16" y="7"/>
                    <a:pt x="16" y="6"/>
                    <a:pt x="17" y="5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2"/>
                    <a:pt x="8" y="4"/>
                    <a:pt x="3" y="5"/>
                  </a:cubicBezTo>
                  <a:close/>
                  <a:moveTo>
                    <a:pt x="9" y="9"/>
                  </a:moveTo>
                  <a:cubicBezTo>
                    <a:pt x="6" y="8"/>
                    <a:pt x="3" y="7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14" y="0"/>
                    <a:pt x="17" y="3"/>
                  </a:cubicBezTo>
                  <a:cubicBezTo>
                    <a:pt x="18" y="3"/>
                    <a:pt x="19" y="4"/>
                    <a:pt x="18" y="5"/>
                  </a:cubicBezTo>
                  <a:cubicBezTo>
                    <a:pt x="18" y="7"/>
                    <a:pt x="17" y="8"/>
                    <a:pt x="16" y="9"/>
                  </a:cubicBezTo>
                  <a:cubicBezTo>
                    <a:pt x="14" y="10"/>
                    <a:pt x="11" y="10"/>
                    <a:pt x="9" y="9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23" name="Freeform 45"/>
            <p:cNvSpPr>
              <a:spLocks noEditPoints="1"/>
            </p:cNvSpPr>
            <p:nvPr/>
          </p:nvSpPr>
          <p:spPr bwMode="auto">
            <a:xfrm>
              <a:off x="4618065" y="5716374"/>
              <a:ext cx="45898" cy="48858"/>
            </a:xfrm>
            <a:custGeom>
              <a:avLst/>
              <a:gdLst>
                <a:gd name="T0" fmla="*/ 10 w 13"/>
                <a:gd name="T1" fmla="*/ 2 h 14"/>
                <a:gd name="T2" fmla="*/ 9 w 13"/>
                <a:gd name="T3" fmla="*/ 2 h 14"/>
                <a:gd name="T4" fmla="*/ 2 w 13"/>
                <a:gd name="T5" fmla="*/ 12 h 14"/>
                <a:gd name="T6" fmla="*/ 12 w 13"/>
                <a:gd name="T7" fmla="*/ 3 h 14"/>
                <a:gd name="T8" fmla="*/ 11 w 13"/>
                <a:gd name="T9" fmla="*/ 2 h 14"/>
                <a:gd name="T10" fmla="*/ 10 w 13"/>
                <a:gd name="T11" fmla="*/ 2 h 14"/>
                <a:gd name="T12" fmla="*/ 1 w 13"/>
                <a:gd name="T13" fmla="*/ 14 h 14"/>
                <a:gd name="T14" fmla="*/ 0 w 13"/>
                <a:gd name="T15" fmla="*/ 14 h 14"/>
                <a:gd name="T16" fmla="*/ 0 w 13"/>
                <a:gd name="T17" fmla="*/ 13 h 14"/>
                <a:gd name="T18" fmla="*/ 8 w 13"/>
                <a:gd name="T19" fmla="*/ 1 h 14"/>
                <a:gd name="T20" fmla="*/ 11 w 13"/>
                <a:gd name="T21" fmla="*/ 0 h 14"/>
                <a:gd name="T22" fmla="*/ 13 w 13"/>
                <a:gd name="T23" fmla="*/ 3 h 14"/>
                <a:gd name="T24" fmla="*/ 1 w 13"/>
                <a:gd name="T25" fmla="*/ 14 h 14"/>
                <a:gd name="T26" fmla="*/ 1 w 13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14">
                  <a:moveTo>
                    <a:pt x="10" y="2"/>
                  </a:moveTo>
                  <a:cubicBezTo>
                    <a:pt x="10" y="2"/>
                    <a:pt x="9" y="2"/>
                    <a:pt x="9" y="2"/>
                  </a:cubicBezTo>
                  <a:cubicBezTo>
                    <a:pt x="6" y="4"/>
                    <a:pt x="3" y="9"/>
                    <a:pt x="2" y="12"/>
                  </a:cubicBezTo>
                  <a:cubicBezTo>
                    <a:pt x="6" y="10"/>
                    <a:pt x="12" y="5"/>
                    <a:pt x="12" y="3"/>
                  </a:cubicBezTo>
                  <a:cubicBezTo>
                    <a:pt x="12" y="3"/>
                    <a:pt x="12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lose/>
                  <a:moveTo>
                    <a:pt x="1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3" y="3"/>
                    <a:pt x="8" y="1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3" y="1"/>
                    <a:pt x="13" y="2"/>
                    <a:pt x="13" y="3"/>
                  </a:cubicBezTo>
                  <a:cubicBezTo>
                    <a:pt x="13" y="7"/>
                    <a:pt x="5" y="13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24" name="Freeform 46"/>
            <p:cNvSpPr>
              <a:spLocks noEditPoints="1"/>
            </p:cNvSpPr>
            <p:nvPr/>
          </p:nvSpPr>
          <p:spPr bwMode="auto">
            <a:xfrm>
              <a:off x="5386480" y="5824456"/>
              <a:ext cx="63665" cy="35534"/>
            </a:xfrm>
            <a:custGeom>
              <a:avLst/>
              <a:gdLst>
                <a:gd name="T0" fmla="*/ 3 w 18"/>
                <a:gd name="T1" fmla="*/ 8 h 10"/>
                <a:gd name="T2" fmla="*/ 15 w 18"/>
                <a:gd name="T3" fmla="*/ 7 h 10"/>
                <a:gd name="T4" fmla="*/ 16 w 18"/>
                <a:gd name="T5" fmla="*/ 5 h 10"/>
                <a:gd name="T6" fmla="*/ 16 w 18"/>
                <a:gd name="T7" fmla="*/ 4 h 10"/>
                <a:gd name="T8" fmla="*/ 3 w 18"/>
                <a:gd name="T9" fmla="*/ 8 h 10"/>
                <a:gd name="T10" fmla="*/ 9 w 18"/>
                <a:gd name="T11" fmla="*/ 10 h 10"/>
                <a:gd name="T12" fmla="*/ 0 w 18"/>
                <a:gd name="T13" fmla="*/ 9 h 10"/>
                <a:gd name="T14" fmla="*/ 0 w 18"/>
                <a:gd name="T15" fmla="*/ 9 h 10"/>
                <a:gd name="T16" fmla="*/ 0 w 18"/>
                <a:gd name="T17" fmla="*/ 8 h 10"/>
                <a:gd name="T18" fmla="*/ 16 w 18"/>
                <a:gd name="T19" fmla="*/ 2 h 10"/>
                <a:gd name="T20" fmla="*/ 18 w 18"/>
                <a:gd name="T21" fmla="*/ 4 h 10"/>
                <a:gd name="T22" fmla="*/ 16 w 18"/>
                <a:gd name="T23" fmla="*/ 9 h 10"/>
                <a:gd name="T24" fmla="*/ 9 w 18"/>
                <a:gd name="T2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0">
                  <a:moveTo>
                    <a:pt x="3" y="8"/>
                  </a:moveTo>
                  <a:cubicBezTo>
                    <a:pt x="9" y="9"/>
                    <a:pt x="13" y="9"/>
                    <a:pt x="15" y="7"/>
                  </a:cubicBezTo>
                  <a:cubicBezTo>
                    <a:pt x="16" y="7"/>
                    <a:pt x="16" y="6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4" y="3"/>
                    <a:pt x="7" y="5"/>
                    <a:pt x="3" y="8"/>
                  </a:cubicBezTo>
                  <a:close/>
                  <a:moveTo>
                    <a:pt x="9" y="10"/>
                  </a:moveTo>
                  <a:cubicBezTo>
                    <a:pt x="6" y="10"/>
                    <a:pt x="3" y="10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2" y="0"/>
                    <a:pt x="16" y="2"/>
                  </a:cubicBezTo>
                  <a:cubicBezTo>
                    <a:pt x="17" y="2"/>
                    <a:pt x="18" y="3"/>
                    <a:pt x="18" y="4"/>
                  </a:cubicBezTo>
                  <a:cubicBezTo>
                    <a:pt x="18" y="6"/>
                    <a:pt x="17" y="8"/>
                    <a:pt x="16" y="9"/>
                  </a:cubicBezTo>
                  <a:cubicBezTo>
                    <a:pt x="14" y="10"/>
                    <a:pt x="12" y="10"/>
                    <a:pt x="9" y="10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25" name="Freeform 47"/>
            <p:cNvSpPr>
              <a:spLocks noEditPoints="1"/>
            </p:cNvSpPr>
            <p:nvPr/>
          </p:nvSpPr>
          <p:spPr bwMode="auto">
            <a:xfrm>
              <a:off x="5386480" y="5803728"/>
              <a:ext cx="38495" cy="53301"/>
            </a:xfrm>
            <a:custGeom>
              <a:avLst/>
              <a:gdLst>
                <a:gd name="T0" fmla="*/ 7 w 11"/>
                <a:gd name="T1" fmla="*/ 1 h 15"/>
                <a:gd name="T2" fmla="*/ 6 w 11"/>
                <a:gd name="T3" fmla="*/ 2 h 15"/>
                <a:gd name="T4" fmla="*/ 1 w 11"/>
                <a:gd name="T5" fmla="*/ 13 h 15"/>
                <a:gd name="T6" fmla="*/ 9 w 11"/>
                <a:gd name="T7" fmla="*/ 2 h 15"/>
                <a:gd name="T8" fmla="*/ 8 w 11"/>
                <a:gd name="T9" fmla="*/ 1 h 15"/>
                <a:gd name="T10" fmla="*/ 7 w 11"/>
                <a:gd name="T11" fmla="*/ 1 h 15"/>
                <a:gd name="T12" fmla="*/ 0 w 11"/>
                <a:gd name="T13" fmla="*/ 15 h 15"/>
                <a:gd name="T14" fmla="*/ 0 w 11"/>
                <a:gd name="T15" fmla="*/ 15 h 15"/>
                <a:gd name="T16" fmla="*/ 0 w 11"/>
                <a:gd name="T17" fmla="*/ 14 h 15"/>
                <a:gd name="T18" fmla="*/ 5 w 11"/>
                <a:gd name="T19" fmla="*/ 1 h 15"/>
                <a:gd name="T20" fmla="*/ 8 w 11"/>
                <a:gd name="T21" fmla="*/ 0 h 15"/>
                <a:gd name="T22" fmla="*/ 11 w 11"/>
                <a:gd name="T23" fmla="*/ 2 h 15"/>
                <a:gd name="T24" fmla="*/ 1 w 11"/>
                <a:gd name="T25" fmla="*/ 15 h 15"/>
                <a:gd name="T26" fmla="*/ 0 w 11"/>
                <a:gd name="T2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15">
                  <a:moveTo>
                    <a:pt x="7" y="1"/>
                  </a:moveTo>
                  <a:cubicBezTo>
                    <a:pt x="7" y="1"/>
                    <a:pt x="6" y="2"/>
                    <a:pt x="6" y="2"/>
                  </a:cubicBezTo>
                  <a:cubicBezTo>
                    <a:pt x="3" y="4"/>
                    <a:pt x="2" y="10"/>
                    <a:pt x="1" y="13"/>
                  </a:cubicBezTo>
                  <a:cubicBezTo>
                    <a:pt x="5" y="10"/>
                    <a:pt x="9" y="4"/>
                    <a:pt x="9" y="2"/>
                  </a:cubicBezTo>
                  <a:cubicBezTo>
                    <a:pt x="9" y="2"/>
                    <a:pt x="9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lose/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" y="4"/>
                    <a:pt x="5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0" y="0"/>
                    <a:pt x="10" y="1"/>
                    <a:pt x="11" y="2"/>
                  </a:cubicBezTo>
                  <a:cubicBezTo>
                    <a:pt x="11" y="6"/>
                    <a:pt x="4" y="13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26" name="Freeform 48"/>
            <p:cNvSpPr/>
            <p:nvPr/>
          </p:nvSpPr>
          <p:spPr bwMode="auto">
            <a:xfrm>
              <a:off x="5256190" y="5596449"/>
              <a:ext cx="112523" cy="256138"/>
            </a:xfrm>
            <a:custGeom>
              <a:avLst/>
              <a:gdLst>
                <a:gd name="T0" fmla="*/ 0 w 76"/>
                <a:gd name="T1" fmla="*/ 173 h 173"/>
                <a:gd name="T2" fmla="*/ 76 w 76"/>
                <a:gd name="T3" fmla="*/ 173 h 173"/>
                <a:gd name="T4" fmla="*/ 76 w 76"/>
                <a:gd name="T5" fmla="*/ 0 h 173"/>
                <a:gd name="T6" fmla="*/ 2 w 76"/>
                <a:gd name="T7" fmla="*/ 0 h 173"/>
                <a:gd name="T8" fmla="*/ 0 w 76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73">
                  <a:moveTo>
                    <a:pt x="0" y="173"/>
                  </a:moveTo>
                  <a:lnTo>
                    <a:pt x="76" y="173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27" name="Freeform 49"/>
            <p:cNvSpPr/>
            <p:nvPr/>
          </p:nvSpPr>
          <p:spPr bwMode="auto">
            <a:xfrm>
              <a:off x="5256190" y="5596449"/>
              <a:ext cx="112523" cy="256138"/>
            </a:xfrm>
            <a:custGeom>
              <a:avLst/>
              <a:gdLst>
                <a:gd name="T0" fmla="*/ 0 w 76"/>
                <a:gd name="T1" fmla="*/ 173 h 173"/>
                <a:gd name="T2" fmla="*/ 76 w 76"/>
                <a:gd name="T3" fmla="*/ 173 h 173"/>
                <a:gd name="T4" fmla="*/ 76 w 76"/>
                <a:gd name="T5" fmla="*/ 0 h 173"/>
                <a:gd name="T6" fmla="*/ 2 w 76"/>
                <a:gd name="T7" fmla="*/ 0 h 173"/>
                <a:gd name="T8" fmla="*/ 0 w 76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73">
                  <a:moveTo>
                    <a:pt x="0" y="173"/>
                  </a:moveTo>
                  <a:lnTo>
                    <a:pt x="76" y="173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173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28" name="Freeform 50"/>
            <p:cNvSpPr/>
            <p:nvPr/>
          </p:nvSpPr>
          <p:spPr bwMode="auto">
            <a:xfrm>
              <a:off x="4480371" y="5504653"/>
              <a:ext cx="188033" cy="273905"/>
            </a:xfrm>
            <a:custGeom>
              <a:avLst/>
              <a:gdLst>
                <a:gd name="T0" fmla="*/ 0 w 127"/>
                <a:gd name="T1" fmla="*/ 171 h 185"/>
                <a:gd name="T2" fmla="*/ 74 w 127"/>
                <a:gd name="T3" fmla="*/ 185 h 185"/>
                <a:gd name="T4" fmla="*/ 127 w 127"/>
                <a:gd name="T5" fmla="*/ 14 h 185"/>
                <a:gd name="T6" fmla="*/ 53 w 127"/>
                <a:gd name="T7" fmla="*/ 0 h 185"/>
                <a:gd name="T8" fmla="*/ 0 w 127"/>
                <a:gd name="T9" fmla="*/ 17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85">
                  <a:moveTo>
                    <a:pt x="0" y="171"/>
                  </a:moveTo>
                  <a:lnTo>
                    <a:pt x="74" y="185"/>
                  </a:lnTo>
                  <a:lnTo>
                    <a:pt x="127" y="14"/>
                  </a:lnTo>
                  <a:lnTo>
                    <a:pt x="53" y="0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29" name="Freeform 51"/>
            <p:cNvSpPr/>
            <p:nvPr/>
          </p:nvSpPr>
          <p:spPr bwMode="auto">
            <a:xfrm>
              <a:off x="4480371" y="5504653"/>
              <a:ext cx="188033" cy="273905"/>
            </a:xfrm>
            <a:custGeom>
              <a:avLst/>
              <a:gdLst>
                <a:gd name="T0" fmla="*/ 0 w 127"/>
                <a:gd name="T1" fmla="*/ 171 h 185"/>
                <a:gd name="T2" fmla="*/ 74 w 127"/>
                <a:gd name="T3" fmla="*/ 185 h 185"/>
                <a:gd name="T4" fmla="*/ 127 w 127"/>
                <a:gd name="T5" fmla="*/ 14 h 185"/>
                <a:gd name="T6" fmla="*/ 53 w 127"/>
                <a:gd name="T7" fmla="*/ 0 h 185"/>
                <a:gd name="T8" fmla="*/ 0 w 127"/>
                <a:gd name="T9" fmla="*/ 17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85">
                  <a:moveTo>
                    <a:pt x="0" y="171"/>
                  </a:moveTo>
                  <a:lnTo>
                    <a:pt x="74" y="185"/>
                  </a:lnTo>
                  <a:lnTo>
                    <a:pt x="127" y="14"/>
                  </a:lnTo>
                  <a:lnTo>
                    <a:pt x="53" y="0"/>
                  </a:lnTo>
                  <a:lnTo>
                    <a:pt x="0" y="171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30" name="Freeform 52"/>
            <p:cNvSpPr/>
            <p:nvPr/>
          </p:nvSpPr>
          <p:spPr bwMode="auto">
            <a:xfrm>
              <a:off x="4431513" y="5719335"/>
              <a:ext cx="342012" cy="193954"/>
            </a:xfrm>
            <a:custGeom>
              <a:avLst/>
              <a:gdLst>
                <a:gd name="T0" fmla="*/ 51 w 97"/>
                <a:gd name="T1" fmla="*/ 8 h 55"/>
                <a:gd name="T2" fmla="*/ 16 w 97"/>
                <a:gd name="T3" fmla="*/ 0 h 55"/>
                <a:gd name="T4" fmla="*/ 13 w 97"/>
                <a:gd name="T5" fmla="*/ 2 h 55"/>
                <a:gd name="T6" fmla="*/ 2 w 97"/>
                <a:gd name="T7" fmla="*/ 28 h 55"/>
                <a:gd name="T8" fmla="*/ 5 w 97"/>
                <a:gd name="T9" fmla="*/ 35 h 55"/>
                <a:gd name="T10" fmla="*/ 38 w 97"/>
                <a:gd name="T11" fmla="*/ 41 h 55"/>
                <a:gd name="T12" fmla="*/ 79 w 97"/>
                <a:gd name="T13" fmla="*/ 52 h 55"/>
                <a:gd name="T14" fmla="*/ 92 w 97"/>
                <a:gd name="T15" fmla="*/ 40 h 55"/>
                <a:gd name="T16" fmla="*/ 55 w 97"/>
                <a:gd name="T17" fmla="*/ 12 h 55"/>
                <a:gd name="T18" fmla="*/ 51 w 97"/>
                <a:gd name="T19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55">
                  <a:moveTo>
                    <a:pt x="51" y="8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3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2" y="34"/>
                    <a:pt x="5" y="35"/>
                  </a:cubicBezTo>
                  <a:cubicBezTo>
                    <a:pt x="17" y="37"/>
                    <a:pt x="23" y="38"/>
                    <a:pt x="38" y="41"/>
                  </a:cubicBezTo>
                  <a:cubicBezTo>
                    <a:pt x="48" y="44"/>
                    <a:pt x="67" y="49"/>
                    <a:pt x="79" y="52"/>
                  </a:cubicBezTo>
                  <a:cubicBezTo>
                    <a:pt x="92" y="55"/>
                    <a:pt x="97" y="43"/>
                    <a:pt x="92" y="40"/>
                  </a:cubicBezTo>
                  <a:cubicBezTo>
                    <a:pt x="69" y="30"/>
                    <a:pt x="61" y="20"/>
                    <a:pt x="55" y="12"/>
                  </a:cubicBezTo>
                  <a:cubicBezTo>
                    <a:pt x="54" y="10"/>
                    <a:pt x="52" y="9"/>
                    <a:pt x="51" y="8"/>
                  </a:cubicBezTo>
                  <a:close/>
                </a:path>
              </a:pathLst>
            </a:custGeom>
            <a:solidFill>
              <a:srgbClr val="18458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31" name="Freeform 53"/>
            <p:cNvSpPr/>
            <p:nvPr/>
          </p:nvSpPr>
          <p:spPr bwMode="auto">
            <a:xfrm>
              <a:off x="5217695" y="5839262"/>
              <a:ext cx="396793" cy="125848"/>
            </a:xfrm>
            <a:custGeom>
              <a:avLst/>
              <a:gdLst>
                <a:gd name="T0" fmla="*/ 43 w 113"/>
                <a:gd name="T1" fmla="*/ 0 h 36"/>
                <a:gd name="T2" fmla="*/ 8 w 113"/>
                <a:gd name="T3" fmla="*/ 0 h 36"/>
                <a:gd name="T4" fmla="*/ 5 w 113"/>
                <a:gd name="T5" fmla="*/ 3 h 36"/>
                <a:gd name="T6" fmla="*/ 0 w 113"/>
                <a:gd name="T7" fmla="*/ 31 h 36"/>
                <a:gd name="T8" fmla="*/ 5 w 113"/>
                <a:gd name="T9" fmla="*/ 36 h 36"/>
                <a:gd name="T10" fmla="*/ 51 w 113"/>
                <a:gd name="T11" fmla="*/ 35 h 36"/>
                <a:gd name="T12" fmla="*/ 97 w 113"/>
                <a:gd name="T13" fmla="*/ 36 h 36"/>
                <a:gd name="T14" fmla="*/ 108 w 113"/>
                <a:gd name="T15" fmla="*/ 22 h 36"/>
                <a:gd name="T16" fmla="*/ 50 w 113"/>
                <a:gd name="T17" fmla="*/ 3 h 36"/>
                <a:gd name="T18" fmla="*/ 43 w 113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36">
                  <a:moveTo>
                    <a:pt x="43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1"/>
                    <a:pt x="5" y="3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4"/>
                    <a:pt x="2" y="36"/>
                    <a:pt x="5" y="36"/>
                  </a:cubicBezTo>
                  <a:cubicBezTo>
                    <a:pt x="18" y="36"/>
                    <a:pt x="35" y="35"/>
                    <a:pt x="51" y="35"/>
                  </a:cubicBezTo>
                  <a:cubicBezTo>
                    <a:pt x="69" y="35"/>
                    <a:pt x="76" y="36"/>
                    <a:pt x="97" y="36"/>
                  </a:cubicBezTo>
                  <a:cubicBezTo>
                    <a:pt x="110" y="36"/>
                    <a:pt x="113" y="23"/>
                    <a:pt x="108" y="22"/>
                  </a:cubicBezTo>
                  <a:cubicBezTo>
                    <a:pt x="83" y="17"/>
                    <a:pt x="72" y="16"/>
                    <a:pt x="50" y="3"/>
                  </a:cubicBezTo>
                  <a:cubicBezTo>
                    <a:pt x="48" y="1"/>
                    <a:pt x="45" y="0"/>
                    <a:pt x="43" y="0"/>
                  </a:cubicBezTo>
                  <a:close/>
                </a:path>
              </a:pathLst>
            </a:custGeom>
            <a:solidFill>
              <a:srgbClr val="18458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32" name="Freeform 54"/>
            <p:cNvSpPr/>
            <p:nvPr/>
          </p:nvSpPr>
          <p:spPr bwMode="auto">
            <a:xfrm>
              <a:off x="4638793" y="2001625"/>
              <a:ext cx="331648" cy="506355"/>
            </a:xfrm>
            <a:custGeom>
              <a:avLst/>
              <a:gdLst>
                <a:gd name="T0" fmla="*/ 40 w 94"/>
                <a:gd name="T1" fmla="*/ 22 h 144"/>
                <a:gd name="T2" fmla="*/ 0 w 94"/>
                <a:gd name="T3" fmla="*/ 117 h 144"/>
                <a:gd name="T4" fmla="*/ 55 w 94"/>
                <a:gd name="T5" fmla="*/ 144 h 144"/>
                <a:gd name="T6" fmla="*/ 83 w 94"/>
                <a:gd name="T7" fmla="*/ 73 h 144"/>
                <a:gd name="T8" fmla="*/ 40 w 94"/>
                <a:gd name="T9" fmla="*/ 2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44">
                  <a:moveTo>
                    <a:pt x="40" y="22"/>
                  </a:moveTo>
                  <a:cubicBezTo>
                    <a:pt x="9" y="51"/>
                    <a:pt x="0" y="117"/>
                    <a:pt x="0" y="117"/>
                  </a:cubicBezTo>
                  <a:cubicBezTo>
                    <a:pt x="55" y="144"/>
                    <a:pt x="55" y="144"/>
                    <a:pt x="55" y="144"/>
                  </a:cubicBezTo>
                  <a:cubicBezTo>
                    <a:pt x="55" y="144"/>
                    <a:pt x="72" y="110"/>
                    <a:pt x="83" y="73"/>
                  </a:cubicBezTo>
                  <a:cubicBezTo>
                    <a:pt x="94" y="35"/>
                    <a:pt x="62" y="0"/>
                    <a:pt x="40" y="22"/>
                  </a:cubicBezTo>
                </a:path>
              </a:pathLst>
            </a:custGeom>
            <a:solidFill>
              <a:srgbClr val="F15F5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33" name="Rectangle 55"/>
            <p:cNvSpPr>
              <a:spLocks noChangeArrowheads="1"/>
            </p:cNvSpPr>
            <p:nvPr/>
          </p:nvSpPr>
          <p:spPr bwMode="auto">
            <a:xfrm>
              <a:off x="4826825" y="2505019"/>
              <a:ext cx="5922" cy="2961"/>
            </a:xfrm>
            <a:prstGeom prst="rect"/>
            <a:solidFill>
              <a:srgbClr val="EE363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34" name="Oval 56"/>
            <p:cNvSpPr>
              <a:spLocks noChangeArrowheads="1"/>
            </p:cNvSpPr>
            <p:nvPr/>
          </p:nvSpPr>
          <p:spPr bwMode="auto">
            <a:xfrm>
              <a:off x="4832747" y="2507980"/>
              <a:ext cx="1481" cy="1480"/>
            </a:xfrm>
            <a:prstGeom prst="ellipse"/>
            <a:solidFill>
              <a:srgbClr val="EE363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35" name="Freeform 57"/>
            <p:cNvSpPr/>
            <p:nvPr/>
          </p:nvSpPr>
          <p:spPr bwMode="auto">
            <a:xfrm>
              <a:off x="4776485" y="2364364"/>
              <a:ext cx="60704" cy="143615"/>
            </a:xfrm>
            <a:custGeom>
              <a:avLst/>
              <a:gdLst>
                <a:gd name="T0" fmla="*/ 16 w 17"/>
                <a:gd name="T1" fmla="*/ 41 h 41"/>
                <a:gd name="T2" fmla="*/ 16 w 17"/>
                <a:gd name="T3" fmla="*/ 41 h 41"/>
                <a:gd name="T4" fmla="*/ 14 w 17"/>
                <a:gd name="T5" fmla="*/ 40 h 41"/>
                <a:gd name="T6" fmla="*/ 0 w 17"/>
                <a:gd name="T7" fmla="*/ 33 h 41"/>
                <a:gd name="T8" fmla="*/ 13 w 17"/>
                <a:gd name="T9" fmla="*/ 0 h 41"/>
                <a:gd name="T10" fmla="*/ 17 w 17"/>
                <a:gd name="T11" fmla="*/ 40 h 41"/>
                <a:gd name="T12" fmla="*/ 16 w 17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1">
                  <a:moveTo>
                    <a:pt x="16" y="41"/>
                  </a:moveTo>
                  <a:cubicBezTo>
                    <a:pt x="16" y="41"/>
                    <a:pt x="16" y="41"/>
                    <a:pt x="16" y="41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14"/>
                    <a:pt x="16" y="27"/>
                    <a:pt x="17" y="40"/>
                  </a:cubicBezTo>
                  <a:cubicBezTo>
                    <a:pt x="17" y="41"/>
                    <a:pt x="16" y="41"/>
                    <a:pt x="16" y="41"/>
                  </a:cubicBezTo>
                </a:path>
              </a:pathLst>
            </a:custGeom>
            <a:solidFill>
              <a:srgbClr val="EE363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36" name="Freeform 58"/>
            <p:cNvSpPr/>
            <p:nvPr/>
          </p:nvSpPr>
          <p:spPr bwMode="auto">
            <a:xfrm>
              <a:off x="4776485" y="2034198"/>
              <a:ext cx="689946" cy="994943"/>
            </a:xfrm>
            <a:custGeom>
              <a:avLst/>
              <a:gdLst>
                <a:gd name="T0" fmla="*/ 195 w 196"/>
                <a:gd name="T1" fmla="*/ 149 h 283"/>
                <a:gd name="T2" fmla="*/ 188 w 196"/>
                <a:gd name="T3" fmla="*/ 283 h 283"/>
                <a:gd name="T4" fmla="*/ 19 w 196"/>
                <a:gd name="T5" fmla="*/ 283 h 283"/>
                <a:gd name="T6" fmla="*/ 2 w 196"/>
                <a:gd name="T7" fmla="*/ 24 h 283"/>
                <a:gd name="T8" fmla="*/ 15 w 196"/>
                <a:gd name="T9" fmla="*/ 6 h 283"/>
                <a:gd name="T10" fmla="*/ 55 w 196"/>
                <a:gd name="T11" fmla="*/ 1 h 283"/>
                <a:gd name="T12" fmla="*/ 127 w 196"/>
                <a:gd name="T13" fmla="*/ 1 h 283"/>
                <a:gd name="T14" fmla="*/ 175 w 196"/>
                <a:gd name="T15" fmla="*/ 10 h 283"/>
                <a:gd name="T16" fmla="*/ 194 w 196"/>
                <a:gd name="T17" fmla="*/ 99 h 283"/>
                <a:gd name="T18" fmla="*/ 195 w 196"/>
                <a:gd name="T19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" h="283">
                  <a:moveTo>
                    <a:pt x="195" y="149"/>
                  </a:moveTo>
                  <a:cubicBezTo>
                    <a:pt x="195" y="185"/>
                    <a:pt x="193" y="229"/>
                    <a:pt x="188" y="283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17" y="258"/>
                    <a:pt x="27" y="141"/>
                    <a:pt x="2" y="24"/>
                  </a:cubicBezTo>
                  <a:cubicBezTo>
                    <a:pt x="0" y="15"/>
                    <a:pt x="6" y="7"/>
                    <a:pt x="15" y="6"/>
                  </a:cubicBezTo>
                  <a:cubicBezTo>
                    <a:pt x="26" y="4"/>
                    <a:pt x="40" y="2"/>
                    <a:pt x="55" y="1"/>
                  </a:cubicBezTo>
                  <a:cubicBezTo>
                    <a:pt x="76" y="0"/>
                    <a:pt x="108" y="0"/>
                    <a:pt x="127" y="1"/>
                  </a:cubicBezTo>
                  <a:cubicBezTo>
                    <a:pt x="152" y="4"/>
                    <a:pt x="175" y="10"/>
                    <a:pt x="175" y="10"/>
                  </a:cubicBezTo>
                  <a:cubicBezTo>
                    <a:pt x="175" y="10"/>
                    <a:pt x="190" y="26"/>
                    <a:pt x="194" y="99"/>
                  </a:cubicBezTo>
                  <a:cubicBezTo>
                    <a:pt x="195" y="114"/>
                    <a:pt x="196" y="130"/>
                    <a:pt x="195" y="149"/>
                  </a:cubicBezTo>
                </a:path>
              </a:pathLst>
            </a:custGeom>
            <a:solidFill>
              <a:srgbClr val="F15F5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37" name="Freeform 59"/>
            <p:cNvSpPr/>
            <p:nvPr/>
          </p:nvSpPr>
          <p:spPr bwMode="auto">
            <a:xfrm>
              <a:off x="4868281" y="2034198"/>
              <a:ext cx="592228" cy="846886"/>
            </a:xfrm>
            <a:custGeom>
              <a:avLst/>
              <a:gdLst>
                <a:gd name="T0" fmla="*/ 9 w 168"/>
                <a:gd name="T1" fmla="*/ 0 h 241"/>
                <a:gd name="T2" fmla="*/ 2 w 168"/>
                <a:gd name="T3" fmla="*/ 1 h 241"/>
                <a:gd name="T4" fmla="*/ 0 w 168"/>
                <a:gd name="T5" fmla="*/ 4 h 241"/>
                <a:gd name="T6" fmla="*/ 164 w 168"/>
                <a:gd name="T7" fmla="*/ 240 h 241"/>
                <a:gd name="T8" fmla="*/ 167 w 168"/>
                <a:gd name="T9" fmla="*/ 238 h 241"/>
                <a:gd name="T10" fmla="*/ 168 w 168"/>
                <a:gd name="T11" fmla="*/ 230 h 241"/>
                <a:gd name="T12" fmla="*/ 167 w 168"/>
                <a:gd name="T13" fmla="*/ 228 h 241"/>
                <a:gd name="T14" fmla="*/ 12 w 168"/>
                <a:gd name="T15" fmla="*/ 3 h 241"/>
                <a:gd name="T16" fmla="*/ 9 w 168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241">
                  <a:moveTo>
                    <a:pt x="9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2" y="19"/>
                    <a:pt x="21" y="109"/>
                    <a:pt x="164" y="240"/>
                  </a:cubicBezTo>
                  <a:cubicBezTo>
                    <a:pt x="165" y="241"/>
                    <a:pt x="167" y="240"/>
                    <a:pt x="167" y="238"/>
                  </a:cubicBezTo>
                  <a:cubicBezTo>
                    <a:pt x="168" y="230"/>
                    <a:pt x="168" y="230"/>
                    <a:pt x="168" y="230"/>
                  </a:cubicBezTo>
                  <a:cubicBezTo>
                    <a:pt x="168" y="229"/>
                    <a:pt x="168" y="229"/>
                    <a:pt x="167" y="228"/>
                  </a:cubicBezTo>
                  <a:cubicBezTo>
                    <a:pt x="24" y="97"/>
                    <a:pt x="12" y="17"/>
                    <a:pt x="12" y="3"/>
                  </a:cubicBezTo>
                  <a:cubicBezTo>
                    <a:pt x="12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38" name="Freeform 60"/>
            <p:cNvSpPr/>
            <p:nvPr/>
          </p:nvSpPr>
          <p:spPr bwMode="auto">
            <a:xfrm>
              <a:off x="5182161" y="2638270"/>
              <a:ext cx="267984" cy="260580"/>
            </a:xfrm>
            <a:custGeom>
              <a:avLst/>
              <a:gdLst>
                <a:gd name="T0" fmla="*/ 12 w 76"/>
                <a:gd name="T1" fmla="*/ 0 h 74"/>
                <a:gd name="T2" fmla="*/ 76 w 76"/>
                <a:gd name="T3" fmla="*/ 63 h 74"/>
                <a:gd name="T4" fmla="*/ 69 w 76"/>
                <a:gd name="T5" fmla="*/ 67 h 74"/>
                <a:gd name="T6" fmla="*/ 36 w 76"/>
                <a:gd name="T7" fmla="*/ 68 h 74"/>
                <a:gd name="T8" fmla="*/ 19 w 76"/>
                <a:gd name="T9" fmla="*/ 58 h 74"/>
                <a:gd name="T10" fmla="*/ 5 w 76"/>
                <a:gd name="T11" fmla="*/ 20 h 74"/>
                <a:gd name="T12" fmla="*/ 12 w 76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74">
                  <a:moveTo>
                    <a:pt x="12" y="0"/>
                  </a:moveTo>
                  <a:cubicBezTo>
                    <a:pt x="76" y="63"/>
                    <a:pt x="76" y="63"/>
                    <a:pt x="76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74"/>
                    <a:pt x="46" y="74"/>
                    <a:pt x="36" y="6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6" y="51"/>
                    <a:pt x="0" y="35"/>
                    <a:pt x="5" y="2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39" name="Freeform 61"/>
            <p:cNvSpPr/>
            <p:nvPr/>
          </p:nvSpPr>
          <p:spPr bwMode="auto">
            <a:xfrm>
              <a:off x="5294685" y="2811497"/>
              <a:ext cx="38495" cy="28130"/>
            </a:xfrm>
            <a:custGeom>
              <a:avLst/>
              <a:gdLst>
                <a:gd name="T0" fmla="*/ 1 w 11"/>
                <a:gd name="T1" fmla="*/ 7 h 8"/>
                <a:gd name="T2" fmla="*/ 7 w 11"/>
                <a:gd name="T3" fmla="*/ 7 h 8"/>
                <a:gd name="T4" fmla="*/ 11 w 11"/>
                <a:gd name="T5" fmla="*/ 2 h 8"/>
                <a:gd name="T6" fmla="*/ 5 w 11"/>
                <a:gd name="T7" fmla="*/ 2 h 8"/>
                <a:gd name="T8" fmla="*/ 1 w 11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1" y="7"/>
                  </a:moveTo>
                  <a:cubicBezTo>
                    <a:pt x="2" y="8"/>
                    <a:pt x="4" y="8"/>
                    <a:pt x="7" y="7"/>
                  </a:cubicBezTo>
                  <a:cubicBezTo>
                    <a:pt x="9" y="5"/>
                    <a:pt x="11" y="3"/>
                    <a:pt x="11" y="2"/>
                  </a:cubicBezTo>
                  <a:cubicBezTo>
                    <a:pt x="10" y="0"/>
                    <a:pt x="7" y="1"/>
                    <a:pt x="5" y="2"/>
                  </a:cubicBezTo>
                  <a:cubicBezTo>
                    <a:pt x="2" y="4"/>
                    <a:pt x="0" y="6"/>
                    <a:pt x="1" y="7"/>
                  </a:cubicBezTo>
                  <a:close/>
                </a:path>
              </a:pathLst>
            </a:custGeom>
            <a:solidFill>
              <a:srgbClr val="0B2B3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40" name="Freeform 62"/>
            <p:cNvSpPr/>
            <p:nvPr/>
          </p:nvSpPr>
          <p:spPr bwMode="auto">
            <a:xfrm>
              <a:off x="5364272" y="2287375"/>
              <a:ext cx="99199" cy="270944"/>
            </a:xfrm>
            <a:custGeom>
              <a:avLst/>
              <a:gdLst>
                <a:gd name="T0" fmla="*/ 28 w 28"/>
                <a:gd name="T1" fmla="*/ 77 h 77"/>
                <a:gd name="T2" fmla="*/ 2 w 28"/>
                <a:gd name="T3" fmla="*/ 0 h 77"/>
                <a:gd name="T4" fmla="*/ 27 w 28"/>
                <a:gd name="T5" fmla="*/ 27 h 77"/>
                <a:gd name="T6" fmla="*/ 28 w 28"/>
                <a:gd name="T7" fmla="*/ 72 h 77"/>
                <a:gd name="T8" fmla="*/ 28 w 28"/>
                <a:gd name="T9" fmla="*/ 77 h 77"/>
                <a:gd name="T10" fmla="*/ 28 w 28"/>
                <a:gd name="T1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77">
                  <a:moveTo>
                    <a:pt x="28" y="77"/>
                  </a:moveTo>
                  <a:cubicBezTo>
                    <a:pt x="18" y="59"/>
                    <a:pt x="0" y="21"/>
                    <a:pt x="2" y="0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40"/>
                    <a:pt x="28" y="55"/>
                    <a:pt x="28" y="72"/>
                  </a:cubicBezTo>
                  <a:cubicBezTo>
                    <a:pt x="28" y="74"/>
                    <a:pt x="28" y="75"/>
                    <a:pt x="28" y="77"/>
                  </a:cubicBezTo>
                  <a:cubicBezTo>
                    <a:pt x="28" y="77"/>
                    <a:pt x="28" y="77"/>
                    <a:pt x="28" y="77"/>
                  </a:cubicBezTo>
                </a:path>
              </a:pathLst>
            </a:custGeom>
            <a:solidFill>
              <a:srgbClr val="EE363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41" name="Freeform 63"/>
            <p:cNvSpPr/>
            <p:nvPr/>
          </p:nvSpPr>
          <p:spPr bwMode="auto">
            <a:xfrm>
              <a:off x="5269516" y="2029756"/>
              <a:ext cx="433807" cy="500433"/>
            </a:xfrm>
            <a:custGeom>
              <a:avLst/>
              <a:gdLst>
                <a:gd name="T0" fmla="*/ 2 w 123"/>
                <a:gd name="T1" fmla="*/ 40 h 142"/>
                <a:gd name="T2" fmla="*/ 68 w 123"/>
                <a:gd name="T3" fmla="*/ 142 h 142"/>
                <a:gd name="T4" fmla="*/ 123 w 123"/>
                <a:gd name="T5" fmla="*/ 98 h 142"/>
                <a:gd name="T6" fmla="*/ 71 w 123"/>
                <a:gd name="T7" fmla="*/ 31 h 142"/>
                <a:gd name="T8" fmla="*/ 2 w 123"/>
                <a:gd name="T9" fmla="*/ 4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42">
                  <a:moveTo>
                    <a:pt x="2" y="40"/>
                  </a:moveTo>
                  <a:cubicBezTo>
                    <a:pt x="0" y="70"/>
                    <a:pt x="68" y="142"/>
                    <a:pt x="68" y="142"/>
                  </a:cubicBezTo>
                  <a:cubicBezTo>
                    <a:pt x="123" y="98"/>
                    <a:pt x="123" y="98"/>
                    <a:pt x="123" y="98"/>
                  </a:cubicBezTo>
                  <a:cubicBezTo>
                    <a:pt x="123" y="98"/>
                    <a:pt x="100" y="59"/>
                    <a:pt x="71" y="31"/>
                  </a:cubicBezTo>
                  <a:cubicBezTo>
                    <a:pt x="39" y="0"/>
                    <a:pt x="5" y="6"/>
                    <a:pt x="2" y="40"/>
                  </a:cubicBezTo>
                  <a:close/>
                </a:path>
              </a:pathLst>
            </a:custGeom>
            <a:solidFill>
              <a:srgbClr val="F15F5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42" name="Freeform 64"/>
            <p:cNvSpPr>
              <a:spLocks noEditPoints="1"/>
            </p:cNvSpPr>
            <p:nvPr/>
          </p:nvSpPr>
          <p:spPr bwMode="auto">
            <a:xfrm>
              <a:off x="5256190" y="5701569"/>
              <a:ext cx="112523" cy="38495"/>
            </a:xfrm>
            <a:custGeom>
              <a:avLst/>
              <a:gdLst>
                <a:gd name="T0" fmla="*/ 76 w 76"/>
                <a:gd name="T1" fmla="*/ 26 h 26"/>
                <a:gd name="T2" fmla="*/ 76 w 76"/>
                <a:gd name="T3" fmla="*/ 26 h 26"/>
                <a:gd name="T4" fmla="*/ 76 w 76"/>
                <a:gd name="T5" fmla="*/ 0 h 26"/>
                <a:gd name="T6" fmla="*/ 76 w 76"/>
                <a:gd name="T7" fmla="*/ 0 h 26"/>
                <a:gd name="T8" fmla="*/ 76 w 76"/>
                <a:gd name="T9" fmla="*/ 26 h 26"/>
                <a:gd name="T10" fmla="*/ 0 w 76"/>
                <a:gd name="T11" fmla="*/ 26 h 26"/>
                <a:gd name="T12" fmla="*/ 0 w 76"/>
                <a:gd name="T13" fmla="*/ 26 h 26"/>
                <a:gd name="T14" fmla="*/ 2 w 76"/>
                <a:gd name="T15" fmla="*/ 0 h 26"/>
                <a:gd name="T16" fmla="*/ 2 w 76"/>
                <a:gd name="T17" fmla="*/ 0 h 26"/>
                <a:gd name="T18" fmla="*/ 0 w 76"/>
                <a:gd name="T1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26">
                  <a:moveTo>
                    <a:pt x="76" y="26"/>
                  </a:moveTo>
                  <a:lnTo>
                    <a:pt x="76" y="26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6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3C4C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43" name="Freeform 65"/>
            <p:cNvSpPr>
              <a:spLocks noEditPoints="1"/>
            </p:cNvSpPr>
            <p:nvPr/>
          </p:nvSpPr>
          <p:spPr bwMode="auto">
            <a:xfrm>
              <a:off x="5256190" y="5701569"/>
              <a:ext cx="112523" cy="38495"/>
            </a:xfrm>
            <a:custGeom>
              <a:avLst/>
              <a:gdLst>
                <a:gd name="T0" fmla="*/ 76 w 76"/>
                <a:gd name="T1" fmla="*/ 26 h 26"/>
                <a:gd name="T2" fmla="*/ 76 w 76"/>
                <a:gd name="T3" fmla="*/ 26 h 26"/>
                <a:gd name="T4" fmla="*/ 76 w 76"/>
                <a:gd name="T5" fmla="*/ 0 h 26"/>
                <a:gd name="T6" fmla="*/ 76 w 76"/>
                <a:gd name="T7" fmla="*/ 0 h 26"/>
                <a:gd name="T8" fmla="*/ 76 w 76"/>
                <a:gd name="T9" fmla="*/ 26 h 26"/>
                <a:gd name="T10" fmla="*/ 0 w 76"/>
                <a:gd name="T11" fmla="*/ 26 h 26"/>
                <a:gd name="T12" fmla="*/ 0 w 76"/>
                <a:gd name="T13" fmla="*/ 26 h 26"/>
                <a:gd name="T14" fmla="*/ 2 w 76"/>
                <a:gd name="T15" fmla="*/ 0 h 26"/>
                <a:gd name="T16" fmla="*/ 2 w 76"/>
                <a:gd name="T17" fmla="*/ 0 h 26"/>
                <a:gd name="T18" fmla="*/ 0 w 76"/>
                <a:gd name="T1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26">
                  <a:moveTo>
                    <a:pt x="76" y="26"/>
                  </a:moveTo>
                  <a:lnTo>
                    <a:pt x="76" y="26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6" y="26"/>
                  </a:lnTo>
                  <a:moveTo>
                    <a:pt x="0" y="26"/>
                  </a:moveTo>
                  <a:lnTo>
                    <a:pt x="0" y="2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6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44" name="Freeform 66"/>
            <p:cNvSpPr/>
            <p:nvPr/>
          </p:nvSpPr>
          <p:spPr bwMode="auto">
            <a:xfrm>
              <a:off x="5256190" y="5701569"/>
              <a:ext cx="112523" cy="38495"/>
            </a:xfrm>
            <a:custGeom>
              <a:avLst/>
              <a:gdLst>
                <a:gd name="T0" fmla="*/ 76 w 76"/>
                <a:gd name="T1" fmla="*/ 26 h 26"/>
                <a:gd name="T2" fmla="*/ 0 w 76"/>
                <a:gd name="T3" fmla="*/ 26 h 26"/>
                <a:gd name="T4" fmla="*/ 2 w 76"/>
                <a:gd name="T5" fmla="*/ 0 h 26"/>
                <a:gd name="T6" fmla="*/ 76 w 76"/>
                <a:gd name="T7" fmla="*/ 0 h 26"/>
                <a:gd name="T8" fmla="*/ 76 w 76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26">
                  <a:moveTo>
                    <a:pt x="76" y="26"/>
                  </a:moveTo>
                  <a:lnTo>
                    <a:pt x="0" y="26"/>
                  </a:lnTo>
                  <a:lnTo>
                    <a:pt x="2" y="0"/>
                  </a:lnTo>
                  <a:lnTo>
                    <a:pt x="76" y="0"/>
                  </a:lnTo>
                  <a:lnTo>
                    <a:pt x="76" y="26"/>
                  </a:lnTo>
                  <a:close/>
                </a:path>
              </a:pathLst>
            </a:custGeom>
            <a:solidFill>
              <a:srgbClr val="8EB5E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45" name="Freeform 67"/>
            <p:cNvSpPr/>
            <p:nvPr/>
          </p:nvSpPr>
          <p:spPr bwMode="auto">
            <a:xfrm>
              <a:off x="5256190" y="5701569"/>
              <a:ext cx="112523" cy="38495"/>
            </a:xfrm>
            <a:custGeom>
              <a:avLst/>
              <a:gdLst>
                <a:gd name="T0" fmla="*/ 76 w 76"/>
                <a:gd name="T1" fmla="*/ 26 h 26"/>
                <a:gd name="T2" fmla="*/ 0 w 76"/>
                <a:gd name="T3" fmla="*/ 26 h 26"/>
                <a:gd name="T4" fmla="*/ 2 w 76"/>
                <a:gd name="T5" fmla="*/ 0 h 26"/>
                <a:gd name="T6" fmla="*/ 76 w 76"/>
                <a:gd name="T7" fmla="*/ 0 h 26"/>
                <a:gd name="T8" fmla="*/ 76 w 76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26">
                  <a:moveTo>
                    <a:pt x="76" y="26"/>
                  </a:moveTo>
                  <a:lnTo>
                    <a:pt x="0" y="26"/>
                  </a:lnTo>
                  <a:lnTo>
                    <a:pt x="2" y="0"/>
                  </a:lnTo>
                  <a:lnTo>
                    <a:pt x="76" y="0"/>
                  </a:lnTo>
                  <a:lnTo>
                    <a:pt x="76" y="26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46" name="Freeform 68"/>
            <p:cNvSpPr/>
            <p:nvPr/>
          </p:nvSpPr>
          <p:spPr bwMode="auto">
            <a:xfrm>
              <a:off x="4520347" y="5603851"/>
              <a:ext cx="10364" cy="31091"/>
            </a:xfrm>
            <a:custGeom>
              <a:avLst/>
              <a:gdLst>
                <a:gd name="T0" fmla="*/ 0 w 7"/>
                <a:gd name="T1" fmla="*/ 21 h 21"/>
                <a:gd name="T2" fmla="*/ 0 w 7"/>
                <a:gd name="T3" fmla="*/ 21 h 21"/>
                <a:gd name="T4" fmla="*/ 7 w 7"/>
                <a:gd name="T5" fmla="*/ 0 h 21"/>
                <a:gd name="T6" fmla="*/ 7 w 7"/>
                <a:gd name="T7" fmla="*/ 0 h 21"/>
                <a:gd name="T8" fmla="*/ 0 w 7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1">
                  <a:moveTo>
                    <a:pt x="0" y="21"/>
                  </a:moveTo>
                  <a:lnTo>
                    <a:pt x="0" y="21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C3C4C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47" name="Freeform 69"/>
            <p:cNvSpPr/>
            <p:nvPr/>
          </p:nvSpPr>
          <p:spPr bwMode="auto">
            <a:xfrm>
              <a:off x="4520347" y="5603851"/>
              <a:ext cx="10364" cy="31091"/>
            </a:xfrm>
            <a:custGeom>
              <a:avLst/>
              <a:gdLst>
                <a:gd name="T0" fmla="*/ 0 w 7"/>
                <a:gd name="T1" fmla="*/ 21 h 21"/>
                <a:gd name="T2" fmla="*/ 0 w 7"/>
                <a:gd name="T3" fmla="*/ 21 h 21"/>
                <a:gd name="T4" fmla="*/ 7 w 7"/>
                <a:gd name="T5" fmla="*/ 0 h 21"/>
                <a:gd name="T6" fmla="*/ 7 w 7"/>
                <a:gd name="T7" fmla="*/ 0 h 21"/>
                <a:gd name="T8" fmla="*/ 0 w 7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1">
                  <a:moveTo>
                    <a:pt x="0" y="21"/>
                  </a:moveTo>
                  <a:lnTo>
                    <a:pt x="0" y="21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21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48" name="Freeform 70"/>
            <p:cNvSpPr/>
            <p:nvPr/>
          </p:nvSpPr>
          <p:spPr bwMode="auto">
            <a:xfrm>
              <a:off x="4520347" y="5603851"/>
              <a:ext cx="115484" cy="51819"/>
            </a:xfrm>
            <a:custGeom>
              <a:avLst/>
              <a:gdLst>
                <a:gd name="T0" fmla="*/ 71 w 78"/>
                <a:gd name="T1" fmla="*/ 35 h 35"/>
                <a:gd name="T2" fmla="*/ 0 w 78"/>
                <a:gd name="T3" fmla="*/ 21 h 35"/>
                <a:gd name="T4" fmla="*/ 7 w 78"/>
                <a:gd name="T5" fmla="*/ 0 h 35"/>
                <a:gd name="T6" fmla="*/ 78 w 78"/>
                <a:gd name="T7" fmla="*/ 14 h 35"/>
                <a:gd name="T8" fmla="*/ 71 w 78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35">
                  <a:moveTo>
                    <a:pt x="71" y="35"/>
                  </a:moveTo>
                  <a:lnTo>
                    <a:pt x="0" y="21"/>
                  </a:lnTo>
                  <a:lnTo>
                    <a:pt x="7" y="0"/>
                  </a:lnTo>
                  <a:lnTo>
                    <a:pt x="78" y="14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8EB5E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49" name="Freeform 71"/>
            <p:cNvSpPr/>
            <p:nvPr/>
          </p:nvSpPr>
          <p:spPr bwMode="auto">
            <a:xfrm>
              <a:off x="4520347" y="5603851"/>
              <a:ext cx="115484" cy="51819"/>
            </a:xfrm>
            <a:custGeom>
              <a:avLst/>
              <a:gdLst>
                <a:gd name="T0" fmla="*/ 71 w 78"/>
                <a:gd name="T1" fmla="*/ 35 h 35"/>
                <a:gd name="T2" fmla="*/ 0 w 78"/>
                <a:gd name="T3" fmla="*/ 21 h 35"/>
                <a:gd name="T4" fmla="*/ 7 w 78"/>
                <a:gd name="T5" fmla="*/ 0 h 35"/>
                <a:gd name="T6" fmla="*/ 78 w 78"/>
                <a:gd name="T7" fmla="*/ 14 h 35"/>
                <a:gd name="T8" fmla="*/ 71 w 78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35">
                  <a:moveTo>
                    <a:pt x="71" y="35"/>
                  </a:moveTo>
                  <a:lnTo>
                    <a:pt x="0" y="21"/>
                  </a:lnTo>
                  <a:lnTo>
                    <a:pt x="7" y="0"/>
                  </a:lnTo>
                  <a:lnTo>
                    <a:pt x="78" y="14"/>
                  </a:lnTo>
                  <a:lnTo>
                    <a:pt x="71" y="35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50" name="Freeform 72"/>
            <p:cNvSpPr/>
            <p:nvPr/>
          </p:nvSpPr>
          <p:spPr bwMode="auto">
            <a:xfrm>
              <a:off x="4988207" y="1464178"/>
              <a:ext cx="355337" cy="509316"/>
            </a:xfrm>
            <a:custGeom>
              <a:avLst/>
              <a:gdLst>
                <a:gd name="T0" fmla="*/ 8 w 101"/>
                <a:gd name="T1" fmla="*/ 47 h 145"/>
                <a:gd name="T2" fmla="*/ 12 w 101"/>
                <a:gd name="T3" fmla="*/ 115 h 145"/>
                <a:gd name="T4" fmla="*/ 84 w 101"/>
                <a:gd name="T5" fmla="*/ 112 h 145"/>
                <a:gd name="T6" fmla="*/ 74 w 101"/>
                <a:gd name="T7" fmla="*/ 20 h 145"/>
                <a:gd name="T8" fmla="*/ 8 w 101"/>
                <a:gd name="T9" fmla="*/ 4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45">
                  <a:moveTo>
                    <a:pt x="8" y="47"/>
                  </a:moveTo>
                  <a:cubicBezTo>
                    <a:pt x="4" y="78"/>
                    <a:pt x="0" y="96"/>
                    <a:pt x="12" y="115"/>
                  </a:cubicBezTo>
                  <a:cubicBezTo>
                    <a:pt x="30" y="145"/>
                    <a:pt x="70" y="140"/>
                    <a:pt x="84" y="112"/>
                  </a:cubicBezTo>
                  <a:cubicBezTo>
                    <a:pt x="96" y="86"/>
                    <a:pt x="101" y="39"/>
                    <a:pt x="74" y="20"/>
                  </a:cubicBezTo>
                  <a:cubicBezTo>
                    <a:pt x="48" y="0"/>
                    <a:pt x="13" y="16"/>
                    <a:pt x="8" y="47"/>
                  </a:cubicBez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51" name="Freeform 73"/>
            <p:cNvSpPr/>
            <p:nvPr/>
          </p:nvSpPr>
          <p:spPr bwMode="auto">
            <a:xfrm>
              <a:off x="4871242" y="1357578"/>
              <a:ext cx="553733" cy="531524"/>
            </a:xfrm>
            <a:custGeom>
              <a:avLst/>
              <a:gdLst>
                <a:gd name="T0" fmla="*/ 97 w 157"/>
                <a:gd name="T1" fmla="*/ 106 h 151"/>
                <a:gd name="T2" fmla="*/ 55 w 157"/>
                <a:gd name="T3" fmla="*/ 147 h 151"/>
                <a:gd name="T4" fmla="*/ 26 w 157"/>
                <a:gd name="T5" fmla="*/ 116 h 151"/>
                <a:gd name="T6" fmla="*/ 6 w 157"/>
                <a:gd name="T7" fmla="*/ 63 h 151"/>
                <a:gd name="T8" fmla="*/ 56 w 157"/>
                <a:gd name="T9" fmla="*/ 27 h 151"/>
                <a:gd name="T10" fmla="*/ 126 w 157"/>
                <a:gd name="T11" fmla="*/ 7 h 151"/>
                <a:gd name="T12" fmla="*/ 134 w 157"/>
                <a:gd name="T13" fmla="*/ 35 h 151"/>
                <a:gd name="T14" fmla="*/ 147 w 157"/>
                <a:gd name="T15" fmla="*/ 47 h 151"/>
                <a:gd name="T16" fmla="*/ 100 w 157"/>
                <a:gd name="T17" fmla="*/ 91 h 151"/>
                <a:gd name="T18" fmla="*/ 97 w 157"/>
                <a:gd name="T19" fmla="*/ 10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1">
                  <a:moveTo>
                    <a:pt x="97" y="106"/>
                  </a:moveTo>
                  <a:cubicBezTo>
                    <a:pt x="97" y="114"/>
                    <a:pt x="75" y="143"/>
                    <a:pt x="55" y="147"/>
                  </a:cubicBezTo>
                  <a:cubicBezTo>
                    <a:pt x="34" y="151"/>
                    <a:pt x="29" y="145"/>
                    <a:pt x="26" y="116"/>
                  </a:cubicBezTo>
                  <a:cubicBezTo>
                    <a:pt x="22" y="84"/>
                    <a:pt x="11" y="84"/>
                    <a:pt x="6" y="63"/>
                  </a:cubicBezTo>
                  <a:cubicBezTo>
                    <a:pt x="0" y="36"/>
                    <a:pt x="26" y="12"/>
                    <a:pt x="56" y="27"/>
                  </a:cubicBezTo>
                  <a:cubicBezTo>
                    <a:pt x="83" y="39"/>
                    <a:pt x="107" y="15"/>
                    <a:pt x="126" y="7"/>
                  </a:cubicBezTo>
                  <a:cubicBezTo>
                    <a:pt x="144" y="0"/>
                    <a:pt x="147" y="21"/>
                    <a:pt x="134" y="35"/>
                  </a:cubicBezTo>
                  <a:cubicBezTo>
                    <a:pt x="122" y="49"/>
                    <a:pt x="142" y="41"/>
                    <a:pt x="147" y="47"/>
                  </a:cubicBezTo>
                  <a:cubicBezTo>
                    <a:pt x="157" y="57"/>
                    <a:pt x="141" y="82"/>
                    <a:pt x="100" y="91"/>
                  </a:cubicBezTo>
                  <a:cubicBezTo>
                    <a:pt x="107" y="99"/>
                    <a:pt x="97" y="106"/>
                    <a:pt x="97" y="106"/>
                  </a:cubicBezTo>
                  <a:close/>
                </a:path>
              </a:pathLst>
            </a:custGeom>
            <a:solidFill>
              <a:srgbClr val="18458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52" name="Freeform 74"/>
            <p:cNvSpPr/>
            <p:nvPr/>
          </p:nvSpPr>
          <p:spPr bwMode="auto">
            <a:xfrm>
              <a:off x="5182161" y="1643327"/>
              <a:ext cx="84393" cy="158420"/>
            </a:xfrm>
            <a:custGeom>
              <a:avLst/>
              <a:gdLst>
                <a:gd name="T0" fmla="*/ 0 w 24"/>
                <a:gd name="T1" fmla="*/ 15 h 45"/>
                <a:gd name="T2" fmla="*/ 7 w 24"/>
                <a:gd name="T3" fmla="*/ 37 h 45"/>
                <a:gd name="T4" fmla="*/ 23 w 24"/>
                <a:gd name="T5" fmla="*/ 32 h 45"/>
                <a:gd name="T6" fmla="*/ 15 w 24"/>
                <a:gd name="T7" fmla="*/ 5 h 45"/>
                <a:gd name="T8" fmla="*/ 0 w 24"/>
                <a:gd name="T9" fmla="*/ 1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5">
                  <a:moveTo>
                    <a:pt x="0" y="15"/>
                  </a:moveTo>
                  <a:cubicBezTo>
                    <a:pt x="0" y="23"/>
                    <a:pt x="3" y="31"/>
                    <a:pt x="7" y="37"/>
                  </a:cubicBezTo>
                  <a:cubicBezTo>
                    <a:pt x="14" y="45"/>
                    <a:pt x="21" y="41"/>
                    <a:pt x="23" y="32"/>
                  </a:cubicBezTo>
                  <a:cubicBezTo>
                    <a:pt x="24" y="24"/>
                    <a:pt x="23" y="10"/>
                    <a:pt x="15" y="5"/>
                  </a:cubicBezTo>
                  <a:cubicBezTo>
                    <a:pt x="7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53" name="Freeform 75"/>
            <p:cNvSpPr/>
            <p:nvPr/>
          </p:nvSpPr>
          <p:spPr bwMode="auto">
            <a:xfrm>
              <a:off x="4492216" y="3029141"/>
              <a:ext cx="735844" cy="2605803"/>
            </a:xfrm>
            <a:custGeom>
              <a:avLst/>
              <a:gdLst>
                <a:gd name="T0" fmla="*/ 209 w 209"/>
                <a:gd name="T1" fmla="*/ 0 h 741"/>
                <a:gd name="T2" fmla="*/ 166 w 209"/>
                <a:gd name="T3" fmla="*/ 332 h 741"/>
                <a:gd name="T4" fmla="*/ 57 w 209"/>
                <a:gd name="T5" fmla="*/ 741 h 741"/>
                <a:gd name="T6" fmla="*/ 0 w 209"/>
                <a:gd name="T7" fmla="*/ 729 h 741"/>
                <a:gd name="T8" fmla="*/ 72 w 209"/>
                <a:gd name="T9" fmla="*/ 341 h 741"/>
                <a:gd name="T10" fmla="*/ 100 w 209"/>
                <a:gd name="T11" fmla="*/ 0 h 741"/>
                <a:gd name="T12" fmla="*/ 209 w 209"/>
                <a:gd name="T13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741">
                  <a:moveTo>
                    <a:pt x="209" y="0"/>
                  </a:moveTo>
                  <a:cubicBezTo>
                    <a:pt x="209" y="0"/>
                    <a:pt x="182" y="241"/>
                    <a:pt x="166" y="332"/>
                  </a:cubicBezTo>
                  <a:cubicBezTo>
                    <a:pt x="149" y="431"/>
                    <a:pt x="57" y="741"/>
                    <a:pt x="57" y="741"/>
                  </a:cubicBezTo>
                  <a:cubicBezTo>
                    <a:pt x="0" y="729"/>
                    <a:pt x="0" y="729"/>
                    <a:pt x="0" y="729"/>
                  </a:cubicBezTo>
                  <a:cubicBezTo>
                    <a:pt x="0" y="729"/>
                    <a:pt x="63" y="439"/>
                    <a:pt x="72" y="341"/>
                  </a:cubicBezTo>
                  <a:cubicBezTo>
                    <a:pt x="81" y="234"/>
                    <a:pt x="100" y="0"/>
                    <a:pt x="100" y="0"/>
                  </a:cubicBezTo>
                  <a:cubicBezTo>
                    <a:pt x="209" y="0"/>
                    <a:pt x="209" y="0"/>
                    <a:pt x="209" y="0"/>
                  </a:cubicBezTo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54" name="Freeform 76"/>
            <p:cNvSpPr/>
            <p:nvPr/>
          </p:nvSpPr>
          <p:spPr bwMode="auto">
            <a:xfrm>
              <a:off x="4492216" y="3029141"/>
              <a:ext cx="735844" cy="2605803"/>
            </a:xfrm>
            <a:custGeom>
              <a:avLst/>
              <a:gdLst>
                <a:gd name="T0" fmla="*/ 57 w 209"/>
                <a:gd name="T1" fmla="*/ 741 h 741"/>
                <a:gd name="T2" fmla="*/ 41 w 209"/>
                <a:gd name="T3" fmla="*/ 738 h 741"/>
                <a:gd name="T4" fmla="*/ 11 w 209"/>
                <a:gd name="T5" fmla="*/ 732 h 741"/>
                <a:gd name="T6" fmla="*/ 0 w 209"/>
                <a:gd name="T7" fmla="*/ 729 h 741"/>
                <a:gd name="T8" fmla="*/ 72 w 209"/>
                <a:gd name="T9" fmla="*/ 341 h 741"/>
                <a:gd name="T10" fmla="*/ 100 w 209"/>
                <a:gd name="T11" fmla="*/ 0 h 741"/>
                <a:gd name="T12" fmla="*/ 209 w 209"/>
                <a:gd name="T13" fmla="*/ 0 h 741"/>
                <a:gd name="T14" fmla="*/ 209 w 209"/>
                <a:gd name="T15" fmla="*/ 0 h 741"/>
                <a:gd name="T16" fmla="*/ 158 w 209"/>
                <a:gd name="T17" fmla="*/ 0 h 741"/>
                <a:gd name="T18" fmla="*/ 158 w 209"/>
                <a:gd name="T19" fmla="*/ 0 h 741"/>
                <a:gd name="T20" fmla="*/ 168 w 209"/>
                <a:gd name="T21" fmla="*/ 114 h 741"/>
                <a:gd name="T22" fmla="*/ 167 w 209"/>
                <a:gd name="T23" fmla="*/ 328 h 741"/>
                <a:gd name="T24" fmla="*/ 166 w 209"/>
                <a:gd name="T25" fmla="*/ 332 h 741"/>
                <a:gd name="T26" fmla="*/ 148 w 209"/>
                <a:gd name="T27" fmla="*/ 413 h 741"/>
                <a:gd name="T28" fmla="*/ 79 w 209"/>
                <a:gd name="T29" fmla="*/ 664 h 741"/>
                <a:gd name="T30" fmla="*/ 69 w 209"/>
                <a:gd name="T31" fmla="*/ 700 h 741"/>
                <a:gd name="T32" fmla="*/ 69 w 209"/>
                <a:gd name="T33" fmla="*/ 701 h 741"/>
                <a:gd name="T34" fmla="*/ 57 w 209"/>
                <a:gd name="T35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9" h="741">
                  <a:moveTo>
                    <a:pt x="57" y="741"/>
                  </a:moveTo>
                  <a:cubicBezTo>
                    <a:pt x="41" y="738"/>
                    <a:pt x="41" y="738"/>
                    <a:pt x="41" y="738"/>
                  </a:cubicBezTo>
                  <a:cubicBezTo>
                    <a:pt x="11" y="732"/>
                    <a:pt x="11" y="732"/>
                    <a:pt x="11" y="732"/>
                  </a:cubicBezTo>
                  <a:cubicBezTo>
                    <a:pt x="0" y="729"/>
                    <a:pt x="0" y="729"/>
                    <a:pt x="0" y="729"/>
                  </a:cubicBezTo>
                  <a:cubicBezTo>
                    <a:pt x="0" y="729"/>
                    <a:pt x="63" y="439"/>
                    <a:pt x="72" y="341"/>
                  </a:cubicBezTo>
                  <a:cubicBezTo>
                    <a:pt x="81" y="234"/>
                    <a:pt x="100" y="0"/>
                    <a:pt x="100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8" y="0"/>
                    <a:pt x="163" y="50"/>
                    <a:pt x="168" y="114"/>
                  </a:cubicBezTo>
                  <a:cubicBezTo>
                    <a:pt x="153" y="164"/>
                    <a:pt x="161" y="267"/>
                    <a:pt x="167" y="328"/>
                  </a:cubicBezTo>
                  <a:cubicBezTo>
                    <a:pt x="167" y="329"/>
                    <a:pt x="166" y="330"/>
                    <a:pt x="166" y="332"/>
                  </a:cubicBezTo>
                  <a:cubicBezTo>
                    <a:pt x="163" y="352"/>
                    <a:pt x="156" y="380"/>
                    <a:pt x="148" y="413"/>
                  </a:cubicBezTo>
                  <a:cubicBezTo>
                    <a:pt x="128" y="491"/>
                    <a:pt x="99" y="595"/>
                    <a:pt x="79" y="664"/>
                  </a:cubicBezTo>
                  <a:cubicBezTo>
                    <a:pt x="75" y="677"/>
                    <a:pt x="72" y="689"/>
                    <a:pt x="69" y="700"/>
                  </a:cubicBezTo>
                  <a:cubicBezTo>
                    <a:pt x="69" y="700"/>
                    <a:pt x="69" y="701"/>
                    <a:pt x="69" y="701"/>
                  </a:cubicBezTo>
                  <a:cubicBezTo>
                    <a:pt x="61" y="726"/>
                    <a:pt x="57" y="741"/>
                    <a:pt x="57" y="741"/>
                  </a:cubicBezTo>
                </a:path>
              </a:pathLst>
            </a:custGeom>
            <a:solidFill>
              <a:srgbClr val="205DA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55" name="Freeform 77"/>
            <p:cNvSpPr/>
            <p:nvPr/>
          </p:nvSpPr>
          <p:spPr bwMode="auto">
            <a:xfrm>
              <a:off x="4477410" y="5525381"/>
              <a:ext cx="257619" cy="116965"/>
            </a:xfrm>
            <a:custGeom>
              <a:avLst/>
              <a:gdLst>
                <a:gd name="T0" fmla="*/ 174 w 174"/>
                <a:gd name="T1" fmla="*/ 29 h 79"/>
                <a:gd name="T2" fmla="*/ 152 w 174"/>
                <a:gd name="T3" fmla="*/ 79 h 79"/>
                <a:gd name="T4" fmla="*/ 0 w 174"/>
                <a:gd name="T5" fmla="*/ 46 h 79"/>
                <a:gd name="T6" fmla="*/ 12 w 174"/>
                <a:gd name="T7" fmla="*/ 0 h 79"/>
                <a:gd name="T8" fmla="*/ 174 w 174"/>
                <a:gd name="T9" fmla="*/ 29 h 79"/>
                <a:gd name="T10" fmla="*/ 174 w 174"/>
                <a:gd name="T11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79">
                  <a:moveTo>
                    <a:pt x="174" y="29"/>
                  </a:moveTo>
                  <a:lnTo>
                    <a:pt x="152" y="79"/>
                  </a:lnTo>
                  <a:lnTo>
                    <a:pt x="0" y="46"/>
                  </a:lnTo>
                  <a:lnTo>
                    <a:pt x="12" y="0"/>
                  </a:lnTo>
                  <a:lnTo>
                    <a:pt x="174" y="29"/>
                  </a:lnTo>
                  <a:lnTo>
                    <a:pt x="174" y="29"/>
                  </a:lnTo>
                  <a:close/>
                </a:path>
              </a:pathLst>
            </a:custGeom>
            <a:solidFill>
              <a:srgbClr val="272569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56" name="Freeform: Shape 87"/>
            <p:cNvSpPr/>
            <p:nvPr/>
          </p:nvSpPr>
          <p:spPr bwMode="auto">
            <a:xfrm>
              <a:off x="5053441" y="3430375"/>
              <a:ext cx="68019" cy="752129"/>
            </a:xfrm>
            <a:custGeom>
              <a:avLst/>
              <a:gdLst>
                <a:gd name="connsiteX0" fmla="*/ 31961 w 72931"/>
                <a:gd name="connsiteY0" fmla="*/ 0 h 806450"/>
                <a:gd name="connsiteX1" fmla="*/ 72931 w 72931"/>
                <a:gd name="connsiteY1" fmla="*/ 489900 h 806450"/>
                <a:gd name="connsiteX2" fmla="*/ 72931 w 72931"/>
                <a:gd name="connsiteY2" fmla="*/ 504825 h 806450"/>
                <a:gd name="connsiteX3" fmla="*/ 72931 w 72931"/>
                <a:gd name="connsiteY3" fmla="*/ 504974 h 806450"/>
                <a:gd name="connsiteX4" fmla="*/ 71440 w 72931"/>
                <a:gd name="connsiteY4" fmla="*/ 516539 h 806450"/>
                <a:gd name="connsiteX5" fmla="*/ 61758 w 72931"/>
                <a:gd name="connsiteY5" fmla="*/ 591648 h 806450"/>
                <a:gd name="connsiteX6" fmla="*/ 46859 w 72931"/>
                <a:gd name="connsiteY6" fmla="*/ 678323 h 806450"/>
                <a:gd name="connsiteX7" fmla="*/ 28237 w 72931"/>
                <a:gd name="connsiteY7" fmla="*/ 806450 h 806450"/>
                <a:gd name="connsiteX8" fmla="*/ 31961 w 72931"/>
                <a:gd name="connsiteY8" fmla="*/ 0 h 80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931" h="806450">
                  <a:moveTo>
                    <a:pt x="31961" y="0"/>
                  </a:moveTo>
                  <a:cubicBezTo>
                    <a:pt x="46859" y="150738"/>
                    <a:pt x="61758" y="327856"/>
                    <a:pt x="72931" y="489900"/>
                  </a:cubicBezTo>
                  <a:lnTo>
                    <a:pt x="72931" y="504825"/>
                  </a:lnTo>
                  <a:lnTo>
                    <a:pt x="72931" y="504974"/>
                  </a:lnTo>
                  <a:lnTo>
                    <a:pt x="71440" y="516539"/>
                  </a:lnTo>
                  <a:lnTo>
                    <a:pt x="61758" y="591648"/>
                  </a:lnTo>
                  <a:cubicBezTo>
                    <a:pt x="58033" y="621796"/>
                    <a:pt x="50584" y="651943"/>
                    <a:pt x="46859" y="678323"/>
                  </a:cubicBezTo>
                  <a:cubicBezTo>
                    <a:pt x="39410" y="727313"/>
                    <a:pt x="35686" y="768766"/>
                    <a:pt x="28237" y="806450"/>
                  </a:cubicBezTo>
                  <a:cubicBezTo>
                    <a:pt x="5889" y="576574"/>
                    <a:pt x="-23907" y="188423"/>
                    <a:pt x="31961" y="0"/>
                  </a:cubicBezTo>
                  <a:close/>
                </a:path>
              </a:pathLst>
            </a:custGeom>
            <a:solidFill>
              <a:srgbClr val="272569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  <a:noAutofit/>
            </a:bodyPr>
            <a:p>
              <a:endParaRPr lang="en-US"/>
            </a:p>
          </p:txBody>
        </p:sp>
        <p:sp>
          <p:nvSpPr>
            <p:cNvPr id="1050757" name="Freeform 83"/>
            <p:cNvSpPr/>
            <p:nvPr/>
          </p:nvSpPr>
          <p:spPr bwMode="auto">
            <a:xfrm>
              <a:off x="5047430" y="3029141"/>
              <a:ext cx="441210" cy="2672428"/>
            </a:xfrm>
            <a:custGeom>
              <a:avLst/>
              <a:gdLst>
                <a:gd name="T0" fmla="*/ 111 w 125"/>
                <a:gd name="T1" fmla="*/ 0 h 760"/>
                <a:gd name="T2" fmla="*/ 125 w 125"/>
                <a:gd name="T3" fmla="*/ 332 h 760"/>
                <a:gd name="T4" fmla="*/ 103 w 125"/>
                <a:gd name="T5" fmla="*/ 760 h 760"/>
                <a:gd name="T6" fmla="*/ 49 w 125"/>
                <a:gd name="T7" fmla="*/ 760 h 760"/>
                <a:gd name="T8" fmla="*/ 29 w 125"/>
                <a:gd name="T9" fmla="*/ 340 h 760"/>
                <a:gd name="T10" fmla="*/ 0 w 125"/>
                <a:gd name="T11" fmla="*/ 0 h 760"/>
                <a:gd name="T12" fmla="*/ 111 w 125"/>
                <a:gd name="T13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760">
                  <a:moveTo>
                    <a:pt x="111" y="0"/>
                  </a:moveTo>
                  <a:cubicBezTo>
                    <a:pt x="111" y="0"/>
                    <a:pt x="124" y="236"/>
                    <a:pt x="125" y="332"/>
                  </a:cubicBezTo>
                  <a:cubicBezTo>
                    <a:pt x="125" y="432"/>
                    <a:pt x="103" y="760"/>
                    <a:pt x="103" y="760"/>
                  </a:cubicBezTo>
                  <a:cubicBezTo>
                    <a:pt x="49" y="760"/>
                    <a:pt x="49" y="760"/>
                    <a:pt x="49" y="760"/>
                  </a:cubicBezTo>
                  <a:cubicBezTo>
                    <a:pt x="49" y="760"/>
                    <a:pt x="35" y="438"/>
                    <a:pt x="29" y="340"/>
                  </a:cubicBezTo>
                  <a:cubicBezTo>
                    <a:pt x="22" y="233"/>
                    <a:pt x="0" y="0"/>
                    <a:pt x="0" y="0"/>
                  </a:cubicBezTo>
                  <a:cubicBezTo>
                    <a:pt x="111" y="0"/>
                    <a:pt x="111" y="0"/>
                    <a:pt x="111" y="0"/>
                  </a:cubicBezTo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58" name="Freeform 84"/>
            <p:cNvSpPr/>
            <p:nvPr/>
          </p:nvSpPr>
          <p:spPr bwMode="auto">
            <a:xfrm>
              <a:off x="5047430" y="3029141"/>
              <a:ext cx="441210" cy="2672428"/>
            </a:xfrm>
            <a:custGeom>
              <a:avLst/>
              <a:gdLst>
                <a:gd name="T0" fmla="*/ 103 w 125"/>
                <a:gd name="T1" fmla="*/ 760 h 760"/>
                <a:gd name="T2" fmla="*/ 91 w 125"/>
                <a:gd name="T3" fmla="*/ 760 h 760"/>
                <a:gd name="T4" fmla="*/ 60 w 125"/>
                <a:gd name="T5" fmla="*/ 760 h 760"/>
                <a:gd name="T6" fmla="*/ 49 w 125"/>
                <a:gd name="T7" fmla="*/ 760 h 760"/>
                <a:gd name="T8" fmla="*/ 29 w 125"/>
                <a:gd name="T9" fmla="*/ 340 h 760"/>
                <a:gd name="T10" fmla="*/ 21 w 125"/>
                <a:gd name="T11" fmla="*/ 244 h 760"/>
                <a:gd name="T12" fmla="*/ 10 w 125"/>
                <a:gd name="T13" fmla="*/ 114 h 760"/>
                <a:gd name="T14" fmla="*/ 0 w 125"/>
                <a:gd name="T15" fmla="*/ 0 h 760"/>
                <a:gd name="T16" fmla="*/ 111 w 125"/>
                <a:gd name="T17" fmla="*/ 0 h 760"/>
                <a:gd name="T18" fmla="*/ 125 w 125"/>
                <a:gd name="T19" fmla="*/ 332 h 760"/>
                <a:gd name="T20" fmla="*/ 125 w 125"/>
                <a:gd name="T21" fmla="*/ 334 h 760"/>
                <a:gd name="T22" fmla="*/ 124 w 125"/>
                <a:gd name="T23" fmla="*/ 377 h 760"/>
                <a:gd name="T24" fmla="*/ 107 w 125"/>
                <a:gd name="T25" fmla="*/ 700 h 760"/>
                <a:gd name="T26" fmla="*/ 106 w 125"/>
                <a:gd name="T27" fmla="*/ 701 h 760"/>
                <a:gd name="T28" fmla="*/ 103 w 125"/>
                <a:gd name="T29" fmla="*/ 76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760">
                  <a:moveTo>
                    <a:pt x="103" y="760"/>
                  </a:moveTo>
                  <a:cubicBezTo>
                    <a:pt x="91" y="760"/>
                    <a:pt x="91" y="760"/>
                    <a:pt x="91" y="760"/>
                  </a:cubicBezTo>
                  <a:cubicBezTo>
                    <a:pt x="60" y="760"/>
                    <a:pt x="60" y="760"/>
                    <a:pt x="60" y="760"/>
                  </a:cubicBezTo>
                  <a:cubicBezTo>
                    <a:pt x="49" y="760"/>
                    <a:pt x="49" y="760"/>
                    <a:pt x="49" y="760"/>
                  </a:cubicBezTo>
                  <a:cubicBezTo>
                    <a:pt x="49" y="760"/>
                    <a:pt x="35" y="438"/>
                    <a:pt x="29" y="340"/>
                  </a:cubicBezTo>
                  <a:cubicBezTo>
                    <a:pt x="27" y="314"/>
                    <a:pt x="24" y="280"/>
                    <a:pt x="21" y="244"/>
                  </a:cubicBezTo>
                  <a:cubicBezTo>
                    <a:pt x="18" y="201"/>
                    <a:pt x="14" y="154"/>
                    <a:pt x="10" y="114"/>
                  </a:cubicBezTo>
                  <a:cubicBezTo>
                    <a:pt x="5" y="50"/>
                    <a:pt x="0" y="0"/>
                    <a:pt x="0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0"/>
                    <a:pt x="124" y="236"/>
                    <a:pt x="125" y="332"/>
                  </a:cubicBezTo>
                  <a:cubicBezTo>
                    <a:pt x="125" y="333"/>
                    <a:pt x="125" y="334"/>
                    <a:pt x="125" y="334"/>
                  </a:cubicBezTo>
                  <a:cubicBezTo>
                    <a:pt x="125" y="346"/>
                    <a:pt x="124" y="360"/>
                    <a:pt x="124" y="377"/>
                  </a:cubicBezTo>
                  <a:cubicBezTo>
                    <a:pt x="121" y="467"/>
                    <a:pt x="112" y="617"/>
                    <a:pt x="107" y="700"/>
                  </a:cubicBezTo>
                  <a:cubicBezTo>
                    <a:pt x="107" y="700"/>
                    <a:pt x="106" y="701"/>
                    <a:pt x="106" y="701"/>
                  </a:cubicBezTo>
                  <a:cubicBezTo>
                    <a:pt x="104" y="737"/>
                    <a:pt x="103" y="760"/>
                    <a:pt x="103" y="760"/>
                  </a:cubicBezTo>
                </a:path>
              </a:pathLst>
            </a:custGeom>
            <a:solidFill>
              <a:srgbClr val="205DA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59" name="Freeform 85"/>
            <p:cNvSpPr/>
            <p:nvPr/>
          </p:nvSpPr>
          <p:spPr bwMode="auto">
            <a:xfrm>
              <a:off x="5195487" y="5627540"/>
              <a:ext cx="247256" cy="78470"/>
            </a:xfrm>
            <a:custGeom>
              <a:avLst/>
              <a:gdLst>
                <a:gd name="T0" fmla="*/ 167 w 167"/>
                <a:gd name="T1" fmla="*/ 0 h 53"/>
                <a:gd name="T2" fmla="*/ 162 w 167"/>
                <a:gd name="T3" fmla="*/ 53 h 53"/>
                <a:gd name="T4" fmla="*/ 7 w 167"/>
                <a:gd name="T5" fmla="*/ 53 h 53"/>
                <a:gd name="T6" fmla="*/ 0 w 167"/>
                <a:gd name="T7" fmla="*/ 5 h 53"/>
                <a:gd name="T8" fmla="*/ 167 w 167"/>
                <a:gd name="T9" fmla="*/ 0 h 53"/>
                <a:gd name="T10" fmla="*/ 167 w 167"/>
                <a:gd name="T1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53">
                  <a:moveTo>
                    <a:pt x="167" y="0"/>
                  </a:moveTo>
                  <a:lnTo>
                    <a:pt x="162" y="53"/>
                  </a:lnTo>
                  <a:lnTo>
                    <a:pt x="7" y="53"/>
                  </a:lnTo>
                  <a:lnTo>
                    <a:pt x="0" y="5"/>
                  </a:lnTo>
                  <a:lnTo>
                    <a:pt x="167" y="0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272569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</p:grpSp>
      <p:pic>
        <p:nvPicPr>
          <p:cNvPr id="209719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213758" y="0"/>
            <a:ext cx="4635132" cy="685800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D71B9F-3993-4306-BFF8-A983D4BB9097}" type="slidenum">
              <a:rPr lang="en-US" smtClean="0"/>
              <a:t>2</a:t>
            </a:fld>
            <a:endParaRPr lang="en-US"/>
          </a:p>
        </p:txBody>
      </p:sp>
      <p:sp>
        <p:nvSpPr>
          <p:cNvPr id="1048668" name="Freeform 5"/>
          <p:cNvSpPr/>
          <p:nvPr/>
        </p:nvSpPr>
        <p:spPr bwMode="auto">
          <a:xfrm>
            <a:off x="6963177" y="1344991"/>
            <a:ext cx="2787558" cy="4861483"/>
          </a:xfrm>
          <a:custGeom>
            <a:avLst/>
            <a:gdLst>
              <a:gd name="T0" fmla="*/ 727 w 727"/>
              <a:gd name="T1" fmla="*/ 71 h 1268"/>
              <a:gd name="T2" fmla="*/ 727 w 727"/>
              <a:gd name="T3" fmla="*/ 1197 h 1268"/>
              <a:gd name="T4" fmla="*/ 656 w 727"/>
              <a:gd name="T5" fmla="*/ 1268 h 1268"/>
              <a:gd name="T6" fmla="*/ 71 w 727"/>
              <a:gd name="T7" fmla="*/ 1268 h 1268"/>
              <a:gd name="T8" fmla="*/ 0 w 727"/>
              <a:gd name="T9" fmla="*/ 1197 h 1268"/>
              <a:gd name="T10" fmla="*/ 0 w 727"/>
              <a:gd name="T11" fmla="*/ 71 h 1268"/>
              <a:gd name="T12" fmla="*/ 71 w 727"/>
              <a:gd name="T13" fmla="*/ 0 h 1268"/>
              <a:gd name="T14" fmla="*/ 656 w 727"/>
              <a:gd name="T15" fmla="*/ 0 h 1268"/>
              <a:gd name="T16" fmla="*/ 727 w 727"/>
              <a:gd name="T17" fmla="*/ 71 h 1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7" h="1268">
                <a:moveTo>
                  <a:pt x="727" y="71"/>
                </a:moveTo>
                <a:cubicBezTo>
                  <a:pt x="727" y="1197"/>
                  <a:pt x="727" y="1197"/>
                  <a:pt x="727" y="1197"/>
                </a:cubicBezTo>
                <a:cubicBezTo>
                  <a:pt x="727" y="1237"/>
                  <a:pt x="696" y="1268"/>
                  <a:pt x="656" y="1268"/>
                </a:cubicBezTo>
                <a:cubicBezTo>
                  <a:pt x="71" y="1268"/>
                  <a:pt x="71" y="1268"/>
                  <a:pt x="71" y="1268"/>
                </a:cubicBezTo>
                <a:cubicBezTo>
                  <a:pt x="32" y="1268"/>
                  <a:pt x="0" y="1237"/>
                  <a:pt x="0" y="1197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32"/>
                  <a:pt x="32" y="0"/>
                  <a:pt x="71" y="0"/>
                </a:cubicBezTo>
                <a:cubicBezTo>
                  <a:pt x="656" y="0"/>
                  <a:pt x="656" y="0"/>
                  <a:pt x="656" y="0"/>
                </a:cubicBezTo>
                <a:cubicBezTo>
                  <a:pt x="696" y="0"/>
                  <a:pt x="727" y="32"/>
                  <a:pt x="727" y="7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69" name="Freeform 6"/>
          <p:cNvSpPr/>
          <p:nvPr/>
        </p:nvSpPr>
        <p:spPr bwMode="auto">
          <a:xfrm>
            <a:off x="7070317" y="1448305"/>
            <a:ext cx="2577104" cy="4128721"/>
          </a:xfrm>
          <a:custGeom>
            <a:avLst/>
            <a:gdLst>
              <a:gd name="T0" fmla="*/ 64 w 672"/>
              <a:gd name="T1" fmla="*/ 0 h 1077"/>
              <a:gd name="T2" fmla="*/ 608 w 672"/>
              <a:gd name="T3" fmla="*/ 0 h 1077"/>
              <a:gd name="T4" fmla="*/ 652 w 672"/>
              <a:gd name="T5" fmla="*/ 18 h 1077"/>
              <a:gd name="T6" fmla="*/ 672 w 672"/>
              <a:gd name="T7" fmla="*/ 65 h 1077"/>
              <a:gd name="T8" fmla="*/ 672 w 672"/>
              <a:gd name="T9" fmla="*/ 1013 h 1077"/>
              <a:gd name="T10" fmla="*/ 636 w 672"/>
              <a:gd name="T11" fmla="*/ 1071 h 1077"/>
              <a:gd name="T12" fmla="*/ 608 w 672"/>
              <a:gd name="T13" fmla="*/ 1077 h 1077"/>
              <a:gd name="T14" fmla="*/ 64 w 672"/>
              <a:gd name="T15" fmla="*/ 1077 h 1077"/>
              <a:gd name="T16" fmla="*/ 0 w 672"/>
              <a:gd name="T17" fmla="*/ 1013 h 1077"/>
              <a:gd name="T18" fmla="*/ 0 w 672"/>
              <a:gd name="T19" fmla="*/ 65 h 1077"/>
              <a:gd name="T20" fmla="*/ 64 w 672"/>
              <a:gd name="T21" fmla="*/ 0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2" h="1077">
                <a:moveTo>
                  <a:pt x="64" y="0"/>
                </a:moveTo>
                <a:cubicBezTo>
                  <a:pt x="608" y="0"/>
                  <a:pt x="608" y="0"/>
                  <a:pt x="608" y="0"/>
                </a:cubicBezTo>
                <a:cubicBezTo>
                  <a:pt x="625" y="0"/>
                  <a:pt x="640" y="7"/>
                  <a:pt x="652" y="18"/>
                </a:cubicBezTo>
                <a:cubicBezTo>
                  <a:pt x="664" y="29"/>
                  <a:pt x="672" y="46"/>
                  <a:pt x="672" y="65"/>
                </a:cubicBezTo>
                <a:cubicBezTo>
                  <a:pt x="672" y="1013"/>
                  <a:pt x="672" y="1013"/>
                  <a:pt x="672" y="1013"/>
                </a:cubicBezTo>
                <a:cubicBezTo>
                  <a:pt x="672" y="1039"/>
                  <a:pt x="657" y="1060"/>
                  <a:pt x="636" y="1071"/>
                </a:cubicBezTo>
                <a:cubicBezTo>
                  <a:pt x="628" y="1075"/>
                  <a:pt x="618" y="1077"/>
                  <a:pt x="608" y="1077"/>
                </a:cubicBezTo>
                <a:cubicBezTo>
                  <a:pt x="64" y="1077"/>
                  <a:pt x="64" y="1077"/>
                  <a:pt x="64" y="1077"/>
                </a:cubicBezTo>
                <a:cubicBezTo>
                  <a:pt x="28" y="1077"/>
                  <a:pt x="0" y="1049"/>
                  <a:pt x="0" y="1013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29"/>
                  <a:pt x="28" y="0"/>
                  <a:pt x="64" y="0"/>
                </a:cubicBezTo>
              </a:path>
            </a:pathLst>
          </a:custGeom>
          <a:solidFill>
            <a:srgbClr val="205DAB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70" name="Freeform 7"/>
          <p:cNvSpPr/>
          <p:nvPr/>
        </p:nvSpPr>
        <p:spPr bwMode="auto">
          <a:xfrm>
            <a:off x="7718897" y="1344991"/>
            <a:ext cx="1279943" cy="334813"/>
          </a:xfrm>
          <a:custGeom>
            <a:avLst/>
            <a:gdLst>
              <a:gd name="T0" fmla="*/ 334 w 334"/>
              <a:gd name="T1" fmla="*/ 0 h 87"/>
              <a:gd name="T2" fmla="*/ 325 w 334"/>
              <a:gd name="T3" fmla="*/ 27 h 87"/>
              <a:gd name="T4" fmla="*/ 243 w 334"/>
              <a:gd name="T5" fmla="*/ 87 h 87"/>
              <a:gd name="T6" fmla="*/ 90 w 334"/>
              <a:gd name="T7" fmla="*/ 87 h 87"/>
              <a:gd name="T8" fmla="*/ 9 w 334"/>
              <a:gd name="T9" fmla="*/ 27 h 87"/>
              <a:gd name="T10" fmla="*/ 0 w 334"/>
              <a:gd name="T11" fmla="*/ 0 h 87"/>
              <a:gd name="T12" fmla="*/ 334 w 334"/>
              <a:gd name="T13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4" h="87">
                <a:moveTo>
                  <a:pt x="334" y="0"/>
                </a:moveTo>
                <a:cubicBezTo>
                  <a:pt x="325" y="27"/>
                  <a:pt x="325" y="27"/>
                  <a:pt x="325" y="27"/>
                </a:cubicBezTo>
                <a:cubicBezTo>
                  <a:pt x="314" y="63"/>
                  <a:pt x="281" y="87"/>
                  <a:pt x="243" y="87"/>
                </a:cubicBezTo>
                <a:cubicBezTo>
                  <a:pt x="90" y="87"/>
                  <a:pt x="90" y="87"/>
                  <a:pt x="90" y="87"/>
                </a:cubicBezTo>
                <a:cubicBezTo>
                  <a:pt x="53" y="87"/>
                  <a:pt x="20" y="63"/>
                  <a:pt x="9" y="27"/>
                </a:cubicBezTo>
                <a:cubicBezTo>
                  <a:pt x="0" y="0"/>
                  <a:pt x="0" y="0"/>
                  <a:pt x="0" y="0"/>
                </a:cubicBezTo>
                <a:cubicBezTo>
                  <a:pt x="334" y="0"/>
                  <a:pt x="334" y="0"/>
                  <a:pt x="33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71" name="Oval 8"/>
          <p:cNvSpPr>
            <a:spLocks noChangeArrowheads="1"/>
          </p:cNvSpPr>
          <p:nvPr/>
        </p:nvSpPr>
        <p:spPr bwMode="auto">
          <a:xfrm>
            <a:off x="8174243" y="5712864"/>
            <a:ext cx="365425" cy="363511"/>
          </a:xfrm>
          <a:prstGeom prst="ellipse"/>
          <a:solidFill>
            <a:schemeClr val="bg1">
              <a:lumMod val="50000"/>
            </a:schemeClr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72" name="Freeform 9"/>
          <p:cNvSpPr/>
          <p:nvPr/>
        </p:nvSpPr>
        <p:spPr bwMode="auto">
          <a:xfrm>
            <a:off x="8055624" y="1482743"/>
            <a:ext cx="606490" cy="124359"/>
          </a:xfrm>
          <a:custGeom>
            <a:avLst/>
            <a:gdLst>
              <a:gd name="T0" fmla="*/ 158 w 158"/>
              <a:gd name="T1" fmla="*/ 16 h 32"/>
              <a:gd name="T2" fmla="*/ 158 w 158"/>
              <a:gd name="T3" fmla="*/ 16 h 32"/>
              <a:gd name="T4" fmla="*/ 142 w 158"/>
              <a:gd name="T5" fmla="*/ 32 h 32"/>
              <a:gd name="T6" fmla="*/ 16 w 158"/>
              <a:gd name="T7" fmla="*/ 32 h 32"/>
              <a:gd name="T8" fmla="*/ 0 w 158"/>
              <a:gd name="T9" fmla="*/ 16 h 32"/>
              <a:gd name="T10" fmla="*/ 16 w 158"/>
              <a:gd name="T11" fmla="*/ 0 h 32"/>
              <a:gd name="T12" fmla="*/ 142 w 158"/>
              <a:gd name="T13" fmla="*/ 0 h 32"/>
              <a:gd name="T14" fmla="*/ 158 w 158"/>
              <a:gd name="T15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8" h="32">
                <a:moveTo>
                  <a:pt x="158" y="16"/>
                </a:moveTo>
                <a:cubicBezTo>
                  <a:pt x="158" y="16"/>
                  <a:pt x="158" y="16"/>
                  <a:pt x="158" y="16"/>
                </a:cubicBezTo>
                <a:cubicBezTo>
                  <a:pt x="158" y="25"/>
                  <a:pt x="151" y="32"/>
                  <a:pt x="142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7" y="32"/>
                  <a:pt x="0" y="25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51" y="0"/>
                  <a:pt x="158" y="7"/>
                  <a:pt x="158" y="1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73" name="Freeform 10"/>
          <p:cNvSpPr/>
          <p:nvPr/>
        </p:nvSpPr>
        <p:spPr bwMode="auto">
          <a:xfrm>
            <a:off x="7131540" y="1572664"/>
            <a:ext cx="110967" cy="3912527"/>
          </a:xfrm>
          <a:custGeom>
            <a:avLst/>
            <a:gdLst>
              <a:gd name="T0" fmla="*/ 29 w 29"/>
              <a:gd name="T1" fmla="*/ 1021 h 1021"/>
              <a:gd name="T2" fmla="*/ 0 w 29"/>
              <a:gd name="T3" fmla="*/ 992 h 1021"/>
              <a:gd name="T4" fmla="*/ 0 w 29"/>
              <a:gd name="T5" fmla="*/ 490 h 1021"/>
              <a:gd name="T6" fmla="*/ 4 w 29"/>
              <a:gd name="T7" fmla="*/ 490 h 1021"/>
              <a:gd name="T8" fmla="*/ 0 w 29"/>
              <a:gd name="T9" fmla="*/ 476 h 1021"/>
              <a:gd name="T10" fmla="*/ 0 w 29"/>
              <a:gd name="T11" fmla="*/ 29 h 1021"/>
              <a:gd name="T12" fmla="*/ 29 w 29"/>
              <a:gd name="T13" fmla="*/ 0 h 1021"/>
              <a:gd name="T14" fmla="*/ 29 w 29"/>
              <a:gd name="T15" fmla="*/ 1021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" h="1021">
                <a:moveTo>
                  <a:pt x="29" y="1021"/>
                </a:moveTo>
                <a:cubicBezTo>
                  <a:pt x="13" y="1021"/>
                  <a:pt x="0" y="1008"/>
                  <a:pt x="0" y="992"/>
                </a:cubicBezTo>
                <a:cubicBezTo>
                  <a:pt x="0" y="490"/>
                  <a:pt x="0" y="490"/>
                  <a:pt x="0" y="490"/>
                </a:cubicBezTo>
                <a:cubicBezTo>
                  <a:pt x="4" y="490"/>
                  <a:pt x="4" y="490"/>
                  <a:pt x="4" y="490"/>
                </a:cubicBezTo>
                <a:cubicBezTo>
                  <a:pt x="4" y="485"/>
                  <a:pt x="3" y="480"/>
                  <a:pt x="0" y="476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3" y="0"/>
                  <a:pt x="29" y="0"/>
                </a:cubicBezTo>
                <a:cubicBezTo>
                  <a:pt x="29" y="1021"/>
                  <a:pt x="29" y="1021"/>
                  <a:pt x="29" y="1021"/>
                </a:cubicBezTo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74" name="Freeform 11"/>
          <p:cNvSpPr/>
          <p:nvPr/>
        </p:nvSpPr>
        <p:spPr bwMode="auto">
          <a:xfrm>
            <a:off x="8784560" y="2634499"/>
            <a:ext cx="1249331" cy="730849"/>
          </a:xfrm>
          <a:custGeom>
            <a:avLst/>
            <a:gdLst>
              <a:gd name="T0" fmla="*/ 306 w 326"/>
              <a:gd name="T1" fmla="*/ 0 h 191"/>
              <a:gd name="T2" fmla="*/ 21 w 326"/>
              <a:gd name="T3" fmla="*/ 0 h 191"/>
              <a:gd name="T4" fmla="*/ 0 w 326"/>
              <a:gd name="T5" fmla="*/ 20 h 191"/>
              <a:gd name="T6" fmla="*/ 0 w 326"/>
              <a:gd name="T7" fmla="*/ 131 h 191"/>
              <a:gd name="T8" fmla="*/ 21 w 326"/>
              <a:gd name="T9" fmla="*/ 151 h 191"/>
              <a:gd name="T10" fmla="*/ 21 w 326"/>
              <a:gd name="T11" fmla="*/ 191 h 191"/>
              <a:gd name="T12" fmla="*/ 59 w 326"/>
              <a:gd name="T13" fmla="*/ 151 h 191"/>
              <a:gd name="T14" fmla="*/ 306 w 326"/>
              <a:gd name="T15" fmla="*/ 151 h 191"/>
              <a:gd name="T16" fmla="*/ 326 w 326"/>
              <a:gd name="T17" fmla="*/ 131 h 191"/>
              <a:gd name="T18" fmla="*/ 326 w 326"/>
              <a:gd name="T19" fmla="*/ 20 h 191"/>
              <a:gd name="T20" fmla="*/ 306 w 326"/>
              <a:gd name="T21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6" h="191">
                <a:moveTo>
                  <a:pt x="306" y="0"/>
                </a:moveTo>
                <a:cubicBezTo>
                  <a:pt x="21" y="0"/>
                  <a:pt x="21" y="0"/>
                  <a:pt x="21" y="0"/>
                </a:cubicBezTo>
                <a:cubicBezTo>
                  <a:pt x="10" y="0"/>
                  <a:pt x="0" y="9"/>
                  <a:pt x="0" y="20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142"/>
                  <a:pt x="10" y="151"/>
                  <a:pt x="21" y="151"/>
                </a:cubicBezTo>
                <a:cubicBezTo>
                  <a:pt x="21" y="191"/>
                  <a:pt x="21" y="191"/>
                  <a:pt x="21" y="191"/>
                </a:cubicBezTo>
                <a:cubicBezTo>
                  <a:pt x="59" y="151"/>
                  <a:pt x="59" y="151"/>
                  <a:pt x="59" y="151"/>
                </a:cubicBezTo>
                <a:cubicBezTo>
                  <a:pt x="306" y="151"/>
                  <a:pt x="306" y="151"/>
                  <a:pt x="306" y="151"/>
                </a:cubicBezTo>
                <a:cubicBezTo>
                  <a:pt x="317" y="151"/>
                  <a:pt x="326" y="142"/>
                  <a:pt x="326" y="131"/>
                </a:cubicBezTo>
                <a:cubicBezTo>
                  <a:pt x="326" y="20"/>
                  <a:pt x="326" y="20"/>
                  <a:pt x="326" y="20"/>
                </a:cubicBezTo>
                <a:cubicBezTo>
                  <a:pt x="326" y="9"/>
                  <a:pt x="317" y="0"/>
                  <a:pt x="306" y="0"/>
                </a:cubicBezTo>
                <a:close/>
              </a:path>
            </a:pathLst>
          </a:custGeom>
          <a:solidFill>
            <a:srgbClr val="8EB5EA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grpSp>
        <p:nvGrpSpPr>
          <p:cNvPr id="64" name="Group 66"/>
          <p:cNvGrpSpPr/>
          <p:nvPr/>
        </p:nvGrpSpPr>
        <p:grpSpPr>
          <a:xfrm>
            <a:off x="9106378" y="2747145"/>
            <a:ext cx="609660" cy="342900"/>
            <a:chOff x="9109807" y="2605801"/>
            <a:chExt cx="609660" cy="342900"/>
          </a:xfrm>
        </p:grpSpPr>
        <p:sp>
          <p:nvSpPr>
            <p:cNvPr id="1048675" name="Rectangle 12"/>
            <p:cNvSpPr>
              <a:spLocks noChangeArrowheads="1"/>
            </p:cNvSpPr>
            <p:nvPr/>
          </p:nvSpPr>
          <p:spPr bwMode="auto">
            <a:xfrm>
              <a:off x="9109807" y="2605801"/>
              <a:ext cx="342901" cy="342900"/>
            </a:xfrm>
            <a:prstGeom prst="rect"/>
            <a:noFill/>
            <a:ln>
              <a:noFill/>
            </a:ln>
          </p:spPr>
          <p:txBody>
            <a:bodyPr anchor="t" anchorCtr="0" bIns="0" compatLnSpc="1" lIns="0" numCol="1" rIns="0" tIns="0" vert="horz" wrap="none">
              <a:prstTxWarp prst="textNoShape"/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defTabSz="914400" eaLnBrk="0" fontAlgn="base" hangingPunct="0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altLang="en-US" baseline="0" b="1" cap="none" sz="2300" i="0" kumimoji="0" lang="en-US" normalizeH="0" strike="noStrike" u="none">
                  <a:ln>
                    <a:noFill/>
                  </a:ln>
                  <a:solidFill>
                    <a:srgbClr val="162133"/>
                  </a:solidFill>
                  <a:effectLst/>
                  <a:latin typeface="Montserrat ExtraBold" panose="00000900000000000000" pitchFamily="50" charset="0"/>
                </a:rPr>
                <a:t>&lt; /</a:t>
              </a:r>
              <a:endParaRPr altLang="en-US" baseline="0" b="0" cap="none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8676" name="Rectangle 13"/>
            <p:cNvSpPr>
              <a:spLocks noChangeArrowheads="1"/>
            </p:cNvSpPr>
            <p:nvPr/>
          </p:nvSpPr>
          <p:spPr bwMode="auto">
            <a:xfrm>
              <a:off x="9567066" y="2605801"/>
              <a:ext cx="152401" cy="342900"/>
            </a:xfrm>
            <a:prstGeom prst="rect"/>
            <a:noFill/>
            <a:ln>
              <a:noFill/>
            </a:ln>
          </p:spPr>
          <p:txBody>
            <a:bodyPr anchor="t" anchorCtr="0" bIns="0" compatLnSpc="1" lIns="0" numCol="1" rIns="0" tIns="0" vert="horz" wrap="none">
              <a:prstTxWarp prst="textNoShape"/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defTabSz="914400" eaLnBrk="0" fontAlgn="base" hangingPunct="0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altLang="en-US" baseline="0" b="1" cap="none" dirty="0" sz="2300" i="0" kumimoji="0" lang="en-US" normalizeH="0" strike="noStrike" u="none">
                  <a:ln>
                    <a:noFill/>
                  </a:ln>
                  <a:solidFill>
                    <a:srgbClr val="162133"/>
                  </a:solidFill>
                  <a:effectLst/>
                  <a:latin typeface="Montserrat ExtraBold" panose="00000900000000000000" pitchFamily="50" charset="0"/>
                </a:rPr>
                <a:t>&gt;</a:t>
              </a:r>
              <a:endPara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048677" name="Freeform 14"/>
          <p:cNvSpPr/>
          <p:nvPr/>
        </p:nvSpPr>
        <p:spPr bwMode="auto">
          <a:xfrm>
            <a:off x="8246946" y="3734598"/>
            <a:ext cx="1377517" cy="535701"/>
          </a:xfrm>
          <a:custGeom>
            <a:avLst/>
            <a:gdLst>
              <a:gd name="T0" fmla="*/ 29 w 359"/>
              <a:gd name="T1" fmla="*/ 140 h 140"/>
              <a:gd name="T2" fmla="*/ 330 w 359"/>
              <a:gd name="T3" fmla="*/ 140 h 140"/>
              <a:gd name="T4" fmla="*/ 359 w 359"/>
              <a:gd name="T5" fmla="*/ 112 h 140"/>
              <a:gd name="T6" fmla="*/ 359 w 359"/>
              <a:gd name="T7" fmla="*/ 29 h 140"/>
              <a:gd name="T8" fmla="*/ 330 w 359"/>
              <a:gd name="T9" fmla="*/ 0 h 140"/>
              <a:gd name="T10" fmla="*/ 29 w 359"/>
              <a:gd name="T11" fmla="*/ 0 h 140"/>
              <a:gd name="T12" fmla="*/ 0 w 359"/>
              <a:gd name="T13" fmla="*/ 29 h 140"/>
              <a:gd name="T14" fmla="*/ 0 w 359"/>
              <a:gd name="T15" fmla="*/ 112 h 140"/>
              <a:gd name="T16" fmla="*/ 29 w 359"/>
              <a:gd name="T17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9" h="140">
                <a:moveTo>
                  <a:pt x="29" y="140"/>
                </a:moveTo>
                <a:cubicBezTo>
                  <a:pt x="330" y="140"/>
                  <a:pt x="330" y="140"/>
                  <a:pt x="330" y="140"/>
                </a:cubicBezTo>
                <a:cubicBezTo>
                  <a:pt x="346" y="140"/>
                  <a:pt x="359" y="127"/>
                  <a:pt x="359" y="112"/>
                </a:cubicBezTo>
                <a:cubicBezTo>
                  <a:pt x="359" y="29"/>
                  <a:pt x="359" y="29"/>
                  <a:pt x="359" y="29"/>
                </a:cubicBezTo>
                <a:cubicBezTo>
                  <a:pt x="359" y="13"/>
                  <a:pt x="346" y="0"/>
                  <a:pt x="330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7"/>
                  <a:pt x="13" y="140"/>
                  <a:pt x="29" y="140"/>
                </a:cubicBezTo>
                <a:close/>
              </a:path>
            </a:pathLst>
          </a:custGeom>
          <a:solidFill>
            <a:srgbClr val="0C2240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78" name="Freeform 15"/>
          <p:cNvSpPr/>
          <p:nvPr/>
        </p:nvSpPr>
        <p:spPr bwMode="auto">
          <a:xfrm>
            <a:off x="8396176" y="3834085"/>
            <a:ext cx="174103" cy="65049"/>
          </a:xfrm>
          <a:custGeom>
            <a:avLst/>
            <a:gdLst>
              <a:gd name="T0" fmla="*/ 91 w 91"/>
              <a:gd name="T1" fmla="*/ 34 h 34"/>
              <a:gd name="T2" fmla="*/ 0 w 91"/>
              <a:gd name="T3" fmla="*/ 34 h 34"/>
              <a:gd name="T4" fmla="*/ 0 w 91"/>
              <a:gd name="T5" fmla="*/ 0 h 34"/>
              <a:gd name="T6" fmla="*/ 91 w 91"/>
              <a:gd name="T7" fmla="*/ 0 h 34"/>
              <a:gd name="T8" fmla="*/ 91 w 91"/>
              <a:gd name="T9" fmla="*/ 34 h 34"/>
              <a:gd name="T10" fmla="*/ 91 w 91"/>
              <a:gd name="T11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34">
                <a:moveTo>
                  <a:pt x="91" y="34"/>
                </a:moveTo>
                <a:lnTo>
                  <a:pt x="0" y="34"/>
                </a:lnTo>
                <a:lnTo>
                  <a:pt x="0" y="0"/>
                </a:lnTo>
                <a:lnTo>
                  <a:pt x="91" y="0"/>
                </a:lnTo>
                <a:lnTo>
                  <a:pt x="91" y="34"/>
                </a:lnTo>
                <a:lnTo>
                  <a:pt x="91" y="34"/>
                </a:lnTo>
                <a:close/>
              </a:path>
            </a:pathLst>
          </a:custGeom>
          <a:solidFill>
            <a:srgbClr val="948FBA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79" name="Freeform 16"/>
          <p:cNvSpPr/>
          <p:nvPr/>
        </p:nvSpPr>
        <p:spPr bwMode="auto">
          <a:xfrm>
            <a:off x="8665940" y="3834085"/>
            <a:ext cx="309941" cy="65049"/>
          </a:xfrm>
          <a:custGeom>
            <a:avLst/>
            <a:gdLst>
              <a:gd name="T0" fmla="*/ 162 w 162"/>
              <a:gd name="T1" fmla="*/ 34 h 34"/>
              <a:gd name="T2" fmla="*/ 0 w 162"/>
              <a:gd name="T3" fmla="*/ 34 h 34"/>
              <a:gd name="T4" fmla="*/ 0 w 162"/>
              <a:gd name="T5" fmla="*/ 0 h 34"/>
              <a:gd name="T6" fmla="*/ 162 w 162"/>
              <a:gd name="T7" fmla="*/ 0 h 34"/>
              <a:gd name="T8" fmla="*/ 162 w 162"/>
              <a:gd name="T9" fmla="*/ 34 h 34"/>
              <a:gd name="T10" fmla="*/ 162 w 162"/>
              <a:gd name="T11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" h="34">
                <a:moveTo>
                  <a:pt x="162" y="34"/>
                </a:moveTo>
                <a:lnTo>
                  <a:pt x="0" y="34"/>
                </a:lnTo>
                <a:lnTo>
                  <a:pt x="0" y="0"/>
                </a:lnTo>
                <a:lnTo>
                  <a:pt x="162" y="0"/>
                </a:lnTo>
                <a:lnTo>
                  <a:pt x="162" y="34"/>
                </a:lnTo>
                <a:lnTo>
                  <a:pt x="162" y="34"/>
                </a:lnTo>
                <a:close/>
              </a:path>
            </a:pathLst>
          </a:custGeom>
          <a:solidFill>
            <a:srgbClr val="8EB5EA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80" name="Freeform 17"/>
          <p:cNvSpPr/>
          <p:nvPr/>
        </p:nvSpPr>
        <p:spPr bwMode="auto">
          <a:xfrm>
            <a:off x="8516709" y="3968011"/>
            <a:ext cx="149231" cy="65049"/>
          </a:xfrm>
          <a:custGeom>
            <a:avLst/>
            <a:gdLst>
              <a:gd name="T0" fmla="*/ 78 w 78"/>
              <a:gd name="T1" fmla="*/ 34 h 34"/>
              <a:gd name="T2" fmla="*/ 0 w 78"/>
              <a:gd name="T3" fmla="*/ 34 h 34"/>
              <a:gd name="T4" fmla="*/ 0 w 78"/>
              <a:gd name="T5" fmla="*/ 0 h 34"/>
              <a:gd name="T6" fmla="*/ 78 w 78"/>
              <a:gd name="T7" fmla="*/ 0 h 34"/>
              <a:gd name="T8" fmla="*/ 78 w 78"/>
              <a:gd name="T9" fmla="*/ 34 h 34"/>
              <a:gd name="T10" fmla="*/ 78 w 78"/>
              <a:gd name="T11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34">
                <a:moveTo>
                  <a:pt x="78" y="34"/>
                </a:moveTo>
                <a:lnTo>
                  <a:pt x="0" y="34"/>
                </a:lnTo>
                <a:lnTo>
                  <a:pt x="0" y="0"/>
                </a:lnTo>
                <a:lnTo>
                  <a:pt x="78" y="0"/>
                </a:lnTo>
                <a:lnTo>
                  <a:pt x="78" y="34"/>
                </a:lnTo>
                <a:lnTo>
                  <a:pt x="78" y="34"/>
                </a:lnTo>
                <a:close/>
              </a:path>
            </a:pathLst>
          </a:custGeom>
          <a:solidFill>
            <a:srgbClr val="948FBA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81" name="Freeform 18"/>
          <p:cNvSpPr/>
          <p:nvPr/>
        </p:nvSpPr>
        <p:spPr bwMode="auto">
          <a:xfrm>
            <a:off x="8761601" y="3968011"/>
            <a:ext cx="669626" cy="65049"/>
          </a:xfrm>
          <a:custGeom>
            <a:avLst/>
            <a:gdLst>
              <a:gd name="T0" fmla="*/ 350 w 350"/>
              <a:gd name="T1" fmla="*/ 34 h 34"/>
              <a:gd name="T2" fmla="*/ 0 w 350"/>
              <a:gd name="T3" fmla="*/ 34 h 34"/>
              <a:gd name="T4" fmla="*/ 0 w 350"/>
              <a:gd name="T5" fmla="*/ 0 h 34"/>
              <a:gd name="T6" fmla="*/ 350 w 350"/>
              <a:gd name="T7" fmla="*/ 0 h 34"/>
              <a:gd name="T8" fmla="*/ 350 w 350"/>
              <a:gd name="T9" fmla="*/ 34 h 34"/>
              <a:gd name="T10" fmla="*/ 350 w 350"/>
              <a:gd name="T11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" h="34">
                <a:moveTo>
                  <a:pt x="350" y="34"/>
                </a:moveTo>
                <a:lnTo>
                  <a:pt x="0" y="34"/>
                </a:lnTo>
                <a:lnTo>
                  <a:pt x="0" y="0"/>
                </a:lnTo>
                <a:lnTo>
                  <a:pt x="350" y="0"/>
                </a:lnTo>
                <a:lnTo>
                  <a:pt x="350" y="34"/>
                </a:lnTo>
                <a:lnTo>
                  <a:pt x="350" y="34"/>
                </a:lnTo>
                <a:close/>
              </a:path>
            </a:pathLst>
          </a:custGeom>
          <a:solidFill>
            <a:srgbClr val="8EB5EA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82" name="Freeform 19"/>
          <p:cNvSpPr/>
          <p:nvPr/>
        </p:nvSpPr>
        <p:spPr bwMode="auto">
          <a:xfrm>
            <a:off x="8516709" y="4101936"/>
            <a:ext cx="149231" cy="65049"/>
          </a:xfrm>
          <a:custGeom>
            <a:avLst/>
            <a:gdLst>
              <a:gd name="T0" fmla="*/ 78 w 78"/>
              <a:gd name="T1" fmla="*/ 34 h 34"/>
              <a:gd name="T2" fmla="*/ 0 w 78"/>
              <a:gd name="T3" fmla="*/ 34 h 34"/>
              <a:gd name="T4" fmla="*/ 0 w 78"/>
              <a:gd name="T5" fmla="*/ 0 h 34"/>
              <a:gd name="T6" fmla="*/ 78 w 78"/>
              <a:gd name="T7" fmla="*/ 0 h 34"/>
              <a:gd name="T8" fmla="*/ 78 w 78"/>
              <a:gd name="T9" fmla="*/ 34 h 34"/>
              <a:gd name="T10" fmla="*/ 78 w 78"/>
              <a:gd name="T11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34">
                <a:moveTo>
                  <a:pt x="78" y="34"/>
                </a:moveTo>
                <a:lnTo>
                  <a:pt x="0" y="34"/>
                </a:lnTo>
                <a:lnTo>
                  <a:pt x="0" y="0"/>
                </a:lnTo>
                <a:lnTo>
                  <a:pt x="78" y="0"/>
                </a:lnTo>
                <a:lnTo>
                  <a:pt x="78" y="34"/>
                </a:lnTo>
                <a:lnTo>
                  <a:pt x="78" y="34"/>
                </a:lnTo>
                <a:close/>
              </a:path>
            </a:pathLst>
          </a:custGeom>
          <a:solidFill>
            <a:srgbClr val="948FBA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83" name="Freeform 20"/>
          <p:cNvSpPr/>
          <p:nvPr/>
        </p:nvSpPr>
        <p:spPr bwMode="auto">
          <a:xfrm>
            <a:off x="8761601" y="4101936"/>
            <a:ext cx="669626" cy="65049"/>
          </a:xfrm>
          <a:custGeom>
            <a:avLst/>
            <a:gdLst>
              <a:gd name="T0" fmla="*/ 350 w 350"/>
              <a:gd name="T1" fmla="*/ 34 h 34"/>
              <a:gd name="T2" fmla="*/ 0 w 350"/>
              <a:gd name="T3" fmla="*/ 34 h 34"/>
              <a:gd name="T4" fmla="*/ 0 w 350"/>
              <a:gd name="T5" fmla="*/ 0 h 34"/>
              <a:gd name="T6" fmla="*/ 350 w 350"/>
              <a:gd name="T7" fmla="*/ 0 h 34"/>
              <a:gd name="T8" fmla="*/ 350 w 350"/>
              <a:gd name="T9" fmla="*/ 34 h 34"/>
              <a:gd name="T10" fmla="*/ 350 w 350"/>
              <a:gd name="T11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" h="34">
                <a:moveTo>
                  <a:pt x="350" y="34"/>
                </a:moveTo>
                <a:lnTo>
                  <a:pt x="0" y="34"/>
                </a:lnTo>
                <a:lnTo>
                  <a:pt x="0" y="0"/>
                </a:lnTo>
                <a:lnTo>
                  <a:pt x="350" y="0"/>
                </a:lnTo>
                <a:lnTo>
                  <a:pt x="350" y="34"/>
                </a:lnTo>
                <a:lnTo>
                  <a:pt x="350" y="34"/>
                </a:lnTo>
                <a:close/>
              </a:path>
            </a:pathLst>
          </a:custGeom>
          <a:solidFill>
            <a:srgbClr val="8EB5EA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84" name="Freeform 21"/>
          <p:cNvSpPr/>
          <p:nvPr/>
        </p:nvSpPr>
        <p:spPr bwMode="auto">
          <a:xfrm>
            <a:off x="7653848" y="0"/>
            <a:ext cx="137752" cy="1813729"/>
          </a:xfrm>
          <a:custGeom>
            <a:avLst/>
            <a:gdLst>
              <a:gd name="T0" fmla="*/ 72 w 72"/>
              <a:gd name="T1" fmla="*/ 948 h 948"/>
              <a:gd name="T2" fmla="*/ 0 w 72"/>
              <a:gd name="T3" fmla="*/ 948 h 948"/>
              <a:gd name="T4" fmla="*/ 0 w 72"/>
              <a:gd name="T5" fmla="*/ 0 h 948"/>
              <a:gd name="T6" fmla="*/ 72 w 72"/>
              <a:gd name="T7" fmla="*/ 0 h 948"/>
              <a:gd name="T8" fmla="*/ 72 w 72"/>
              <a:gd name="T9" fmla="*/ 948 h 948"/>
              <a:gd name="T10" fmla="*/ 72 w 72"/>
              <a:gd name="T11" fmla="*/ 948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" h="948">
                <a:moveTo>
                  <a:pt x="72" y="948"/>
                </a:moveTo>
                <a:lnTo>
                  <a:pt x="0" y="948"/>
                </a:lnTo>
                <a:lnTo>
                  <a:pt x="0" y="0"/>
                </a:lnTo>
                <a:lnTo>
                  <a:pt x="72" y="0"/>
                </a:lnTo>
                <a:lnTo>
                  <a:pt x="72" y="948"/>
                </a:lnTo>
                <a:lnTo>
                  <a:pt x="72" y="948"/>
                </a:lnTo>
                <a:close/>
              </a:path>
            </a:pathLst>
          </a:custGeom>
          <a:solidFill>
            <a:srgbClr val="162133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85" name="Freeform 22"/>
          <p:cNvSpPr/>
          <p:nvPr/>
        </p:nvSpPr>
        <p:spPr bwMode="auto">
          <a:xfrm>
            <a:off x="7458700" y="1614755"/>
            <a:ext cx="516569" cy="566312"/>
          </a:xfrm>
          <a:custGeom>
            <a:avLst/>
            <a:gdLst>
              <a:gd name="T0" fmla="*/ 270 w 270"/>
              <a:gd name="T1" fmla="*/ 296 h 296"/>
              <a:gd name="T2" fmla="*/ 0 w 270"/>
              <a:gd name="T3" fmla="*/ 296 h 296"/>
              <a:gd name="T4" fmla="*/ 26 w 270"/>
              <a:gd name="T5" fmla="*/ 0 h 296"/>
              <a:gd name="T6" fmla="*/ 244 w 270"/>
              <a:gd name="T7" fmla="*/ 0 h 296"/>
              <a:gd name="T8" fmla="*/ 270 w 270"/>
              <a:gd name="T9" fmla="*/ 296 h 296"/>
              <a:gd name="T10" fmla="*/ 270 w 270"/>
              <a:gd name="T11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0" h="296">
                <a:moveTo>
                  <a:pt x="270" y="296"/>
                </a:moveTo>
                <a:lnTo>
                  <a:pt x="0" y="296"/>
                </a:lnTo>
                <a:lnTo>
                  <a:pt x="26" y="0"/>
                </a:lnTo>
                <a:lnTo>
                  <a:pt x="244" y="0"/>
                </a:lnTo>
                <a:lnTo>
                  <a:pt x="270" y="296"/>
                </a:lnTo>
                <a:lnTo>
                  <a:pt x="270" y="296"/>
                </a:lnTo>
                <a:close/>
              </a:path>
            </a:pathLst>
          </a:custGeom>
          <a:solidFill>
            <a:srgbClr val="223047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86" name="Freeform 23"/>
          <p:cNvSpPr/>
          <p:nvPr/>
        </p:nvSpPr>
        <p:spPr bwMode="auto">
          <a:xfrm>
            <a:off x="7397477" y="2108364"/>
            <a:ext cx="650494" cy="72702"/>
          </a:xfrm>
          <a:custGeom>
            <a:avLst/>
            <a:gdLst>
              <a:gd name="T0" fmla="*/ 10 w 170"/>
              <a:gd name="T1" fmla="*/ 0 h 19"/>
              <a:gd name="T2" fmla="*/ 160 w 170"/>
              <a:gd name="T3" fmla="*/ 0 h 19"/>
              <a:gd name="T4" fmla="*/ 170 w 170"/>
              <a:gd name="T5" fmla="*/ 9 h 19"/>
              <a:gd name="T6" fmla="*/ 160 w 170"/>
              <a:gd name="T7" fmla="*/ 19 h 19"/>
              <a:gd name="T8" fmla="*/ 10 w 170"/>
              <a:gd name="T9" fmla="*/ 19 h 19"/>
              <a:gd name="T10" fmla="*/ 0 w 170"/>
              <a:gd name="T11" fmla="*/ 9 h 19"/>
              <a:gd name="T12" fmla="*/ 10 w 170"/>
              <a:gd name="T1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9">
                <a:moveTo>
                  <a:pt x="10" y="0"/>
                </a:moveTo>
                <a:cubicBezTo>
                  <a:pt x="160" y="0"/>
                  <a:pt x="160" y="0"/>
                  <a:pt x="160" y="0"/>
                </a:cubicBezTo>
                <a:cubicBezTo>
                  <a:pt x="166" y="0"/>
                  <a:pt x="170" y="4"/>
                  <a:pt x="170" y="9"/>
                </a:cubicBezTo>
                <a:cubicBezTo>
                  <a:pt x="170" y="14"/>
                  <a:pt x="166" y="19"/>
                  <a:pt x="160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4"/>
                  <a:pt x="0" y="9"/>
                </a:cubicBezTo>
                <a:cubicBezTo>
                  <a:pt x="0" y="4"/>
                  <a:pt x="5" y="0"/>
                  <a:pt x="10" y="0"/>
                </a:cubicBezTo>
                <a:close/>
              </a:path>
            </a:pathLst>
          </a:custGeom>
          <a:solidFill>
            <a:srgbClr val="162133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87" name="Freeform 24"/>
          <p:cNvSpPr/>
          <p:nvPr/>
        </p:nvSpPr>
        <p:spPr bwMode="auto">
          <a:xfrm>
            <a:off x="7204242" y="2181067"/>
            <a:ext cx="373077" cy="671539"/>
          </a:xfrm>
          <a:custGeom>
            <a:avLst/>
            <a:gdLst>
              <a:gd name="T0" fmla="*/ 66 w 97"/>
              <a:gd name="T1" fmla="*/ 0 h 175"/>
              <a:gd name="T2" fmla="*/ 0 w 97"/>
              <a:gd name="T3" fmla="*/ 82 h 175"/>
              <a:gd name="T4" fmla="*/ 41 w 97"/>
              <a:gd name="T5" fmla="*/ 175 h 175"/>
              <a:gd name="T6" fmla="*/ 31 w 97"/>
              <a:gd name="T7" fmla="*/ 79 h 175"/>
              <a:gd name="T8" fmla="*/ 97 w 97"/>
              <a:gd name="T9" fmla="*/ 0 h 175"/>
              <a:gd name="T10" fmla="*/ 66 w 97"/>
              <a:gd name="T11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175">
                <a:moveTo>
                  <a:pt x="66" y="0"/>
                </a:moveTo>
                <a:cubicBezTo>
                  <a:pt x="0" y="82"/>
                  <a:pt x="0" y="82"/>
                  <a:pt x="0" y="82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1" y="175"/>
                  <a:pt x="82" y="175"/>
                  <a:pt x="31" y="79"/>
                </a:cubicBezTo>
                <a:cubicBezTo>
                  <a:pt x="97" y="0"/>
                  <a:pt x="97" y="0"/>
                  <a:pt x="97" y="0"/>
                </a:cubicBezTo>
                <a:cubicBezTo>
                  <a:pt x="66" y="0"/>
                  <a:pt x="66" y="0"/>
                  <a:pt x="66" y="0"/>
                </a:cubicBezTo>
                <a:close/>
              </a:path>
            </a:pathLst>
          </a:custGeom>
          <a:solidFill>
            <a:srgbClr val="223047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88" name="Freeform 25"/>
          <p:cNvSpPr/>
          <p:nvPr/>
        </p:nvSpPr>
        <p:spPr bwMode="auto">
          <a:xfrm>
            <a:off x="7864302" y="2181067"/>
            <a:ext cx="367338" cy="671539"/>
          </a:xfrm>
          <a:custGeom>
            <a:avLst/>
            <a:gdLst>
              <a:gd name="T0" fmla="*/ 30 w 96"/>
              <a:gd name="T1" fmla="*/ 0 h 175"/>
              <a:gd name="T2" fmla="*/ 96 w 96"/>
              <a:gd name="T3" fmla="*/ 82 h 175"/>
              <a:gd name="T4" fmla="*/ 55 w 96"/>
              <a:gd name="T5" fmla="*/ 175 h 175"/>
              <a:gd name="T6" fmla="*/ 65 w 96"/>
              <a:gd name="T7" fmla="*/ 79 h 175"/>
              <a:gd name="T8" fmla="*/ 0 w 96"/>
              <a:gd name="T9" fmla="*/ 0 h 175"/>
              <a:gd name="T10" fmla="*/ 30 w 96"/>
              <a:gd name="T11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" h="175">
                <a:moveTo>
                  <a:pt x="30" y="0"/>
                </a:moveTo>
                <a:cubicBezTo>
                  <a:pt x="96" y="82"/>
                  <a:pt x="96" y="82"/>
                  <a:pt x="96" y="82"/>
                </a:cubicBezTo>
                <a:cubicBezTo>
                  <a:pt x="55" y="175"/>
                  <a:pt x="55" y="175"/>
                  <a:pt x="55" y="175"/>
                </a:cubicBezTo>
                <a:cubicBezTo>
                  <a:pt x="55" y="175"/>
                  <a:pt x="14" y="175"/>
                  <a:pt x="65" y="79"/>
                </a:cubicBezTo>
                <a:cubicBezTo>
                  <a:pt x="0" y="0"/>
                  <a:pt x="0" y="0"/>
                  <a:pt x="0" y="0"/>
                </a:cubicBezTo>
                <a:cubicBezTo>
                  <a:pt x="30" y="0"/>
                  <a:pt x="30" y="0"/>
                  <a:pt x="30" y="0"/>
                </a:cubicBezTo>
                <a:close/>
              </a:path>
            </a:pathLst>
          </a:custGeom>
          <a:solidFill>
            <a:srgbClr val="223047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89" name="Freeform 26"/>
          <p:cNvSpPr/>
          <p:nvPr/>
        </p:nvSpPr>
        <p:spPr bwMode="auto">
          <a:xfrm>
            <a:off x="7420436" y="2557970"/>
            <a:ext cx="596924" cy="593097"/>
          </a:xfrm>
          <a:custGeom>
            <a:avLst/>
            <a:gdLst>
              <a:gd name="T0" fmla="*/ 125 w 156"/>
              <a:gd name="T1" fmla="*/ 155 h 155"/>
              <a:gd name="T2" fmla="*/ 30 w 156"/>
              <a:gd name="T3" fmla="*/ 155 h 155"/>
              <a:gd name="T4" fmla="*/ 0 w 156"/>
              <a:gd name="T5" fmla="*/ 125 h 155"/>
              <a:gd name="T6" fmla="*/ 0 w 156"/>
              <a:gd name="T7" fmla="*/ 30 h 155"/>
              <a:gd name="T8" fmla="*/ 30 w 156"/>
              <a:gd name="T9" fmla="*/ 0 h 155"/>
              <a:gd name="T10" fmla="*/ 125 w 156"/>
              <a:gd name="T11" fmla="*/ 0 h 155"/>
              <a:gd name="T12" fmla="*/ 156 w 156"/>
              <a:gd name="T13" fmla="*/ 30 h 155"/>
              <a:gd name="T14" fmla="*/ 156 w 156"/>
              <a:gd name="T15" fmla="*/ 125 h 155"/>
              <a:gd name="T16" fmla="*/ 125 w 156"/>
              <a:gd name="T17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155">
                <a:moveTo>
                  <a:pt x="125" y="155"/>
                </a:moveTo>
                <a:cubicBezTo>
                  <a:pt x="30" y="155"/>
                  <a:pt x="30" y="155"/>
                  <a:pt x="30" y="155"/>
                </a:cubicBezTo>
                <a:cubicBezTo>
                  <a:pt x="14" y="155"/>
                  <a:pt x="0" y="141"/>
                  <a:pt x="0" y="125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4" y="0"/>
                  <a:pt x="30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42" y="0"/>
                  <a:pt x="156" y="13"/>
                  <a:pt x="156" y="30"/>
                </a:cubicBezTo>
                <a:cubicBezTo>
                  <a:pt x="156" y="125"/>
                  <a:pt x="156" y="125"/>
                  <a:pt x="156" y="125"/>
                </a:cubicBezTo>
                <a:cubicBezTo>
                  <a:pt x="156" y="141"/>
                  <a:pt x="142" y="155"/>
                  <a:pt x="125" y="155"/>
                </a:cubicBezTo>
                <a:close/>
              </a:path>
            </a:pathLst>
          </a:custGeom>
          <a:solidFill>
            <a:srgbClr val="F15F5B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90" name="Freeform 27"/>
          <p:cNvSpPr>
            <a:spLocks noEditPoints="1"/>
          </p:cNvSpPr>
          <p:nvPr/>
        </p:nvSpPr>
        <p:spPr bwMode="auto">
          <a:xfrm>
            <a:off x="7500791" y="2634499"/>
            <a:ext cx="436214" cy="440040"/>
          </a:xfrm>
          <a:custGeom>
            <a:avLst/>
            <a:gdLst>
              <a:gd name="T0" fmla="*/ 57 w 114"/>
              <a:gd name="T1" fmla="*/ 92 h 115"/>
              <a:gd name="T2" fmla="*/ 22 w 114"/>
              <a:gd name="T3" fmla="*/ 57 h 115"/>
              <a:gd name="T4" fmla="*/ 57 w 114"/>
              <a:gd name="T5" fmla="*/ 23 h 115"/>
              <a:gd name="T6" fmla="*/ 91 w 114"/>
              <a:gd name="T7" fmla="*/ 57 h 115"/>
              <a:gd name="T8" fmla="*/ 57 w 114"/>
              <a:gd name="T9" fmla="*/ 92 h 115"/>
              <a:gd name="T10" fmla="*/ 114 w 114"/>
              <a:gd name="T11" fmla="*/ 69 h 115"/>
              <a:gd name="T12" fmla="*/ 114 w 114"/>
              <a:gd name="T13" fmla="*/ 46 h 115"/>
              <a:gd name="T14" fmla="*/ 100 w 114"/>
              <a:gd name="T15" fmla="*/ 43 h 115"/>
              <a:gd name="T16" fmla="*/ 97 w 114"/>
              <a:gd name="T17" fmla="*/ 37 h 115"/>
              <a:gd name="T18" fmla="*/ 105 w 114"/>
              <a:gd name="T19" fmla="*/ 25 h 115"/>
              <a:gd name="T20" fmla="*/ 89 w 114"/>
              <a:gd name="T21" fmla="*/ 9 h 115"/>
              <a:gd name="T22" fmla="*/ 77 w 114"/>
              <a:gd name="T23" fmla="*/ 17 h 115"/>
              <a:gd name="T24" fmla="*/ 71 w 114"/>
              <a:gd name="T25" fmla="*/ 14 h 115"/>
              <a:gd name="T26" fmla="*/ 68 w 114"/>
              <a:gd name="T27" fmla="*/ 0 h 115"/>
              <a:gd name="T28" fmla="*/ 57 w 114"/>
              <a:gd name="T29" fmla="*/ 0 h 115"/>
              <a:gd name="T30" fmla="*/ 45 w 114"/>
              <a:gd name="T31" fmla="*/ 0 h 115"/>
              <a:gd name="T32" fmla="*/ 43 w 114"/>
              <a:gd name="T33" fmla="*/ 14 h 115"/>
              <a:gd name="T34" fmla="*/ 36 w 114"/>
              <a:gd name="T35" fmla="*/ 17 h 115"/>
              <a:gd name="T36" fmla="*/ 25 w 114"/>
              <a:gd name="T37" fmla="*/ 9 h 115"/>
              <a:gd name="T38" fmla="*/ 8 w 114"/>
              <a:gd name="T39" fmla="*/ 25 h 115"/>
              <a:gd name="T40" fmla="*/ 16 w 114"/>
              <a:gd name="T41" fmla="*/ 37 h 115"/>
              <a:gd name="T42" fmla="*/ 14 w 114"/>
              <a:gd name="T43" fmla="*/ 43 h 115"/>
              <a:gd name="T44" fmla="*/ 0 w 114"/>
              <a:gd name="T45" fmla="*/ 46 h 115"/>
              <a:gd name="T46" fmla="*/ 0 w 114"/>
              <a:gd name="T47" fmla="*/ 69 h 115"/>
              <a:gd name="T48" fmla="*/ 14 w 114"/>
              <a:gd name="T49" fmla="*/ 71 h 115"/>
              <a:gd name="T50" fmla="*/ 16 w 114"/>
              <a:gd name="T51" fmla="*/ 78 h 115"/>
              <a:gd name="T52" fmla="*/ 8 w 114"/>
              <a:gd name="T53" fmla="*/ 90 h 115"/>
              <a:gd name="T54" fmla="*/ 25 w 114"/>
              <a:gd name="T55" fmla="*/ 106 h 115"/>
              <a:gd name="T56" fmla="*/ 36 w 114"/>
              <a:gd name="T57" fmla="*/ 98 h 115"/>
              <a:gd name="T58" fmla="*/ 43 w 114"/>
              <a:gd name="T59" fmla="*/ 100 h 115"/>
              <a:gd name="T60" fmla="*/ 45 w 114"/>
              <a:gd name="T61" fmla="*/ 115 h 115"/>
              <a:gd name="T62" fmla="*/ 57 w 114"/>
              <a:gd name="T63" fmla="*/ 115 h 115"/>
              <a:gd name="T64" fmla="*/ 68 w 114"/>
              <a:gd name="T65" fmla="*/ 115 h 115"/>
              <a:gd name="T66" fmla="*/ 71 w 114"/>
              <a:gd name="T67" fmla="*/ 100 h 115"/>
              <a:gd name="T68" fmla="*/ 77 w 114"/>
              <a:gd name="T69" fmla="*/ 98 h 115"/>
              <a:gd name="T70" fmla="*/ 89 w 114"/>
              <a:gd name="T71" fmla="*/ 106 h 115"/>
              <a:gd name="T72" fmla="*/ 105 w 114"/>
              <a:gd name="T73" fmla="*/ 90 h 115"/>
              <a:gd name="T74" fmla="*/ 97 w 114"/>
              <a:gd name="T75" fmla="*/ 78 h 115"/>
              <a:gd name="T76" fmla="*/ 100 w 114"/>
              <a:gd name="T77" fmla="*/ 71 h 115"/>
              <a:gd name="T78" fmla="*/ 114 w 114"/>
              <a:gd name="T79" fmla="*/ 6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4" h="115">
                <a:moveTo>
                  <a:pt x="57" y="92"/>
                </a:moveTo>
                <a:cubicBezTo>
                  <a:pt x="38" y="92"/>
                  <a:pt x="22" y="76"/>
                  <a:pt x="22" y="57"/>
                </a:cubicBezTo>
                <a:cubicBezTo>
                  <a:pt x="22" y="38"/>
                  <a:pt x="38" y="23"/>
                  <a:pt x="57" y="23"/>
                </a:cubicBezTo>
                <a:cubicBezTo>
                  <a:pt x="76" y="23"/>
                  <a:pt x="91" y="38"/>
                  <a:pt x="91" y="57"/>
                </a:cubicBezTo>
                <a:cubicBezTo>
                  <a:pt x="91" y="76"/>
                  <a:pt x="76" y="92"/>
                  <a:pt x="57" y="92"/>
                </a:cubicBezTo>
                <a:close/>
                <a:moveTo>
                  <a:pt x="114" y="69"/>
                </a:moveTo>
                <a:cubicBezTo>
                  <a:pt x="114" y="46"/>
                  <a:pt x="114" y="46"/>
                  <a:pt x="114" y="46"/>
                </a:cubicBezTo>
                <a:cubicBezTo>
                  <a:pt x="100" y="43"/>
                  <a:pt x="100" y="43"/>
                  <a:pt x="100" y="43"/>
                </a:cubicBezTo>
                <a:cubicBezTo>
                  <a:pt x="99" y="41"/>
                  <a:pt x="98" y="39"/>
                  <a:pt x="97" y="37"/>
                </a:cubicBezTo>
                <a:cubicBezTo>
                  <a:pt x="105" y="25"/>
                  <a:pt x="105" y="25"/>
                  <a:pt x="105" y="25"/>
                </a:cubicBezTo>
                <a:cubicBezTo>
                  <a:pt x="89" y="9"/>
                  <a:pt x="89" y="9"/>
                  <a:pt x="89" y="9"/>
                </a:cubicBezTo>
                <a:cubicBezTo>
                  <a:pt x="77" y="17"/>
                  <a:pt x="77" y="17"/>
                  <a:pt x="77" y="17"/>
                </a:cubicBezTo>
                <a:cubicBezTo>
                  <a:pt x="75" y="16"/>
                  <a:pt x="73" y="15"/>
                  <a:pt x="71" y="14"/>
                </a:cubicBezTo>
                <a:cubicBezTo>
                  <a:pt x="68" y="0"/>
                  <a:pt x="68" y="0"/>
                  <a:pt x="6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3" y="14"/>
                  <a:pt x="43" y="14"/>
                  <a:pt x="43" y="14"/>
                </a:cubicBezTo>
                <a:cubicBezTo>
                  <a:pt x="40" y="15"/>
                  <a:pt x="38" y="16"/>
                  <a:pt x="36" y="17"/>
                </a:cubicBezTo>
                <a:cubicBezTo>
                  <a:pt x="25" y="9"/>
                  <a:pt x="25" y="9"/>
                  <a:pt x="25" y="9"/>
                </a:cubicBezTo>
                <a:cubicBezTo>
                  <a:pt x="8" y="25"/>
                  <a:pt x="8" y="25"/>
                  <a:pt x="8" y="25"/>
                </a:cubicBezTo>
                <a:cubicBezTo>
                  <a:pt x="16" y="37"/>
                  <a:pt x="16" y="37"/>
                  <a:pt x="16" y="37"/>
                </a:cubicBezTo>
                <a:cubicBezTo>
                  <a:pt x="15" y="39"/>
                  <a:pt x="14" y="41"/>
                  <a:pt x="14" y="43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69"/>
                  <a:pt x="0" y="69"/>
                  <a:pt x="0" y="69"/>
                </a:cubicBezTo>
                <a:cubicBezTo>
                  <a:pt x="14" y="71"/>
                  <a:pt x="14" y="71"/>
                  <a:pt x="14" y="71"/>
                </a:cubicBezTo>
                <a:cubicBezTo>
                  <a:pt x="14" y="74"/>
                  <a:pt x="15" y="76"/>
                  <a:pt x="16" y="78"/>
                </a:cubicBezTo>
                <a:cubicBezTo>
                  <a:pt x="8" y="90"/>
                  <a:pt x="8" y="90"/>
                  <a:pt x="8" y="90"/>
                </a:cubicBezTo>
                <a:cubicBezTo>
                  <a:pt x="25" y="106"/>
                  <a:pt x="25" y="106"/>
                  <a:pt x="25" y="106"/>
                </a:cubicBezTo>
                <a:cubicBezTo>
                  <a:pt x="36" y="98"/>
                  <a:pt x="36" y="98"/>
                  <a:pt x="36" y="98"/>
                </a:cubicBezTo>
                <a:cubicBezTo>
                  <a:pt x="38" y="99"/>
                  <a:pt x="40" y="100"/>
                  <a:pt x="43" y="100"/>
                </a:cubicBezTo>
                <a:cubicBezTo>
                  <a:pt x="45" y="115"/>
                  <a:pt x="45" y="115"/>
                  <a:pt x="45" y="115"/>
                </a:cubicBezTo>
                <a:cubicBezTo>
                  <a:pt x="57" y="115"/>
                  <a:pt x="57" y="115"/>
                  <a:pt x="57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71" y="100"/>
                  <a:pt x="71" y="100"/>
                  <a:pt x="71" y="100"/>
                </a:cubicBezTo>
                <a:cubicBezTo>
                  <a:pt x="73" y="100"/>
                  <a:pt x="75" y="99"/>
                  <a:pt x="77" y="98"/>
                </a:cubicBezTo>
                <a:cubicBezTo>
                  <a:pt x="89" y="106"/>
                  <a:pt x="89" y="106"/>
                  <a:pt x="89" y="106"/>
                </a:cubicBezTo>
                <a:cubicBezTo>
                  <a:pt x="105" y="90"/>
                  <a:pt x="105" y="90"/>
                  <a:pt x="105" y="90"/>
                </a:cubicBezTo>
                <a:cubicBezTo>
                  <a:pt x="97" y="78"/>
                  <a:pt x="97" y="78"/>
                  <a:pt x="97" y="78"/>
                </a:cubicBezTo>
                <a:cubicBezTo>
                  <a:pt x="98" y="76"/>
                  <a:pt x="99" y="74"/>
                  <a:pt x="100" y="71"/>
                </a:cubicBezTo>
                <a:cubicBezTo>
                  <a:pt x="114" y="69"/>
                  <a:pt x="114" y="69"/>
                  <a:pt x="114" y="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grpSp>
        <p:nvGrpSpPr>
          <p:cNvPr id="65" name="Group 67"/>
          <p:cNvGrpSpPr/>
          <p:nvPr/>
        </p:nvGrpSpPr>
        <p:grpSpPr>
          <a:xfrm>
            <a:off x="5660275" y="3608326"/>
            <a:ext cx="2047143" cy="2598148"/>
            <a:chOff x="5660275" y="3608326"/>
            <a:chExt cx="2047143" cy="2598148"/>
          </a:xfrm>
        </p:grpSpPr>
        <p:sp>
          <p:nvSpPr>
            <p:cNvPr id="1048691" name="Freeform 28"/>
            <p:cNvSpPr/>
            <p:nvPr/>
          </p:nvSpPr>
          <p:spPr bwMode="auto">
            <a:xfrm>
              <a:off x="6370079" y="3608326"/>
              <a:ext cx="1337339" cy="1777378"/>
            </a:xfrm>
            <a:custGeom>
              <a:avLst/>
              <a:gdLst>
                <a:gd name="T0" fmla="*/ 11 w 349"/>
                <a:gd name="T1" fmla="*/ 460 h 464"/>
                <a:gd name="T2" fmla="*/ 348 w 349"/>
                <a:gd name="T3" fmla="*/ 10 h 464"/>
                <a:gd name="T4" fmla="*/ 347 w 349"/>
                <a:gd name="T5" fmla="*/ 2 h 464"/>
                <a:gd name="T6" fmla="*/ 339 w 349"/>
                <a:gd name="T7" fmla="*/ 2 h 464"/>
                <a:gd name="T8" fmla="*/ 3 w 349"/>
                <a:gd name="T9" fmla="*/ 257 h 464"/>
                <a:gd name="T10" fmla="*/ 0 w 349"/>
                <a:gd name="T11" fmla="*/ 262 h 464"/>
                <a:gd name="T12" fmla="*/ 0 w 349"/>
                <a:gd name="T13" fmla="*/ 457 h 464"/>
                <a:gd name="T14" fmla="*/ 6 w 349"/>
                <a:gd name="T15" fmla="*/ 463 h 464"/>
                <a:gd name="T16" fmla="*/ 12 w 349"/>
                <a:gd name="T17" fmla="*/ 457 h 464"/>
                <a:gd name="T18" fmla="*/ 12 w 349"/>
                <a:gd name="T19" fmla="*/ 265 h 464"/>
                <a:gd name="T20" fmla="*/ 312 w 349"/>
                <a:gd name="T21" fmla="*/ 37 h 464"/>
                <a:gd name="T22" fmla="*/ 2 w 349"/>
                <a:gd name="T23" fmla="*/ 453 h 464"/>
                <a:gd name="T24" fmla="*/ 3 w 349"/>
                <a:gd name="T25" fmla="*/ 462 h 464"/>
                <a:gd name="T26" fmla="*/ 11 w 349"/>
                <a:gd name="T27" fmla="*/ 46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9" h="464">
                  <a:moveTo>
                    <a:pt x="11" y="460"/>
                  </a:moveTo>
                  <a:cubicBezTo>
                    <a:pt x="348" y="10"/>
                    <a:pt x="348" y="10"/>
                    <a:pt x="348" y="10"/>
                  </a:cubicBezTo>
                  <a:cubicBezTo>
                    <a:pt x="349" y="8"/>
                    <a:pt x="349" y="4"/>
                    <a:pt x="347" y="2"/>
                  </a:cubicBezTo>
                  <a:cubicBezTo>
                    <a:pt x="345" y="0"/>
                    <a:pt x="341" y="0"/>
                    <a:pt x="339" y="2"/>
                  </a:cubicBezTo>
                  <a:cubicBezTo>
                    <a:pt x="3" y="257"/>
                    <a:pt x="3" y="257"/>
                    <a:pt x="3" y="257"/>
                  </a:cubicBezTo>
                  <a:cubicBezTo>
                    <a:pt x="1" y="258"/>
                    <a:pt x="0" y="260"/>
                    <a:pt x="0" y="262"/>
                  </a:cubicBezTo>
                  <a:cubicBezTo>
                    <a:pt x="0" y="457"/>
                    <a:pt x="0" y="457"/>
                    <a:pt x="0" y="457"/>
                  </a:cubicBezTo>
                  <a:cubicBezTo>
                    <a:pt x="0" y="460"/>
                    <a:pt x="3" y="463"/>
                    <a:pt x="6" y="463"/>
                  </a:cubicBezTo>
                  <a:cubicBezTo>
                    <a:pt x="10" y="463"/>
                    <a:pt x="12" y="460"/>
                    <a:pt x="12" y="457"/>
                  </a:cubicBezTo>
                  <a:cubicBezTo>
                    <a:pt x="12" y="265"/>
                    <a:pt x="12" y="265"/>
                    <a:pt x="12" y="265"/>
                  </a:cubicBezTo>
                  <a:cubicBezTo>
                    <a:pt x="312" y="37"/>
                    <a:pt x="312" y="37"/>
                    <a:pt x="312" y="37"/>
                  </a:cubicBezTo>
                  <a:cubicBezTo>
                    <a:pt x="2" y="453"/>
                    <a:pt x="2" y="453"/>
                    <a:pt x="2" y="453"/>
                  </a:cubicBezTo>
                  <a:cubicBezTo>
                    <a:pt x="0" y="456"/>
                    <a:pt x="0" y="460"/>
                    <a:pt x="3" y="462"/>
                  </a:cubicBezTo>
                  <a:cubicBezTo>
                    <a:pt x="5" y="464"/>
                    <a:pt x="9" y="463"/>
                    <a:pt x="11" y="460"/>
                  </a:cubicBez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692" name="Freeform 29"/>
            <p:cNvSpPr/>
            <p:nvPr/>
          </p:nvSpPr>
          <p:spPr bwMode="auto">
            <a:xfrm>
              <a:off x="6370079" y="3971837"/>
              <a:ext cx="1065662" cy="809290"/>
            </a:xfrm>
            <a:custGeom>
              <a:avLst/>
              <a:gdLst>
                <a:gd name="T0" fmla="*/ 4 w 278"/>
                <a:gd name="T1" fmla="*/ 172 h 211"/>
                <a:gd name="T2" fmla="*/ 122 w 278"/>
                <a:gd name="T3" fmla="*/ 210 h 211"/>
                <a:gd name="T4" fmla="*/ 127 w 278"/>
                <a:gd name="T5" fmla="*/ 210 h 211"/>
                <a:gd name="T6" fmla="*/ 130 w 278"/>
                <a:gd name="T7" fmla="*/ 205 h 211"/>
                <a:gd name="T8" fmla="*/ 130 w 278"/>
                <a:gd name="T9" fmla="*/ 84 h 211"/>
                <a:gd name="T10" fmla="*/ 219 w 278"/>
                <a:gd name="T11" fmla="*/ 84 h 211"/>
                <a:gd name="T12" fmla="*/ 223 w 278"/>
                <a:gd name="T13" fmla="*/ 82 h 211"/>
                <a:gd name="T14" fmla="*/ 225 w 278"/>
                <a:gd name="T15" fmla="*/ 78 h 211"/>
                <a:gd name="T16" fmla="*/ 225 w 278"/>
                <a:gd name="T17" fmla="*/ 12 h 211"/>
                <a:gd name="T18" fmla="*/ 272 w 278"/>
                <a:gd name="T19" fmla="*/ 12 h 211"/>
                <a:gd name="T20" fmla="*/ 278 w 278"/>
                <a:gd name="T21" fmla="*/ 6 h 211"/>
                <a:gd name="T22" fmla="*/ 272 w 278"/>
                <a:gd name="T23" fmla="*/ 0 h 211"/>
                <a:gd name="T24" fmla="*/ 219 w 278"/>
                <a:gd name="T25" fmla="*/ 0 h 211"/>
                <a:gd name="T26" fmla="*/ 214 w 278"/>
                <a:gd name="T27" fmla="*/ 1 h 211"/>
                <a:gd name="T28" fmla="*/ 213 w 278"/>
                <a:gd name="T29" fmla="*/ 6 h 211"/>
                <a:gd name="T30" fmla="*/ 213 w 278"/>
                <a:gd name="T31" fmla="*/ 72 h 211"/>
                <a:gd name="T32" fmla="*/ 124 w 278"/>
                <a:gd name="T33" fmla="*/ 72 h 211"/>
                <a:gd name="T34" fmla="*/ 119 w 278"/>
                <a:gd name="T35" fmla="*/ 73 h 211"/>
                <a:gd name="T36" fmla="*/ 118 w 278"/>
                <a:gd name="T37" fmla="*/ 78 h 211"/>
                <a:gd name="T38" fmla="*/ 118 w 278"/>
                <a:gd name="T39" fmla="*/ 196 h 211"/>
                <a:gd name="T40" fmla="*/ 8 w 278"/>
                <a:gd name="T41" fmla="*/ 161 h 211"/>
                <a:gd name="T42" fmla="*/ 1 w 278"/>
                <a:gd name="T43" fmla="*/ 165 h 211"/>
                <a:gd name="T44" fmla="*/ 4 w 278"/>
                <a:gd name="T45" fmla="*/ 172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8" h="211">
                  <a:moveTo>
                    <a:pt x="4" y="172"/>
                  </a:moveTo>
                  <a:cubicBezTo>
                    <a:pt x="122" y="210"/>
                    <a:pt x="122" y="210"/>
                    <a:pt x="122" y="210"/>
                  </a:cubicBezTo>
                  <a:cubicBezTo>
                    <a:pt x="124" y="211"/>
                    <a:pt x="126" y="211"/>
                    <a:pt x="127" y="210"/>
                  </a:cubicBezTo>
                  <a:cubicBezTo>
                    <a:pt x="129" y="208"/>
                    <a:pt x="130" y="207"/>
                    <a:pt x="130" y="205"/>
                  </a:cubicBezTo>
                  <a:cubicBezTo>
                    <a:pt x="130" y="84"/>
                    <a:pt x="130" y="84"/>
                    <a:pt x="130" y="84"/>
                  </a:cubicBezTo>
                  <a:cubicBezTo>
                    <a:pt x="219" y="84"/>
                    <a:pt x="219" y="84"/>
                    <a:pt x="219" y="84"/>
                  </a:cubicBezTo>
                  <a:cubicBezTo>
                    <a:pt x="220" y="84"/>
                    <a:pt x="222" y="83"/>
                    <a:pt x="223" y="82"/>
                  </a:cubicBezTo>
                  <a:cubicBezTo>
                    <a:pt x="224" y="81"/>
                    <a:pt x="225" y="79"/>
                    <a:pt x="225" y="78"/>
                  </a:cubicBezTo>
                  <a:cubicBezTo>
                    <a:pt x="225" y="12"/>
                    <a:pt x="225" y="12"/>
                    <a:pt x="225" y="12"/>
                  </a:cubicBezTo>
                  <a:cubicBezTo>
                    <a:pt x="272" y="12"/>
                    <a:pt x="272" y="12"/>
                    <a:pt x="272" y="12"/>
                  </a:cubicBezTo>
                  <a:cubicBezTo>
                    <a:pt x="276" y="12"/>
                    <a:pt x="278" y="9"/>
                    <a:pt x="278" y="6"/>
                  </a:cubicBezTo>
                  <a:cubicBezTo>
                    <a:pt x="278" y="2"/>
                    <a:pt x="276" y="0"/>
                    <a:pt x="272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17" y="0"/>
                    <a:pt x="215" y="0"/>
                    <a:pt x="214" y="1"/>
                  </a:cubicBezTo>
                  <a:cubicBezTo>
                    <a:pt x="213" y="2"/>
                    <a:pt x="213" y="4"/>
                    <a:pt x="213" y="6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2" y="72"/>
                    <a:pt x="121" y="72"/>
                    <a:pt x="119" y="73"/>
                  </a:cubicBezTo>
                  <a:cubicBezTo>
                    <a:pt x="118" y="74"/>
                    <a:pt x="118" y="76"/>
                    <a:pt x="118" y="78"/>
                  </a:cubicBezTo>
                  <a:cubicBezTo>
                    <a:pt x="118" y="196"/>
                    <a:pt x="118" y="196"/>
                    <a:pt x="118" y="196"/>
                  </a:cubicBezTo>
                  <a:cubicBezTo>
                    <a:pt x="8" y="161"/>
                    <a:pt x="8" y="161"/>
                    <a:pt x="8" y="161"/>
                  </a:cubicBezTo>
                  <a:cubicBezTo>
                    <a:pt x="5" y="160"/>
                    <a:pt x="2" y="162"/>
                    <a:pt x="1" y="165"/>
                  </a:cubicBezTo>
                  <a:cubicBezTo>
                    <a:pt x="0" y="168"/>
                    <a:pt x="1" y="171"/>
                    <a:pt x="4" y="172"/>
                  </a:cubicBez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693" name="Freeform 30"/>
            <p:cNvSpPr/>
            <p:nvPr/>
          </p:nvSpPr>
          <p:spPr bwMode="auto">
            <a:xfrm>
              <a:off x="5690887" y="4331522"/>
              <a:ext cx="61223" cy="1874952"/>
            </a:xfrm>
            <a:custGeom>
              <a:avLst/>
              <a:gdLst>
                <a:gd name="T0" fmla="*/ 32 w 32"/>
                <a:gd name="T1" fmla="*/ 980 h 980"/>
                <a:gd name="T2" fmla="*/ 0 w 32"/>
                <a:gd name="T3" fmla="*/ 980 h 980"/>
                <a:gd name="T4" fmla="*/ 0 w 32"/>
                <a:gd name="T5" fmla="*/ 0 h 980"/>
                <a:gd name="T6" fmla="*/ 32 w 32"/>
                <a:gd name="T7" fmla="*/ 0 h 980"/>
                <a:gd name="T8" fmla="*/ 32 w 32"/>
                <a:gd name="T9" fmla="*/ 980 h 980"/>
                <a:gd name="T10" fmla="*/ 32 w 32"/>
                <a:gd name="T11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980">
                  <a:moveTo>
                    <a:pt x="32" y="980"/>
                  </a:moveTo>
                  <a:lnTo>
                    <a:pt x="0" y="980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980"/>
                  </a:lnTo>
                  <a:lnTo>
                    <a:pt x="32" y="980"/>
                  </a:ln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694" name="Freeform 31"/>
            <p:cNvSpPr/>
            <p:nvPr/>
          </p:nvSpPr>
          <p:spPr bwMode="auto">
            <a:xfrm>
              <a:off x="5702366" y="4346827"/>
              <a:ext cx="709804" cy="713630"/>
            </a:xfrm>
            <a:custGeom>
              <a:avLst/>
              <a:gdLst>
                <a:gd name="T0" fmla="*/ 371 w 371"/>
                <a:gd name="T1" fmla="*/ 351 h 373"/>
                <a:gd name="T2" fmla="*/ 347 w 371"/>
                <a:gd name="T3" fmla="*/ 373 h 373"/>
                <a:gd name="T4" fmla="*/ 0 w 371"/>
                <a:gd name="T5" fmla="*/ 22 h 373"/>
                <a:gd name="T6" fmla="*/ 22 w 371"/>
                <a:gd name="T7" fmla="*/ 0 h 373"/>
                <a:gd name="T8" fmla="*/ 371 w 371"/>
                <a:gd name="T9" fmla="*/ 351 h 373"/>
                <a:gd name="T10" fmla="*/ 371 w 371"/>
                <a:gd name="T11" fmla="*/ 351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373">
                  <a:moveTo>
                    <a:pt x="371" y="351"/>
                  </a:moveTo>
                  <a:lnTo>
                    <a:pt x="347" y="373"/>
                  </a:lnTo>
                  <a:lnTo>
                    <a:pt x="0" y="22"/>
                  </a:lnTo>
                  <a:lnTo>
                    <a:pt x="22" y="0"/>
                  </a:lnTo>
                  <a:lnTo>
                    <a:pt x="371" y="351"/>
                  </a:lnTo>
                  <a:lnTo>
                    <a:pt x="371" y="351"/>
                  </a:ln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695" name="Freeform 32"/>
            <p:cNvSpPr/>
            <p:nvPr/>
          </p:nvSpPr>
          <p:spPr bwMode="auto">
            <a:xfrm>
              <a:off x="6362426" y="4331522"/>
              <a:ext cx="61223" cy="1874952"/>
            </a:xfrm>
            <a:custGeom>
              <a:avLst/>
              <a:gdLst>
                <a:gd name="T0" fmla="*/ 32 w 32"/>
                <a:gd name="T1" fmla="*/ 980 h 980"/>
                <a:gd name="T2" fmla="*/ 0 w 32"/>
                <a:gd name="T3" fmla="*/ 980 h 980"/>
                <a:gd name="T4" fmla="*/ 0 w 32"/>
                <a:gd name="T5" fmla="*/ 0 h 980"/>
                <a:gd name="T6" fmla="*/ 32 w 32"/>
                <a:gd name="T7" fmla="*/ 0 h 980"/>
                <a:gd name="T8" fmla="*/ 32 w 32"/>
                <a:gd name="T9" fmla="*/ 980 h 980"/>
                <a:gd name="T10" fmla="*/ 32 w 32"/>
                <a:gd name="T11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980">
                  <a:moveTo>
                    <a:pt x="32" y="980"/>
                  </a:moveTo>
                  <a:lnTo>
                    <a:pt x="0" y="980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980"/>
                  </a:lnTo>
                  <a:lnTo>
                    <a:pt x="32" y="980"/>
                  </a:ln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696" name="Freeform 33"/>
            <p:cNvSpPr/>
            <p:nvPr/>
          </p:nvSpPr>
          <p:spPr bwMode="auto">
            <a:xfrm>
              <a:off x="5702366" y="4346827"/>
              <a:ext cx="709804" cy="713630"/>
            </a:xfrm>
            <a:custGeom>
              <a:avLst/>
              <a:gdLst>
                <a:gd name="T0" fmla="*/ 0 w 371"/>
                <a:gd name="T1" fmla="*/ 351 h 373"/>
                <a:gd name="T2" fmla="*/ 22 w 371"/>
                <a:gd name="T3" fmla="*/ 373 h 373"/>
                <a:gd name="T4" fmla="*/ 371 w 371"/>
                <a:gd name="T5" fmla="*/ 22 h 373"/>
                <a:gd name="T6" fmla="*/ 347 w 371"/>
                <a:gd name="T7" fmla="*/ 0 h 373"/>
                <a:gd name="T8" fmla="*/ 0 w 371"/>
                <a:gd name="T9" fmla="*/ 351 h 373"/>
                <a:gd name="T10" fmla="*/ 0 w 371"/>
                <a:gd name="T11" fmla="*/ 351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373">
                  <a:moveTo>
                    <a:pt x="0" y="351"/>
                  </a:moveTo>
                  <a:lnTo>
                    <a:pt x="22" y="373"/>
                  </a:lnTo>
                  <a:lnTo>
                    <a:pt x="371" y="22"/>
                  </a:lnTo>
                  <a:lnTo>
                    <a:pt x="347" y="0"/>
                  </a:lnTo>
                  <a:lnTo>
                    <a:pt x="0" y="351"/>
                  </a:lnTo>
                  <a:lnTo>
                    <a:pt x="0" y="351"/>
                  </a:ln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697" name="Freeform 34"/>
            <p:cNvSpPr/>
            <p:nvPr/>
          </p:nvSpPr>
          <p:spPr bwMode="auto">
            <a:xfrm>
              <a:off x="5721498" y="5048978"/>
              <a:ext cx="671539" cy="61223"/>
            </a:xfrm>
            <a:custGeom>
              <a:avLst/>
              <a:gdLst>
                <a:gd name="T0" fmla="*/ 351 w 351"/>
                <a:gd name="T1" fmla="*/ 0 h 32"/>
                <a:gd name="T2" fmla="*/ 351 w 351"/>
                <a:gd name="T3" fmla="*/ 32 h 32"/>
                <a:gd name="T4" fmla="*/ 0 w 351"/>
                <a:gd name="T5" fmla="*/ 32 h 32"/>
                <a:gd name="T6" fmla="*/ 0 w 351"/>
                <a:gd name="T7" fmla="*/ 0 h 32"/>
                <a:gd name="T8" fmla="*/ 351 w 351"/>
                <a:gd name="T9" fmla="*/ 0 h 32"/>
                <a:gd name="T10" fmla="*/ 351 w 351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1" h="32">
                  <a:moveTo>
                    <a:pt x="351" y="0"/>
                  </a:moveTo>
                  <a:lnTo>
                    <a:pt x="351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351" y="0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698" name="Freeform 35"/>
            <p:cNvSpPr/>
            <p:nvPr/>
          </p:nvSpPr>
          <p:spPr bwMode="auto">
            <a:xfrm>
              <a:off x="5702366" y="5098721"/>
              <a:ext cx="709804" cy="713630"/>
            </a:xfrm>
            <a:custGeom>
              <a:avLst/>
              <a:gdLst>
                <a:gd name="T0" fmla="*/ 371 w 371"/>
                <a:gd name="T1" fmla="*/ 351 h 373"/>
                <a:gd name="T2" fmla="*/ 347 w 371"/>
                <a:gd name="T3" fmla="*/ 373 h 373"/>
                <a:gd name="T4" fmla="*/ 0 w 371"/>
                <a:gd name="T5" fmla="*/ 22 h 373"/>
                <a:gd name="T6" fmla="*/ 22 w 371"/>
                <a:gd name="T7" fmla="*/ 0 h 373"/>
                <a:gd name="T8" fmla="*/ 371 w 371"/>
                <a:gd name="T9" fmla="*/ 351 h 373"/>
                <a:gd name="T10" fmla="*/ 371 w 371"/>
                <a:gd name="T11" fmla="*/ 351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373">
                  <a:moveTo>
                    <a:pt x="371" y="351"/>
                  </a:moveTo>
                  <a:lnTo>
                    <a:pt x="347" y="373"/>
                  </a:lnTo>
                  <a:lnTo>
                    <a:pt x="0" y="22"/>
                  </a:lnTo>
                  <a:lnTo>
                    <a:pt x="22" y="0"/>
                  </a:lnTo>
                  <a:lnTo>
                    <a:pt x="371" y="351"/>
                  </a:lnTo>
                  <a:lnTo>
                    <a:pt x="371" y="351"/>
                  </a:ln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699" name="Freeform 36"/>
            <p:cNvSpPr/>
            <p:nvPr/>
          </p:nvSpPr>
          <p:spPr bwMode="auto">
            <a:xfrm>
              <a:off x="5702366" y="5098721"/>
              <a:ext cx="709804" cy="713630"/>
            </a:xfrm>
            <a:custGeom>
              <a:avLst/>
              <a:gdLst>
                <a:gd name="T0" fmla="*/ 0 w 371"/>
                <a:gd name="T1" fmla="*/ 351 h 373"/>
                <a:gd name="T2" fmla="*/ 22 w 371"/>
                <a:gd name="T3" fmla="*/ 373 h 373"/>
                <a:gd name="T4" fmla="*/ 371 w 371"/>
                <a:gd name="T5" fmla="*/ 22 h 373"/>
                <a:gd name="T6" fmla="*/ 347 w 371"/>
                <a:gd name="T7" fmla="*/ 0 h 373"/>
                <a:gd name="T8" fmla="*/ 0 w 371"/>
                <a:gd name="T9" fmla="*/ 351 h 373"/>
                <a:gd name="T10" fmla="*/ 0 w 371"/>
                <a:gd name="T11" fmla="*/ 351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373">
                  <a:moveTo>
                    <a:pt x="0" y="351"/>
                  </a:moveTo>
                  <a:lnTo>
                    <a:pt x="22" y="373"/>
                  </a:lnTo>
                  <a:lnTo>
                    <a:pt x="371" y="22"/>
                  </a:lnTo>
                  <a:lnTo>
                    <a:pt x="347" y="0"/>
                  </a:lnTo>
                  <a:lnTo>
                    <a:pt x="0" y="351"/>
                  </a:lnTo>
                  <a:lnTo>
                    <a:pt x="0" y="351"/>
                  </a:ln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700" name="Freeform 37"/>
            <p:cNvSpPr/>
            <p:nvPr/>
          </p:nvSpPr>
          <p:spPr bwMode="auto">
            <a:xfrm>
              <a:off x="5721498" y="5793219"/>
              <a:ext cx="671539" cy="61223"/>
            </a:xfrm>
            <a:custGeom>
              <a:avLst/>
              <a:gdLst>
                <a:gd name="T0" fmla="*/ 351 w 351"/>
                <a:gd name="T1" fmla="*/ 0 h 32"/>
                <a:gd name="T2" fmla="*/ 351 w 351"/>
                <a:gd name="T3" fmla="*/ 32 h 32"/>
                <a:gd name="T4" fmla="*/ 0 w 351"/>
                <a:gd name="T5" fmla="*/ 32 h 32"/>
                <a:gd name="T6" fmla="*/ 0 w 351"/>
                <a:gd name="T7" fmla="*/ 0 h 32"/>
                <a:gd name="T8" fmla="*/ 351 w 351"/>
                <a:gd name="T9" fmla="*/ 0 h 32"/>
                <a:gd name="T10" fmla="*/ 351 w 351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1" h="32">
                  <a:moveTo>
                    <a:pt x="351" y="0"/>
                  </a:moveTo>
                  <a:lnTo>
                    <a:pt x="351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351" y="0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701" name="Freeform 38"/>
            <p:cNvSpPr/>
            <p:nvPr/>
          </p:nvSpPr>
          <p:spPr bwMode="auto">
            <a:xfrm>
              <a:off x="5660275" y="4327695"/>
              <a:ext cx="790159" cy="61223"/>
            </a:xfrm>
            <a:custGeom>
              <a:avLst/>
              <a:gdLst>
                <a:gd name="T0" fmla="*/ 0 w 413"/>
                <a:gd name="T1" fmla="*/ 32 h 32"/>
                <a:gd name="T2" fmla="*/ 0 w 413"/>
                <a:gd name="T3" fmla="*/ 0 h 32"/>
                <a:gd name="T4" fmla="*/ 413 w 413"/>
                <a:gd name="T5" fmla="*/ 0 h 32"/>
                <a:gd name="T6" fmla="*/ 413 w 413"/>
                <a:gd name="T7" fmla="*/ 32 h 32"/>
                <a:gd name="T8" fmla="*/ 0 w 413"/>
                <a:gd name="T9" fmla="*/ 32 h 32"/>
                <a:gd name="T10" fmla="*/ 0 w 413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3" h="32">
                  <a:moveTo>
                    <a:pt x="0" y="32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413" y="32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702" name="Freeform 39"/>
            <p:cNvSpPr/>
            <p:nvPr/>
          </p:nvSpPr>
          <p:spPr bwMode="auto">
            <a:xfrm>
              <a:off x="5664102" y="4239687"/>
              <a:ext cx="786332" cy="22959"/>
            </a:xfrm>
            <a:custGeom>
              <a:avLst/>
              <a:gdLst>
                <a:gd name="T0" fmla="*/ 411 w 411"/>
                <a:gd name="T1" fmla="*/ 0 h 12"/>
                <a:gd name="T2" fmla="*/ 0 w 411"/>
                <a:gd name="T3" fmla="*/ 0 h 12"/>
                <a:gd name="T4" fmla="*/ 0 w 411"/>
                <a:gd name="T5" fmla="*/ 12 h 12"/>
                <a:gd name="T6" fmla="*/ 411 w 411"/>
                <a:gd name="T7" fmla="*/ 12 h 12"/>
                <a:gd name="T8" fmla="*/ 411 w 411"/>
                <a:gd name="T9" fmla="*/ 0 h 12"/>
                <a:gd name="T10" fmla="*/ 411 w 41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1" h="12">
                  <a:moveTo>
                    <a:pt x="41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411" y="12"/>
                  </a:lnTo>
                  <a:lnTo>
                    <a:pt x="411" y="0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703" name="Freeform 40"/>
            <p:cNvSpPr/>
            <p:nvPr/>
          </p:nvSpPr>
          <p:spPr bwMode="auto">
            <a:xfrm>
              <a:off x="6385385" y="4239687"/>
              <a:ext cx="19132" cy="88008"/>
            </a:xfrm>
            <a:custGeom>
              <a:avLst/>
              <a:gdLst>
                <a:gd name="T0" fmla="*/ 0 w 10"/>
                <a:gd name="T1" fmla="*/ 46 h 46"/>
                <a:gd name="T2" fmla="*/ 10 w 10"/>
                <a:gd name="T3" fmla="*/ 46 h 46"/>
                <a:gd name="T4" fmla="*/ 10 w 10"/>
                <a:gd name="T5" fmla="*/ 0 h 46"/>
                <a:gd name="T6" fmla="*/ 0 w 10"/>
                <a:gd name="T7" fmla="*/ 0 h 46"/>
                <a:gd name="T8" fmla="*/ 0 w 10"/>
                <a:gd name="T9" fmla="*/ 46 h 46"/>
                <a:gd name="T10" fmla="*/ 0 w 10"/>
                <a:gd name="T1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46">
                  <a:moveTo>
                    <a:pt x="0" y="46"/>
                  </a:moveTo>
                  <a:lnTo>
                    <a:pt x="10" y="46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704" name="Freeform 41"/>
            <p:cNvSpPr/>
            <p:nvPr/>
          </p:nvSpPr>
          <p:spPr bwMode="auto">
            <a:xfrm>
              <a:off x="5710019" y="4239687"/>
              <a:ext cx="22959" cy="88008"/>
            </a:xfrm>
            <a:custGeom>
              <a:avLst/>
              <a:gdLst>
                <a:gd name="T0" fmla="*/ 0 w 12"/>
                <a:gd name="T1" fmla="*/ 46 h 46"/>
                <a:gd name="T2" fmla="*/ 12 w 12"/>
                <a:gd name="T3" fmla="*/ 46 h 46"/>
                <a:gd name="T4" fmla="*/ 12 w 12"/>
                <a:gd name="T5" fmla="*/ 0 h 46"/>
                <a:gd name="T6" fmla="*/ 0 w 12"/>
                <a:gd name="T7" fmla="*/ 0 h 46"/>
                <a:gd name="T8" fmla="*/ 0 w 12"/>
                <a:gd name="T9" fmla="*/ 46 h 46"/>
                <a:gd name="T10" fmla="*/ 0 w 12"/>
                <a:gd name="T1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6">
                  <a:moveTo>
                    <a:pt x="0" y="46"/>
                  </a:moveTo>
                  <a:lnTo>
                    <a:pt x="12" y="4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705" name="Freeform 42"/>
            <p:cNvSpPr/>
            <p:nvPr/>
          </p:nvSpPr>
          <p:spPr bwMode="auto">
            <a:xfrm>
              <a:off x="5935779" y="4239687"/>
              <a:ext cx="19132" cy="88008"/>
            </a:xfrm>
            <a:custGeom>
              <a:avLst/>
              <a:gdLst>
                <a:gd name="T0" fmla="*/ 0 w 10"/>
                <a:gd name="T1" fmla="*/ 46 h 46"/>
                <a:gd name="T2" fmla="*/ 10 w 10"/>
                <a:gd name="T3" fmla="*/ 46 h 46"/>
                <a:gd name="T4" fmla="*/ 10 w 10"/>
                <a:gd name="T5" fmla="*/ 0 h 46"/>
                <a:gd name="T6" fmla="*/ 0 w 10"/>
                <a:gd name="T7" fmla="*/ 0 h 46"/>
                <a:gd name="T8" fmla="*/ 0 w 10"/>
                <a:gd name="T9" fmla="*/ 46 h 46"/>
                <a:gd name="T10" fmla="*/ 0 w 10"/>
                <a:gd name="T1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46">
                  <a:moveTo>
                    <a:pt x="0" y="46"/>
                  </a:moveTo>
                  <a:lnTo>
                    <a:pt x="10" y="46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706" name="Freeform 43"/>
            <p:cNvSpPr/>
            <p:nvPr/>
          </p:nvSpPr>
          <p:spPr bwMode="auto">
            <a:xfrm>
              <a:off x="6157712" y="4239687"/>
              <a:ext cx="22959" cy="88008"/>
            </a:xfrm>
            <a:custGeom>
              <a:avLst/>
              <a:gdLst>
                <a:gd name="T0" fmla="*/ 0 w 12"/>
                <a:gd name="T1" fmla="*/ 46 h 46"/>
                <a:gd name="T2" fmla="*/ 12 w 12"/>
                <a:gd name="T3" fmla="*/ 46 h 46"/>
                <a:gd name="T4" fmla="*/ 12 w 12"/>
                <a:gd name="T5" fmla="*/ 0 h 46"/>
                <a:gd name="T6" fmla="*/ 0 w 12"/>
                <a:gd name="T7" fmla="*/ 0 h 46"/>
                <a:gd name="T8" fmla="*/ 0 w 12"/>
                <a:gd name="T9" fmla="*/ 46 h 46"/>
                <a:gd name="T10" fmla="*/ 0 w 12"/>
                <a:gd name="T1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6">
                  <a:moveTo>
                    <a:pt x="0" y="46"/>
                  </a:moveTo>
                  <a:lnTo>
                    <a:pt x="12" y="4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707" name="Freeform 44"/>
            <p:cNvSpPr/>
            <p:nvPr/>
          </p:nvSpPr>
          <p:spPr bwMode="auto">
            <a:xfrm>
              <a:off x="7661501" y="3608326"/>
              <a:ext cx="45917" cy="1027397"/>
            </a:xfrm>
            <a:custGeom>
              <a:avLst/>
              <a:gdLst>
                <a:gd name="T0" fmla="*/ 0 w 12"/>
                <a:gd name="T1" fmla="*/ 6 h 268"/>
                <a:gd name="T2" fmla="*/ 0 w 12"/>
                <a:gd name="T3" fmla="*/ 262 h 268"/>
                <a:gd name="T4" fmla="*/ 6 w 12"/>
                <a:gd name="T5" fmla="*/ 268 h 268"/>
                <a:gd name="T6" fmla="*/ 12 w 12"/>
                <a:gd name="T7" fmla="*/ 262 h 268"/>
                <a:gd name="T8" fmla="*/ 12 w 12"/>
                <a:gd name="T9" fmla="*/ 6 h 268"/>
                <a:gd name="T10" fmla="*/ 6 w 12"/>
                <a:gd name="T11" fmla="*/ 0 h 268"/>
                <a:gd name="T12" fmla="*/ 0 w 12"/>
                <a:gd name="T13" fmla="*/ 6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8">
                  <a:moveTo>
                    <a:pt x="0" y="6"/>
                  </a:moveTo>
                  <a:cubicBezTo>
                    <a:pt x="0" y="262"/>
                    <a:pt x="0" y="262"/>
                    <a:pt x="0" y="262"/>
                  </a:cubicBezTo>
                  <a:cubicBezTo>
                    <a:pt x="0" y="265"/>
                    <a:pt x="2" y="268"/>
                    <a:pt x="6" y="268"/>
                  </a:cubicBezTo>
                  <a:cubicBezTo>
                    <a:pt x="9" y="268"/>
                    <a:pt x="12" y="265"/>
                    <a:pt x="12" y="262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</p:grpSp>
      <p:sp>
        <p:nvSpPr>
          <p:cNvPr id="1048708" name="Freeform 45"/>
          <p:cNvSpPr/>
          <p:nvPr/>
        </p:nvSpPr>
        <p:spPr bwMode="auto">
          <a:xfrm>
            <a:off x="7188936" y="4612764"/>
            <a:ext cx="1679805" cy="290809"/>
          </a:xfrm>
          <a:custGeom>
            <a:avLst/>
            <a:gdLst>
              <a:gd name="T0" fmla="*/ 28 w 438"/>
              <a:gd name="T1" fmla="*/ 76 h 76"/>
              <a:gd name="T2" fmla="*/ 410 w 438"/>
              <a:gd name="T3" fmla="*/ 76 h 76"/>
              <a:gd name="T4" fmla="*/ 438 w 438"/>
              <a:gd name="T5" fmla="*/ 47 h 76"/>
              <a:gd name="T6" fmla="*/ 438 w 438"/>
              <a:gd name="T7" fmla="*/ 28 h 76"/>
              <a:gd name="T8" fmla="*/ 410 w 438"/>
              <a:gd name="T9" fmla="*/ 0 h 76"/>
              <a:gd name="T10" fmla="*/ 28 w 438"/>
              <a:gd name="T11" fmla="*/ 0 h 76"/>
              <a:gd name="T12" fmla="*/ 0 w 438"/>
              <a:gd name="T13" fmla="*/ 28 h 76"/>
              <a:gd name="T14" fmla="*/ 0 w 438"/>
              <a:gd name="T15" fmla="*/ 47 h 76"/>
              <a:gd name="T16" fmla="*/ 28 w 438"/>
              <a:gd name="T1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76">
                <a:moveTo>
                  <a:pt x="28" y="76"/>
                </a:moveTo>
                <a:cubicBezTo>
                  <a:pt x="410" y="76"/>
                  <a:pt x="410" y="76"/>
                  <a:pt x="410" y="76"/>
                </a:cubicBezTo>
                <a:cubicBezTo>
                  <a:pt x="425" y="76"/>
                  <a:pt x="438" y="63"/>
                  <a:pt x="438" y="47"/>
                </a:cubicBezTo>
                <a:cubicBezTo>
                  <a:pt x="438" y="28"/>
                  <a:pt x="438" y="28"/>
                  <a:pt x="438" y="28"/>
                </a:cubicBezTo>
                <a:cubicBezTo>
                  <a:pt x="438" y="12"/>
                  <a:pt x="425" y="0"/>
                  <a:pt x="41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2" y="0"/>
                  <a:pt x="0" y="12"/>
                  <a:pt x="0" y="28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63"/>
                  <a:pt x="12" y="76"/>
                  <a:pt x="28" y="76"/>
                </a:cubicBezTo>
                <a:close/>
              </a:path>
            </a:pathLst>
          </a:custGeom>
          <a:solidFill>
            <a:srgbClr val="F15F5B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709" name="Freeform 46"/>
          <p:cNvSpPr/>
          <p:nvPr/>
        </p:nvSpPr>
        <p:spPr bwMode="auto">
          <a:xfrm>
            <a:off x="8028839" y="4725644"/>
            <a:ext cx="683019" cy="65049"/>
          </a:xfrm>
          <a:custGeom>
            <a:avLst/>
            <a:gdLst>
              <a:gd name="T0" fmla="*/ 357 w 357"/>
              <a:gd name="T1" fmla="*/ 34 h 34"/>
              <a:gd name="T2" fmla="*/ 0 w 357"/>
              <a:gd name="T3" fmla="*/ 34 h 34"/>
              <a:gd name="T4" fmla="*/ 0 w 357"/>
              <a:gd name="T5" fmla="*/ 0 h 34"/>
              <a:gd name="T6" fmla="*/ 357 w 357"/>
              <a:gd name="T7" fmla="*/ 0 h 34"/>
              <a:gd name="T8" fmla="*/ 357 w 357"/>
              <a:gd name="T9" fmla="*/ 34 h 34"/>
              <a:gd name="T10" fmla="*/ 357 w 357"/>
              <a:gd name="T11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7" h="34">
                <a:moveTo>
                  <a:pt x="357" y="34"/>
                </a:moveTo>
                <a:lnTo>
                  <a:pt x="0" y="34"/>
                </a:lnTo>
                <a:lnTo>
                  <a:pt x="0" y="0"/>
                </a:lnTo>
                <a:lnTo>
                  <a:pt x="357" y="0"/>
                </a:lnTo>
                <a:lnTo>
                  <a:pt x="357" y="34"/>
                </a:lnTo>
                <a:lnTo>
                  <a:pt x="357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710" name="Rectangle 47"/>
          <p:cNvSpPr>
            <a:spLocks noChangeArrowheads="1"/>
          </p:cNvSpPr>
          <p:nvPr/>
        </p:nvSpPr>
        <p:spPr bwMode="auto">
          <a:xfrm>
            <a:off x="7341994" y="4665835"/>
            <a:ext cx="431801" cy="177801"/>
          </a:xfrm>
          <a:prstGeom prst="rect"/>
          <a:noFill/>
          <a:ln>
            <a:noFill/>
          </a:ln>
        </p:spPr>
        <p:txBody>
          <a:bodyPr anchor="t" anchorCtr="0" bIns="0" compatLnSpc="1" lIns="0" numCol="1" rIns="0" tIns="0" vert="horz" wrap="none">
            <a:prstTxWarp prst="textNoShape"/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1" cap="none" dirty="0" sz="1200" i="0" kumimoji="0" lang="en-US" normalizeH="0" strike="noStrike" u="none">
                <a:ln>
                  <a:noFill/>
                </a:ln>
                <a:solidFill>
                  <a:srgbClr val="FFFFFF"/>
                </a:solidFill>
                <a:effectLst/>
                <a:latin typeface="Montserrat" panose="00000500000000000000" pitchFamily="50" charset="0"/>
              </a:rPr>
              <a:t>http://</a:t>
            </a: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711" name="Oval 48"/>
          <p:cNvSpPr>
            <a:spLocks noChangeArrowheads="1"/>
          </p:cNvSpPr>
          <p:nvPr/>
        </p:nvSpPr>
        <p:spPr bwMode="auto">
          <a:xfrm>
            <a:off x="7627063" y="3593020"/>
            <a:ext cx="110967" cy="107140"/>
          </a:xfrm>
          <a:prstGeom prst="ellipse"/>
          <a:solidFill>
            <a:srgbClr val="F15F5B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712" name="Freeform 49"/>
          <p:cNvSpPr/>
          <p:nvPr/>
        </p:nvSpPr>
        <p:spPr bwMode="auto">
          <a:xfrm>
            <a:off x="9808131" y="3899135"/>
            <a:ext cx="543354" cy="581618"/>
          </a:xfrm>
          <a:custGeom>
            <a:avLst/>
            <a:gdLst>
              <a:gd name="T0" fmla="*/ 70 w 142"/>
              <a:gd name="T1" fmla="*/ 0 h 152"/>
              <a:gd name="T2" fmla="*/ 23 w 142"/>
              <a:gd name="T3" fmla="*/ 24 h 152"/>
              <a:gd name="T4" fmla="*/ 13 w 142"/>
              <a:gd name="T5" fmla="*/ 71 h 152"/>
              <a:gd name="T6" fmla="*/ 84 w 142"/>
              <a:gd name="T7" fmla="*/ 152 h 152"/>
              <a:gd name="T8" fmla="*/ 78 w 142"/>
              <a:gd name="T9" fmla="*/ 66 h 152"/>
              <a:gd name="T10" fmla="*/ 112 w 142"/>
              <a:gd name="T11" fmla="*/ 47 h 152"/>
              <a:gd name="T12" fmla="*/ 70 w 142"/>
              <a:gd name="T1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" h="152">
                <a:moveTo>
                  <a:pt x="70" y="0"/>
                </a:moveTo>
                <a:cubicBezTo>
                  <a:pt x="23" y="24"/>
                  <a:pt x="23" y="24"/>
                  <a:pt x="23" y="24"/>
                </a:cubicBezTo>
                <a:cubicBezTo>
                  <a:pt x="5" y="33"/>
                  <a:pt x="0" y="56"/>
                  <a:pt x="13" y="71"/>
                </a:cubicBezTo>
                <a:cubicBezTo>
                  <a:pt x="84" y="152"/>
                  <a:pt x="84" y="152"/>
                  <a:pt x="84" y="152"/>
                </a:cubicBezTo>
                <a:cubicBezTo>
                  <a:pt x="84" y="152"/>
                  <a:pt x="142" y="95"/>
                  <a:pt x="78" y="66"/>
                </a:cubicBezTo>
                <a:cubicBezTo>
                  <a:pt x="112" y="47"/>
                  <a:pt x="112" y="47"/>
                  <a:pt x="112" y="47"/>
                </a:cubicBezTo>
                <a:cubicBezTo>
                  <a:pt x="70" y="0"/>
                  <a:pt x="70" y="0"/>
                  <a:pt x="70" y="0"/>
                </a:cubicBezTo>
                <a:close/>
              </a:path>
            </a:pathLst>
          </a:custGeom>
          <a:solidFill>
            <a:srgbClr val="F48057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713" name="Freeform 50"/>
          <p:cNvSpPr/>
          <p:nvPr/>
        </p:nvSpPr>
        <p:spPr bwMode="auto">
          <a:xfrm>
            <a:off x="9800478" y="3753730"/>
            <a:ext cx="520395" cy="585444"/>
          </a:xfrm>
          <a:custGeom>
            <a:avLst/>
            <a:gdLst>
              <a:gd name="T0" fmla="*/ 76 w 136"/>
              <a:gd name="T1" fmla="*/ 0 h 153"/>
              <a:gd name="T2" fmla="*/ 26 w 136"/>
              <a:gd name="T3" fmla="*/ 18 h 153"/>
              <a:gd name="T4" fmla="*/ 11 w 136"/>
              <a:gd name="T5" fmla="*/ 64 h 153"/>
              <a:gd name="T6" fmla="*/ 71 w 136"/>
              <a:gd name="T7" fmla="*/ 153 h 153"/>
              <a:gd name="T8" fmla="*/ 76 w 136"/>
              <a:gd name="T9" fmla="*/ 66 h 153"/>
              <a:gd name="T10" fmla="*/ 112 w 136"/>
              <a:gd name="T11" fmla="*/ 52 h 153"/>
              <a:gd name="T12" fmla="*/ 76 w 136"/>
              <a:gd name="T1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153">
                <a:moveTo>
                  <a:pt x="76" y="0"/>
                </a:moveTo>
                <a:cubicBezTo>
                  <a:pt x="26" y="18"/>
                  <a:pt x="26" y="18"/>
                  <a:pt x="26" y="18"/>
                </a:cubicBezTo>
                <a:cubicBezTo>
                  <a:pt x="7" y="25"/>
                  <a:pt x="0" y="48"/>
                  <a:pt x="11" y="64"/>
                </a:cubicBezTo>
                <a:cubicBezTo>
                  <a:pt x="71" y="153"/>
                  <a:pt x="71" y="153"/>
                  <a:pt x="71" y="153"/>
                </a:cubicBezTo>
                <a:cubicBezTo>
                  <a:pt x="71" y="153"/>
                  <a:pt x="136" y="103"/>
                  <a:pt x="76" y="66"/>
                </a:cubicBezTo>
                <a:cubicBezTo>
                  <a:pt x="112" y="52"/>
                  <a:pt x="112" y="52"/>
                  <a:pt x="112" y="52"/>
                </a:cubicBezTo>
                <a:cubicBezTo>
                  <a:pt x="76" y="0"/>
                  <a:pt x="76" y="0"/>
                  <a:pt x="76" y="0"/>
                </a:cubicBezTo>
                <a:close/>
              </a:path>
            </a:pathLst>
          </a:custGeom>
          <a:solidFill>
            <a:srgbClr val="F6936F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714" name="Freeform 51"/>
          <p:cNvSpPr/>
          <p:nvPr/>
        </p:nvSpPr>
        <p:spPr bwMode="auto">
          <a:xfrm>
            <a:off x="9251385" y="3449529"/>
            <a:ext cx="1840515" cy="1216806"/>
          </a:xfrm>
          <a:custGeom>
            <a:avLst/>
            <a:gdLst>
              <a:gd name="T0" fmla="*/ 480 w 480"/>
              <a:gd name="T1" fmla="*/ 208 h 317"/>
              <a:gd name="T2" fmla="*/ 457 w 480"/>
              <a:gd name="T3" fmla="*/ 208 h 317"/>
              <a:gd name="T4" fmla="*/ 379 w 480"/>
              <a:gd name="T5" fmla="*/ 178 h 317"/>
              <a:gd name="T6" fmla="*/ 200 w 480"/>
              <a:gd name="T7" fmla="*/ 13 h 317"/>
              <a:gd name="T8" fmla="*/ 167 w 480"/>
              <a:gd name="T9" fmla="*/ 0 h 317"/>
              <a:gd name="T10" fmla="*/ 96 w 480"/>
              <a:gd name="T11" fmla="*/ 0 h 317"/>
              <a:gd name="T12" fmla="*/ 73 w 480"/>
              <a:gd name="T13" fmla="*/ 6 h 317"/>
              <a:gd name="T14" fmla="*/ 13 w 480"/>
              <a:gd name="T15" fmla="*/ 37 h 317"/>
              <a:gd name="T16" fmla="*/ 11 w 480"/>
              <a:gd name="T17" fmla="*/ 66 h 317"/>
              <a:gd name="T18" fmla="*/ 94 w 480"/>
              <a:gd name="T19" fmla="*/ 47 h 317"/>
              <a:gd name="T20" fmla="*/ 162 w 480"/>
              <a:gd name="T21" fmla="*/ 59 h 317"/>
              <a:gd name="T22" fmla="*/ 234 w 480"/>
              <a:gd name="T23" fmla="*/ 144 h 317"/>
              <a:gd name="T24" fmla="*/ 169 w 480"/>
              <a:gd name="T25" fmla="*/ 233 h 317"/>
              <a:gd name="T26" fmla="*/ 64 w 480"/>
              <a:gd name="T27" fmla="*/ 221 h 317"/>
              <a:gd name="T28" fmla="*/ 65 w 480"/>
              <a:gd name="T29" fmla="*/ 258 h 317"/>
              <a:gd name="T30" fmla="*/ 176 w 480"/>
              <a:gd name="T31" fmla="*/ 289 h 317"/>
              <a:gd name="T32" fmla="*/ 480 w 480"/>
              <a:gd name="T33" fmla="*/ 317 h 317"/>
              <a:gd name="T34" fmla="*/ 480 w 480"/>
              <a:gd name="T35" fmla="*/ 208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80" h="317">
                <a:moveTo>
                  <a:pt x="480" y="208"/>
                </a:moveTo>
                <a:cubicBezTo>
                  <a:pt x="457" y="208"/>
                  <a:pt x="457" y="208"/>
                  <a:pt x="457" y="208"/>
                </a:cubicBezTo>
                <a:cubicBezTo>
                  <a:pt x="428" y="208"/>
                  <a:pt x="401" y="198"/>
                  <a:pt x="379" y="178"/>
                </a:cubicBezTo>
                <a:cubicBezTo>
                  <a:pt x="200" y="13"/>
                  <a:pt x="200" y="13"/>
                  <a:pt x="200" y="13"/>
                </a:cubicBezTo>
                <a:cubicBezTo>
                  <a:pt x="191" y="4"/>
                  <a:pt x="179" y="0"/>
                  <a:pt x="167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88" y="0"/>
                  <a:pt x="80" y="2"/>
                  <a:pt x="73" y="6"/>
                </a:cubicBezTo>
                <a:cubicBezTo>
                  <a:pt x="13" y="37"/>
                  <a:pt x="13" y="37"/>
                  <a:pt x="13" y="37"/>
                </a:cubicBezTo>
                <a:cubicBezTo>
                  <a:pt x="1" y="42"/>
                  <a:pt x="0" y="59"/>
                  <a:pt x="11" y="66"/>
                </a:cubicBezTo>
                <a:cubicBezTo>
                  <a:pt x="27" y="76"/>
                  <a:pt x="54" y="81"/>
                  <a:pt x="94" y="47"/>
                </a:cubicBezTo>
                <a:cubicBezTo>
                  <a:pt x="162" y="59"/>
                  <a:pt x="162" y="59"/>
                  <a:pt x="162" y="59"/>
                </a:cubicBezTo>
                <a:cubicBezTo>
                  <a:pt x="162" y="59"/>
                  <a:pt x="234" y="114"/>
                  <a:pt x="234" y="144"/>
                </a:cubicBezTo>
                <a:cubicBezTo>
                  <a:pt x="233" y="175"/>
                  <a:pt x="215" y="244"/>
                  <a:pt x="169" y="233"/>
                </a:cubicBezTo>
                <a:cubicBezTo>
                  <a:pt x="130" y="224"/>
                  <a:pt x="88" y="206"/>
                  <a:pt x="64" y="221"/>
                </a:cubicBezTo>
                <a:cubicBezTo>
                  <a:pt x="51" y="230"/>
                  <a:pt x="51" y="250"/>
                  <a:pt x="65" y="258"/>
                </a:cubicBezTo>
                <a:cubicBezTo>
                  <a:pt x="86" y="269"/>
                  <a:pt x="123" y="286"/>
                  <a:pt x="176" y="289"/>
                </a:cubicBezTo>
                <a:cubicBezTo>
                  <a:pt x="213" y="292"/>
                  <a:pt x="355" y="317"/>
                  <a:pt x="480" y="317"/>
                </a:cubicBezTo>
                <a:cubicBezTo>
                  <a:pt x="480" y="208"/>
                  <a:pt x="480" y="208"/>
                  <a:pt x="480" y="208"/>
                </a:cubicBezTo>
                <a:close/>
              </a:path>
            </a:pathLst>
          </a:custGeom>
          <a:solidFill>
            <a:srgbClr val="F8A080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715" name="Freeform 52"/>
          <p:cNvSpPr/>
          <p:nvPr/>
        </p:nvSpPr>
        <p:spPr bwMode="auto">
          <a:xfrm>
            <a:off x="9301128" y="3491620"/>
            <a:ext cx="214280" cy="239152"/>
          </a:xfrm>
          <a:custGeom>
            <a:avLst/>
            <a:gdLst>
              <a:gd name="T0" fmla="*/ 0 w 56"/>
              <a:gd name="T1" fmla="*/ 24 h 62"/>
              <a:gd name="T2" fmla="*/ 56 w 56"/>
              <a:gd name="T3" fmla="*/ 24 h 62"/>
              <a:gd name="T4" fmla="*/ 46 w 56"/>
              <a:gd name="T5" fmla="*/ 0 h 62"/>
              <a:gd name="T6" fmla="*/ 0 w 56"/>
              <a:gd name="T7" fmla="*/ 2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62">
                <a:moveTo>
                  <a:pt x="0" y="24"/>
                </a:moveTo>
                <a:cubicBezTo>
                  <a:pt x="0" y="24"/>
                  <a:pt x="0" y="62"/>
                  <a:pt x="56" y="24"/>
                </a:cubicBezTo>
                <a:cubicBezTo>
                  <a:pt x="46" y="0"/>
                  <a:pt x="46" y="0"/>
                  <a:pt x="46" y="0"/>
                </a:cubicBezTo>
                <a:cubicBezTo>
                  <a:pt x="0" y="24"/>
                  <a:pt x="0" y="24"/>
                  <a:pt x="0" y="24"/>
                </a:cubicBezTo>
                <a:close/>
              </a:path>
            </a:pathLst>
          </a:custGeom>
          <a:solidFill>
            <a:srgbClr val="F9AE94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716" name="Freeform 53"/>
          <p:cNvSpPr/>
          <p:nvPr/>
        </p:nvSpPr>
        <p:spPr bwMode="auto">
          <a:xfrm>
            <a:off x="9496277" y="4308563"/>
            <a:ext cx="235326" cy="214280"/>
          </a:xfrm>
          <a:custGeom>
            <a:avLst/>
            <a:gdLst>
              <a:gd name="T0" fmla="*/ 5 w 61"/>
              <a:gd name="T1" fmla="*/ 38 h 56"/>
              <a:gd name="T2" fmla="*/ 61 w 61"/>
              <a:gd name="T3" fmla="*/ 31 h 56"/>
              <a:gd name="T4" fmla="*/ 54 w 61"/>
              <a:gd name="T5" fmla="*/ 56 h 56"/>
              <a:gd name="T6" fmla="*/ 5 w 61"/>
              <a:gd name="T7" fmla="*/ 3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" h="56">
                <a:moveTo>
                  <a:pt x="5" y="38"/>
                </a:moveTo>
                <a:cubicBezTo>
                  <a:pt x="5" y="38"/>
                  <a:pt x="0" y="0"/>
                  <a:pt x="61" y="31"/>
                </a:cubicBezTo>
                <a:cubicBezTo>
                  <a:pt x="54" y="56"/>
                  <a:pt x="54" y="56"/>
                  <a:pt x="54" y="56"/>
                </a:cubicBezTo>
                <a:cubicBezTo>
                  <a:pt x="5" y="38"/>
                  <a:pt x="5" y="38"/>
                  <a:pt x="5" y="38"/>
                </a:cubicBezTo>
                <a:close/>
              </a:path>
            </a:pathLst>
          </a:custGeom>
          <a:solidFill>
            <a:srgbClr val="F9AE94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717" name="Freeform 54"/>
          <p:cNvSpPr/>
          <p:nvPr/>
        </p:nvSpPr>
        <p:spPr bwMode="auto">
          <a:xfrm>
            <a:off x="10942669" y="4056018"/>
            <a:ext cx="382644" cy="744241"/>
          </a:xfrm>
          <a:custGeom>
            <a:avLst/>
            <a:gdLst>
              <a:gd name="T0" fmla="*/ 0 w 200"/>
              <a:gd name="T1" fmla="*/ 389 h 389"/>
              <a:gd name="T2" fmla="*/ 200 w 200"/>
              <a:gd name="T3" fmla="*/ 389 h 389"/>
              <a:gd name="T4" fmla="*/ 200 w 200"/>
              <a:gd name="T5" fmla="*/ 0 h 389"/>
              <a:gd name="T6" fmla="*/ 0 w 200"/>
              <a:gd name="T7" fmla="*/ 0 h 389"/>
              <a:gd name="T8" fmla="*/ 0 w 200"/>
              <a:gd name="T9" fmla="*/ 389 h 389"/>
              <a:gd name="T10" fmla="*/ 0 w 200"/>
              <a:gd name="T11" fmla="*/ 389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" h="389">
                <a:moveTo>
                  <a:pt x="0" y="389"/>
                </a:moveTo>
                <a:lnTo>
                  <a:pt x="200" y="389"/>
                </a:lnTo>
                <a:lnTo>
                  <a:pt x="200" y="0"/>
                </a:lnTo>
                <a:lnTo>
                  <a:pt x="0" y="0"/>
                </a:lnTo>
                <a:lnTo>
                  <a:pt x="0" y="389"/>
                </a:lnTo>
                <a:lnTo>
                  <a:pt x="0" y="389"/>
                </a:lnTo>
                <a:close/>
              </a:path>
            </a:pathLst>
          </a:custGeom>
          <a:solidFill>
            <a:srgbClr val="EDEEEF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718" name="Freeform 55"/>
          <p:cNvSpPr/>
          <p:nvPr/>
        </p:nvSpPr>
        <p:spPr bwMode="auto">
          <a:xfrm>
            <a:off x="11199040" y="3937399"/>
            <a:ext cx="992960" cy="985306"/>
          </a:xfrm>
          <a:custGeom>
            <a:avLst/>
            <a:gdLst>
              <a:gd name="T0" fmla="*/ 519 w 519"/>
              <a:gd name="T1" fmla="*/ 515 h 515"/>
              <a:gd name="T2" fmla="*/ 0 w 519"/>
              <a:gd name="T3" fmla="*/ 515 h 515"/>
              <a:gd name="T4" fmla="*/ 0 w 519"/>
              <a:gd name="T5" fmla="*/ 0 h 515"/>
              <a:gd name="T6" fmla="*/ 519 w 519"/>
              <a:gd name="T7" fmla="*/ 0 h 515"/>
              <a:gd name="T8" fmla="*/ 519 w 519"/>
              <a:gd name="T9" fmla="*/ 515 h 515"/>
              <a:gd name="T10" fmla="*/ 519 w 519"/>
              <a:gd name="T11" fmla="*/ 515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9" h="515">
                <a:moveTo>
                  <a:pt x="519" y="515"/>
                </a:moveTo>
                <a:lnTo>
                  <a:pt x="0" y="515"/>
                </a:lnTo>
                <a:lnTo>
                  <a:pt x="0" y="0"/>
                </a:lnTo>
                <a:lnTo>
                  <a:pt x="519" y="0"/>
                </a:lnTo>
                <a:lnTo>
                  <a:pt x="519" y="515"/>
                </a:lnTo>
                <a:lnTo>
                  <a:pt x="519" y="515"/>
                </a:lnTo>
                <a:close/>
              </a:path>
            </a:pathLst>
          </a:custGeom>
          <a:solidFill>
            <a:srgbClr val="35328F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719" name="Oval 56"/>
          <p:cNvSpPr>
            <a:spLocks noChangeArrowheads="1"/>
          </p:cNvSpPr>
          <p:nvPr/>
        </p:nvSpPr>
        <p:spPr bwMode="auto">
          <a:xfrm>
            <a:off x="11493676" y="4101936"/>
            <a:ext cx="118619" cy="122446"/>
          </a:xfrm>
          <a:prstGeom prst="ellipse"/>
          <a:solidFill>
            <a:srgbClr val="F15F5B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720" name="Oval 57"/>
          <p:cNvSpPr>
            <a:spLocks noChangeArrowheads="1"/>
          </p:cNvSpPr>
          <p:nvPr/>
        </p:nvSpPr>
        <p:spPr bwMode="auto">
          <a:xfrm>
            <a:off x="11771092" y="4101936"/>
            <a:ext cx="122446" cy="122446"/>
          </a:xfrm>
          <a:prstGeom prst="ellipse"/>
          <a:solidFill>
            <a:srgbClr val="F15F5B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728" name="Freeform 8"/>
          <p:cNvSpPr/>
          <p:nvPr/>
        </p:nvSpPr>
        <p:spPr bwMode="auto">
          <a:xfrm>
            <a:off x="730290" y="5284725"/>
            <a:ext cx="275516" cy="274324"/>
          </a:xfrm>
          <a:custGeom>
            <a:avLst/>
            <a:gdLst>
              <a:gd name="T0" fmla="*/ 91 w 98"/>
              <a:gd name="T1" fmla="*/ 66 h 97"/>
              <a:gd name="T2" fmla="*/ 73 w 98"/>
              <a:gd name="T3" fmla="*/ 62 h 97"/>
              <a:gd name="T4" fmla="*/ 60 w 98"/>
              <a:gd name="T5" fmla="*/ 49 h 97"/>
              <a:gd name="T6" fmla="*/ 73 w 98"/>
              <a:gd name="T7" fmla="*/ 36 h 97"/>
              <a:gd name="T8" fmla="*/ 79 w 98"/>
              <a:gd name="T9" fmla="*/ 37 h 97"/>
              <a:gd name="T10" fmla="*/ 91 w 98"/>
              <a:gd name="T11" fmla="*/ 32 h 97"/>
              <a:gd name="T12" fmla="*/ 95 w 98"/>
              <a:gd name="T13" fmla="*/ 13 h 97"/>
              <a:gd name="T14" fmla="*/ 94 w 98"/>
              <a:gd name="T15" fmla="*/ 11 h 97"/>
              <a:gd name="T16" fmla="*/ 92 w 98"/>
              <a:gd name="T17" fmla="*/ 12 h 97"/>
              <a:gd name="T18" fmla="*/ 85 w 98"/>
              <a:gd name="T19" fmla="*/ 19 h 97"/>
              <a:gd name="T20" fmla="*/ 79 w 98"/>
              <a:gd name="T21" fmla="*/ 19 h 97"/>
              <a:gd name="T22" fmla="*/ 79 w 98"/>
              <a:gd name="T23" fmla="*/ 13 h 97"/>
              <a:gd name="T24" fmla="*/ 86 w 98"/>
              <a:gd name="T25" fmla="*/ 6 h 97"/>
              <a:gd name="T26" fmla="*/ 87 w 98"/>
              <a:gd name="T27" fmla="*/ 4 h 97"/>
              <a:gd name="T28" fmla="*/ 86 w 98"/>
              <a:gd name="T29" fmla="*/ 3 h 97"/>
              <a:gd name="T30" fmla="*/ 79 w 98"/>
              <a:gd name="T31" fmla="*/ 1 h 97"/>
              <a:gd name="T32" fmla="*/ 66 w 98"/>
              <a:gd name="T33" fmla="*/ 7 h 97"/>
              <a:gd name="T34" fmla="*/ 62 w 98"/>
              <a:gd name="T35" fmla="*/ 25 h 97"/>
              <a:gd name="T36" fmla="*/ 49 w 98"/>
              <a:gd name="T37" fmla="*/ 38 h 97"/>
              <a:gd name="T38" fmla="*/ 36 w 98"/>
              <a:gd name="T39" fmla="*/ 25 h 97"/>
              <a:gd name="T40" fmla="*/ 32 w 98"/>
              <a:gd name="T41" fmla="*/ 7 h 97"/>
              <a:gd name="T42" fmla="*/ 13 w 98"/>
              <a:gd name="T43" fmla="*/ 3 h 97"/>
              <a:gd name="T44" fmla="*/ 11 w 98"/>
              <a:gd name="T45" fmla="*/ 4 h 97"/>
              <a:gd name="T46" fmla="*/ 12 w 98"/>
              <a:gd name="T47" fmla="*/ 6 h 97"/>
              <a:gd name="T48" fmla="*/ 19 w 98"/>
              <a:gd name="T49" fmla="*/ 13 h 97"/>
              <a:gd name="T50" fmla="*/ 19 w 98"/>
              <a:gd name="T51" fmla="*/ 19 h 97"/>
              <a:gd name="T52" fmla="*/ 13 w 98"/>
              <a:gd name="T53" fmla="*/ 19 h 97"/>
              <a:gd name="T54" fmla="*/ 6 w 98"/>
              <a:gd name="T55" fmla="*/ 12 h 97"/>
              <a:gd name="T56" fmla="*/ 4 w 98"/>
              <a:gd name="T57" fmla="*/ 11 h 97"/>
              <a:gd name="T58" fmla="*/ 3 w 98"/>
              <a:gd name="T59" fmla="*/ 13 h 97"/>
              <a:gd name="T60" fmla="*/ 7 w 98"/>
              <a:gd name="T61" fmla="*/ 32 h 97"/>
              <a:gd name="T62" fmla="*/ 25 w 98"/>
              <a:gd name="T63" fmla="*/ 36 h 97"/>
              <a:gd name="T64" fmla="*/ 38 w 98"/>
              <a:gd name="T65" fmla="*/ 49 h 97"/>
              <a:gd name="T66" fmla="*/ 25 w 98"/>
              <a:gd name="T67" fmla="*/ 62 h 97"/>
              <a:gd name="T68" fmla="*/ 19 w 98"/>
              <a:gd name="T69" fmla="*/ 61 h 97"/>
              <a:gd name="T70" fmla="*/ 7 w 98"/>
              <a:gd name="T71" fmla="*/ 66 h 97"/>
              <a:gd name="T72" fmla="*/ 3 w 98"/>
              <a:gd name="T73" fmla="*/ 86 h 97"/>
              <a:gd name="T74" fmla="*/ 4 w 98"/>
              <a:gd name="T75" fmla="*/ 87 h 97"/>
              <a:gd name="T76" fmla="*/ 6 w 98"/>
              <a:gd name="T77" fmla="*/ 86 h 97"/>
              <a:gd name="T78" fmla="*/ 13 w 98"/>
              <a:gd name="T79" fmla="*/ 79 h 97"/>
              <a:gd name="T80" fmla="*/ 19 w 98"/>
              <a:gd name="T81" fmla="*/ 79 h 97"/>
              <a:gd name="T82" fmla="*/ 19 w 98"/>
              <a:gd name="T83" fmla="*/ 85 h 97"/>
              <a:gd name="T84" fmla="*/ 12 w 98"/>
              <a:gd name="T85" fmla="*/ 92 h 97"/>
              <a:gd name="T86" fmla="*/ 11 w 98"/>
              <a:gd name="T87" fmla="*/ 94 h 97"/>
              <a:gd name="T88" fmla="*/ 13 w 98"/>
              <a:gd name="T89" fmla="*/ 95 h 97"/>
              <a:gd name="T90" fmla="*/ 20 w 98"/>
              <a:gd name="T91" fmla="*/ 97 h 97"/>
              <a:gd name="T92" fmla="*/ 20 w 98"/>
              <a:gd name="T93" fmla="*/ 97 h 97"/>
              <a:gd name="T94" fmla="*/ 32 w 98"/>
              <a:gd name="T95" fmla="*/ 91 h 97"/>
              <a:gd name="T96" fmla="*/ 36 w 98"/>
              <a:gd name="T97" fmla="*/ 73 h 97"/>
              <a:gd name="T98" fmla="*/ 49 w 98"/>
              <a:gd name="T99" fmla="*/ 60 h 97"/>
              <a:gd name="T100" fmla="*/ 62 w 98"/>
              <a:gd name="T101" fmla="*/ 73 h 97"/>
              <a:gd name="T102" fmla="*/ 66 w 98"/>
              <a:gd name="T103" fmla="*/ 91 h 97"/>
              <a:gd name="T104" fmla="*/ 79 w 98"/>
              <a:gd name="T105" fmla="*/ 97 h 97"/>
              <a:gd name="T106" fmla="*/ 86 w 98"/>
              <a:gd name="T107" fmla="*/ 95 h 97"/>
              <a:gd name="T108" fmla="*/ 87 w 98"/>
              <a:gd name="T109" fmla="*/ 94 h 97"/>
              <a:gd name="T110" fmla="*/ 86 w 98"/>
              <a:gd name="T111" fmla="*/ 92 h 97"/>
              <a:gd name="T112" fmla="*/ 79 w 98"/>
              <a:gd name="T113" fmla="*/ 85 h 97"/>
              <a:gd name="T114" fmla="*/ 79 w 98"/>
              <a:gd name="T115" fmla="*/ 79 h 97"/>
              <a:gd name="T116" fmla="*/ 85 w 98"/>
              <a:gd name="T117" fmla="*/ 79 h 97"/>
              <a:gd name="T118" fmla="*/ 92 w 98"/>
              <a:gd name="T119" fmla="*/ 86 h 97"/>
              <a:gd name="T120" fmla="*/ 94 w 98"/>
              <a:gd name="T121" fmla="*/ 87 h 97"/>
              <a:gd name="T122" fmla="*/ 95 w 98"/>
              <a:gd name="T123" fmla="*/ 86 h 97"/>
              <a:gd name="T124" fmla="*/ 91 w 98"/>
              <a:gd name="T125" fmla="*/ 6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8" h="97">
                <a:moveTo>
                  <a:pt x="91" y="66"/>
                </a:moveTo>
                <a:cubicBezTo>
                  <a:pt x="87" y="61"/>
                  <a:pt x="79" y="59"/>
                  <a:pt x="73" y="62"/>
                </a:cubicBezTo>
                <a:cubicBezTo>
                  <a:pt x="60" y="49"/>
                  <a:pt x="60" y="49"/>
                  <a:pt x="60" y="49"/>
                </a:cubicBezTo>
                <a:cubicBezTo>
                  <a:pt x="73" y="36"/>
                  <a:pt x="73" y="36"/>
                  <a:pt x="73" y="36"/>
                </a:cubicBezTo>
                <a:cubicBezTo>
                  <a:pt x="75" y="37"/>
                  <a:pt x="77" y="37"/>
                  <a:pt x="79" y="37"/>
                </a:cubicBezTo>
                <a:cubicBezTo>
                  <a:pt x="84" y="37"/>
                  <a:pt x="88" y="35"/>
                  <a:pt x="91" y="32"/>
                </a:cubicBezTo>
                <a:cubicBezTo>
                  <a:pt x="97" y="27"/>
                  <a:pt x="98" y="19"/>
                  <a:pt x="95" y="13"/>
                </a:cubicBezTo>
                <a:cubicBezTo>
                  <a:pt x="95" y="12"/>
                  <a:pt x="94" y="11"/>
                  <a:pt x="94" y="11"/>
                </a:cubicBezTo>
                <a:cubicBezTo>
                  <a:pt x="93" y="11"/>
                  <a:pt x="92" y="11"/>
                  <a:pt x="92" y="12"/>
                </a:cubicBezTo>
                <a:cubicBezTo>
                  <a:pt x="85" y="19"/>
                  <a:pt x="85" y="19"/>
                  <a:pt x="85" y="19"/>
                </a:cubicBezTo>
                <a:cubicBezTo>
                  <a:pt x="79" y="19"/>
                  <a:pt x="79" y="19"/>
                  <a:pt x="79" y="19"/>
                </a:cubicBezTo>
                <a:cubicBezTo>
                  <a:pt x="79" y="13"/>
                  <a:pt x="79" y="13"/>
                  <a:pt x="79" y="13"/>
                </a:cubicBezTo>
                <a:cubicBezTo>
                  <a:pt x="86" y="6"/>
                  <a:pt x="86" y="6"/>
                  <a:pt x="86" y="6"/>
                </a:cubicBezTo>
                <a:cubicBezTo>
                  <a:pt x="87" y="5"/>
                  <a:pt x="87" y="5"/>
                  <a:pt x="87" y="4"/>
                </a:cubicBezTo>
                <a:cubicBezTo>
                  <a:pt x="87" y="4"/>
                  <a:pt x="86" y="3"/>
                  <a:pt x="86" y="3"/>
                </a:cubicBezTo>
                <a:cubicBezTo>
                  <a:pt x="83" y="2"/>
                  <a:pt x="81" y="1"/>
                  <a:pt x="79" y="1"/>
                </a:cubicBezTo>
                <a:cubicBezTo>
                  <a:pt x="74" y="1"/>
                  <a:pt x="69" y="3"/>
                  <a:pt x="66" y="7"/>
                </a:cubicBezTo>
                <a:cubicBezTo>
                  <a:pt x="61" y="11"/>
                  <a:pt x="59" y="19"/>
                  <a:pt x="62" y="25"/>
                </a:cubicBezTo>
                <a:cubicBezTo>
                  <a:pt x="49" y="38"/>
                  <a:pt x="49" y="38"/>
                  <a:pt x="49" y="38"/>
                </a:cubicBezTo>
                <a:cubicBezTo>
                  <a:pt x="36" y="25"/>
                  <a:pt x="36" y="25"/>
                  <a:pt x="36" y="25"/>
                </a:cubicBezTo>
                <a:cubicBezTo>
                  <a:pt x="39" y="19"/>
                  <a:pt x="37" y="11"/>
                  <a:pt x="32" y="7"/>
                </a:cubicBezTo>
                <a:cubicBezTo>
                  <a:pt x="27" y="1"/>
                  <a:pt x="19" y="0"/>
                  <a:pt x="13" y="3"/>
                </a:cubicBezTo>
                <a:cubicBezTo>
                  <a:pt x="12" y="3"/>
                  <a:pt x="11" y="4"/>
                  <a:pt x="11" y="4"/>
                </a:cubicBezTo>
                <a:cubicBezTo>
                  <a:pt x="11" y="5"/>
                  <a:pt x="11" y="6"/>
                  <a:pt x="12" y="6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9"/>
                  <a:pt x="19" y="19"/>
                  <a:pt x="19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1"/>
                  <a:pt x="5" y="11"/>
                  <a:pt x="4" y="11"/>
                </a:cubicBezTo>
                <a:cubicBezTo>
                  <a:pt x="4" y="11"/>
                  <a:pt x="3" y="12"/>
                  <a:pt x="3" y="13"/>
                </a:cubicBezTo>
                <a:cubicBezTo>
                  <a:pt x="0" y="19"/>
                  <a:pt x="1" y="27"/>
                  <a:pt x="7" y="32"/>
                </a:cubicBezTo>
                <a:cubicBezTo>
                  <a:pt x="11" y="37"/>
                  <a:pt x="19" y="39"/>
                  <a:pt x="25" y="36"/>
                </a:cubicBezTo>
                <a:cubicBezTo>
                  <a:pt x="38" y="49"/>
                  <a:pt x="38" y="49"/>
                  <a:pt x="38" y="49"/>
                </a:cubicBezTo>
                <a:cubicBezTo>
                  <a:pt x="25" y="62"/>
                  <a:pt x="25" y="62"/>
                  <a:pt x="25" y="62"/>
                </a:cubicBezTo>
                <a:cubicBezTo>
                  <a:pt x="23" y="61"/>
                  <a:pt x="21" y="61"/>
                  <a:pt x="19" y="61"/>
                </a:cubicBezTo>
                <a:cubicBezTo>
                  <a:pt x="14" y="61"/>
                  <a:pt x="10" y="63"/>
                  <a:pt x="7" y="66"/>
                </a:cubicBezTo>
                <a:cubicBezTo>
                  <a:pt x="1" y="71"/>
                  <a:pt x="0" y="79"/>
                  <a:pt x="3" y="86"/>
                </a:cubicBezTo>
                <a:cubicBezTo>
                  <a:pt x="3" y="86"/>
                  <a:pt x="4" y="87"/>
                  <a:pt x="4" y="87"/>
                </a:cubicBezTo>
                <a:cubicBezTo>
                  <a:pt x="5" y="87"/>
                  <a:pt x="6" y="87"/>
                  <a:pt x="6" y="86"/>
                </a:cubicBezTo>
                <a:cubicBezTo>
                  <a:pt x="13" y="79"/>
                  <a:pt x="13" y="79"/>
                  <a:pt x="13" y="79"/>
                </a:cubicBezTo>
                <a:cubicBezTo>
                  <a:pt x="19" y="79"/>
                  <a:pt x="19" y="79"/>
                  <a:pt x="19" y="79"/>
                </a:cubicBezTo>
                <a:cubicBezTo>
                  <a:pt x="19" y="85"/>
                  <a:pt x="19" y="85"/>
                  <a:pt x="19" y="85"/>
                </a:cubicBezTo>
                <a:cubicBezTo>
                  <a:pt x="12" y="92"/>
                  <a:pt x="12" y="92"/>
                  <a:pt x="12" y="92"/>
                </a:cubicBezTo>
                <a:cubicBezTo>
                  <a:pt x="11" y="92"/>
                  <a:pt x="11" y="93"/>
                  <a:pt x="11" y="94"/>
                </a:cubicBezTo>
                <a:cubicBezTo>
                  <a:pt x="11" y="94"/>
                  <a:pt x="12" y="95"/>
                  <a:pt x="13" y="95"/>
                </a:cubicBezTo>
                <a:cubicBezTo>
                  <a:pt x="15" y="96"/>
                  <a:pt x="17" y="97"/>
                  <a:pt x="20" y="97"/>
                </a:cubicBezTo>
                <a:cubicBezTo>
                  <a:pt x="20" y="97"/>
                  <a:pt x="20" y="97"/>
                  <a:pt x="20" y="97"/>
                </a:cubicBezTo>
                <a:cubicBezTo>
                  <a:pt x="24" y="97"/>
                  <a:pt x="29" y="95"/>
                  <a:pt x="32" y="91"/>
                </a:cubicBezTo>
                <a:cubicBezTo>
                  <a:pt x="37" y="87"/>
                  <a:pt x="39" y="79"/>
                  <a:pt x="36" y="73"/>
                </a:cubicBezTo>
                <a:cubicBezTo>
                  <a:pt x="49" y="60"/>
                  <a:pt x="49" y="60"/>
                  <a:pt x="49" y="60"/>
                </a:cubicBezTo>
                <a:cubicBezTo>
                  <a:pt x="62" y="73"/>
                  <a:pt x="62" y="73"/>
                  <a:pt x="62" y="73"/>
                </a:cubicBezTo>
                <a:cubicBezTo>
                  <a:pt x="59" y="79"/>
                  <a:pt x="61" y="87"/>
                  <a:pt x="66" y="91"/>
                </a:cubicBezTo>
                <a:cubicBezTo>
                  <a:pt x="69" y="95"/>
                  <a:pt x="74" y="97"/>
                  <a:pt x="79" y="97"/>
                </a:cubicBezTo>
                <a:cubicBezTo>
                  <a:pt x="81" y="97"/>
                  <a:pt x="83" y="96"/>
                  <a:pt x="86" y="95"/>
                </a:cubicBezTo>
                <a:cubicBezTo>
                  <a:pt x="86" y="95"/>
                  <a:pt x="87" y="94"/>
                  <a:pt x="87" y="94"/>
                </a:cubicBezTo>
                <a:cubicBezTo>
                  <a:pt x="87" y="93"/>
                  <a:pt x="87" y="92"/>
                  <a:pt x="86" y="92"/>
                </a:cubicBezTo>
                <a:cubicBezTo>
                  <a:pt x="79" y="85"/>
                  <a:pt x="79" y="85"/>
                  <a:pt x="79" y="85"/>
                </a:cubicBezTo>
                <a:cubicBezTo>
                  <a:pt x="79" y="79"/>
                  <a:pt x="79" y="79"/>
                  <a:pt x="7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92" y="86"/>
                  <a:pt x="92" y="86"/>
                  <a:pt x="92" y="86"/>
                </a:cubicBezTo>
                <a:cubicBezTo>
                  <a:pt x="92" y="87"/>
                  <a:pt x="93" y="87"/>
                  <a:pt x="94" y="87"/>
                </a:cubicBezTo>
                <a:cubicBezTo>
                  <a:pt x="94" y="87"/>
                  <a:pt x="95" y="86"/>
                  <a:pt x="95" y="86"/>
                </a:cubicBezTo>
                <a:cubicBezTo>
                  <a:pt x="98" y="79"/>
                  <a:pt x="97" y="71"/>
                  <a:pt x="91" y="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algn="t" blurRad="50800" dir="5400000" dist="38100" rotWithShape="0">
              <a:prstClr val="black">
                <a:alpha val="18000"/>
              </a:prstClr>
            </a:outerShdw>
          </a:effectLst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id-ID"/>
          </a:p>
        </p:txBody>
      </p:sp>
      <p:grpSp>
        <p:nvGrpSpPr>
          <p:cNvPr id="66" name="Group 76"/>
          <p:cNvGrpSpPr/>
          <p:nvPr/>
        </p:nvGrpSpPr>
        <p:grpSpPr>
          <a:xfrm>
            <a:off x="732675" y="3301912"/>
            <a:ext cx="270746" cy="271939"/>
            <a:chOff x="7718425" y="3248025"/>
            <a:chExt cx="360363" cy="361951"/>
          </a:xfrm>
          <a:solidFill>
            <a:schemeClr val="bg1"/>
          </a:solidFill>
          <a:effectLst>
            <a:outerShdw algn="t" blurRad="50800" dir="5400000" dist="38100" rotWithShape="0">
              <a:prstClr val="black">
                <a:alpha val="18000"/>
              </a:prstClr>
            </a:outerShdw>
          </a:effectLst>
        </p:grpSpPr>
        <p:sp>
          <p:nvSpPr>
            <p:cNvPr id="1048729" name="Freeform 63"/>
            <p:cNvSpPr/>
            <p:nvPr/>
          </p:nvSpPr>
          <p:spPr bwMode="auto">
            <a:xfrm>
              <a:off x="7718425" y="3248025"/>
              <a:ext cx="360363" cy="331788"/>
            </a:xfrm>
            <a:custGeom>
              <a:avLst/>
              <a:gdLst>
                <a:gd name="T0" fmla="*/ 20 w 96"/>
                <a:gd name="T1" fmla="*/ 88 h 88"/>
                <a:gd name="T2" fmla="*/ 8 w 96"/>
                <a:gd name="T3" fmla="*/ 75 h 88"/>
                <a:gd name="T4" fmla="*/ 17 w 96"/>
                <a:gd name="T5" fmla="*/ 65 h 88"/>
                <a:gd name="T6" fmla="*/ 2 w 96"/>
                <a:gd name="T7" fmla="*/ 56 h 88"/>
                <a:gd name="T8" fmla="*/ 0 w 96"/>
                <a:gd name="T9" fmla="*/ 42 h 88"/>
                <a:gd name="T10" fmla="*/ 13 w 96"/>
                <a:gd name="T11" fmla="*/ 40 h 88"/>
                <a:gd name="T12" fmla="*/ 8 w 96"/>
                <a:gd name="T13" fmla="*/ 23 h 88"/>
                <a:gd name="T14" fmla="*/ 8 w 96"/>
                <a:gd name="T15" fmla="*/ 20 h 88"/>
                <a:gd name="T16" fmla="*/ 23 w 96"/>
                <a:gd name="T17" fmla="*/ 8 h 88"/>
                <a:gd name="T18" fmla="*/ 40 w 96"/>
                <a:gd name="T19" fmla="*/ 13 h 88"/>
                <a:gd name="T20" fmla="*/ 42 w 96"/>
                <a:gd name="T21" fmla="*/ 0 h 88"/>
                <a:gd name="T22" fmla="*/ 56 w 96"/>
                <a:gd name="T23" fmla="*/ 2 h 88"/>
                <a:gd name="T24" fmla="*/ 65 w 96"/>
                <a:gd name="T25" fmla="*/ 17 h 88"/>
                <a:gd name="T26" fmla="*/ 76 w 96"/>
                <a:gd name="T27" fmla="*/ 8 h 88"/>
                <a:gd name="T28" fmla="*/ 88 w 96"/>
                <a:gd name="T29" fmla="*/ 21 h 88"/>
                <a:gd name="T30" fmla="*/ 79 w 96"/>
                <a:gd name="T31" fmla="*/ 31 h 88"/>
                <a:gd name="T32" fmla="*/ 94 w 96"/>
                <a:gd name="T33" fmla="*/ 40 h 88"/>
                <a:gd name="T34" fmla="*/ 96 w 96"/>
                <a:gd name="T35" fmla="*/ 54 h 88"/>
                <a:gd name="T36" fmla="*/ 83 w 96"/>
                <a:gd name="T37" fmla="*/ 56 h 88"/>
                <a:gd name="T38" fmla="*/ 88 w 96"/>
                <a:gd name="T39" fmla="*/ 73 h 88"/>
                <a:gd name="T40" fmla="*/ 76 w 96"/>
                <a:gd name="T41" fmla="*/ 88 h 88"/>
                <a:gd name="T42" fmla="*/ 64 w 96"/>
                <a:gd name="T43" fmla="*/ 78 h 88"/>
                <a:gd name="T44" fmla="*/ 67 w 96"/>
                <a:gd name="T45" fmla="*/ 76 h 88"/>
                <a:gd name="T46" fmla="*/ 83 w 96"/>
                <a:gd name="T47" fmla="*/ 75 h 88"/>
                <a:gd name="T48" fmla="*/ 75 w 96"/>
                <a:gd name="T49" fmla="*/ 65 h 88"/>
                <a:gd name="T50" fmla="*/ 81 w 96"/>
                <a:gd name="T51" fmla="*/ 52 h 88"/>
                <a:gd name="T52" fmla="*/ 92 w 96"/>
                <a:gd name="T53" fmla="*/ 44 h 88"/>
                <a:gd name="T54" fmla="*/ 79 w 96"/>
                <a:gd name="T55" fmla="*/ 42 h 88"/>
                <a:gd name="T56" fmla="*/ 76 w 96"/>
                <a:gd name="T57" fmla="*/ 29 h 88"/>
                <a:gd name="T58" fmla="*/ 75 w 96"/>
                <a:gd name="T59" fmla="*/ 13 h 88"/>
                <a:gd name="T60" fmla="*/ 65 w 96"/>
                <a:gd name="T61" fmla="*/ 21 h 88"/>
                <a:gd name="T62" fmla="*/ 52 w 96"/>
                <a:gd name="T63" fmla="*/ 15 h 88"/>
                <a:gd name="T64" fmla="*/ 44 w 96"/>
                <a:gd name="T65" fmla="*/ 4 h 88"/>
                <a:gd name="T66" fmla="*/ 42 w 96"/>
                <a:gd name="T67" fmla="*/ 17 h 88"/>
                <a:gd name="T68" fmla="*/ 29 w 96"/>
                <a:gd name="T69" fmla="*/ 20 h 88"/>
                <a:gd name="T70" fmla="*/ 13 w 96"/>
                <a:gd name="T71" fmla="*/ 21 h 88"/>
                <a:gd name="T72" fmla="*/ 21 w 96"/>
                <a:gd name="T73" fmla="*/ 31 h 88"/>
                <a:gd name="T74" fmla="*/ 15 w 96"/>
                <a:gd name="T75" fmla="*/ 44 h 88"/>
                <a:gd name="T76" fmla="*/ 4 w 96"/>
                <a:gd name="T77" fmla="*/ 52 h 88"/>
                <a:gd name="T78" fmla="*/ 17 w 96"/>
                <a:gd name="T79" fmla="*/ 54 h 88"/>
                <a:gd name="T80" fmla="*/ 20 w 96"/>
                <a:gd name="T81" fmla="*/ 67 h 88"/>
                <a:gd name="T82" fmla="*/ 21 w 96"/>
                <a:gd name="T83" fmla="*/ 83 h 88"/>
                <a:gd name="T84" fmla="*/ 32 w 96"/>
                <a:gd name="T85" fmla="*/ 76 h 88"/>
                <a:gd name="T86" fmla="*/ 23 w 96"/>
                <a:gd name="T8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" h="88">
                  <a:moveTo>
                    <a:pt x="21" y="88"/>
                  </a:moveTo>
                  <a:cubicBezTo>
                    <a:pt x="21" y="88"/>
                    <a:pt x="20" y="88"/>
                    <a:pt x="20" y="88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6"/>
                    <a:pt x="8" y="75"/>
                    <a:pt x="8" y="75"/>
                  </a:cubicBezTo>
                  <a:cubicBezTo>
                    <a:pt x="8" y="74"/>
                    <a:pt x="8" y="74"/>
                    <a:pt x="8" y="73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5" y="63"/>
                    <a:pt x="14" y="59"/>
                    <a:pt x="13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1" y="56"/>
                    <a:pt x="0" y="55"/>
                    <a:pt x="0" y="5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1"/>
                    <a:pt x="1" y="40"/>
                    <a:pt x="2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4" y="37"/>
                    <a:pt x="15" y="33"/>
                    <a:pt x="17" y="31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1"/>
                  </a:cubicBezTo>
                  <a:cubicBezTo>
                    <a:pt x="8" y="21"/>
                    <a:pt x="8" y="20"/>
                    <a:pt x="8" y="2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2" y="8"/>
                    <a:pt x="23" y="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3" y="15"/>
                    <a:pt x="37" y="14"/>
                    <a:pt x="40" y="13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41" y="0"/>
                    <a:pt x="4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9" y="14"/>
                    <a:pt x="63" y="15"/>
                    <a:pt x="65" y="17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4" y="8"/>
                    <a:pt x="75" y="8"/>
                    <a:pt x="76" y="8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0"/>
                    <a:pt x="88" y="21"/>
                    <a:pt x="88" y="21"/>
                  </a:cubicBezTo>
                  <a:cubicBezTo>
                    <a:pt x="88" y="22"/>
                    <a:pt x="88" y="22"/>
                    <a:pt x="88" y="23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1" y="33"/>
                    <a:pt x="82" y="37"/>
                    <a:pt x="8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5" y="40"/>
                    <a:pt x="96" y="41"/>
                    <a:pt x="96" y="42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55"/>
                    <a:pt x="95" y="56"/>
                    <a:pt x="94" y="56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2" y="59"/>
                    <a:pt x="81" y="63"/>
                    <a:pt x="79" y="65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88" y="74"/>
                    <a:pt x="88" y="76"/>
                    <a:pt x="88" y="76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4" y="88"/>
                    <a:pt x="73" y="8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3" y="78"/>
                    <a:pt x="63" y="76"/>
                    <a:pt x="64" y="76"/>
                  </a:cubicBezTo>
                  <a:cubicBezTo>
                    <a:pt x="65" y="75"/>
                    <a:pt x="66" y="75"/>
                    <a:pt x="67" y="76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5" y="66"/>
                    <a:pt x="75" y="65"/>
                    <a:pt x="75" y="65"/>
                  </a:cubicBezTo>
                  <a:cubicBezTo>
                    <a:pt x="77" y="62"/>
                    <a:pt x="79" y="56"/>
                    <a:pt x="79" y="54"/>
                  </a:cubicBezTo>
                  <a:cubicBezTo>
                    <a:pt x="79" y="53"/>
                    <a:pt x="80" y="52"/>
                    <a:pt x="81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0" y="44"/>
                    <a:pt x="79" y="43"/>
                    <a:pt x="79" y="42"/>
                  </a:cubicBezTo>
                  <a:cubicBezTo>
                    <a:pt x="79" y="40"/>
                    <a:pt x="77" y="34"/>
                    <a:pt x="75" y="31"/>
                  </a:cubicBezTo>
                  <a:cubicBezTo>
                    <a:pt x="75" y="31"/>
                    <a:pt x="75" y="30"/>
                    <a:pt x="76" y="29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6" y="21"/>
                    <a:pt x="65" y="21"/>
                    <a:pt x="65" y="21"/>
                  </a:cubicBezTo>
                  <a:cubicBezTo>
                    <a:pt x="62" y="19"/>
                    <a:pt x="57" y="18"/>
                    <a:pt x="54" y="17"/>
                  </a:cubicBezTo>
                  <a:cubicBezTo>
                    <a:pt x="53" y="17"/>
                    <a:pt x="52" y="16"/>
                    <a:pt x="52" y="15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6"/>
                    <a:pt x="43" y="17"/>
                    <a:pt x="42" y="17"/>
                  </a:cubicBezTo>
                  <a:cubicBezTo>
                    <a:pt x="39" y="18"/>
                    <a:pt x="34" y="19"/>
                    <a:pt x="31" y="21"/>
                  </a:cubicBezTo>
                  <a:cubicBezTo>
                    <a:pt x="31" y="21"/>
                    <a:pt x="30" y="21"/>
                    <a:pt x="29" y="20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1" y="30"/>
                    <a:pt x="21" y="31"/>
                    <a:pt x="21" y="31"/>
                  </a:cubicBezTo>
                  <a:cubicBezTo>
                    <a:pt x="19" y="34"/>
                    <a:pt x="17" y="40"/>
                    <a:pt x="17" y="42"/>
                  </a:cubicBezTo>
                  <a:cubicBezTo>
                    <a:pt x="17" y="43"/>
                    <a:pt x="16" y="44"/>
                    <a:pt x="15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2"/>
                    <a:pt x="17" y="53"/>
                    <a:pt x="17" y="54"/>
                  </a:cubicBezTo>
                  <a:cubicBezTo>
                    <a:pt x="17" y="56"/>
                    <a:pt x="19" y="62"/>
                    <a:pt x="21" y="65"/>
                  </a:cubicBezTo>
                  <a:cubicBezTo>
                    <a:pt x="21" y="65"/>
                    <a:pt x="21" y="66"/>
                    <a:pt x="20" y="67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30" y="75"/>
                    <a:pt x="31" y="75"/>
                    <a:pt x="32" y="76"/>
                  </a:cubicBezTo>
                  <a:cubicBezTo>
                    <a:pt x="33" y="76"/>
                    <a:pt x="33" y="78"/>
                    <a:pt x="32" y="78"/>
                  </a:cubicBezTo>
                  <a:cubicBezTo>
                    <a:pt x="23" y="88"/>
                    <a:pt x="23" y="88"/>
                    <a:pt x="23" y="88"/>
                  </a:cubicBezTo>
                  <a:cubicBezTo>
                    <a:pt x="22" y="88"/>
                    <a:pt x="22" y="88"/>
                    <a:pt x="21" y="8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id-ID"/>
            </a:p>
          </p:txBody>
        </p:sp>
        <p:sp>
          <p:nvSpPr>
            <p:cNvPr id="1048730" name="Freeform 64"/>
            <p:cNvSpPr/>
            <p:nvPr/>
          </p:nvSpPr>
          <p:spPr bwMode="auto">
            <a:xfrm>
              <a:off x="7869238" y="3549650"/>
              <a:ext cx="60325" cy="15875"/>
            </a:xfrm>
            <a:custGeom>
              <a:avLst/>
              <a:gdLst>
                <a:gd name="T0" fmla="*/ 14 w 16"/>
                <a:gd name="T1" fmla="*/ 4 h 4"/>
                <a:gd name="T2" fmla="*/ 2 w 16"/>
                <a:gd name="T3" fmla="*/ 4 h 4"/>
                <a:gd name="T4" fmla="*/ 0 w 16"/>
                <a:gd name="T5" fmla="*/ 2 h 4"/>
                <a:gd name="T6" fmla="*/ 2 w 16"/>
                <a:gd name="T7" fmla="*/ 0 h 4"/>
                <a:gd name="T8" fmla="*/ 14 w 16"/>
                <a:gd name="T9" fmla="*/ 0 h 4"/>
                <a:gd name="T10" fmla="*/ 16 w 16"/>
                <a:gd name="T11" fmla="*/ 2 h 4"/>
                <a:gd name="T12" fmla="*/ 14 w 1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"/>
                    <a:pt x="15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id-ID"/>
            </a:p>
          </p:txBody>
        </p:sp>
        <p:sp>
          <p:nvSpPr>
            <p:cNvPr id="1048731" name="Freeform 65"/>
            <p:cNvSpPr/>
            <p:nvPr/>
          </p:nvSpPr>
          <p:spPr bwMode="auto">
            <a:xfrm>
              <a:off x="7869238" y="3579813"/>
              <a:ext cx="60325" cy="30163"/>
            </a:xfrm>
            <a:custGeom>
              <a:avLst/>
              <a:gdLst>
                <a:gd name="T0" fmla="*/ 14 w 16"/>
                <a:gd name="T1" fmla="*/ 0 h 8"/>
                <a:gd name="T2" fmla="*/ 2 w 16"/>
                <a:gd name="T3" fmla="*/ 0 h 8"/>
                <a:gd name="T4" fmla="*/ 0 w 16"/>
                <a:gd name="T5" fmla="*/ 2 h 8"/>
                <a:gd name="T6" fmla="*/ 2 w 16"/>
                <a:gd name="T7" fmla="*/ 4 h 8"/>
                <a:gd name="T8" fmla="*/ 6 w 16"/>
                <a:gd name="T9" fmla="*/ 4 h 8"/>
                <a:gd name="T10" fmla="*/ 6 w 16"/>
                <a:gd name="T11" fmla="*/ 6 h 8"/>
                <a:gd name="T12" fmla="*/ 8 w 16"/>
                <a:gd name="T13" fmla="*/ 8 h 8"/>
                <a:gd name="T14" fmla="*/ 10 w 16"/>
                <a:gd name="T15" fmla="*/ 6 h 8"/>
                <a:gd name="T16" fmla="*/ 10 w 16"/>
                <a:gd name="T17" fmla="*/ 4 h 8"/>
                <a:gd name="T18" fmla="*/ 14 w 16"/>
                <a:gd name="T19" fmla="*/ 4 h 8"/>
                <a:gd name="T20" fmla="*/ 16 w 16"/>
                <a:gd name="T21" fmla="*/ 2 h 8"/>
                <a:gd name="T22" fmla="*/ 14 w 16"/>
                <a:gd name="T2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8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7" y="8"/>
                    <a:pt x="8" y="8"/>
                  </a:cubicBezTo>
                  <a:cubicBezTo>
                    <a:pt x="9" y="8"/>
                    <a:pt x="10" y="7"/>
                    <a:pt x="10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id-ID"/>
            </a:p>
          </p:txBody>
        </p:sp>
        <p:sp>
          <p:nvSpPr>
            <p:cNvPr id="1048732" name="Freeform 66"/>
            <p:cNvSpPr/>
            <p:nvPr/>
          </p:nvSpPr>
          <p:spPr bwMode="auto">
            <a:xfrm>
              <a:off x="7805738" y="3338513"/>
              <a:ext cx="187325" cy="196850"/>
            </a:xfrm>
            <a:custGeom>
              <a:avLst/>
              <a:gdLst>
                <a:gd name="T0" fmla="*/ 25 w 50"/>
                <a:gd name="T1" fmla="*/ 0 h 52"/>
                <a:gd name="T2" fmla="*/ 0 w 50"/>
                <a:gd name="T3" fmla="*/ 24 h 52"/>
                <a:gd name="T4" fmla="*/ 17 w 50"/>
                <a:gd name="T5" fmla="*/ 47 h 52"/>
                <a:gd name="T6" fmla="*/ 17 w 50"/>
                <a:gd name="T7" fmla="*/ 50 h 52"/>
                <a:gd name="T8" fmla="*/ 19 w 50"/>
                <a:gd name="T9" fmla="*/ 52 h 52"/>
                <a:gd name="T10" fmla="*/ 31 w 50"/>
                <a:gd name="T11" fmla="*/ 52 h 52"/>
                <a:gd name="T12" fmla="*/ 33 w 50"/>
                <a:gd name="T13" fmla="*/ 50 h 52"/>
                <a:gd name="T14" fmla="*/ 33 w 50"/>
                <a:gd name="T15" fmla="*/ 47 h 52"/>
                <a:gd name="T16" fmla="*/ 50 w 50"/>
                <a:gd name="T17" fmla="*/ 24 h 52"/>
                <a:gd name="T18" fmla="*/ 25 w 50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2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4"/>
                    <a:pt x="7" y="43"/>
                    <a:pt x="17" y="47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1"/>
                    <a:pt x="18" y="52"/>
                    <a:pt x="19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2"/>
                    <a:pt x="33" y="51"/>
                    <a:pt x="33" y="50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3" y="43"/>
                    <a:pt x="50" y="34"/>
                    <a:pt x="50" y="24"/>
                  </a:cubicBezTo>
                  <a:cubicBezTo>
                    <a:pt x="50" y="11"/>
                    <a:pt x="39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id-ID"/>
            </a:p>
          </p:txBody>
        </p:sp>
      </p:grpSp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24665" y="0"/>
            <a:ext cx="4899476" cy="6709454"/>
          </a:xfrm>
          <a:prstGeom prst="rect"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62" name="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D71B9F-3993-4306-BFF8-A983D4BB9097}" type="slidenum">
              <a:rPr lang="en-US" smtClean="0"/>
              <a:t>20</a:t>
            </a:fld>
            <a:endParaRPr lang="en-US"/>
          </a:p>
        </p:txBody>
      </p:sp>
      <p:grpSp>
        <p:nvGrpSpPr>
          <p:cNvPr id="293" name="Group 132"/>
          <p:cNvGrpSpPr/>
          <p:nvPr/>
        </p:nvGrpSpPr>
        <p:grpSpPr>
          <a:xfrm>
            <a:off x="2027096" y="1029951"/>
            <a:ext cx="3600534" cy="5024681"/>
            <a:chOff x="4431513" y="1357578"/>
            <a:chExt cx="3412426" cy="4607532"/>
          </a:xfrm>
        </p:grpSpPr>
        <p:grpSp>
          <p:nvGrpSpPr>
            <p:cNvPr id="294" name="Group 124"/>
            <p:cNvGrpSpPr/>
            <p:nvPr/>
          </p:nvGrpSpPr>
          <p:grpSpPr>
            <a:xfrm>
              <a:off x="5752181" y="1548571"/>
              <a:ext cx="2091758" cy="3659900"/>
              <a:chOff x="5752181" y="1776603"/>
              <a:chExt cx="2091758" cy="3659900"/>
            </a:xfrm>
          </p:grpSpPr>
          <p:sp>
            <p:nvSpPr>
              <p:cNvPr id="1050763" name="Freeform 14"/>
              <p:cNvSpPr/>
              <p:nvPr/>
            </p:nvSpPr>
            <p:spPr bwMode="auto">
              <a:xfrm>
                <a:off x="5851092" y="1874252"/>
                <a:ext cx="1992847" cy="3562251"/>
              </a:xfrm>
              <a:custGeom>
                <a:avLst/>
                <a:gdLst>
                  <a:gd name="T0" fmla="*/ 462 w 566"/>
                  <a:gd name="T1" fmla="*/ 1013 h 1013"/>
                  <a:gd name="T2" fmla="*/ 53 w 566"/>
                  <a:gd name="T3" fmla="*/ 1013 h 1013"/>
                  <a:gd name="T4" fmla="*/ 2 w 566"/>
                  <a:gd name="T5" fmla="*/ 959 h 1013"/>
                  <a:gd name="T6" fmla="*/ 47 w 566"/>
                  <a:gd name="T7" fmla="*/ 55 h 1013"/>
                  <a:gd name="T8" fmla="*/ 104 w 566"/>
                  <a:gd name="T9" fmla="*/ 0 h 1013"/>
                  <a:gd name="T10" fmla="*/ 513 w 566"/>
                  <a:gd name="T11" fmla="*/ 0 h 1013"/>
                  <a:gd name="T12" fmla="*/ 564 w 566"/>
                  <a:gd name="T13" fmla="*/ 55 h 1013"/>
                  <a:gd name="T14" fmla="*/ 519 w 566"/>
                  <a:gd name="T15" fmla="*/ 959 h 1013"/>
                  <a:gd name="T16" fmla="*/ 462 w 566"/>
                  <a:gd name="T17" fmla="*/ 101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6" h="1013">
                    <a:moveTo>
                      <a:pt x="462" y="1013"/>
                    </a:moveTo>
                    <a:cubicBezTo>
                      <a:pt x="53" y="1013"/>
                      <a:pt x="53" y="1013"/>
                      <a:pt x="53" y="1013"/>
                    </a:cubicBezTo>
                    <a:cubicBezTo>
                      <a:pt x="23" y="1013"/>
                      <a:pt x="0" y="988"/>
                      <a:pt x="2" y="959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9" y="25"/>
                      <a:pt x="74" y="0"/>
                      <a:pt x="104" y="0"/>
                    </a:cubicBezTo>
                    <a:cubicBezTo>
                      <a:pt x="513" y="0"/>
                      <a:pt x="513" y="0"/>
                      <a:pt x="513" y="0"/>
                    </a:cubicBezTo>
                    <a:cubicBezTo>
                      <a:pt x="543" y="0"/>
                      <a:pt x="566" y="25"/>
                      <a:pt x="564" y="55"/>
                    </a:cubicBezTo>
                    <a:cubicBezTo>
                      <a:pt x="519" y="959"/>
                      <a:pt x="519" y="959"/>
                      <a:pt x="519" y="959"/>
                    </a:cubicBezTo>
                    <a:cubicBezTo>
                      <a:pt x="517" y="988"/>
                      <a:pt x="492" y="1013"/>
                      <a:pt x="462" y="1013"/>
                    </a:cubicBezTo>
                  </a:path>
                </a:pathLst>
              </a:custGeom>
              <a:solidFill>
                <a:srgbClr val="272569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764" name="Freeform 13"/>
              <p:cNvSpPr/>
              <p:nvPr/>
            </p:nvSpPr>
            <p:spPr bwMode="auto">
              <a:xfrm>
                <a:off x="5752181" y="1776603"/>
                <a:ext cx="1992847" cy="3562251"/>
              </a:xfrm>
              <a:custGeom>
                <a:avLst/>
                <a:gdLst>
                  <a:gd name="T0" fmla="*/ 462 w 566"/>
                  <a:gd name="T1" fmla="*/ 1013 h 1013"/>
                  <a:gd name="T2" fmla="*/ 53 w 566"/>
                  <a:gd name="T3" fmla="*/ 1013 h 1013"/>
                  <a:gd name="T4" fmla="*/ 2 w 566"/>
                  <a:gd name="T5" fmla="*/ 959 h 1013"/>
                  <a:gd name="T6" fmla="*/ 47 w 566"/>
                  <a:gd name="T7" fmla="*/ 55 h 1013"/>
                  <a:gd name="T8" fmla="*/ 104 w 566"/>
                  <a:gd name="T9" fmla="*/ 0 h 1013"/>
                  <a:gd name="T10" fmla="*/ 513 w 566"/>
                  <a:gd name="T11" fmla="*/ 0 h 1013"/>
                  <a:gd name="T12" fmla="*/ 564 w 566"/>
                  <a:gd name="T13" fmla="*/ 55 h 1013"/>
                  <a:gd name="T14" fmla="*/ 519 w 566"/>
                  <a:gd name="T15" fmla="*/ 959 h 1013"/>
                  <a:gd name="T16" fmla="*/ 462 w 566"/>
                  <a:gd name="T17" fmla="*/ 101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6" h="1013">
                    <a:moveTo>
                      <a:pt x="462" y="1013"/>
                    </a:moveTo>
                    <a:cubicBezTo>
                      <a:pt x="53" y="1013"/>
                      <a:pt x="53" y="1013"/>
                      <a:pt x="53" y="1013"/>
                    </a:cubicBezTo>
                    <a:cubicBezTo>
                      <a:pt x="23" y="1013"/>
                      <a:pt x="0" y="988"/>
                      <a:pt x="2" y="959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9" y="25"/>
                      <a:pt x="74" y="0"/>
                      <a:pt x="104" y="0"/>
                    </a:cubicBezTo>
                    <a:cubicBezTo>
                      <a:pt x="513" y="0"/>
                      <a:pt x="513" y="0"/>
                      <a:pt x="513" y="0"/>
                    </a:cubicBezTo>
                    <a:cubicBezTo>
                      <a:pt x="543" y="0"/>
                      <a:pt x="566" y="25"/>
                      <a:pt x="564" y="55"/>
                    </a:cubicBezTo>
                    <a:cubicBezTo>
                      <a:pt x="519" y="959"/>
                      <a:pt x="519" y="959"/>
                      <a:pt x="519" y="959"/>
                    </a:cubicBezTo>
                    <a:cubicBezTo>
                      <a:pt x="517" y="988"/>
                      <a:pt x="492" y="1013"/>
                      <a:pt x="462" y="1013"/>
                    </a:cubicBezTo>
                  </a:path>
                </a:pathLst>
              </a:custGeom>
              <a:solidFill>
                <a:srgbClr val="35328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765" name="Freeform: Shape 121"/>
              <p:cNvSpPr/>
              <p:nvPr/>
            </p:nvSpPr>
            <p:spPr bwMode="auto">
              <a:xfrm>
                <a:off x="5758796" y="1999304"/>
                <a:ext cx="1977730" cy="3339550"/>
              </a:xfrm>
              <a:custGeom>
                <a:avLst/>
                <a:gdLst>
                  <a:gd name="connsiteX0" fmla="*/ 157409 w 1977730"/>
                  <a:gd name="connsiteY0" fmla="*/ 0 h 3339550"/>
                  <a:gd name="connsiteX1" fmla="*/ 167436 w 1977730"/>
                  <a:gd name="connsiteY1" fmla="*/ 0 h 3339550"/>
                  <a:gd name="connsiteX2" fmla="*/ 1897408 w 1977730"/>
                  <a:gd name="connsiteY2" fmla="*/ 0 h 3339550"/>
                  <a:gd name="connsiteX3" fmla="*/ 1977730 w 1977730"/>
                  <a:gd name="connsiteY3" fmla="*/ 0 h 3339550"/>
                  <a:gd name="connsiteX4" fmla="*/ 1951300 w 1977730"/>
                  <a:gd name="connsiteY4" fmla="*/ 530284 h 3339550"/>
                  <a:gd name="connsiteX5" fmla="*/ 1820748 w 1977730"/>
                  <a:gd name="connsiteY5" fmla="*/ 3149657 h 3339550"/>
                  <a:gd name="connsiteX6" fmla="*/ 1620055 w 1977730"/>
                  <a:gd name="connsiteY6" fmla="*/ 3339550 h 3339550"/>
                  <a:gd name="connsiteX7" fmla="*/ 179995 w 1977730"/>
                  <a:gd name="connsiteY7" fmla="*/ 3339550 h 3339550"/>
                  <a:gd name="connsiteX8" fmla="*/ 427 w 1977730"/>
                  <a:gd name="connsiteY8" fmla="*/ 3149657 h 3339550"/>
                  <a:gd name="connsiteX9" fmla="*/ 156394 w 1977730"/>
                  <a:gd name="connsiteY9" fmla="*/ 20380 h 333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7730" h="3339550">
                    <a:moveTo>
                      <a:pt x="157409" y="0"/>
                    </a:moveTo>
                    <a:lnTo>
                      <a:pt x="167436" y="0"/>
                    </a:lnTo>
                    <a:cubicBezTo>
                      <a:pt x="471566" y="0"/>
                      <a:pt x="995345" y="0"/>
                      <a:pt x="1897408" y="0"/>
                    </a:cubicBezTo>
                    <a:lnTo>
                      <a:pt x="1977730" y="0"/>
                    </a:lnTo>
                    <a:lnTo>
                      <a:pt x="1951300" y="530284"/>
                    </a:lnTo>
                    <a:cubicBezTo>
                      <a:pt x="1820748" y="3149657"/>
                      <a:pt x="1820748" y="3149657"/>
                      <a:pt x="1820748" y="3149657"/>
                    </a:cubicBezTo>
                    <a:cubicBezTo>
                      <a:pt x="1813707" y="3251637"/>
                      <a:pt x="1725683" y="3339550"/>
                      <a:pt x="1620055" y="3339550"/>
                    </a:cubicBezTo>
                    <a:cubicBezTo>
                      <a:pt x="179995" y="3339550"/>
                      <a:pt x="179995" y="3339550"/>
                      <a:pt x="179995" y="3339550"/>
                    </a:cubicBezTo>
                    <a:cubicBezTo>
                      <a:pt x="74367" y="3339550"/>
                      <a:pt x="-6615" y="3251637"/>
                      <a:pt x="427" y="3149657"/>
                    </a:cubicBezTo>
                    <a:cubicBezTo>
                      <a:pt x="119259" y="765446"/>
                      <a:pt x="148967" y="169393"/>
                      <a:pt x="156394" y="2038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  <a:noAutofit/>
              </a:bodyPr>
              <a:p>
                <a:endParaRPr lang="en-US"/>
              </a:p>
            </p:txBody>
          </p:sp>
          <p:grpSp>
            <p:nvGrpSpPr>
              <p:cNvPr id="295" name="Group 123"/>
              <p:cNvGrpSpPr/>
              <p:nvPr/>
            </p:nvGrpSpPr>
            <p:grpSpPr>
              <a:xfrm>
                <a:off x="6032134" y="2279442"/>
                <a:ext cx="1435150" cy="2350886"/>
                <a:chOff x="5884695" y="2037924"/>
                <a:chExt cx="1730028" cy="2833921"/>
              </a:xfrm>
            </p:grpSpPr>
            <p:sp>
              <p:nvSpPr>
                <p:cNvPr id="1050766" name="Freeform 18"/>
                <p:cNvSpPr/>
                <p:nvPr/>
              </p:nvSpPr>
              <p:spPr bwMode="auto">
                <a:xfrm>
                  <a:off x="5966864" y="2587955"/>
                  <a:ext cx="778780" cy="746207"/>
                </a:xfrm>
                <a:custGeom>
                  <a:avLst/>
                  <a:gdLst>
                    <a:gd name="T0" fmla="*/ 157 w 221"/>
                    <a:gd name="T1" fmla="*/ 212 h 212"/>
                    <a:gd name="T2" fmla="*/ 53 w 221"/>
                    <a:gd name="T3" fmla="*/ 212 h 212"/>
                    <a:gd name="T4" fmla="*/ 1 w 221"/>
                    <a:gd name="T5" fmla="*/ 158 h 212"/>
                    <a:gd name="T6" fmla="*/ 7 w 221"/>
                    <a:gd name="T7" fmla="*/ 54 h 212"/>
                    <a:gd name="T8" fmla="*/ 63 w 221"/>
                    <a:gd name="T9" fmla="*/ 0 h 212"/>
                    <a:gd name="T10" fmla="*/ 168 w 221"/>
                    <a:gd name="T11" fmla="*/ 0 h 212"/>
                    <a:gd name="T12" fmla="*/ 219 w 221"/>
                    <a:gd name="T13" fmla="*/ 54 h 212"/>
                    <a:gd name="T14" fmla="*/ 214 w 221"/>
                    <a:gd name="T15" fmla="*/ 158 h 212"/>
                    <a:gd name="T16" fmla="*/ 157 w 221"/>
                    <a:gd name="T17" fmla="*/ 212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1" h="212">
                      <a:moveTo>
                        <a:pt x="157" y="212"/>
                      </a:moveTo>
                      <a:cubicBezTo>
                        <a:pt x="53" y="212"/>
                        <a:pt x="53" y="212"/>
                        <a:pt x="53" y="212"/>
                      </a:cubicBezTo>
                      <a:cubicBezTo>
                        <a:pt x="23" y="212"/>
                        <a:pt x="0" y="188"/>
                        <a:pt x="1" y="158"/>
                      </a:cubicBezTo>
                      <a:cubicBezTo>
                        <a:pt x="7" y="54"/>
                        <a:pt x="7" y="54"/>
                        <a:pt x="7" y="54"/>
                      </a:cubicBezTo>
                      <a:cubicBezTo>
                        <a:pt x="8" y="24"/>
                        <a:pt x="34" y="0"/>
                        <a:pt x="63" y="0"/>
                      </a:cubicBezTo>
                      <a:cubicBezTo>
                        <a:pt x="168" y="0"/>
                        <a:pt x="168" y="0"/>
                        <a:pt x="168" y="0"/>
                      </a:cubicBezTo>
                      <a:cubicBezTo>
                        <a:pt x="197" y="0"/>
                        <a:pt x="221" y="24"/>
                        <a:pt x="219" y="54"/>
                      </a:cubicBezTo>
                      <a:cubicBezTo>
                        <a:pt x="214" y="158"/>
                        <a:pt x="214" y="158"/>
                        <a:pt x="214" y="158"/>
                      </a:cubicBezTo>
                      <a:cubicBezTo>
                        <a:pt x="212" y="188"/>
                        <a:pt x="187" y="212"/>
                        <a:pt x="157" y="212"/>
                      </a:cubicBezTo>
                      <a:close/>
                    </a:path>
                  </a:pathLst>
                </a:custGeom>
                <a:solidFill>
                  <a:srgbClr val="205DAB"/>
                </a:solidFill>
                <a:ln>
                  <a:noFill/>
                </a:ln>
                <a:effectLst>
                  <a:outerShdw algn="tl" blurRad="50800" dir="2700000" dist="38100" rotWithShape="0">
                    <a:prstClr val="black">
                      <a:alpha val="16000"/>
                    </a:prstClr>
                  </a:outerShdw>
                </a:effectLst>
              </p:spPr>
              <p:txBody>
                <a:bodyPr anchor="t" anchorCtr="0" bIns="45720" compatLnSpc="1" lIns="91440" numCol="1" rIns="91440" tIns="45720" vert="horz" wrap="square">
                  <a:prstTxWarp prst="textNoShape"/>
                </a:bodyPr>
                <a:p>
                  <a:endParaRPr lang="en-US"/>
                </a:p>
              </p:txBody>
            </p:sp>
            <p:grpSp>
              <p:nvGrpSpPr>
                <p:cNvPr id="296" name="Group 88"/>
                <p:cNvGrpSpPr/>
                <p:nvPr/>
              </p:nvGrpSpPr>
              <p:grpSpPr>
                <a:xfrm>
                  <a:off x="5937236" y="3497092"/>
                  <a:ext cx="1609380" cy="383467"/>
                  <a:chOff x="4438650" y="3592513"/>
                  <a:chExt cx="1725613" cy="411162"/>
                </a:xfrm>
                <a:solidFill>
                  <a:srgbClr val="205DAB"/>
                </a:solidFill>
                <a:effectLst>
                  <a:outerShdw algn="tl" blurRad="50800" dir="2700000" dist="38100" rotWithShape="0">
                    <a:prstClr val="black">
                      <a:alpha val="16000"/>
                    </a:prstClr>
                  </a:outerShdw>
                </a:effectLst>
              </p:grpSpPr>
              <p:sp>
                <p:nvSpPr>
                  <p:cNvPr id="1050767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6029325" y="3852863"/>
                    <a:ext cx="120650" cy="120650"/>
                  </a:xfrm>
                  <a:prstGeom prst="ellipse"/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768" name="Freeform 23"/>
                  <p:cNvSpPr/>
                  <p:nvPr/>
                </p:nvSpPr>
                <p:spPr bwMode="auto">
                  <a:xfrm>
                    <a:off x="4438650" y="3592513"/>
                    <a:ext cx="427038" cy="411162"/>
                  </a:xfrm>
                  <a:custGeom>
                    <a:avLst/>
                    <a:gdLst>
                      <a:gd name="T0" fmla="*/ 81 w 113"/>
                      <a:gd name="T1" fmla="*/ 109 h 109"/>
                      <a:gd name="T2" fmla="*/ 27 w 113"/>
                      <a:gd name="T3" fmla="*/ 109 h 109"/>
                      <a:gd name="T4" fmla="*/ 1 w 113"/>
                      <a:gd name="T5" fmla="*/ 81 h 109"/>
                      <a:gd name="T6" fmla="*/ 3 w 113"/>
                      <a:gd name="T7" fmla="*/ 28 h 109"/>
                      <a:gd name="T8" fmla="*/ 33 w 113"/>
                      <a:gd name="T9" fmla="*/ 0 h 109"/>
                      <a:gd name="T10" fmla="*/ 86 w 113"/>
                      <a:gd name="T11" fmla="*/ 0 h 109"/>
                      <a:gd name="T12" fmla="*/ 113 w 113"/>
                      <a:gd name="T13" fmla="*/ 28 h 109"/>
                      <a:gd name="T14" fmla="*/ 110 w 113"/>
                      <a:gd name="T15" fmla="*/ 81 h 109"/>
                      <a:gd name="T16" fmla="*/ 81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1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1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3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3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1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769" name="Freeform 24"/>
                  <p:cNvSpPr/>
                  <p:nvPr/>
                </p:nvSpPr>
                <p:spPr bwMode="auto">
                  <a:xfrm>
                    <a:off x="5737225" y="3592513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1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770" name="Freeform 25"/>
                  <p:cNvSpPr/>
                  <p:nvPr/>
                </p:nvSpPr>
                <p:spPr bwMode="auto">
                  <a:xfrm>
                    <a:off x="5087938" y="3592513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</p:grpSp>
            <p:grpSp>
              <p:nvGrpSpPr>
                <p:cNvPr id="297" name="Group 89"/>
                <p:cNvGrpSpPr/>
                <p:nvPr/>
              </p:nvGrpSpPr>
              <p:grpSpPr>
                <a:xfrm>
                  <a:off x="5910602" y="3986677"/>
                  <a:ext cx="1609380" cy="383467"/>
                  <a:chOff x="4438650" y="3467375"/>
                  <a:chExt cx="1725613" cy="411162"/>
                </a:xfrm>
                <a:solidFill>
                  <a:srgbClr val="205DAB"/>
                </a:solidFill>
                <a:effectLst>
                  <a:outerShdw algn="tl" blurRad="50800" dir="2700000" dist="38100" rotWithShape="0">
                    <a:prstClr val="black">
                      <a:alpha val="16000"/>
                    </a:prstClr>
                  </a:outerShdw>
                </a:effectLst>
              </p:grpSpPr>
              <p:sp>
                <p:nvSpPr>
                  <p:cNvPr id="1050771" name="Freeform 23"/>
                  <p:cNvSpPr/>
                  <p:nvPr/>
                </p:nvSpPr>
                <p:spPr bwMode="auto">
                  <a:xfrm>
                    <a:off x="4438650" y="3467375"/>
                    <a:ext cx="427038" cy="411162"/>
                  </a:xfrm>
                  <a:custGeom>
                    <a:avLst/>
                    <a:gdLst>
                      <a:gd name="T0" fmla="*/ 81 w 113"/>
                      <a:gd name="T1" fmla="*/ 109 h 109"/>
                      <a:gd name="T2" fmla="*/ 27 w 113"/>
                      <a:gd name="T3" fmla="*/ 109 h 109"/>
                      <a:gd name="T4" fmla="*/ 1 w 113"/>
                      <a:gd name="T5" fmla="*/ 81 h 109"/>
                      <a:gd name="T6" fmla="*/ 3 w 113"/>
                      <a:gd name="T7" fmla="*/ 28 h 109"/>
                      <a:gd name="T8" fmla="*/ 33 w 113"/>
                      <a:gd name="T9" fmla="*/ 0 h 109"/>
                      <a:gd name="T10" fmla="*/ 86 w 113"/>
                      <a:gd name="T11" fmla="*/ 0 h 109"/>
                      <a:gd name="T12" fmla="*/ 113 w 113"/>
                      <a:gd name="T13" fmla="*/ 28 h 109"/>
                      <a:gd name="T14" fmla="*/ 110 w 113"/>
                      <a:gd name="T15" fmla="*/ 81 h 109"/>
                      <a:gd name="T16" fmla="*/ 81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1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1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3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3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1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772" name="Freeform 24"/>
                  <p:cNvSpPr/>
                  <p:nvPr/>
                </p:nvSpPr>
                <p:spPr bwMode="auto">
                  <a:xfrm>
                    <a:off x="5737225" y="3467375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1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773" name="Freeform 25"/>
                  <p:cNvSpPr/>
                  <p:nvPr/>
                </p:nvSpPr>
                <p:spPr bwMode="auto">
                  <a:xfrm>
                    <a:off x="5087938" y="3467375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</p:grpSp>
            <p:grpSp>
              <p:nvGrpSpPr>
                <p:cNvPr id="298" name="Group 95"/>
                <p:cNvGrpSpPr/>
                <p:nvPr/>
              </p:nvGrpSpPr>
              <p:grpSpPr>
                <a:xfrm>
                  <a:off x="6005343" y="2037924"/>
                  <a:ext cx="1609380" cy="383467"/>
                  <a:chOff x="4438650" y="3592513"/>
                  <a:chExt cx="1725613" cy="411162"/>
                </a:xfrm>
                <a:solidFill>
                  <a:srgbClr val="205DAB"/>
                </a:solidFill>
                <a:effectLst>
                  <a:outerShdw algn="tl" blurRad="50800" dir="2700000" dist="38100" rotWithShape="0">
                    <a:prstClr val="black">
                      <a:alpha val="16000"/>
                    </a:prstClr>
                  </a:outerShdw>
                </a:effectLst>
              </p:grpSpPr>
              <p:sp>
                <p:nvSpPr>
                  <p:cNvPr id="1050774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6029325" y="3852863"/>
                    <a:ext cx="120650" cy="120650"/>
                  </a:xfrm>
                  <a:prstGeom prst="ellipse"/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775" name="Freeform 23"/>
                  <p:cNvSpPr/>
                  <p:nvPr/>
                </p:nvSpPr>
                <p:spPr bwMode="auto">
                  <a:xfrm>
                    <a:off x="4438650" y="3592513"/>
                    <a:ext cx="427038" cy="411162"/>
                  </a:xfrm>
                  <a:custGeom>
                    <a:avLst/>
                    <a:gdLst>
                      <a:gd name="T0" fmla="*/ 81 w 113"/>
                      <a:gd name="T1" fmla="*/ 109 h 109"/>
                      <a:gd name="T2" fmla="*/ 27 w 113"/>
                      <a:gd name="T3" fmla="*/ 109 h 109"/>
                      <a:gd name="T4" fmla="*/ 1 w 113"/>
                      <a:gd name="T5" fmla="*/ 81 h 109"/>
                      <a:gd name="T6" fmla="*/ 3 w 113"/>
                      <a:gd name="T7" fmla="*/ 28 h 109"/>
                      <a:gd name="T8" fmla="*/ 33 w 113"/>
                      <a:gd name="T9" fmla="*/ 0 h 109"/>
                      <a:gd name="T10" fmla="*/ 86 w 113"/>
                      <a:gd name="T11" fmla="*/ 0 h 109"/>
                      <a:gd name="T12" fmla="*/ 113 w 113"/>
                      <a:gd name="T13" fmla="*/ 28 h 109"/>
                      <a:gd name="T14" fmla="*/ 110 w 113"/>
                      <a:gd name="T15" fmla="*/ 81 h 109"/>
                      <a:gd name="T16" fmla="*/ 81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1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1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3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3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1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776" name="Freeform 24"/>
                  <p:cNvSpPr/>
                  <p:nvPr/>
                </p:nvSpPr>
                <p:spPr bwMode="auto">
                  <a:xfrm>
                    <a:off x="5737225" y="3592513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1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777" name="Freeform 25"/>
                  <p:cNvSpPr/>
                  <p:nvPr/>
                </p:nvSpPr>
                <p:spPr bwMode="auto">
                  <a:xfrm>
                    <a:off x="5087938" y="3592513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</p:grpSp>
            <p:grpSp>
              <p:nvGrpSpPr>
                <p:cNvPr id="299" name="Group 101"/>
                <p:cNvGrpSpPr/>
                <p:nvPr/>
              </p:nvGrpSpPr>
              <p:grpSpPr>
                <a:xfrm>
                  <a:off x="5884695" y="4488378"/>
                  <a:ext cx="1609378" cy="383467"/>
                  <a:chOff x="4459512" y="3440142"/>
                  <a:chExt cx="1725611" cy="411162"/>
                </a:xfrm>
                <a:solidFill>
                  <a:srgbClr val="205DAB"/>
                </a:solidFill>
                <a:effectLst>
                  <a:outerShdw algn="tl" blurRad="50800" dir="2700000" dist="38100" rotWithShape="0">
                    <a:prstClr val="black">
                      <a:alpha val="16000"/>
                    </a:prstClr>
                  </a:outerShdw>
                </a:effectLst>
              </p:grpSpPr>
              <p:sp>
                <p:nvSpPr>
                  <p:cNvPr id="1050778" name="Freeform 23"/>
                  <p:cNvSpPr/>
                  <p:nvPr/>
                </p:nvSpPr>
                <p:spPr bwMode="auto">
                  <a:xfrm>
                    <a:off x="4459512" y="3440142"/>
                    <a:ext cx="427038" cy="411162"/>
                  </a:xfrm>
                  <a:custGeom>
                    <a:avLst/>
                    <a:gdLst>
                      <a:gd name="T0" fmla="*/ 81 w 113"/>
                      <a:gd name="T1" fmla="*/ 109 h 109"/>
                      <a:gd name="T2" fmla="*/ 27 w 113"/>
                      <a:gd name="T3" fmla="*/ 109 h 109"/>
                      <a:gd name="T4" fmla="*/ 1 w 113"/>
                      <a:gd name="T5" fmla="*/ 81 h 109"/>
                      <a:gd name="T6" fmla="*/ 3 w 113"/>
                      <a:gd name="T7" fmla="*/ 28 h 109"/>
                      <a:gd name="T8" fmla="*/ 33 w 113"/>
                      <a:gd name="T9" fmla="*/ 0 h 109"/>
                      <a:gd name="T10" fmla="*/ 86 w 113"/>
                      <a:gd name="T11" fmla="*/ 0 h 109"/>
                      <a:gd name="T12" fmla="*/ 113 w 113"/>
                      <a:gd name="T13" fmla="*/ 28 h 109"/>
                      <a:gd name="T14" fmla="*/ 110 w 113"/>
                      <a:gd name="T15" fmla="*/ 81 h 109"/>
                      <a:gd name="T16" fmla="*/ 81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1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1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3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3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1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779" name="Freeform 24"/>
                  <p:cNvSpPr/>
                  <p:nvPr/>
                </p:nvSpPr>
                <p:spPr bwMode="auto">
                  <a:xfrm>
                    <a:off x="5758085" y="3440142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1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780" name="Freeform 25"/>
                  <p:cNvSpPr/>
                  <p:nvPr/>
                </p:nvSpPr>
                <p:spPr bwMode="auto">
                  <a:xfrm>
                    <a:off x="5108798" y="3440142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</p:grpSp>
          </p:grpSp>
          <p:sp>
            <p:nvSpPr>
              <p:cNvPr id="1050781" name="Freeform: Shape 115"/>
              <p:cNvSpPr/>
              <p:nvPr/>
            </p:nvSpPr>
            <p:spPr bwMode="auto">
              <a:xfrm>
                <a:off x="5758796" y="4949086"/>
                <a:ext cx="1831554" cy="406690"/>
              </a:xfrm>
              <a:custGeom>
                <a:avLst/>
                <a:gdLst>
                  <a:gd name="connsiteX0" fmla="*/ 1831554 w 1831554"/>
                  <a:gd name="connsiteY0" fmla="*/ 0 h 406690"/>
                  <a:gd name="connsiteX1" fmla="*/ 1829104 w 1831554"/>
                  <a:gd name="connsiteY1" fmla="*/ 49157 h 406690"/>
                  <a:gd name="connsiteX2" fmla="*/ 1820748 w 1831554"/>
                  <a:gd name="connsiteY2" fmla="*/ 216797 h 406690"/>
                  <a:gd name="connsiteX3" fmla="*/ 1620055 w 1831554"/>
                  <a:gd name="connsiteY3" fmla="*/ 406690 h 406690"/>
                  <a:gd name="connsiteX4" fmla="*/ 179995 w 1831554"/>
                  <a:gd name="connsiteY4" fmla="*/ 406690 h 406690"/>
                  <a:gd name="connsiteX5" fmla="*/ 427 w 1831554"/>
                  <a:gd name="connsiteY5" fmla="*/ 216797 h 406690"/>
                  <a:gd name="connsiteX6" fmla="*/ 10822 w 1831554"/>
                  <a:gd name="connsiteY6" fmla="*/ 8241 h 406690"/>
                  <a:gd name="connsiteX7" fmla="*/ 15883 w 1831554"/>
                  <a:gd name="connsiteY7" fmla="*/ 8241 h 406690"/>
                  <a:gd name="connsiteX8" fmla="*/ 1791272 w 1831554"/>
                  <a:gd name="connsiteY8" fmla="*/ 8241 h 406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1554" h="406690">
                    <a:moveTo>
                      <a:pt x="1831554" y="0"/>
                    </a:moveTo>
                    <a:lnTo>
                      <a:pt x="1829104" y="49157"/>
                    </a:lnTo>
                    <a:cubicBezTo>
                      <a:pt x="1820748" y="216797"/>
                      <a:pt x="1820748" y="216797"/>
                      <a:pt x="1820748" y="216797"/>
                    </a:cubicBezTo>
                    <a:cubicBezTo>
                      <a:pt x="1813707" y="318777"/>
                      <a:pt x="1725683" y="406690"/>
                      <a:pt x="1620055" y="406690"/>
                    </a:cubicBezTo>
                    <a:cubicBezTo>
                      <a:pt x="179995" y="406690"/>
                      <a:pt x="179995" y="406690"/>
                      <a:pt x="179995" y="406690"/>
                    </a:cubicBezTo>
                    <a:cubicBezTo>
                      <a:pt x="74367" y="406690"/>
                      <a:pt x="-6615" y="318777"/>
                      <a:pt x="427" y="216797"/>
                    </a:cubicBezTo>
                    <a:lnTo>
                      <a:pt x="10822" y="8241"/>
                    </a:lnTo>
                    <a:lnTo>
                      <a:pt x="15883" y="8241"/>
                    </a:lnTo>
                    <a:cubicBezTo>
                      <a:pt x="138832" y="8241"/>
                      <a:pt x="532270" y="8241"/>
                      <a:pt x="1791272" y="8241"/>
                    </a:cubicBezTo>
                    <a:close/>
                  </a:path>
                </a:pathLst>
              </a:custGeom>
              <a:solidFill>
                <a:srgbClr val="35328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  <a:noAutofit/>
              </a:bodyPr>
              <a:p>
                <a:endParaRPr lang="en-US"/>
              </a:p>
            </p:txBody>
          </p:sp>
        </p:grpSp>
        <p:sp>
          <p:nvSpPr>
            <p:cNvPr id="1050782" name="Rectangle 5"/>
            <p:cNvSpPr>
              <a:spLocks noChangeArrowheads="1"/>
            </p:cNvSpPr>
            <p:nvPr/>
          </p:nvSpPr>
          <p:spPr bwMode="auto">
            <a:xfrm>
              <a:off x="5019299" y="5670477"/>
              <a:ext cx="342012" cy="2961"/>
            </a:xfrm>
            <a:prstGeom prst="rect"/>
            <a:solidFill>
              <a:srgbClr val="E5E5E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83" name="Freeform 8"/>
            <p:cNvSpPr/>
            <p:nvPr/>
          </p:nvSpPr>
          <p:spPr bwMode="auto">
            <a:xfrm>
              <a:off x="4692093" y="1523401"/>
              <a:ext cx="888342" cy="2377795"/>
            </a:xfrm>
            <a:custGeom>
              <a:avLst/>
              <a:gdLst>
                <a:gd name="T0" fmla="*/ 600 w 600"/>
                <a:gd name="T1" fmla="*/ 1606 h 1606"/>
                <a:gd name="T2" fmla="*/ 369 w 600"/>
                <a:gd name="T3" fmla="*/ 0 h 1606"/>
                <a:gd name="T4" fmla="*/ 0 w 600"/>
                <a:gd name="T5" fmla="*/ 0 h 1606"/>
                <a:gd name="T6" fmla="*/ 231 w 600"/>
                <a:gd name="T7" fmla="*/ 1606 h 1606"/>
                <a:gd name="T8" fmla="*/ 600 w 600"/>
                <a:gd name="T9" fmla="*/ 1606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1606">
                  <a:moveTo>
                    <a:pt x="600" y="1606"/>
                  </a:moveTo>
                  <a:lnTo>
                    <a:pt x="369" y="0"/>
                  </a:lnTo>
                  <a:lnTo>
                    <a:pt x="0" y="0"/>
                  </a:lnTo>
                  <a:lnTo>
                    <a:pt x="231" y="1606"/>
                  </a:lnTo>
                  <a:lnTo>
                    <a:pt x="600" y="1606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84" name="Freeform 32"/>
            <p:cNvSpPr/>
            <p:nvPr/>
          </p:nvSpPr>
          <p:spPr bwMode="auto">
            <a:xfrm>
              <a:off x="4692093" y="3036543"/>
              <a:ext cx="137693" cy="115484"/>
            </a:xfrm>
            <a:custGeom>
              <a:avLst/>
              <a:gdLst>
                <a:gd name="T0" fmla="*/ 20 w 39"/>
                <a:gd name="T1" fmla="*/ 0 h 33"/>
                <a:gd name="T2" fmla="*/ 39 w 39"/>
                <a:gd name="T3" fmla="*/ 17 h 33"/>
                <a:gd name="T4" fmla="*/ 3 w 39"/>
                <a:gd name="T5" fmla="*/ 33 h 33"/>
                <a:gd name="T6" fmla="*/ 1 w 39"/>
                <a:gd name="T7" fmla="*/ 11 h 33"/>
                <a:gd name="T8" fmla="*/ 10 w 39"/>
                <a:gd name="T9" fmla="*/ 1 h 33"/>
                <a:gd name="T10" fmla="*/ 20 w 39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33">
                  <a:moveTo>
                    <a:pt x="20" y="0"/>
                  </a:moveTo>
                  <a:cubicBezTo>
                    <a:pt x="39" y="17"/>
                    <a:pt x="39" y="17"/>
                    <a:pt x="39" y="17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2" y="24"/>
                    <a:pt x="1" y="11"/>
                  </a:cubicBezTo>
                  <a:cubicBezTo>
                    <a:pt x="0" y="6"/>
                    <a:pt x="4" y="1"/>
                    <a:pt x="10" y="1"/>
                  </a:cubicBezTo>
                  <a:cubicBezTo>
                    <a:pt x="20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85" name="Freeform 33"/>
            <p:cNvSpPr/>
            <p:nvPr/>
          </p:nvSpPr>
          <p:spPr bwMode="auto">
            <a:xfrm>
              <a:off x="4702457" y="3095766"/>
              <a:ext cx="152499" cy="119926"/>
            </a:xfrm>
            <a:custGeom>
              <a:avLst/>
              <a:gdLst>
                <a:gd name="T0" fmla="*/ 103 w 103"/>
                <a:gd name="T1" fmla="*/ 81 h 81"/>
                <a:gd name="T2" fmla="*/ 26 w 103"/>
                <a:gd name="T3" fmla="*/ 81 h 81"/>
                <a:gd name="T4" fmla="*/ 0 w 103"/>
                <a:gd name="T5" fmla="*/ 38 h 81"/>
                <a:gd name="T6" fmla="*/ 86 w 103"/>
                <a:gd name="T7" fmla="*/ 0 h 81"/>
                <a:gd name="T8" fmla="*/ 103 w 10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81">
                  <a:moveTo>
                    <a:pt x="103" y="81"/>
                  </a:moveTo>
                  <a:lnTo>
                    <a:pt x="26" y="81"/>
                  </a:lnTo>
                  <a:lnTo>
                    <a:pt x="0" y="38"/>
                  </a:lnTo>
                  <a:lnTo>
                    <a:pt x="86" y="0"/>
                  </a:lnTo>
                  <a:lnTo>
                    <a:pt x="103" y="81"/>
                  </a:ln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86" name="Freeform 34"/>
            <p:cNvSpPr/>
            <p:nvPr/>
          </p:nvSpPr>
          <p:spPr bwMode="auto">
            <a:xfrm>
              <a:off x="4702457" y="3095766"/>
              <a:ext cx="152499" cy="119926"/>
            </a:xfrm>
            <a:custGeom>
              <a:avLst/>
              <a:gdLst>
                <a:gd name="T0" fmla="*/ 103 w 103"/>
                <a:gd name="T1" fmla="*/ 81 h 81"/>
                <a:gd name="T2" fmla="*/ 26 w 103"/>
                <a:gd name="T3" fmla="*/ 81 h 81"/>
                <a:gd name="T4" fmla="*/ 0 w 103"/>
                <a:gd name="T5" fmla="*/ 38 h 81"/>
                <a:gd name="T6" fmla="*/ 86 w 103"/>
                <a:gd name="T7" fmla="*/ 0 h 81"/>
                <a:gd name="T8" fmla="*/ 103 w 10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81">
                  <a:moveTo>
                    <a:pt x="103" y="81"/>
                  </a:moveTo>
                  <a:lnTo>
                    <a:pt x="26" y="81"/>
                  </a:lnTo>
                  <a:lnTo>
                    <a:pt x="0" y="38"/>
                  </a:lnTo>
                  <a:lnTo>
                    <a:pt x="86" y="0"/>
                  </a:lnTo>
                  <a:lnTo>
                    <a:pt x="103" y="81"/>
                  </a:lnTo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87" name="Freeform 35"/>
            <p:cNvSpPr/>
            <p:nvPr/>
          </p:nvSpPr>
          <p:spPr bwMode="auto">
            <a:xfrm>
              <a:off x="5347985" y="2163007"/>
              <a:ext cx="812833" cy="602591"/>
            </a:xfrm>
            <a:custGeom>
              <a:avLst/>
              <a:gdLst>
                <a:gd name="T0" fmla="*/ 38 w 231"/>
                <a:gd name="T1" fmla="*/ 0 h 171"/>
                <a:gd name="T2" fmla="*/ 79 w 231"/>
                <a:gd name="T3" fmla="*/ 51 h 171"/>
                <a:gd name="T4" fmla="*/ 122 w 231"/>
                <a:gd name="T5" fmla="*/ 100 h 171"/>
                <a:gd name="T6" fmla="*/ 127 w 231"/>
                <a:gd name="T7" fmla="*/ 106 h 171"/>
                <a:gd name="T8" fmla="*/ 129 w 231"/>
                <a:gd name="T9" fmla="*/ 108 h 171"/>
                <a:gd name="T10" fmla="*/ 131 w 231"/>
                <a:gd name="T11" fmla="*/ 109 h 171"/>
                <a:gd name="T12" fmla="*/ 142 w 231"/>
                <a:gd name="T13" fmla="*/ 116 h 171"/>
                <a:gd name="T14" fmla="*/ 170 w 231"/>
                <a:gd name="T15" fmla="*/ 128 h 171"/>
                <a:gd name="T16" fmla="*/ 231 w 231"/>
                <a:gd name="T17" fmla="*/ 148 h 171"/>
                <a:gd name="T18" fmla="*/ 228 w 231"/>
                <a:gd name="T19" fmla="*/ 171 h 171"/>
                <a:gd name="T20" fmla="*/ 159 w 231"/>
                <a:gd name="T21" fmla="*/ 164 h 171"/>
                <a:gd name="T22" fmla="*/ 124 w 231"/>
                <a:gd name="T23" fmla="*/ 153 h 171"/>
                <a:gd name="T24" fmla="*/ 106 w 231"/>
                <a:gd name="T25" fmla="*/ 144 h 171"/>
                <a:gd name="T26" fmla="*/ 101 w 231"/>
                <a:gd name="T27" fmla="*/ 141 h 171"/>
                <a:gd name="T28" fmla="*/ 99 w 231"/>
                <a:gd name="T29" fmla="*/ 139 h 171"/>
                <a:gd name="T30" fmla="*/ 97 w 231"/>
                <a:gd name="T31" fmla="*/ 137 h 171"/>
                <a:gd name="T32" fmla="*/ 91 w 231"/>
                <a:gd name="T33" fmla="*/ 131 h 171"/>
                <a:gd name="T34" fmla="*/ 43 w 231"/>
                <a:gd name="T35" fmla="*/ 82 h 171"/>
                <a:gd name="T36" fmla="*/ 0 w 231"/>
                <a:gd name="T37" fmla="*/ 29 h 171"/>
                <a:gd name="T38" fmla="*/ 38 w 231"/>
                <a:gd name="T3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1" h="171">
                  <a:moveTo>
                    <a:pt x="38" y="0"/>
                  </a:moveTo>
                  <a:cubicBezTo>
                    <a:pt x="52" y="17"/>
                    <a:pt x="65" y="34"/>
                    <a:pt x="79" y="51"/>
                  </a:cubicBezTo>
                  <a:cubicBezTo>
                    <a:pt x="93" y="68"/>
                    <a:pt x="107" y="84"/>
                    <a:pt x="122" y="100"/>
                  </a:cubicBezTo>
                  <a:cubicBezTo>
                    <a:pt x="127" y="106"/>
                    <a:pt x="127" y="106"/>
                    <a:pt x="127" y="106"/>
                  </a:cubicBezTo>
                  <a:cubicBezTo>
                    <a:pt x="129" y="108"/>
                    <a:pt x="129" y="108"/>
                    <a:pt x="129" y="108"/>
                  </a:cubicBezTo>
                  <a:cubicBezTo>
                    <a:pt x="130" y="108"/>
                    <a:pt x="130" y="109"/>
                    <a:pt x="131" y="109"/>
                  </a:cubicBezTo>
                  <a:cubicBezTo>
                    <a:pt x="134" y="112"/>
                    <a:pt x="138" y="114"/>
                    <a:pt x="142" y="116"/>
                  </a:cubicBezTo>
                  <a:cubicBezTo>
                    <a:pt x="150" y="121"/>
                    <a:pt x="160" y="125"/>
                    <a:pt x="170" y="128"/>
                  </a:cubicBezTo>
                  <a:cubicBezTo>
                    <a:pt x="189" y="136"/>
                    <a:pt x="211" y="142"/>
                    <a:pt x="231" y="148"/>
                  </a:cubicBezTo>
                  <a:cubicBezTo>
                    <a:pt x="228" y="171"/>
                    <a:pt x="228" y="171"/>
                    <a:pt x="228" y="171"/>
                  </a:cubicBezTo>
                  <a:cubicBezTo>
                    <a:pt x="205" y="171"/>
                    <a:pt x="183" y="169"/>
                    <a:pt x="159" y="164"/>
                  </a:cubicBezTo>
                  <a:cubicBezTo>
                    <a:pt x="148" y="161"/>
                    <a:pt x="136" y="158"/>
                    <a:pt x="124" y="153"/>
                  </a:cubicBezTo>
                  <a:cubicBezTo>
                    <a:pt x="119" y="151"/>
                    <a:pt x="112" y="148"/>
                    <a:pt x="106" y="144"/>
                  </a:cubicBezTo>
                  <a:cubicBezTo>
                    <a:pt x="105" y="143"/>
                    <a:pt x="103" y="142"/>
                    <a:pt x="101" y="141"/>
                  </a:cubicBezTo>
                  <a:cubicBezTo>
                    <a:pt x="99" y="139"/>
                    <a:pt x="99" y="139"/>
                    <a:pt x="99" y="139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74" y="115"/>
                    <a:pt x="58" y="99"/>
                    <a:pt x="43" y="82"/>
                  </a:cubicBezTo>
                  <a:cubicBezTo>
                    <a:pt x="28" y="65"/>
                    <a:pt x="14" y="47"/>
                    <a:pt x="0" y="29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88" name="Freeform 36"/>
            <p:cNvSpPr/>
            <p:nvPr/>
          </p:nvSpPr>
          <p:spPr bwMode="auto">
            <a:xfrm>
              <a:off x="6206716" y="2648634"/>
              <a:ext cx="115484" cy="137693"/>
            </a:xfrm>
            <a:custGeom>
              <a:avLst/>
              <a:gdLst>
                <a:gd name="T0" fmla="*/ 59 w 78"/>
                <a:gd name="T1" fmla="*/ 15 h 93"/>
                <a:gd name="T2" fmla="*/ 78 w 78"/>
                <a:gd name="T3" fmla="*/ 93 h 93"/>
                <a:gd name="T4" fmla="*/ 0 w 78"/>
                <a:gd name="T5" fmla="*/ 88 h 93"/>
                <a:gd name="T6" fmla="*/ 17 w 78"/>
                <a:gd name="T7" fmla="*/ 0 h 93"/>
                <a:gd name="T8" fmla="*/ 59 w 78"/>
                <a:gd name="T9" fmla="*/ 15 h 93"/>
                <a:gd name="T10" fmla="*/ 59 w 78"/>
                <a:gd name="T11" fmla="*/ 1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93">
                  <a:moveTo>
                    <a:pt x="59" y="15"/>
                  </a:moveTo>
                  <a:lnTo>
                    <a:pt x="78" y="93"/>
                  </a:lnTo>
                  <a:lnTo>
                    <a:pt x="0" y="88"/>
                  </a:lnTo>
                  <a:lnTo>
                    <a:pt x="17" y="0"/>
                  </a:lnTo>
                  <a:lnTo>
                    <a:pt x="59" y="15"/>
                  </a:lnTo>
                  <a:lnTo>
                    <a:pt x="59" y="15"/>
                  </a:ln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89" name="Freeform 37"/>
            <p:cNvSpPr/>
            <p:nvPr/>
          </p:nvSpPr>
          <p:spPr bwMode="auto">
            <a:xfrm>
              <a:off x="6083829" y="2648634"/>
              <a:ext cx="148057" cy="158420"/>
            </a:xfrm>
            <a:custGeom>
              <a:avLst/>
              <a:gdLst>
                <a:gd name="T0" fmla="*/ 13 w 42"/>
                <a:gd name="T1" fmla="*/ 10 h 45"/>
                <a:gd name="T2" fmla="*/ 42 w 42"/>
                <a:gd name="T3" fmla="*/ 0 h 45"/>
                <a:gd name="T4" fmla="*/ 35 w 42"/>
                <a:gd name="T5" fmla="*/ 37 h 45"/>
                <a:gd name="T6" fmla="*/ 0 w 42"/>
                <a:gd name="T7" fmla="*/ 26 h 45"/>
                <a:gd name="T8" fmla="*/ 13 w 42"/>
                <a:gd name="T9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5">
                  <a:moveTo>
                    <a:pt x="13" y="1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9" y="45"/>
                    <a:pt x="0" y="26"/>
                  </a:cubicBezTo>
                  <a:cubicBezTo>
                    <a:pt x="13" y="10"/>
                    <a:pt x="13" y="10"/>
                    <a:pt x="13" y="10"/>
                  </a:cubicBez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90" name="Freeform 38"/>
            <p:cNvSpPr/>
            <p:nvPr/>
          </p:nvSpPr>
          <p:spPr bwMode="auto">
            <a:xfrm>
              <a:off x="4607700" y="2163007"/>
              <a:ext cx="285750" cy="940161"/>
            </a:xfrm>
            <a:custGeom>
              <a:avLst/>
              <a:gdLst>
                <a:gd name="T0" fmla="*/ 81 w 81"/>
                <a:gd name="T1" fmla="*/ 14 h 267"/>
                <a:gd name="T2" fmla="*/ 62 w 81"/>
                <a:gd name="T3" fmla="*/ 77 h 267"/>
                <a:gd name="T4" fmla="*/ 52 w 81"/>
                <a:gd name="T5" fmla="*/ 108 h 267"/>
                <a:gd name="T6" fmla="*/ 48 w 81"/>
                <a:gd name="T7" fmla="*/ 123 h 267"/>
                <a:gd name="T8" fmla="*/ 46 w 81"/>
                <a:gd name="T9" fmla="*/ 131 h 267"/>
                <a:gd name="T10" fmla="*/ 44 w 81"/>
                <a:gd name="T11" fmla="*/ 138 h 267"/>
                <a:gd name="T12" fmla="*/ 43 w 81"/>
                <a:gd name="T13" fmla="*/ 150 h 267"/>
                <a:gd name="T14" fmla="*/ 43 w 81"/>
                <a:gd name="T15" fmla="*/ 165 h 267"/>
                <a:gd name="T16" fmla="*/ 45 w 81"/>
                <a:gd name="T17" fmla="*/ 196 h 267"/>
                <a:gd name="T18" fmla="*/ 53 w 81"/>
                <a:gd name="T19" fmla="*/ 261 h 267"/>
                <a:gd name="T20" fmla="*/ 30 w 81"/>
                <a:gd name="T21" fmla="*/ 267 h 267"/>
                <a:gd name="T22" fmla="*/ 10 w 81"/>
                <a:gd name="T23" fmla="*/ 202 h 267"/>
                <a:gd name="T24" fmla="*/ 3 w 81"/>
                <a:gd name="T25" fmla="*/ 169 h 267"/>
                <a:gd name="T26" fmla="*/ 1 w 81"/>
                <a:gd name="T27" fmla="*/ 151 h 267"/>
                <a:gd name="T28" fmla="*/ 1 w 81"/>
                <a:gd name="T29" fmla="*/ 130 h 267"/>
                <a:gd name="T30" fmla="*/ 2 w 81"/>
                <a:gd name="T31" fmla="*/ 125 h 267"/>
                <a:gd name="T32" fmla="*/ 3 w 81"/>
                <a:gd name="T33" fmla="*/ 121 h 267"/>
                <a:gd name="T34" fmla="*/ 5 w 81"/>
                <a:gd name="T35" fmla="*/ 112 h 267"/>
                <a:gd name="T36" fmla="*/ 8 w 81"/>
                <a:gd name="T37" fmla="*/ 96 h 267"/>
                <a:gd name="T38" fmla="*/ 17 w 81"/>
                <a:gd name="T39" fmla="*/ 64 h 267"/>
                <a:gd name="T40" fmla="*/ 35 w 81"/>
                <a:gd name="T41" fmla="*/ 0 h 267"/>
                <a:gd name="T42" fmla="*/ 81 w 81"/>
                <a:gd name="T43" fmla="*/ 14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" h="267">
                  <a:moveTo>
                    <a:pt x="81" y="14"/>
                  </a:moveTo>
                  <a:cubicBezTo>
                    <a:pt x="75" y="35"/>
                    <a:pt x="69" y="56"/>
                    <a:pt x="62" y="77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46" y="131"/>
                    <a:pt x="46" y="131"/>
                    <a:pt x="46" y="131"/>
                  </a:cubicBezTo>
                  <a:cubicBezTo>
                    <a:pt x="44" y="138"/>
                    <a:pt x="44" y="138"/>
                    <a:pt x="44" y="138"/>
                  </a:cubicBezTo>
                  <a:cubicBezTo>
                    <a:pt x="43" y="140"/>
                    <a:pt x="43" y="145"/>
                    <a:pt x="43" y="150"/>
                  </a:cubicBezTo>
                  <a:cubicBezTo>
                    <a:pt x="42" y="154"/>
                    <a:pt x="42" y="159"/>
                    <a:pt x="43" y="165"/>
                  </a:cubicBezTo>
                  <a:cubicBezTo>
                    <a:pt x="43" y="175"/>
                    <a:pt x="44" y="185"/>
                    <a:pt x="45" y="196"/>
                  </a:cubicBezTo>
                  <a:cubicBezTo>
                    <a:pt x="47" y="217"/>
                    <a:pt x="50" y="239"/>
                    <a:pt x="53" y="261"/>
                  </a:cubicBezTo>
                  <a:cubicBezTo>
                    <a:pt x="30" y="267"/>
                    <a:pt x="30" y="267"/>
                    <a:pt x="30" y="267"/>
                  </a:cubicBezTo>
                  <a:cubicBezTo>
                    <a:pt x="22" y="245"/>
                    <a:pt x="15" y="224"/>
                    <a:pt x="10" y="202"/>
                  </a:cubicBezTo>
                  <a:cubicBezTo>
                    <a:pt x="7" y="191"/>
                    <a:pt x="5" y="180"/>
                    <a:pt x="3" y="169"/>
                  </a:cubicBezTo>
                  <a:cubicBezTo>
                    <a:pt x="2" y="163"/>
                    <a:pt x="1" y="157"/>
                    <a:pt x="1" y="151"/>
                  </a:cubicBezTo>
                  <a:cubicBezTo>
                    <a:pt x="0" y="144"/>
                    <a:pt x="0" y="138"/>
                    <a:pt x="1" y="130"/>
                  </a:cubicBezTo>
                  <a:cubicBezTo>
                    <a:pt x="2" y="128"/>
                    <a:pt x="2" y="127"/>
                    <a:pt x="2" y="125"/>
                  </a:cubicBezTo>
                  <a:cubicBezTo>
                    <a:pt x="3" y="121"/>
                    <a:pt x="3" y="121"/>
                    <a:pt x="3" y="121"/>
                  </a:cubicBezTo>
                  <a:cubicBezTo>
                    <a:pt x="5" y="112"/>
                    <a:pt x="5" y="112"/>
                    <a:pt x="5" y="112"/>
                  </a:cubicBezTo>
                  <a:cubicBezTo>
                    <a:pt x="6" y="107"/>
                    <a:pt x="7" y="101"/>
                    <a:pt x="8" y="96"/>
                  </a:cubicBezTo>
                  <a:cubicBezTo>
                    <a:pt x="11" y="85"/>
                    <a:pt x="14" y="74"/>
                    <a:pt x="17" y="64"/>
                  </a:cubicBezTo>
                  <a:cubicBezTo>
                    <a:pt x="22" y="42"/>
                    <a:pt x="28" y="21"/>
                    <a:pt x="35" y="0"/>
                  </a:cubicBezTo>
                  <a:cubicBezTo>
                    <a:pt x="81" y="14"/>
                    <a:pt x="81" y="14"/>
                    <a:pt x="81" y="14"/>
                  </a:cubicBezTo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91" name="Freeform 42"/>
            <p:cNvSpPr/>
            <p:nvPr/>
          </p:nvSpPr>
          <p:spPr bwMode="auto">
            <a:xfrm>
              <a:off x="4985246" y="1748447"/>
              <a:ext cx="340531" cy="373104"/>
            </a:xfrm>
            <a:custGeom>
              <a:avLst/>
              <a:gdLst>
                <a:gd name="T0" fmla="*/ 5 w 97"/>
                <a:gd name="T1" fmla="*/ 0 h 106"/>
                <a:gd name="T2" fmla="*/ 0 w 97"/>
                <a:gd name="T3" fmla="*/ 82 h 106"/>
                <a:gd name="T4" fmla="*/ 50 w 97"/>
                <a:gd name="T5" fmla="*/ 106 h 106"/>
                <a:gd name="T6" fmla="*/ 72 w 97"/>
                <a:gd name="T7" fmla="*/ 82 h 106"/>
                <a:gd name="T8" fmla="*/ 49 w 97"/>
                <a:gd name="T9" fmla="*/ 39 h 106"/>
                <a:gd name="T10" fmla="*/ 5 w 97"/>
                <a:gd name="T1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6">
                  <a:moveTo>
                    <a:pt x="5" y="0"/>
                  </a:moveTo>
                  <a:cubicBezTo>
                    <a:pt x="2" y="29"/>
                    <a:pt x="6" y="57"/>
                    <a:pt x="0" y="82"/>
                  </a:cubicBezTo>
                  <a:cubicBezTo>
                    <a:pt x="0" y="82"/>
                    <a:pt x="7" y="106"/>
                    <a:pt x="50" y="106"/>
                  </a:cubicBezTo>
                  <a:cubicBezTo>
                    <a:pt x="97" y="106"/>
                    <a:pt x="72" y="82"/>
                    <a:pt x="72" y="82"/>
                  </a:cubicBezTo>
                  <a:cubicBezTo>
                    <a:pt x="46" y="76"/>
                    <a:pt x="45" y="57"/>
                    <a:pt x="49" y="39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92" name="Freeform 43"/>
            <p:cNvSpPr/>
            <p:nvPr/>
          </p:nvSpPr>
          <p:spPr bwMode="auto">
            <a:xfrm>
              <a:off x="4928985" y="1980897"/>
              <a:ext cx="330168" cy="91795"/>
            </a:xfrm>
            <a:custGeom>
              <a:avLst/>
              <a:gdLst>
                <a:gd name="T0" fmla="*/ 7 w 94"/>
                <a:gd name="T1" fmla="*/ 24 h 26"/>
                <a:gd name="T2" fmla="*/ 8 w 94"/>
                <a:gd name="T3" fmla="*/ 4 h 26"/>
                <a:gd name="T4" fmla="*/ 77 w 94"/>
                <a:gd name="T5" fmla="*/ 5 h 26"/>
                <a:gd name="T6" fmla="*/ 90 w 94"/>
                <a:gd name="T7" fmla="*/ 26 h 26"/>
                <a:gd name="T8" fmla="*/ 7 w 94"/>
                <a:gd name="T9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26">
                  <a:moveTo>
                    <a:pt x="7" y="24"/>
                  </a:moveTo>
                  <a:cubicBezTo>
                    <a:pt x="3" y="17"/>
                    <a:pt x="0" y="6"/>
                    <a:pt x="8" y="4"/>
                  </a:cubicBezTo>
                  <a:cubicBezTo>
                    <a:pt x="16" y="1"/>
                    <a:pt x="61" y="0"/>
                    <a:pt x="77" y="5"/>
                  </a:cubicBezTo>
                  <a:cubicBezTo>
                    <a:pt x="94" y="11"/>
                    <a:pt x="90" y="26"/>
                    <a:pt x="90" y="26"/>
                  </a:cubicBezTo>
                  <a:cubicBezTo>
                    <a:pt x="7" y="24"/>
                    <a:pt x="7" y="24"/>
                    <a:pt x="7" y="24"/>
                  </a:cubicBezTo>
                  <a:close/>
                </a:path>
              </a:pathLst>
            </a:custGeom>
            <a:solidFill>
              <a:srgbClr val="EE363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93" name="Freeform 44"/>
            <p:cNvSpPr>
              <a:spLocks noEditPoints="1"/>
            </p:cNvSpPr>
            <p:nvPr/>
          </p:nvSpPr>
          <p:spPr bwMode="auto">
            <a:xfrm>
              <a:off x="4618065" y="5744506"/>
              <a:ext cx="66626" cy="34053"/>
            </a:xfrm>
            <a:custGeom>
              <a:avLst/>
              <a:gdLst>
                <a:gd name="T0" fmla="*/ 3 w 19"/>
                <a:gd name="T1" fmla="*/ 5 h 10"/>
                <a:gd name="T2" fmla="*/ 15 w 19"/>
                <a:gd name="T3" fmla="*/ 7 h 10"/>
                <a:gd name="T4" fmla="*/ 17 w 19"/>
                <a:gd name="T5" fmla="*/ 5 h 10"/>
                <a:gd name="T6" fmla="*/ 16 w 19"/>
                <a:gd name="T7" fmla="*/ 4 h 10"/>
                <a:gd name="T8" fmla="*/ 3 w 19"/>
                <a:gd name="T9" fmla="*/ 5 h 10"/>
                <a:gd name="T10" fmla="*/ 9 w 19"/>
                <a:gd name="T11" fmla="*/ 9 h 10"/>
                <a:gd name="T12" fmla="*/ 0 w 19"/>
                <a:gd name="T13" fmla="*/ 6 h 10"/>
                <a:gd name="T14" fmla="*/ 0 w 19"/>
                <a:gd name="T15" fmla="*/ 5 h 10"/>
                <a:gd name="T16" fmla="*/ 0 w 19"/>
                <a:gd name="T17" fmla="*/ 4 h 10"/>
                <a:gd name="T18" fmla="*/ 17 w 19"/>
                <a:gd name="T19" fmla="*/ 3 h 10"/>
                <a:gd name="T20" fmla="*/ 18 w 19"/>
                <a:gd name="T21" fmla="*/ 5 h 10"/>
                <a:gd name="T22" fmla="*/ 16 w 19"/>
                <a:gd name="T23" fmla="*/ 9 h 10"/>
                <a:gd name="T24" fmla="*/ 9 w 19"/>
                <a:gd name="T2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10">
                  <a:moveTo>
                    <a:pt x="3" y="5"/>
                  </a:moveTo>
                  <a:cubicBezTo>
                    <a:pt x="8" y="8"/>
                    <a:pt x="13" y="9"/>
                    <a:pt x="15" y="7"/>
                  </a:cubicBezTo>
                  <a:cubicBezTo>
                    <a:pt x="16" y="7"/>
                    <a:pt x="16" y="6"/>
                    <a:pt x="17" y="5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2"/>
                    <a:pt x="8" y="4"/>
                    <a:pt x="3" y="5"/>
                  </a:cubicBezTo>
                  <a:close/>
                  <a:moveTo>
                    <a:pt x="9" y="9"/>
                  </a:moveTo>
                  <a:cubicBezTo>
                    <a:pt x="6" y="8"/>
                    <a:pt x="3" y="7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14" y="0"/>
                    <a:pt x="17" y="3"/>
                  </a:cubicBezTo>
                  <a:cubicBezTo>
                    <a:pt x="18" y="3"/>
                    <a:pt x="19" y="4"/>
                    <a:pt x="18" y="5"/>
                  </a:cubicBezTo>
                  <a:cubicBezTo>
                    <a:pt x="18" y="7"/>
                    <a:pt x="17" y="8"/>
                    <a:pt x="16" y="9"/>
                  </a:cubicBezTo>
                  <a:cubicBezTo>
                    <a:pt x="14" y="10"/>
                    <a:pt x="11" y="10"/>
                    <a:pt x="9" y="9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94" name="Freeform 45"/>
            <p:cNvSpPr>
              <a:spLocks noEditPoints="1"/>
            </p:cNvSpPr>
            <p:nvPr/>
          </p:nvSpPr>
          <p:spPr bwMode="auto">
            <a:xfrm>
              <a:off x="4618065" y="5716374"/>
              <a:ext cx="45898" cy="48858"/>
            </a:xfrm>
            <a:custGeom>
              <a:avLst/>
              <a:gdLst>
                <a:gd name="T0" fmla="*/ 10 w 13"/>
                <a:gd name="T1" fmla="*/ 2 h 14"/>
                <a:gd name="T2" fmla="*/ 9 w 13"/>
                <a:gd name="T3" fmla="*/ 2 h 14"/>
                <a:gd name="T4" fmla="*/ 2 w 13"/>
                <a:gd name="T5" fmla="*/ 12 h 14"/>
                <a:gd name="T6" fmla="*/ 12 w 13"/>
                <a:gd name="T7" fmla="*/ 3 h 14"/>
                <a:gd name="T8" fmla="*/ 11 w 13"/>
                <a:gd name="T9" fmla="*/ 2 h 14"/>
                <a:gd name="T10" fmla="*/ 10 w 13"/>
                <a:gd name="T11" fmla="*/ 2 h 14"/>
                <a:gd name="T12" fmla="*/ 1 w 13"/>
                <a:gd name="T13" fmla="*/ 14 h 14"/>
                <a:gd name="T14" fmla="*/ 0 w 13"/>
                <a:gd name="T15" fmla="*/ 14 h 14"/>
                <a:gd name="T16" fmla="*/ 0 w 13"/>
                <a:gd name="T17" fmla="*/ 13 h 14"/>
                <a:gd name="T18" fmla="*/ 8 w 13"/>
                <a:gd name="T19" fmla="*/ 1 h 14"/>
                <a:gd name="T20" fmla="*/ 11 w 13"/>
                <a:gd name="T21" fmla="*/ 0 h 14"/>
                <a:gd name="T22" fmla="*/ 13 w 13"/>
                <a:gd name="T23" fmla="*/ 3 h 14"/>
                <a:gd name="T24" fmla="*/ 1 w 13"/>
                <a:gd name="T25" fmla="*/ 14 h 14"/>
                <a:gd name="T26" fmla="*/ 1 w 13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14">
                  <a:moveTo>
                    <a:pt x="10" y="2"/>
                  </a:moveTo>
                  <a:cubicBezTo>
                    <a:pt x="10" y="2"/>
                    <a:pt x="9" y="2"/>
                    <a:pt x="9" y="2"/>
                  </a:cubicBezTo>
                  <a:cubicBezTo>
                    <a:pt x="6" y="4"/>
                    <a:pt x="3" y="9"/>
                    <a:pt x="2" y="12"/>
                  </a:cubicBezTo>
                  <a:cubicBezTo>
                    <a:pt x="6" y="10"/>
                    <a:pt x="12" y="5"/>
                    <a:pt x="12" y="3"/>
                  </a:cubicBezTo>
                  <a:cubicBezTo>
                    <a:pt x="12" y="3"/>
                    <a:pt x="12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lose/>
                  <a:moveTo>
                    <a:pt x="1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3" y="3"/>
                    <a:pt x="8" y="1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3" y="1"/>
                    <a:pt x="13" y="2"/>
                    <a:pt x="13" y="3"/>
                  </a:cubicBezTo>
                  <a:cubicBezTo>
                    <a:pt x="13" y="7"/>
                    <a:pt x="5" y="13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95" name="Freeform 46"/>
            <p:cNvSpPr>
              <a:spLocks noEditPoints="1"/>
            </p:cNvSpPr>
            <p:nvPr/>
          </p:nvSpPr>
          <p:spPr bwMode="auto">
            <a:xfrm>
              <a:off x="5386480" y="5824456"/>
              <a:ext cx="63665" cy="35534"/>
            </a:xfrm>
            <a:custGeom>
              <a:avLst/>
              <a:gdLst>
                <a:gd name="T0" fmla="*/ 3 w 18"/>
                <a:gd name="T1" fmla="*/ 8 h 10"/>
                <a:gd name="T2" fmla="*/ 15 w 18"/>
                <a:gd name="T3" fmla="*/ 7 h 10"/>
                <a:gd name="T4" fmla="*/ 16 w 18"/>
                <a:gd name="T5" fmla="*/ 5 h 10"/>
                <a:gd name="T6" fmla="*/ 16 w 18"/>
                <a:gd name="T7" fmla="*/ 4 h 10"/>
                <a:gd name="T8" fmla="*/ 3 w 18"/>
                <a:gd name="T9" fmla="*/ 8 h 10"/>
                <a:gd name="T10" fmla="*/ 9 w 18"/>
                <a:gd name="T11" fmla="*/ 10 h 10"/>
                <a:gd name="T12" fmla="*/ 0 w 18"/>
                <a:gd name="T13" fmla="*/ 9 h 10"/>
                <a:gd name="T14" fmla="*/ 0 w 18"/>
                <a:gd name="T15" fmla="*/ 9 h 10"/>
                <a:gd name="T16" fmla="*/ 0 w 18"/>
                <a:gd name="T17" fmla="*/ 8 h 10"/>
                <a:gd name="T18" fmla="*/ 16 w 18"/>
                <a:gd name="T19" fmla="*/ 2 h 10"/>
                <a:gd name="T20" fmla="*/ 18 w 18"/>
                <a:gd name="T21" fmla="*/ 4 h 10"/>
                <a:gd name="T22" fmla="*/ 16 w 18"/>
                <a:gd name="T23" fmla="*/ 9 h 10"/>
                <a:gd name="T24" fmla="*/ 9 w 18"/>
                <a:gd name="T2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0">
                  <a:moveTo>
                    <a:pt x="3" y="8"/>
                  </a:moveTo>
                  <a:cubicBezTo>
                    <a:pt x="9" y="9"/>
                    <a:pt x="13" y="9"/>
                    <a:pt x="15" y="7"/>
                  </a:cubicBezTo>
                  <a:cubicBezTo>
                    <a:pt x="16" y="7"/>
                    <a:pt x="16" y="6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4" y="3"/>
                    <a:pt x="7" y="5"/>
                    <a:pt x="3" y="8"/>
                  </a:cubicBezTo>
                  <a:close/>
                  <a:moveTo>
                    <a:pt x="9" y="10"/>
                  </a:moveTo>
                  <a:cubicBezTo>
                    <a:pt x="6" y="10"/>
                    <a:pt x="3" y="10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2" y="0"/>
                    <a:pt x="16" y="2"/>
                  </a:cubicBezTo>
                  <a:cubicBezTo>
                    <a:pt x="17" y="2"/>
                    <a:pt x="18" y="3"/>
                    <a:pt x="18" y="4"/>
                  </a:cubicBezTo>
                  <a:cubicBezTo>
                    <a:pt x="18" y="6"/>
                    <a:pt x="17" y="8"/>
                    <a:pt x="16" y="9"/>
                  </a:cubicBezTo>
                  <a:cubicBezTo>
                    <a:pt x="14" y="10"/>
                    <a:pt x="12" y="10"/>
                    <a:pt x="9" y="10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96" name="Freeform 47"/>
            <p:cNvSpPr>
              <a:spLocks noEditPoints="1"/>
            </p:cNvSpPr>
            <p:nvPr/>
          </p:nvSpPr>
          <p:spPr bwMode="auto">
            <a:xfrm>
              <a:off x="5386480" y="5803728"/>
              <a:ext cx="38495" cy="53301"/>
            </a:xfrm>
            <a:custGeom>
              <a:avLst/>
              <a:gdLst>
                <a:gd name="T0" fmla="*/ 7 w 11"/>
                <a:gd name="T1" fmla="*/ 1 h 15"/>
                <a:gd name="T2" fmla="*/ 6 w 11"/>
                <a:gd name="T3" fmla="*/ 2 h 15"/>
                <a:gd name="T4" fmla="*/ 1 w 11"/>
                <a:gd name="T5" fmla="*/ 13 h 15"/>
                <a:gd name="T6" fmla="*/ 9 w 11"/>
                <a:gd name="T7" fmla="*/ 2 h 15"/>
                <a:gd name="T8" fmla="*/ 8 w 11"/>
                <a:gd name="T9" fmla="*/ 1 h 15"/>
                <a:gd name="T10" fmla="*/ 7 w 11"/>
                <a:gd name="T11" fmla="*/ 1 h 15"/>
                <a:gd name="T12" fmla="*/ 0 w 11"/>
                <a:gd name="T13" fmla="*/ 15 h 15"/>
                <a:gd name="T14" fmla="*/ 0 w 11"/>
                <a:gd name="T15" fmla="*/ 15 h 15"/>
                <a:gd name="T16" fmla="*/ 0 w 11"/>
                <a:gd name="T17" fmla="*/ 14 h 15"/>
                <a:gd name="T18" fmla="*/ 5 w 11"/>
                <a:gd name="T19" fmla="*/ 1 h 15"/>
                <a:gd name="T20" fmla="*/ 8 w 11"/>
                <a:gd name="T21" fmla="*/ 0 h 15"/>
                <a:gd name="T22" fmla="*/ 11 w 11"/>
                <a:gd name="T23" fmla="*/ 2 h 15"/>
                <a:gd name="T24" fmla="*/ 1 w 11"/>
                <a:gd name="T25" fmla="*/ 15 h 15"/>
                <a:gd name="T26" fmla="*/ 0 w 11"/>
                <a:gd name="T2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15">
                  <a:moveTo>
                    <a:pt x="7" y="1"/>
                  </a:moveTo>
                  <a:cubicBezTo>
                    <a:pt x="7" y="1"/>
                    <a:pt x="6" y="2"/>
                    <a:pt x="6" y="2"/>
                  </a:cubicBezTo>
                  <a:cubicBezTo>
                    <a:pt x="3" y="4"/>
                    <a:pt x="2" y="10"/>
                    <a:pt x="1" y="13"/>
                  </a:cubicBezTo>
                  <a:cubicBezTo>
                    <a:pt x="5" y="10"/>
                    <a:pt x="9" y="4"/>
                    <a:pt x="9" y="2"/>
                  </a:cubicBezTo>
                  <a:cubicBezTo>
                    <a:pt x="9" y="2"/>
                    <a:pt x="9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lose/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" y="4"/>
                    <a:pt x="5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0" y="0"/>
                    <a:pt x="10" y="1"/>
                    <a:pt x="11" y="2"/>
                  </a:cubicBezTo>
                  <a:cubicBezTo>
                    <a:pt x="11" y="6"/>
                    <a:pt x="4" y="13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97" name="Freeform 48"/>
            <p:cNvSpPr/>
            <p:nvPr/>
          </p:nvSpPr>
          <p:spPr bwMode="auto">
            <a:xfrm>
              <a:off x="5256190" y="5596449"/>
              <a:ext cx="112523" cy="256138"/>
            </a:xfrm>
            <a:custGeom>
              <a:avLst/>
              <a:gdLst>
                <a:gd name="T0" fmla="*/ 0 w 76"/>
                <a:gd name="T1" fmla="*/ 173 h 173"/>
                <a:gd name="T2" fmla="*/ 76 w 76"/>
                <a:gd name="T3" fmla="*/ 173 h 173"/>
                <a:gd name="T4" fmla="*/ 76 w 76"/>
                <a:gd name="T5" fmla="*/ 0 h 173"/>
                <a:gd name="T6" fmla="*/ 2 w 76"/>
                <a:gd name="T7" fmla="*/ 0 h 173"/>
                <a:gd name="T8" fmla="*/ 0 w 76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73">
                  <a:moveTo>
                    <a:pt x="0" y="173"/>
                  </a:moveTo>
                  <a:lnTo>
                    <a:pt x="76" y="173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98" name="Freeform 49"/>
            <p:cNvSpPr/>
            <p:nvPr/>
          </p:nvSpPr>
          <p:spPr bwMode="auto">
            <a:xfrm>
              <a:off x="5256190" y="5596449"/>
              <a:ext cx="112523" cy="256138"/>
            </a:xfrm>
            <a:custGeom>
              <a:avLst/>
              <a:gdLst>
                <a:gd name="T0" fmla="*/ 0 w 76"/>
                <a:gd name="T1" fmla="*/ 173 h 173"/>
                <a:gd name="T2" fmla="*/ 76 w 76"/>
                <a:gd name="T3" fmla="*/ 173 h 173"/>
                <a:gd name="T4" fmla="*/ 76 w 76"/>
                <a:gd name="T5" fmla="*/ 0 h 173"/>
                <a:gd name="T6" fmla="*/ 2 w 76"/>
                <a:gd name="T7" fmla="*/ 0 h 173"/>
                <a:gd name="T8" fmla="*/ 0 w 76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73">
                  <a:moveTo>
                    <a:pt x="0" y="173"/>
                  </a:moveTo>
                  <a:lnTo>
                    <a:pt x="76" y="173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173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799" name="Freeform 50"/>
            <p:cNvSpPr/>
            <p:nvPr/>
          </p:nvSpPr>
          <p:spPr bwMode="auto">
            <a:xfrm>
              <a:off x="4480371" y="5504653"/>
              <a:ext cx="188033" cy="273905"/>
            </a:xfrm>
            <a:custGeom>
              <a:avLst/>
              <a:gdLst>
                <a:gd name="T0" fmla="*/ 0 w 127"/>
                <a:gd name="T1" fmla="*/ 171 h 185"/>
                <a:gd name="T2" fmla="*/ 74 w 127"/>
                <a:gd name="T3" fmla="*/ 185 h 185"/>
                <a:gd name="T4" fmla="*/ 127 w 127"/>
                <a:gd name="T5" fmla="*/ 14 h 185"/>
                <a:gd name="T6" fmla="*/ 53 w 127"/>
                <a:gd name="T7" fmla="*/ 0 h 185"/>
                <a:gd name="T8" fmla="*/ 0 w 127"/>
                <a:gd name="T9" fmla="*/ 17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85">
                  <a:moveTo>
                    <a:pt x="0" y="171"/>
                  </a:moveTo>
                  <a:lnTo>
                    <a:pt x="74" y="185"/>
                  </a:lnTo>
                  <a:lnTo>
                    <a:pt x="127" y="14"/>
                  </a:lnTo>
                  <a:lnTo>
                    <a:pt x="53" y="0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00" name="Freeform 51"/>
            <p:cNvSpPr/>
            <p:nvPr/>
          </p:nvSpPr>
          <p:spPr bwMode="auto">
            <a:xfrm>
              <a:off x="4480371" y="5504653"/>
              <a:ext cx="188033" cy="273905"/>
            </a:xfrm>
            <a:custGeom>
              <a:avLst/>
              <a:gdLst>
                <a:gd name="T0" fmla="*/ 0 w 127"/>
                <a:gd name="T1" fmla="*/ 171 h 185"/>
                <a:gd name="T2" fmla="*/ 74 w 127"/>
                <a:gd name="T3" fmla="*/ 185 h 185"/>
                <a:gd name="T4" fmla="*/ 127 w 127"/>
                <a:gd name="T5" fmla="*/ 14 h 185"/>
                <a:gd name="T6" fmla="*/ 53 w 127"/>
                <a:gd name="T7" fmla="*/ 0 h 185"/>
                <a:gd name="T8" fmla="*/ 0 w 127"/>
                <a:gd name="T9" fmla="*/ 17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85">
                  <a:moveTo>
                    <a:pt x="0" y="171"/>
                  </a:moveTo>
                  <a:lnTo>
                    <a:pt x="74" y="185"/>
                  </a:lnTo>
                  <a:lnTo>
                    <a:pt x="127" y="14"/>
                  </a:lnTo>
                  <a:lnTo>
                    <a:pt x="53" y="0"/>
                  </a:lnTo>
                  <a:lnTo>
                    <a:pt x="0" y="171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01" name="Freeform 52"/>
            <p:cNvSpPr/>
            <p:nvPr/>
          </p:nvSpPr>
          <p:spPr bwMode="auto">
            <a:xfrm>
              <a:off x="4431513" y="5719335"/>
              <a:ext cx="342012" cy="193954"/>
            </a:xfrm>
            <a:custGeom>
              <a:avLst/>
              <a:gdLst>
                <a:gd name="T0" fmla="*/ 51 w 97"/>
                <a:gd name="T1" fmla="*/ 8 h 55"/>
                <a:gd name="T2" fmla="*/ 16 w 97"/>
                <a:gd name="T3" fmla="*/ 0 h 55"/>
                <a:gd name="T4" fmla="*/ 13 w 97"/>
                <a:gd name="T5" fmla="*/ 2 h 55"/>
                <a:gd name="T6" fmla="*/ 2 w 97"/>
                <a:gd name="T7" fmla="*/ 28 h 55"/>
                <a:gd name="T8" fmla="*/ 5 w 97"/>
                <a:gd name="T9" fmla="*/ 35 h 55"/>
                <a:gd name="T10" fmla="*/ 38 w 97"/>
                <a:gd name="T11" fmla="*/ 41 h 55"/>
                <a:gd name="T12" fmla="*/ 79 w 97"/>
                <a:gd name="T13" fmla="*/ 52 h 55"/>
                <a:gd name="T14" fmla="*/ 92 w 97"/>
                <a:gd name="T15" fmla="*/ 40 h 55"/>
                <a:gd name="T16" fmla="*/ 55 w 97"/>
                <a:gd name="T17" fmla="*/ 12 h 55"/>
                <a:gd name="T18" fmla="*/ 51 w 97"/>
                <a:gd name="T19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55">
                  <a:moveTo>
                    <a:pt x="51" y="8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3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2" y="34"/>
                    <a:pt x="5" y="35"/>
                  </a:cubicBezTo>
                  <a:cubicBezTo>
                    <a:pt x="17" y="37"/>
                    <a:pt x="23" y="38"/>
                    <a:pt x="38" y="41"/>
                  </a:cubicBezTo>
                  <a:cubicBezTo>
                    <a:pt x="48" y="44"/>
                    <a:pt x="67" y="49"/>
                    <a:pt x="79" y="52"/>
                  </a:cubicBezTo>
                  <a:cubicBezTo>
                    <a:pt x="92" y="55"/>
                    <a:pt x="97" y="43"/>
                    <a:pt x="92" y="40"/>
                  </a:cubicBezTo>
                  <a:cubicBezTo>
                    <a:pt x="69" y="30"/>
                    <a:pt x="61" y="20"/>
                    <a:pt x="55" y="12"/>
                  </a:cubicBezTo>
                  <a:cubicBezTo>
                    <a:pt x="54" y="10"/>
                    <a:pt x="52" y="9"/>
                    <a:pt x="51" y="8"/>
                  </a:cubicBezTo>
                  <a:close/>
                </a:path>
              </a:pathLst>
            </a:custGeom>
            <a:solidFill>
              <a:srgbClr val="18458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02" name="Freeform 53"/>
            <p:cNvSpPr/>
            <p:nvPr/>
          </p:nvSpPr>
          <p:spPr bwMode="auto">
            <a:xfrm>
              <a:off x="5217695" y="5839262"/>
              <a:ext cx="396793" cy="125848"/>
            </a:xfrm>
            <a:custGeom>
              <a:avLst/>
              <a:gdLst>
                <a:gd name="T0" fmla="*/ 43 w 113"/>
                <a:gd name="T1" fmla="*/ 0 h 36"/>
                <a:gd name="T2" fmla="*/ 8 w 113"/>
                <a:gd name="T3" fmla="*/ 0 h 36"/>
                <a:gd name="T4" fmla="*/ 5 w 113"/>
                <a:gd name="T5" fmla="*/ 3 h 36"/>
                <a:gd name="T6" fmla="*/ 0 w 113"/>
                <a:gd name="T7" fmla="*/ 31 h 36"/>
                <a:gd name="T8" fmla="*/ 5 w 113"/>
                <a:gd name="T9" fmla="*/ 36 h 36"/>
                <a:gd name="T10" fmla="*/ 51 w 113"/>
                <a:gd name="T11" fmla="*/ 35 h 36"/>
                <a:gd name="T12" fmla="*/ 97 w 113"/>
                <a:gd name="T13" fmla="*/ 36 h 36"/>
                <a:gd name="T14" fmla="*/ 108 w 113"/>
                <a:gd name="T15" fmla="*/ 22 h 36"/>
                <a:gd name="T16" fmla="*/ 50 w 113"/>
                <a:gd name="T17" fmla="*/ 3 h 36"/>
                <a:gd name="T18" fmla="*/ 43 w 113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36">
                  <a:moveTo>
                    <a:pt x="43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1"/>
                    <a:pt x="5" y="3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4"/>
                    <a:pt x="2" y="36"/>
                    <a:pt x="5" y="36"/>
                  </a:cubicBezTo>
                  <a:cubicBezTo>
                    <a:pt x="18" y="36"/>
                    <a:pt x="35" y="35"/>
                    <a:pt x="51" y="35"/>
                  </a:cubicBezTo>
                  <a:cubicBezTo>
                    <a:pt x="69" y="35"/>
                    <a:pt x="76" y="36"/>
                    <a:pt x="97" y="36"/>
                  </a:cubicBezTo>
                  <a:cubicBezTo>
                    <a:pt x="110" y="36"/>
                    <a:pt x="113" y="23"/>
                    <a:pt x="108" y="22"/>
                  </a:cubicBezTo>
                  <a:cubicBezTo>
                    <a:pt x="83" y="17"/>
                    <a:pt x="72" y="16"/>
                    <a:pt x="50" y="3"/>
                  </a:cubicBezTo>
                  <a:cubicBezTo>
                    <a:pt x="48" y="1"/>
                    <a:pt x="45" y="0"/>
                    <a:pt x="43" y="0"/>
                  </a:cubicBezTo>
                  <a:close/>
                </a:path>
              </a:pathLst>
            </a:custGeom>
            <a:solidFill>
              <a:srgbClr val="18458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03" name="Freeform 54"/>
            <p:cNvSpPr/>
            <p:nvPr/>
          </p:nvSpPr>
          <p:spPr bwMode="auto">
            <a:xfrm>
              <a:off x="4638793" y="2001625"/>
              <a:ext cx="331648" cy="506355"/>
            </a:xfrm>
            <a:custGeom>
              <a:avLst/>
              <a:gdLst>
                <a:gd name="T0" fmla="*/ 40 w 94"/>
                <a:gd name="T1" fmla="*/ 22 h 144"/>
                <a:gd name="T2" fmla="*/ 0 w 94"/>
                <a:gd name="T3" fmla="*/ 117 h 144"/>
                <a:gd name="T4" fmla="*/ 55 w 94"/>
                <a:gd name="T5" fmla="*/ 144 h 144"/>
                <a:gd name="T6" fmla="*/ 83 w 94"/>
                <a:gd name="T7" fmla="*/ 73 h 144"/>
                <a:gd name="T8" fmla="*/ 40 w 94"/>
                <a:gd name="T9" fmla="*/ 2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44">
                  <a:moveTo>
                    <a:pt x="40" y="22"/>
                  </a:moveTo>
                  <a:cubicBezTo>
                    <a:pt x="9" y="51"/>
                    <a:pt x="0" y="117"/>
                    <a:pt x="0" y="117"/>
                  </a:cubicBezTo>
                  <a:cubicBezTo>
                    <a:pt x="55" y="144"/>
                    <a:pt x="55" y="144"/>
                    <a:pt x="55" y="144"/>
                  </a:cubicBezTo>
                  <a:cubicBezTo>
                    <a:pt x="55" y="144"/>
                    <a:pt x="72" y="110"/>
                    <a:pt x="83" y="73"/>
                  </a:cubicBezTo>
                  <a:cubicBezTo>
                    <a:pt x="94" y="35"/>
                    <a:pt x="62" y="0"/>
                    <a:pt x="40" y="22"/>
                  </a:cubicBezTo>
                </a:path>
              </a:pathLst>
            </a:custGeom>
            <a:solidFill>
              <a:srgbClr val="F15F5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04" name="Rectangle 55"/>
            <p:cNvSpPr>
              <a:spLocks noChangeArrowheads="1"/>
            </p:cNvSpPr>
            <p:nvPr/>
          </p:nvSpPr>
          <p:spPr bwMode="auto">
            <a:xfrm>
              <a:off x="4826825" y="2505019"/>
              <a:ext cx="5922" cy="2961"/>
            </a:xfrm>
            <a:prstGeom prst="rect"/>
            <a:solidFill>
              <a:srgbClr val="EE363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05" name="Oval 56"/>
            <p:cNvSpPr>
              <a:spLocks noChangeArrowheads="1"/>
            </p:cNvSpPr>
            <p:nvPr/>
          </p:nvSpPr>
          <p:spPr bwMode="auto">
            <a:xfrm>
              <a:off x="4832747" y="2507980"/>
              <a:ext cx="1481" cy="1480"/>
            </a:xfrm>
            <a:prstGeom prst="ellipse"/>
            <a:solidFill>
              <a:srgbClr val="EE363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06" name="Freeform 57"/>
            <p:cNvSpPr/>
            <p:nvPr/>
          </p:nvSpPr>
          <p:spPr bwMode="auto">
            <a:xfrm>
              <a:off x="4776485" y="2364364"/>
              <a:ext cx="60704" cy="143615"/>
            </a:xfrm>
            <a:custGeom>
              <a:avLst/>
              <a:gdLst>
                <a:gd name="T0" fmla="*/ 16 w 17"/>
                <a:gd name="T1" fmla="*/ 41 h 41"/>
                <a:gd name="T2" fmla="*/ 16 w 17"/>
                <a:gd name="T3" fmla="*/ 41 h 41"/>
                <a:gd name="T4" fmla="*/ 14 w 17"/>
                <a:gd name="T5" fmla="*/ 40 h 41"/>
                <a:gd name="T6" fmla="*/ 0 w 17"/>
                <a:gd name="T7" fmla="*/ 33 h 41"/>
                <a:gd name="T8" fmla="*/ 13 w 17"/>
                <a:gd name="T9" fmla="*/ 0 h 41"/>
                <a:gd name="T10" fmla="*/ 17 w 17"/>
                <a:gd name="T11" fmla="*/ 40 h 41"/>
                <a:gd name="T12" fmla="*/ 16 w 17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1">
                  <a:moveTo>
                    <a:pt x="16" y="41"/>
                  </a:moveTo>
                  <a:cubicBezTo>
                    <a:pt x="16" y="41"/>
                    <a:pt x="16" y="41"/>
                    <a:pt x="16" y="41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14"/>
                    <a:pt x="16" y="27"/>
                    <a:pt x="17" y="40"/>
                  </a:cubicBezTo>
                  <a:cubicBezTo>
                    <a:pt x="17" y="41"/>
                    <a:pt x="16" y="41"/>
                    <a:pt x="16" y="41"/>
                  </a:cubicBezTo>
                </a:path>
              </a:pathLst>
            </a:custGeom>
            <a:solidFill>
              <a:srgbClr val="EE363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07" name="Freeform 58"/>
            <p:cNvSpPr/>
            <p:nvPr/>
          </p:nvSpPr>
          <p:spPr bwMode="auto">
            <a:xfrm>
              <a:off x="4776485" y="2034198"/>
              <a:ext cx="689946" cy="994943"/>
            </a:xfrm>
            <a:custGeom>
              <a:avLst/>
              <a:gdLst>
                <a:gd name="T0" fmla="*/ 195 w 196"/>
                <a:gd name="T1" fmla="*/ 149 h 283"/>
                <a:gd name="T2" fmla="*/ 188 w 196"/>
                <a:gd name="T3" fmla="*/ 283 h 283"/>
                <a:gd name="T4" fmla="*/ 19 w 196"/>
                <a:gd name="T5" fmla="*/ 283 h 283"/>
                <a:gd name="T6" fmla="*/ 2 w 196"/>
                <a:gd name="T7" fmla="*/ 24 h 283"/>
                <a:gd name="T8" fmla="*/ 15 w 196"/>
                <a:gd name="T9" fmla="*/ 6 h 283"/>
                <a:gd name="T10" fmla="*/ 55 w 196"/>
                <a:gd name="T11" fmla="*/ 1 h 283"/>
                <a:gd name="T12" fmla="*/ 127 w 196"/>
                <a:gd name="T13" fmla="*/ 1 h 283"/>
                <a:gd name="T14" fmla="*/ 175 w 196"/>
                <a:gd name="T15" fmla="*/ 10 h 283"/>
                <a:gd name="T16" fmla="*/ 194 w 196"/>
                <a:gd name="T17" fmla="*/ 99 h 283"/>
                <a:gd name="T18" fmla="*/ 195 w 196"/>
                <a:gd name="T19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" h="283">
                  <a:moveTo>
                    <a:pt x="195" y="149"/>
                  </a:moveTo>
                  <a:cubicBezTo>
                    <a:pt x="195" y="185"/>
                    <a:pt x="193" y="229"/>
                    <a:pt x="188" y="283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17" y="258"/>
                    <a:pt x="27" y="141"/>
                    <a:pt x="2" y="24"/>
                  </a:cubicBezTo>
                  <a:cubicBezTo>
                    <a:pt x="0" y="15"/>
                    <a:pt x="6" y="7"/>
                    <a:pt x="15" y="6"/>
                  </a:cubicBezTo>
                  <a:cubicBezTo>
                    <a:pt x="26" y="4"/>
                    <a:pt x="40" y="2"/>
                    <a:pt x="55" y="1"/>
                  </a:cubicBezTo>
                  <a:cubicBezTo>
                    <a:pt x="76" y="0"/>
                    <a:pt x="108" y="0"/>
                    <a:pt x="127" y="1"/>
                  </a:cubicBezTo>
                  <a:cubicBezTo>
                    <a:pt x="152" y="4"/>
                    <a:pt x="175" y="10"/>
                    <a:pt x="175" y="10"/>
                  </a:cubicBezTo>
                  <a:cubicBezTo>
                    <a:pt x="175" y="10"/>
                    <a:pt x="190" y="26"/>
                    <a:pt x="194" y="99"/>
                  </a:cubicBezTo>
                  <a:cubicBezTo>
                    <a:pt x="195" y="114"/>
                    <a:pt x="196" y="130"/>
                    <a:pt x="195" y="149"/>
                  </a:cubicBezTo>
                </a:path>
              </a:pathLst>
            </a:custGeom>
            <a:solidFill>
              <a:srgbClr val="F15F5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08" name="Freeform 59"/>
            <p:cNvSpPr/>
            <p:nvPr/>
          </p:nvSpPr>
          <p:spPr bwMode="auto">
            <a:xfrm>
              <a:off x="4868281" y="2034198"/>
              <a:ext cx="592228" cy="846886"/>
            </a:xfrm>
            <a:custGeom>
              <a:avLst/>
              <a:gdLst>
                <a:gd name="T0" fmla="*/ 9 w 168"/>
                <a:gd name="T1" fmla="*/ 0 h 241"/>
                <a:gd name="T2" fmla="*/ 2 w 168"/>
                <a:gd name="T3" fmla="*/ 1 h 241"/>
                <a:gd name="T4" fmla="*/ 0 w 168"/>
                <a:gd name="T5" fmla="*/ 4 h 241"/>
                <a:gd name="T6" fmla="*/ 164 w 168"/>
                <a:gd name="T7" fmla="*/ 240 h 241"/>
                <a:gd name="T8" fmla="*/ 167 w 168"/>
                <a:gd name="T9" fmla="*/ 238 h 241"/>
                <a:gd name="T10" fmla="*/ 168 w 168"/>
                <a:gd name="T11" fmla="*/ 230 h 241"/>
                <a:gd name="T12" fmla="*/ 167 w 168"/>
                <a:gd name="T13" fmla="*/ 228 h 241"/>
                <a:gd name="T14" fmla="*/ 12 w 168"/>
                <a:gd name="T15" fmla="*/ 3 h 241"/>
                <a:gd name="T16" fmla="*/ 9 w 168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241">
                  <a:moveTo>
                    <a:pt x="9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2" y="19"/>
                    <a:pt x="21" y="109"/>
                    <a:pt x="164" y="240"/>
                  </a:cubicBezTo>
                  <a:cubicBezTo>
                    <a:pt x="165" y="241"/>
                    <a:pt x="167" y="240"/>
                    <a:pt x="167" y="238"/>
                  </a:cubicBezTo>
                  <a:cubicBezTo>
                    <a:pt x="168" y="230"/>
                    <a:pt x="168" y="230"/>
                    <a:pt x="168" y="230"/>
                  </a:cubicBezTo>
                  <a:cubicBezTo>
                    <a:pt x="168" y="229"/>
                    <a:pt x="168" y="229"/>
                    <a:pt x="167" y="228"/>
                  </a:cubicBezTo>
                  <a:cubicBezTo>
                    <a:pt x="24" y="97"/>
                    <a:pt x="12" y="17"/>
                    <a:pt x="12" y="3"/>
                  </a:cubicBezTo>
                  <a:cubicBezTo>
                    <a:pt x="12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09" name="Freeform 60"/>
            <p:cNvSpPr/>
            <p:nvPr/>
          </p:nvSpPr>
          <p:spPr bwMode="auto">
            <a:xfrm>
              <a:off x="5182161" y="2638270"/>
              <a:ext cx="267984" cy="260580"/>
            </a:xfrm>
            <a:custGeom>
              <a:avLst/>
              <a:gdLst>
                <a:gd name="T0" fmla="*/ 12 w 76"/>
                <a:gd name="T1" fmla="*/ 0 h 74"/>
                <a:gd name="T2" fmla="*/ 76 w 76"/>
                <a:gd name="T3" fmla="*/ 63 h 74"/>
                <a:gd name="T4" fmla="*/ 69 w 76"/>
                <a:gd name="T5" fmla="*/ 67 h 74"/>
                <a:gd name="T6" fmla="*/ 36 w 76"/>
                <a:gd name="T7" fmla="*/ 68 h 74"/>
                <a:gd name="T8" fmla="*/ 19 w 76"/>
                <a:gd name="T9" fmla="*/ 58 h 74"/>
                <a:gd name="T10" fmla="*/ 5 w 76"/>
                <a:gd name="T11" fmla="*/ 20 h 74"/>
                <a:gd name="T12" fmla="*/ 12 w 76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74">
                  <a:moveTo>
                    <a:pt x="12" y="0"/>
                  </a:moveTo>
                  <a:cubicBezTo>
                    <a:pt x="76" y="63"/>
                    <a:pt x="76" y="63"/>
                    <a:pt x="76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74"/>
                    <a:pt x="46" y="74"/>
                    <a:pt x="36" y="6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6" y="51"/>
                    <a:pt x="0" y="35"/>
                    <a:pt x="5" y="2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10" name="Freeform 61"/>
            <p:cNvSpPr/>
            <p:nvPr/>
          </p:nvSpPr>
          <p:spPr bwMode="auto">
            <a:xfrm>
              <a:off x="5294685" y="2811497"/>
              <a:ext cx="38495" cy="28130"/>
            </a:xfrm>
            <a:custGeom>
              <a:avLst/>
              <a:gdLst>
                <a:gd name="T0" fmla="*/ 1 w 11"/>
                <a:gd name="T1" fmla="*/ 7 h 8"/>
                <a:gd name="T2" fmla="*/ 7 w 11"/>
                <a:gd name="T3" fmla="*/ 7 h 8"/>
                <a:gd name="T4" fmla="*/ 11 w 11"/>
                <a:gd name="T5" fmla="*/ 2 h 8"/>
                <a:gd name="T6" fmla="*/ 5 w 11"/>
                <a:gd name="T7" fmla="*/ 2 h 8"/>
                <a:gd name="T8" fmla="*/ 1 w 11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1" y="7"/>
                  </a:moveTo>
                  <a:cubicBezTo>
                    <a:pt x="2" y="8"/>
                    <a:pt x="4" y="8"/>
                    <a:pt x="7" y="7"/>
                  </a:cubicBezTo>
                  <a:cubicBezTo>
                    <a:pt x="9" y="5"/>
                    <a:pt x="11" y="3"/>
                    <a:pt x="11" y="2"/>
                  </a:cubicBezTo>
                  <a:cubicBezTo>
                    <a:pt x="10" y="0"/>
                    <a:pt x="7" y="1"/>
                    <a:pt x="5" y="2"/>
                  </a:cubicBezTo>
                  <a:cubicBezTo>
                    <a:pt x="2" y="4"/>
                    <a:pt x="0" y="6"/>
                    <a:pt x="1" y="7"/>
                  </a:cubicBezTo>
                  <a:close/>
                </a:path>
              </a:pathLst>
            </a:custGeom>
            <a:solidFill>
              <a:srgbClr val="0B2B3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11" name="Freeform 62"/>
            <p:cNvSpPr/>
            <p:nvPr/>
          </p:nvSpPr>
          <p:spPr bwMode="auto">
            <a:xfrm>
              <a:off x="5364272" y="2287375"/>
              <a:ext cx="99199" cy="270944"/>
            </a:xfrm>
            <a:custGeom>
              <a:avLst/>
              <a:gdLst>
                <a:gd name="T0" fmla="*/ 28 w 28"/>
                <a:gd name="T1" fmla="*/ 77 h 77"/>
                <a:gd name="T2" fmla="*/ 2 w 28"/>
                <a:gd name="T3" fmla="*/ 0 h 77"/>
                <a:gd name="T4" fmla="*/ 27 w 28"/>
                <a:gd name="T5" fmla="*/ 27 h 77"/>
                <a:gd name="T6" fmla="*/ 28 w 28"/>
                <a:gd name="T7" fmla="*/ 72 h 77"/>
                <a:gd name="T8" fmla="*/ 28 w 28"/>
                <a:gd name="T9" fmla="*/ 77 h 77"/>
                <a:gd name="T10" fmla="*/ 28 w 28"/>
                <a:gd name="T1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77">
                  <a:moveTo>
                    <a:pt x="28" y="77"/>
                  </a:moveTo>
                  <a:cubicBezTo>
                    <a:pt x="18" y="59"/>
                    <a:pt x="0" y="21"/>
                    <a:pt x="2" y="0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40"/>
                    <a:pt x="28" y="55"/>
                    <a:pt x="28" y="72"/>
                  </a:cubicBezTo>
                  <a:cubicBezTo>
                    <a:pt x="28" y="74"/>
                    <a:pt x="28" y="75"/>
                    <a:pt x="28" y="77"/>
                  </a:cubicBezTo>
                  <a:cubicBezTo>
                    <a:pt x="28" y="77"/>
                    <a:pt x="28" y="77"/>
                    <a:pt x="28" y="77"/>
                  </a:cubicBezTo>
                </a:path>
              </a:pathLst>
            </a:custGeom>
            <a:solidFill>
              <a:srgbClr val="EE363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12" name="Freeform 63"/>
            <p:cNvSpPr/>
            <p:nvPr/>
          </p:nvSpPr>
          <p:spPr bwMode="auto">
            <a:xfrm>
              <a:off x="5269516" y="2029756"/>
              <a:ext cx="433807" cy="500433"/>
            </a:xfrm>
            <a:custGeom>
              <a:avLst/>
              <a:gdLst>
                <a:gd name="T0" fmla="*/ 2 w 123"/>
                <a:gd name="T1" fmla="*/ 40 h 142"/>
                <a:gd name="T2" fmla="*/ 68 w 123"/>
                <a:gd name="T3" fmla="*/ 142 h 142"/>
                <a:gd name="T4" fmla="*/ 123 w 123"/>
                <a:gd name="T5" fmla="*/ 98 h 142"/>
                <a:gd name="T6" fmla="*/ 71 w 123"/>
                <a:gd name="T7" fmla="*/ 31 h 142"/>
                <a:gd name="T8" fmla="*/ 2 w 123"/>
                <a:gd name="T9" fmla="*/ 4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42">
                  <a:moveTo>
                    <a:pt x="2" y="40"/>
                  </a:moveTo>
                  <a:cubicBezTo>
                    <a:pt x="0" y="70"/>
                    <a:pt x="68" y="142"/>
                    <a:pt x="68" y="142"/>
                  </a:cubicBezTo>
                  <a:cubicBezTo>
                    <a:pt x="123" y="98"/>
                    <a:pt x="123" y="98"/>
                    <a:pt x="123" y="98"/>
                  </a:cubicBezTo>
                  <a:cubicBezTo>
                    <a:pt x="123" y="98"/>
                    <a:pt x="100" y="59"/>
                    <a:pt x="71" y="31"/>
                  </a:cubicBezTo>
                  <a:cubicBezTo>
                    <a:pt x="39" y="0"/>
                    <a:pt x="5" y="6"/>
                    <a:pt x="2" y="40"/>
                  </a:cubicBezTo>
                  <a:close/>
                </a:path>
              </a:pathLst>
            </a:custGeom>
            <a:solidFill>
              <a:srgbClr val="F15F5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13" name="Freeform 64"/>
            <p:cNvSpPr>
              <a:spLocks noEditPoints="1"/>
            </p:cNvSpPr>
            <p:nvPr/>
          </p:nvSpPr>
          <p:spPr bwMode="auto">
            <a:xfrm>
              <a:off x="5256190" y="5701569"/>
              <a:ext cx="112523" cy="38495"/>
            </a:xfrm>
            <a:custGeom>
              <a:avLst/>
              <a:gdLst>
                <a:gd name="T0" fmla="*/ 76 w 76"/>
                <a:gd name="T1" fmla="*/ 26 h 26"/>
                <a:gd name="T2" fmla="*/ 76 w 76"/>
                <a:gd name="T3" fmla="*/ 26 h 26"/>
                <a:gd name="T4" fmla="*/ 76 w 76"/>
                <a:gd name="T5" fmla="*/ 0 h 26"/>
                <a:gd name="T6" fmla="*/ 76 w 76"/>
                <a:gd name="T7" fmla="*/ 0 h 26"/>
                <a:gd name="T8" fmla="*/ 76 w 76"/>
                <a:gd name="T9" fmla="*/ 26 h 26"/>
                <a:gd name="T10" fmla="*/ 0 w 76"/>
                <a:gd name="T11" fmla="*/ 26 h 26"/>
                <a:gd name="T12" fmla="*/ 0 w 76"/>
                <a:gd name="T13" fmla="*/ 26 h 26"/>
                <a:gd name="T14" fmla="*/ 2 w 76"/>
                <a:gd name="T15" fmla="*/ 0 h 26"/>
                <a:gd name="T16" fmla="*/ 2 w 76"/>
                <a:gd name="T17" fmla="*/ 0 h 26"/>
                <a:gd name="T18" fmla="*/ 0 w 76"/>
                <a:gd name="T1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26">
                  <a:moveTo>
                    <a:pt x="76" y="26"/>
                  </a:moveTo>
                  <a:lnTo>
                    <a:pt x="76" y="26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6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3C4C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14" name="Freeform 65"/>
            <p:cNvSpPr>
              <a:spLocks noEditPoints="1"/>
            </p:cNvSpPr>
            <p:nvPr/>
          </p:nvSpPr>
          <p:spPr bwMode="auto">
            <a:xfrm>
              <a:off x="5256190" y="5701569"/>
              <a:ext cx="112523" cy="38495"/>
            </a:xfrm>
            <a:custGeom>
              <a:avLst/>
              <a:gdLst>
                <a:gd name="T0" fmla="*/ 76 w 76"/>
                <a:gd name="T1" fmla="*/ 26 h 26"/>
                <a:gd name="T2" fmla="*/ 76 w 76"/>
                <a:gd name="T3" fmla="*/ 26 h 26"/>
                <a:gd name="T4" fmla="*/ 76 w 76"/>
                <a:gd name="T5" fmla="*/ 0 h 26"/>
                <a:gd name="T6" fmla="*/ 76 w 76"/>
                <a:gd name="T7" fmla="*/ 0 h 26"/>
                <a:gd name="T8" fmla="*/ 76 w 76"/>
                <a:gd name="T9" fmla="*/ 26 h 26"/>
                <a:gd name="T10" fmla="*/ 0 w 76"/>
                <a:gd name="T11" fmla="*/ 26 h 26"/>
                <a:gd name="T12" fmla="*/ 0 w 76"/>
                <a:gd name="T13" fmla="*/ 26 h 26"/>
                <a:gd name="T14" fmla="*/ 2 w 76"/>
                <a:gd name="T15" fmla="*/ 0 h 26"/>
                <a:gd name="T16" fmla="*/ 2 w 76"/>
                <a:gd name="T17" fmla="*/ 0 h 26"/>
                <a:gd name="T18" fmla="*/ 0 w 76"/>
                <a:gd name="T1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26">
                  <a:moveTo>
                    <a:pt x="76" y="26"/>
                  </a:moveTo>
                  <a:lnTo>
                    <a:pt x="76" y="26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6" y="26"/>
                  </a:lnTo>
                  <a:moveTo>
                    <a:pt x="0" y="26"/>
                  </a:moveTo>
                  <a:lnTo>
                    <a:pt x="0" y="2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6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15" name="Freeform 66"/>
            <p:cNvSpPr/>
            <p:nvPr/>
          </p:nvSpPr>
          <p:spPr bwMode="auto">
            <a:xfrm>
              <a:off x="5256190" y="5701569"/>
              <a:ext cx="112523" cy="38495"/>
            </a:xfrm>
            <a:custGeom>
              <a:avLst/>
              <a:gdLst>
                <a:gd name="T0" fmla="*/ 76 w 76"/>
                <a:gd name="T1" fmla="*/ 26 h 26"/>
                <a:gd name="T2" fmla="*/ 0 w 76"/>
                <a:gd name="T3" fmla="*/ 26 h 26"/>
                <a:gd name="T4" fmla="*/ 2 w 76"/>
                <a:gd name="T5" fmla="*/ 0 h 26"/>
                <a:gd name="T6" fmla="*/ 76 w 76"/>
                <a:gd name="T7" fmla="*/ 0 h 26"/>
                <a:gd name="T8" fmla="*/ 76 w 76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26">
                  <a:moveTo>
                    <a:pt x="76" y="26"/>
                  </a:moveTo>
                  <a:lnTo>
                    <a:pt x="0" y="26"/>
                  </a:lnTo>
                  <a:lnTo>
                    <a:pt x="2" y="0"/>
                  </a:lnTo>
                  <a:lnTo>
                    <a:pt x="76" y="0"/>
                  </a:lnTo>
                  <a:lnTo>
                    <a:pt x="76" y="26"/>
                  </a:lnTo>
                  <a:close/>
                </a:path>
              </a:pathLst>
            </a:custGeom>
            <a:solidFill>
              <a:srgbClr val="8EB5E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16" name="Freeform 67"/>
            <p:cNvSpPr/>
            <p:nvPr/>
          </p:nvSpPr>
          <p:spPr bwMode="auto">
            <a:xfrm>
              <a:off x="5256190" y="5701569"/>
              <a:ext cx="112523" cy="38495"/>
            </a:xfrm>
            <a:custGeom>
              <a:avLst/>
              <a:gdLst>
                <a:gd name="T0" fmla="*/ 76 w 76"/>
                <a:gd name="T1" fmla="*/ 26 h 26"/>
                <a:gd name="T2" fmla="*/ 0 w 76"/>
                <a:gd name="T3" fmla="*/ 26 h 26"/>
                <a:gd name="T4" fmla="*/ 2 w 76"/>
                <a:gd name="T5" fmla="*/ 0 h 26"/>
                <a:gd name="T6" fmla="*/ 76 w 76"/>
                <a:gd name="T7" fmla="*/ 0 h 26"/>
                <a:gd name="T8" fmla="*/ 76 w 76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26">
                  <a:moveTo>
                    <a:pt x="76" y="26"/>
                  </a:moveTo>
                  <a:lnTo>
                    <a:pt x="0" y="26"/>
                  </a:lnTo>
                  <a:lnTo>
                    <a:pt x="2" y="0"/>
                  </a:lnTo>
                  <a:lnTo>
                    <a:pt x="76" y="0"/>
                  </a:lnTo>
                  <a:lnTo>
                    <a:pt x="76" y="26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17" name="Freeform 68"/>
            <p:cNvSpPr/>
            <p:nvPr/>
          </p:nvSpPr>
          <p:spPr bwMode="auto">
            <a:xfrm>
              <a:off x="4520347" y="5603851"/>
              <a:ext cx="10364" cy="31091"/>
            </a:xfrm>
            <a:custGeom>
              <a:avLst/>
              <a:gdLst>
                <a:gd name="T0" fmla="*/ 0 w 7"/>
                <a:gd name="T1" fmla="*/ 21 h 21"/>
                <a:gd name="T2" fmla="*/ 0 w 7"/>
                <a:gd name="T3" fmla="*/ 21 h 21"/>
                <a:gd name="T4" fmla="*/ 7 w 7"/>
                <a:gd name="T5" fmla="*/ 0 h 21"/>
                <a:gd name="T6" fmla="*/ 7 w 7"/>
                <a:gd name="T7" fmla="*/ 0 h 21"/>
                <a:gd name="T8" fmla="*/ 0 w 7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1">
                  <a:moveTo>
                    <a:pt x="0" y="21"/>
                  </a:moveTo>
                  <a:lnTo>
                    <a:pt x="0" y="21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C3C4C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18" name="Freeform 69"/>
            <p:cNvSpPr/>
            <p:nvPr/>
          </p:nvSpPr>
          <p:spPr bwMode="auto">
            <a:xfrm>
              <a:off x="4520347" y="5603851"/>
              <a:ext cx="10364" cy="31091"/>
            </a:xfrm>
            <a:custGeom>
              <a:avLst/>
              <a:gdLst>
                <a:gd name="T0" fmla="*/ 0 w 7"/>
                <a:gd name="T1" fmla="*/ 21 h 21"/>
                <a:gd name="T2" fmla="*/ 0 w 7"/>
                <a:gd name="T3" fmla="*/ 21 h 21"/>
                <a:gd name="T4" fmla="*/ 7 w 7"/>
                <a:gd name="T5" fmla="*/ 0 h 21"/>
                <a:gd name="T6" fmla="*/ 7 w 7"/>
                <a:gd name="T7" fmla="*/ 0 h 21"/>
                <a:gd name="T8" fmla="*/ 0 w 7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1">
                  <a:moveTo>
                    <a:pt x="0" y="21"/>
                  </a:moveTo>
                  <a:lnTo>
                    <a:pt x="0" y="21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21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19" name="Freeform 70"/>
            <p:cNvSpPr/>
            <p:nvPr/>
          </p:nvSpPr>
          <p:spPr bwMode="auto">
            <a:xfrm>
              <a:off x="4520347" y="5603851"/>
              <a:ext cx="115484" cy="51819"/>
            </a:xfrm>
            <a:custGeom>
              <a:avLst/>
              <a:gdLst>
                <a:gd name="T0" fmla="*/ 71 w 78"/>
                <a:gd name="T1" fmla="*/ 35 h 35"/>
                <a:gd name="T2" fmla="*/ 0 w 78"/>
                <a:gd name="T3" fmla="*/ 21 h 35"/>
                <a:gd name="T4" fmla="*/ 7 w 78"/>
                <a:gd name="T5" fmla="*/ 0 h 35"/>
                <a:gd name="T6" fmla="*/ 78 w 78"/>
                <a:gd name="T7" fmla="*/ 14 h 35"/>
                <a:gd name="T8" fmla="*/ 71 w 78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35">
                  <a:moveTo>
                    <a:pt x="71" y="35"/>
                  </a:moveTo>
                  <a:lnTo>
                    <a:pt x="0" y="21"/>
                  </a:lnTo>
                  <a:lnTo>
                    <a:pt x="7" y="0"/>
                  </a:lnTo>
                  <a:lnTo>
                    <a:pt x="78" y="14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8EB5E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20" name="Freeform 71"/>
            <p:cNvSpPr/>
            <p:nvPr/>
          </p:nvSpPr>
          <p:spPr bwMode="auto">
            <a:xfrm>
              <a:off x="4520347" y="5603851"/>
              <a:ext cx="115484" cy="51819"/>
            </a:xfrm>
            <a:custGeom>
              <a:avLst/>
              <a:gdLst>
                <a:gd name="T0" fmla="*/ 71 w 78"/>
                <a:gd name="T1" fmla="*/ 35 h 35"/>
                <a:gd name="T2" fmla="*/ 0 w 78"/>
                <a:gd name="T3" fmla="*/ 21 h 35"/>
                <a:gd name="T4" fmla="*/ 7 w 78"/>
                <a:gd name="T5" fmla="*/ 0 h 35"/>
                <a:gd name="T6" fmla="*/ 78 w 78"/>
                <a:gd name="T7" fmla="*/ 14 h 35"/>
                <a:gd name="T8" fmla="*/ 71 w 78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35">
                  <a:moveTo>
                    <a:pt x="71" y="35"/>
                  </a:moveTo>
                  <a:lnTo>
                    <a:pt x="0" y="21"/>
                  </a:lnTo>
                  <a:lnTo>
                    <a:pt x="7" y="0"/>
                  </a:lnTo>
                  <a:lnTo>
                    <a:pt x="78" y="14"/>
                  </a:lnTo>
                  <a:lnTo>
                    <a:pt x="71" y="35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21" name="Freeform 72"/>
            <p:cNvSpPr/>
            <p:nvPr/>
          </p:nvSpPr>
          <p:spPr bwMode="auto">
            <a:xfrm>
              <a:off x="4988207" y="1464178"/>
              <a:ext cx="355337" cy="509316"/>
            </a:xfrm>
            <a:custGeom>
              <a:avLst/>
              <a:gdLst>
                <a:gd name="T0" fmla="*/ 8 w 101"/>
                <a:gd name="T1" fmla="*/ 47 h 145"/>
                <a:gd name="T2" fmla="*/ 12 w 101"/>
                <a:gd name="T3" fmla="*/ 115 h 145"/>
                <a:gd name="T4" fmla="*/ 84 w 101"/>
                <a:gd name="T5" fmla="*/ 112 h 145"/>
                <a:gd name="T6" fmla="*/ 74 w 101"/>
                <a:gd name="T7" fmla="*/ 20 h 145"/>
                <a:gd name="T8" fmla="*/ 8 w 101"/>
                <a:gd name="T9" fmla="*/ 4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45">
                  <a:moveTo>
                    <a:pt x="8" y="47"/>
                  </a:moveTo>
                  <a:cubicBezTo>
                    <a:pt x="4" y="78"/>
                    <a:pt x="0" y="96"/>
                    <a:pt x="12" y="115"/>
                  </a:cubicBezTo>
                  <a:cubicBezTo>
                    <a:pt x="30" y="145"/>
                    <a:pt x="70" y="140"/>
                    <a:pt x="84" y="112"/>
                  </a:cubicBezTo>
                  <a:cubicBezTo>
                    <a:pt x="96" y="86"/>
                    <a:pt x="101" y="39"/>
                    <a:pt x="74" y="20"/>
                  </a:cubicBezTo>
                  <a:cubicBezTo>
                    <a:pt x="48" y="0"/>
                    <a:pt x="13" y="16"/>
                    <a:pt x="8" y="47"/>
                  </a:cubicBez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22" name="Freeform 73"/>
            <p:cNvSpPr/>
            <p:nvPr/>
          </p:nvSpPr>
          <p:spPr bwMode="auto">
            <a:xfrm>
              <a:off x="4871242" y="1357578"/>
              <a:ext cx="553733" cy="531524"/>
            </a:xfrm>
            <a:custGeom>
              <a:avLst/>
              <a:gdLst>
                <a:gd name="T0" fmla="*/ 97 w 157"/>
                <a:gd name="T1" fmla="*/ 106 h 151"/>
                <a:gd name="T2" fmla="*/ 55 w 157"/>
                <a:gd name="T3" fmla="*/ 147 h 151"/>
                <a:gd name="T4" fmla="*/ 26 w 157"/>
                <a:gd name="T5" fmla="*/ 116 h 151"/>
                <a:gd name="T6" fmla="*/ 6 w 157"/>
                <a:gd name="T7" fmla="*/ 63 h 151"/>
                <a:gd name="T8" fmla="*/ 56 w 157"/>
                <a:gd name="T9" fmla="*/ 27 h 151"/>
                <a:gd name="T10" fmla="*/ 126 w 157"/>
                <a:gd name="T11" fmla="*/ 7 h 151"/>
                <a:gd name="T12" fmla="*/ 134 w 157"/>
                <a:gd name="T13" fmla="*/ 35 h 151"/>
                <a:gd name="T14" fmla="*/ 147 w 157"/>
                <a:gd name="T15" fmla="*/ 47 h 151"/>
                <a:gd name="T16" fmla="*/ 100 w 157"/>
                <a:gd name="T17" fmla="*/ 91 h 151"/>
                <a:gd name="T18" fmla="*/ 97 w 157"/>
                <a:gd name="T19" fmla="*/ 10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1">
                  <a:moveTo>
                    <a:pt x="97" y="106"/>
                  </a:moveTo>
                  <a:cubicBezTo>
                    <a:pt x="97" y="114"/>
                    <a:pt x="75" y="143"/>
                    <a:pt x="55" y="147"/>
                  </a:cubicBezTo>
                  <a:cubicBezTo>
                    <a:pt x="34" y="151"/>
                    <a:pt x="29" y="145"/>
                    <a:pt x="26" y="116"/>
                  </a:cubicBezTo>
                  <a:cubicBezTo>
                    <a:pt x="22" y="84"/>
                    <a:pt x="11" y="84"/>
                    <a:pt x="6" y="63"/>
                  </a:cubicBezTo>
                  <a:cubicBezTo>
                    <a:pt x="0" y="36"/>
                    <a:pt x="26" y="12"/>
                    <a:pt x="56" y="27"/>
                  </a:cubicBezTo>
                  <a:cubicBezTo>
                    <a:pt x="83" y="39"/>
                    <a:pt x="107" y="15"/>
                    <a:pt x="126" y="7"/>
                  </a:cubicBezTo>
                  <a:cubicBezTo>
                    <a:pt x="144" y="0"/>
                    <a:pt x="147" y="21"/>
                    <a:pt x="134" y="35"/>
                  </a:cubicBezTo>
                  <a:cubicBezTo>
                    <a:pt x="122" y="49"/>
                    <a:pt x="142" y="41"/>
                    <a:pt x="147" y="47"/>
                  </a:cubicBezTo>
                  <a:cubicBezTo>
                    <a:pt x="157" y="57"/>
                    <a:pt x="141" y="82"/>
                    <a:pt x="100" y="91"/>
                  </a:cubicBezTo>
                  <a:cubicBezTo>
                    <a:pt x="107" y="99"/>
                    <a:pt x="97" y="106"/>
                    <a:pt x="97" y="106"/>
                  </a:cubicBezTo>
                  <a:close/>
                </a:path>
              </a:pathLst>
            </a:custGeom>
            <a:solidFill>
              <a:srgbClr val="18458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23" name="Freeform 74"/>
            <p:cNvSpPr/>
            <p:nvPr/>
          </p:nvSpPr>
          <p:spPr bwMode="auto">
            <a:xfrm>
              <a:off x="5182161" y="1643327"/>
              <a:ext cx="84393" cy="158420"/>
            </a:xfrm>
            <a:custGeom>
              <a:avLst/>
              <a:gdLst>
                <a:gd name="T0" fmla="*/ 0 w 24"/>
                <a:gd name="T1" fmla="*/ 15 h 45"/>
                <a:gd name="T2" fmla="*/ 7 w 24"/>
                <a:gd name="T3" fmla="*/ 37 h 45"/>
                <a:gd name="T4" fmla="*/ 23 w 24"/>
                <a:gd name="T5" fmla="*/ 32 h 45"/>
                <a:gd name="T6" fmla="*/ 15 w 24"/>
                <a:gd name="T7" fmla="*/ 5 h 45"/>
                <a:gd name="T8" fmla="*/ 0 w 24"/>
                <a:gd name="T9" fmla="*/ 1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5">
                  <a:moveTo>
                    <a:pt x="0" y="15"/>
                  </a:moveTo>
                  <a:cubicBezTo>
                    <a:pt x="0" y="23"/>
                    <a:pt x="3" y="31"/>
                    <a:pt x="7" y="37"/>
                  </a:cubicBezTo>
                  <a:cubicBezTo>
                    <a:pt x="14" y="45"/>
                    <a:pt x="21" y="41"/>
                    <a:pt x="23" y="32"/>
                  </a:cubicBezTo>
                  <a:cubicBezTo>
                    <a:pt x="24" y="24"/>
                    <a:pt x="23" y="10"/>
                    <a:pt x="15" y="5"/>
                  </a:cubicBezTo>
                  <a:cubicBezTo>
                    <a:pt x="7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24" name="Freeform 75"/>
            <p:cNvSpPr/>
            <p:nvPr/>
          </p:nvSpPr>
          <p:spPr bwMode="auto">
            <a:xfrm>
              <a:off x="4492216" y="3029141"/>
              <a:ext cx="735844" cy="2605803"/>
            </a:xfrm>
            <a:custGeom>
              <a:avLst/>
              <a:gdLst>
                <a:gd name="T0" fmla="*/ 209 w 209"/>
                <a:gd name="T1" fmla="*/ 0 h 741"/>
                <a:gd name="T2" fmla="*/ 166 w 209"/>
                <a:gd name="T3" fmla="*/ 332 h 741"/>
                <a:gd name="T4" fmla="*/ 57 w 209"/>
                <a:gd name="T5" fmla="*/ 741 h 741"/>
                <a:gd name="T6" fmla="*/ 0 w 209"/>
                <a:gd name="T7" fmla="*/ 729 h 741"/>
                <a:gd name="T8" fmla="*/ 72 w 209"/>
                <a:gd name="T9" fmla="*/ 341 h 741"/>
                <a:gd name="T10" fmla="*/ 100 w 209"/>
                <a:gd name="T11" fmla="*/ 0 h 741"/>
                <a:gd name="T12" fmla="*/ 209 w 209"/>
                <a:gd name="T13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741">
                  <a:moveTo>
                    <a:pt x="209" y="0"/>
                  </a:moveTo>
                  <a:cubicBezTo>
                    <a:pt x="209" y="0"/>
                    <a:pt x="182" y="241"/>
                    <a:pt x="166" y="332"/>
                  </a:cubicBezTo>
                  <a:cubicBezTo>
                    <a:pt x="149" y="431"/>
                    <a:pt x="57" y="741"/>
                    <a:pt x="57" y="741"/>
                  </a:cubicBezTo>
                  <a:cubicBezTo>
                    <a:pt x="0" y="729"/>
                    <a:pt x="0" y="729"/>
                    <a:pt x="0" y="729"/>
                  </a:cubicBezTo>
                  <a:cubicBezTo>
                    <a:pt x="0" y="729"/>
                    <a:pt x="63" y="439"/>
                    <a:pt x="72" y="341"/>
                  </a:cubicBezTo>
                  <a:cubicBezTo>
                    <a:pt x="81" y="234"/>
                    <a:pt x="100" y="0"/>
                    <a:pt x="100" y="0"/>
                  </a:cubicBezTo>
                  <a:cubicBezTo>
                    <a:pt x="209" y="0"/>
                    <a:pt x="209" y="0"/>
                    <a:pt x="209" y="0"/>
                  </a:cubicBezTo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25" name="Freeform 76"/>
            <p:cNvSpPr/>
            <p:nvPr/>
          </p:nvSpPr>
          <p:spPr bwMode="auto">
            <a:xfrm>
              <a:off x="4492216" y="3029141"/>
              <a:ext cx="735844" cy="2605803"/>
            </a:xfrm>
            <a:custGeom>
              <a:avLst/>
              <a:gdLst>
                <a:gd name="T0" fmla="*/ 57 w 209"/>
                <a:gd name="T1" fmla="*/ 741 h 741"/>
                <a:gd name="T2" fmla="*/ 41 w 209"/>
                <a:gd name="T3" fmla="*/ 738 h 741"/>
                <a:gd name="T4" fmla="*/ 11 w 209"/>
                <a:gd name="T5" fmla="*/ 732 h 741"/>
                <a:gd name="T6" fmla="*/ 0 w 209"/>
                <a:gd name="T7" fmla="*/ 729 h 741"/>
                <a:gd name="T8" fmla="*/ 72 w 209"/>
                <a:gd name="T9" fmla="*/ 341 h 741"/>
                <a:gd name="T10" fmla="*/ 100 w 209"/>
                <a:gd name="T11" fmla="*/ 0 h 741"/>
                <a:gd name="T12" fmla="*/ 209 w 209"/>
                <a:gd name="T13" fmla="*/ 0 h 741"/>
                <a:gd name="T14" fmla="*/ 209 w 209"/>
                <a:gd name="T15" fmla="*/ 0 h 741"/>
                <a:gd name="T16" fmla="*/ 158 w 209"/>
                <a:gd name="T17" fmla="*/ 0 h 741"/>
                <a:gd name="T18" fmla="*/ 158 w 209"/>
                <a:gd name="T19" fmla="*/ 0 h 741"/>
                <a:gd name="T20" fmla="*/ 168 w 209"/>
                <a:gd name="T21" fmla="*/ 114 h 741"/>
                <a:gd name="T22" fmla="*/ 167 w 209"/>
                <a:gd name="T23" fmla="*/ 328 h 741"/>
                <a:gd name="T24" fmla="*/ 166 w 209"/>
                <a:gd name="T25" fmla="*/ 332 h 741"/>
                <a:gd name="T26" fmla="*/ 148 w 209"/>
                <a:gd name="T27" fmla="*/ 413 h 741"/>
                <a:gd name="T28" fmla="*/ 79 w 209"/>
                <a:gd name="T29" fmla="*/ 664 h 741"/>
                <a:gd name="T30" fmla="*/ 69 w 209"/>
                <a:gd name="T31" fmla="*/ 700 h 741"/>
                <a:gd name="T32" fmla="*/ 69 w 209"/>
                <a:gd name="T33" fmla="*/ 701 h 741"/>
                <a:gd name="T34" fmla="*/ 57 w 209"/>
                <a:gd name="T35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9" h="741">
                  <a:moveTo>
                    <a:pt x="57" y="741"/>
                  </a:moveTo>
                  <a:cubicBezTo>
                    <a:pt x="41" y="738"/>
                    <a:pt x="41" y="738"/>
                    <a:pt x="41" y="738"/>
                  </a:cubicBezTo>
                  <a:cubicBezTo>
                    <a:pt x="11" y="732"/>
                    <a:pt x="11" y="732"/>
                    <a:pt x="11" y="732"/>
                  </a:cubicBezTo>
                  <a:cubicBezTo>
                    <a:pt x="0" y="729"/>
                    <a:pt x="0" y="729"/>
                    <a:pt x="0" y="729"/>
                  </a:cubicBezTo>
                  <a:cubicBezTo>
                    <a:pt x="0" y="729"/>
                    <a:pt x="63" y="439"/>
                    <a:pt x="72" y="341"/>
                  </a:cubicBezTo>
                  <a:cubicBezTo>
                    <a:pt x="81" y="234"/>
                    <a:pt x="100" y="0"/>
                    <a:pt x="100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8" y="0"/>
                    <a:pt x="163" y="50"/>
                    <a:pt x="168" y="114"/>
                  </a:cubicBezTo>
                  <a:cubicBezTo>
                    <a:pt x="153" y="164"/>
                    <a:pt x="161" y="267"/>
                    <a:pt x="167" y="328"/>
                  </a:cubicBezTo>
                  <a:cubicBezTo>
                    <a:pt x="167" y="329"/>
                    <a:pt x="166" y="330"/>
                    <a:pt x="166" y="332"/>
                  </a:cubicBezTo>
                  <a:cubicBezTo>
                    <a:pt x="163" y="352"/>
                    <a:pt x="156" y="380"/>
                    <a:pt x="148" y="413"/>
                  </a:cubicBezTo>
                  <a:cubicBezTo>
                    <a:pt x="128" y="491"/>
                    <a:pt x="99" y="595"/>
                    <a:pt x="79" y="664"/>
                  </a:cubicBezTo>
                  <a:cubicBezTo>
                    <a:pt x="75" y="677"/>
                    <a:pt x="72" y="689"/>
                    <a:pt x="69" y="700"/>
                  </a:cubicBezTo>
                  <a:cubicBezTo>
                    <a:pt x="69" y="700"/>
                    <a:pt x="69" y="701"/>
                    <a:pt x="69" y="701"/>
                  </a:cubicBezTo>
                  <a:cubicBezTo>
                    <a:pt x="61" y="726"/>
                    <a:pt x="57" y="741"/>
                    <a:pt x="57" y="741"/>
                  </a:cubicBezTo>
                </a:path>
              </a:pathLst>
            </a:custGeom>
            <a:solidFill>
              <a:srgbClr val="205DA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26" name="Freeform 77"/>
            <p:cNvSpPr/>
            <p:nvPr/>
          </p:nvSpPr>
          <p:spPr bwMode="auto">
            <a:xfrm>
              <a:off x="4477410" y="5525381"/>
              <a:ext cx="257619" cy="116965"/>
            </a:xfrm>
            <a:custGeom>
              <a:avLst/>
              <a:gdLst>
                <a:gd name="T0" fmla="*/ 174 w 174"/>
                <a:gd name="T1" fmla="*/ 29 h 79"/>
                <a:gd name="T2" fmla="*/ 152 w 174"/>
                <a:gd name="T3" fmla="*/ 79 h 79"/>
                <a:gd name="T4" fmla="*/ 0 w 174"/>
                <a:gd name="T5" fmla="*/ 46 h 79"/>
                <a:gd name="T6" fmla="*/ 12 w 174"/>
                <a:gd name="T7" fmla="*/ 0 h 79"/>
                <a:gd name="T8" fmla="*/ 174 w 174"/>
                <a:gd name="T9" fmla="*/ 29 h 79"/>
                <a:gd name="T10" fmla="*/ 174 w 174"/>
                <a:gd name="T11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79">
                  <a:moveTo>
                    <a:pt x="174" y="29"/>
                  </a:moveTo>
                  <a:lnTo>
                    <a:pt x="152" y="79"/>
                  </a:lnTo>
                  <a:lnTo>
                    <a:pt x="0" y="46"/>
                  </a:lnTo>
                  <a:lnTo>
                    <a:pt x="12" y="0"/>
                  </a:lnTo>
                  <a:lnTo>
                    <a:pt x="174" y="29"/>
                  </a:lnTo>
                  <a:lnTo>
                    <a:pt x="174" y="29"/>
                  </a:lnTo>
                  <a:close/>
                </a:path>
              </a:pathLst>
            </a:custGeom>
            <a:solidFill>
              <a:srgbClr val="272569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27" name="Freeform: Shape 87"/>
            <p:cNvSpPr/>
            <p:nvPr/>
          </p:nvSpPr>
          <p:spPr bwMode="auto">
            <a:xfrm>
              <a:off x="5053441" y="3430375"/>
              <a:ext cx="68019" cy="752129"/>
            </a:xfrm>
            <a:custGeom>
              <a:avLst/>
              <a:gdLst>
                <a:gd name="connsiteX0" fmla="*/ 31961 w 72931"/>
                <a:gd name="connsiteY0" fmla="*/ 0 h 806450"/>
                <a:gd name="connsiteX1" fmla="*/ 72931 w 72931"/>
                <a:gd name="connsiteY1" fmla="*/ 489900 h 806450"/>
                <a:gd name="connsiteX2" fmla="*/ 72931 w 72931"/>
                <a:gd name="connsiteY2" fmla="*/ 504825 h 806450"/>
                <a:gd name="connsiteX3" fmla="*/ 72931 w 72931"/>
                <a:gd name="connsiteY3" fmla="*/ 504974 h 806450"/>
                <a:gd name="connsiteX4" fmla="*/ 71440 w 72931"/>
                <a:gd name="connsiteY4" fmla="*/ 516539 h 806450"/>
                <a:gd name="connsiteX5" fmla="*/ 61758 w 72931"/>
                <a:gd name="connsiteY5" fmla="*/ 591648 h 806450"/>
                <a:gd name="connsiteX6" fmla="*/ 46859 w 72931"/>
                <a:gd name="connsiteY6" fmla="*/ 678323 h 806450"/>
                <a:gd name="connsiteX7" fmla="*/ 28237 w 72931"/>
                <a:gd name="connsiteY7" fmla="*/ 806450 h 806450"/>
                <a:gd name="connsiteX8" fmla="*/ 31961 w 72931"/>
                <a:gd name="connsiteY8" fmla="*/ 0 h 80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931" h="806450">
                  <a:moveTo>
                    <a:pt x="31961" y="0"/>
                  </a:moveTo>
                  <a:cubicBezTo>
                    <a:pt x="46859" y="150738"/>
                    <a:pt x="61758" y="327856"/>
                    <a:pt x="72931" y="489900"/>
                  </a:cubicBezTo>
                  <a:lnTo>
                    <a:pt x="72931" y="504825"/>
                  </a:lnTo>
                  <a:lnTo>
                    <a:pt x="72931" y="504974"/>
                  </a:lnTo>
                  <a:lnTo>
                    <a:pt x="71440" y="516539"/>
                  </a:lnTo>
                  <a:lnTo>
                    <a:pt x="61758" y="591648"/>
                  </a:lnTo>
                  <a:cubicBezTo>
                    <a:pt x="58033" y="621796"/>
                    <a:pt x="50584" y="651943"/>
                    <a:pt x="46859" y="678323"/>
                  </a:cubicBezTo>
                  <a:cubicBezTo>
                    <a:pt x="39410" y="727313"/>
                    <a:pt x="35686" y="768766"/>
                    <a:pt x="28237" y="806450"/>
                  </a:cubicBezTo>
                  <a:cubicBezTo>
                    <a:pt x="5889" y="576574"/>
                    <a:pt x="-23907" y="188423"/>
                    <a:pt x="31961" y="0"/>
                  </a:cubicBezTo>
                  <a:close/>
                </a:path>
              </a:pathLst>
            </a:custGeom>
            <a:solidFill>
              <a:srgbClr val="272569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  <a:noAutofit/>
            </a:bodyPr>
            <a:p>
              <a:endParaRPr lang="en-US"/>
            </a:p>
          </p:txBody>
        </p:sp>
        <p:sp>
          <p:nvSpPr>
            <p:cNvPr id="1050828" name="Freeform 83"/>
            <p:cNvSpPr/>
            <p:nvPr/>
          </p:nvSpPr>
          <p:spPr bwMode="auto">
            <a:xfrm>
              <a:off x="5047430" y="3029141"/>
              <a:ext cx="441210" cy="2672428"/>
            </a:xfrm>
            <a:custGeom>
              <a:avLst/>
              <a:gdLst>
                <a:gd name="T0" fmla="*/ 111 w 125"/>
                <a:gd name="T1" fmla="*/ 0 h 760"/>
                <a:gd name="T2" fmla="*/ 125 w 125"/>
                <a:gd name="T3" fmla="*/ 332 h 760"/>
                <a:gd name="T4" fmla="*/ 103 w 125"/>
                <a:gd name="T5" fmla="*/ 760 h 760"/>
                <a:gd name="T6" fmla="*/ 49 w 125"/>
                <a:gd name="T7" fmla="*/ 760 h 760"/>
                <a:gd name="T8" fmla="*/ 29 w 125"/>
                <a:gd name="T9" fmla="*/ 340 h 760"/>
                <a:gd name="T10" fmla="*/ 0 w 125"/>
                <a:gd name="T11" fmla="*/ 0 h 760"/>
                <a:gd name="T12" fmla="*/ 111 w 125"/>
                <a:gd name="T13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760">
                  <a:moveTo>
                    <a:pt x="111" y="0"/>
                  </a:moveTo>
                  <a:cubicBezTo>
                    <a:pt x="111" y="0"/>
                    <a:pt x="124" y="236"/>
                    <a:pt x="125" y="332"/>
                  </a:cubicBezTo>
                  <a:cubicBezTo>
                    <a:pt x="125" y="432"/>
                    <a:pt x="103" y="760"/>
                    <a:pt x="103" y="760"/>
                  </a:cubicBezTo>
                  <a:cubicBezTo>
                    <a:pt x="49" y="760"/>
                    <a:pt x="49" y="760"/>
                    <a:pt x="49" y="760"/>
                  </a:cubicBezTo>
                  <a:cubicBezTo>
                    <a:pt x="49" y="760"/>
                    <a:pt x="35" y="438"/>
                    <a:pt x="29" y="340"/>
                  </a:cubicBezTo>
                  <a:cubicBezTo>
                    <a:pt x="22" y="233"/>
                    <a:pt x="0" y="0"/>
                    <a:pt x="0" y="0"/>
                  </a:cubicBezTo>
                  <a:cubicBezTo>
                    <a:pt x="111" y="0"/>
                    <a:pt x="111" y="0"/>
                    <a:pt x="111" y="0"/>
                  </a:cubicBezTo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29" name="Freeform 84"/>
            <p:cNvSpPr/>
            <p:nvPr/>
          </p:nvSpPr>
          <p:spPr bwMode="auto">
            <a:xfrm>
              <a:off x="5047430" y="3029141"/>
              <a:ext cx="441210" cy="2672428"/>
            </a:xfrm>
            <a:custGeom>
              <a:avLst/>
              <a:gdLst>
                <a:gd name="T0" fmla="*/ 103 w 125"/>
                <a:gd name="T1" fmla="*/ 760 h 760"/>
                <a:gd name="T2" fmla="*/ 91 w 125"/>
                <a:gd name="T3" fmla="*/ 760 h 760"/>
                <a:gd name="T4" fmla="*/ 60 w 125"/>
                <a:gd name="T5" fmla="*/ 760 h 760"/>
                <a:gd name="T6" fmla="*/ 49 w 125"/>
                <a:gd name="T7" fmla="*/ 760 h 760"/>
                <a:gd name="T8" fmla="*/ 29 w 125"/>
                <a:gd name="T9" fmla="*/ 340 h 760"/>
                <a:gd name="T10" fmla="*/ 21 w 125"/>
                <a:gd name="T11" fmla="*/ 244 h 760"/>
                <a:gd name="T12" fmla="*/ 10 w 125"/>
                <a:gd name="T13" fmla="*/ 114 h 760"/>
                <a:gd name="T14" fmla="*/ 0 w 125"/>
                <a:gd name="T15" fmla="*/ 0 h 760"/>
                <a:gd name="T16" fmla="*/ 111 w 125"/>
                <a:gd name="T17" fmla="*/ 0 h 760"/>
                <a:gd name="T18" fmla="*/ 125 w 125"/>
                <a:gd name="T19" fmla="*/ 332 h 760"/>
                <a:gd name="T20" fmla="*/ 125 w 125"/>
                <a:gd name="T21" fmla="*/ 334 h 760"/>
                <a:gd name="T22" fmla="*/ 124 w 125"/>
                <a:gd name="T23" fmla="*/ 377 h 760"/>
                <a:gd name="T24" fmla="*/ 107 w 125"/>
                <a:gd name="T25" fmla="*/ 700 h 760"/>
                <a:gd name="T26" fmla="*/ 106 w 125"/>
                <a:gd name="T27" fmla="*/ 701 h 760"/>
                <a:gd name="T28" fmla="*/ 103 w 125"/>
                <a:gd name="T29" fmla="*/ 76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760">
                  <a:moveTo>
                    <a:pt x="103" y="760"/>
                  </a:moveTo>
                  <a:cubicBezTo>
                    <a:pt x="91" y="760"/>
                    <a:pt x="91" y="760"/>
                    <a:pt x="91" y="760"/>
                  </a:cubicBezTo>
                  <a:cubicBezTo>
                    <a:pt x="60" y="760"/>
                    <a:pt x="60" y="760"/>
                    <a:pt x="60" y="760"/>
                  </a:cubicBezTo>
                  <a:cubicBezTo>
                    <a:pt x="49" y="760"/>
                    <a:pt x="49" y="760"/>
                    <a:pt x="49" y="760"/>
                  </a:cubicBezTo>
                  <a:cubicBezTo>
                    <a:pt x="49" y="760"/>
                    <a:pt x="35" y="438"/>
                    <a:pt x="29" y="340"/>
                  </a:cubicBezTo>
                  <a:cubicBezTo>
                    <a:pt x="27" y="314"/>
                    <a:pt x="24" y="280"/>
                    <a:pt x="21" y="244"/>
                  </a:cubicBezTo>
                  <a:cubicBezTo>
                    <a:pt x="18" y="201"/>
                    <a:pt x="14" y="154"/>
                    <a:pt x="10" y="114"/>
                  </a:cubicBezTo>
                  <a:cubicBezTo>
                    <a:pt x="5" y="50"/>
                    <a:pt x="0" y="0"/>
                    <a:pt x="0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0"/>
                    <a:pt x="124" y="236"/>
                    <a:pt x="125" y="332"/>
                  </a:cubicBezTo>
                  <a:cubicBezTo>
                    <a:pt x="125" y="333"/>
                    <a:pt x="125" y="334"/>
                    <a:pt x="125" y="334"/>
                  </a:cubicBezTo>
                  <a:cubicBezTo>
                    <a:pt x="125" y="346"/>
                    <a:pt x="124" y="360"/>
                    <a:pt x="124" y="377"/>
                  </a:cubicBezTo>
                  <a:cubicBezTo>
                    <a:pt x="121" y="467"/>
                    <a:pt x="112" y="617"/>
                    <a:pt x="107" y="700"/>
                  </a:cubicBezTo>
                  <a:cubicBezTo>
                    <a:pt x="107" y="700"/>
                    <a:pt x="106" y="701"/>
                    <a:pt x="106" y="701"/>
                  </a:cubicBezTo>
                  <a:cubicBezTo>
                    <a:pt x="104" y="737"/>
                    <a:pt x="103" y="760"/>
                    <a:pt x="103" y="760"/>
                  </a:cubicBezTo>
                </a:path>
              </a:pathLst>
            </a:custGeom>
            <a:solidFill>
              <a:srgbClr val="205DA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30" name="Freeform 85"/>
            <p:cNvSpPr/>
            <p:nvPr/>
          </p:nvSpPr>
          <p:spPr bwMode="auto">
            <a:xfrm>
              <a:off x="5195487" y="5627540"/>
              <a:ext cx="247256" cy="78470"/>
            </a:xfrm>
            <a:custGeom>
              <a:avLst/>
              <a:gdLst>
                <a:gd name="T0" fmla="*/ 167 w 167"/>
                <a:gd name="T1" fmla="*/ 0 h 53"/>
                <a:gd name="T2" fmla="*/ 162 w 167"/>
                <a:gd name="T3" fmla="*/ 53 h 53"/>
                <a:gd name="T4" fmla="*/ 7 w 167"/>
                <a:gd name="T5" fmla="*/ 53 h 53"/>
                <a:gd name="T6" fmla="*/ 0 w 167"/>
                <a:gd name="T7" fmla="*/ 5 h 53"/>
                <a:gd name="T8" fmla="*/ 167 w 167"/>
                <a:gd name="T9" fmla="*/ 0 h 53"/>
                <a:gd name="T10" fmla="*/ 167 w 167"/>
                <a:gd name="T1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53">
                  <a:moveTo>
                    <a:pt x="167" y="0"/>
                  </a:moveTo>
                  <a:lnTo>
                    <a:pt x="162" y="53"/>
                  </a:lnTo>
                  <a:lnTo>
                    <a:pt x="7" y="53"/>
                  </a:lnTo>
                  <a:lnTo>
                    <a:pt x="0" y="5"/>
                  </a:lnTo>
                  <a:lnTo>
                    <a:pt x="167" y="0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272569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</p:grpSp>
      <p:pic>
        <p:nvPicPr>
          <p:cNvPr id="209719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212569" y="0"/>
            <a:ext cx="4603039" cy="6541777"/>
          </a:xfrm>
          <a:prstGeom prst="rect"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33" name="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D71B9F-3993-4306-BFF8-A983D4BB9097}" type="slidenum">
              <a:rPr lang="en-US" smtClean="0"/>
              <a:t>21</a:t>
            </a:fld>
            <a:endParaRPr lang="en-US"/>
          </a:p>
        </p:txBody>
      </p:sp>
      <p:grpSp>
        <p:nvGrpSpPr>
          <p:cNvPr id="301" name="Group 132"/>
          <p:cNvGrpSpPr/>
          <p:nvPr/>
        </p:nvGrpSpPr>
        <p:grpSpPr>
          <a:xfrm>
            <a:off x="1702528" y="791579"/>
            <a:ext cx="4343001" cy="5263053"/>
            <a:chOff x="4431513" y="1357578"/>
            <a:chExt cx="3412426" cy="4607532"/>
          </a:xfrm>
        </p:grpSpPr>
        <p:grpSp>
          <p:nvGrpSpPr>
            <p:cNvPr id="302" name="Group 124"/>
            <p:cNvGrpSpPr/>
            <p:nvPr/>
          </p:nvGrpSpPr>
          <p:grpSpPr>
            <a:xfrm>
              <a:off x="5752181" y="1548571"/>
              <a:ext cx="2091758" cy="3659900"/>
              <a:chOff x="5752181" y="1776603"/>
              <a:chExt cx="2091758" cy="3659900"/>
            </a:xfrm>
          </p:grpSpPr>
          <p:sp>
            <p:nvSpPr>
              <p:cNvPr id="1050834" name="Freeform 14"/>
              <p:cNvSpPr/>
              <p:nvPr/>
            </p:nvSpPr>
            <p:spPr bwMode="auto">
              <a:xfrm>
                <a:off x="5851092" y="1874252"/>
                <a:ext cx="1992847" cy="3562251"/>
              </a:xfrm>
              <a:custGeom>
                <a:avLst/>
                <a:gdLst>
                  <a:gd name="T0" fmla="*/ 462 w 566"/>
                  <a:gd name="T1" fmla="*/ 1013 h 1013"/>
                  <a:gd name="T2" fmla="*/ 53 w 566"/>
                  <a:gd name="T3" fmla="*/ 1013 h 1013"/>
                  <a:gd name="T4" fmla="*/ 2 w 566"/>
                  <a:gd name="T5" fmla="*/ 959 h 1013"/>
                  <a:gd name="T6" fmla="*/ 47 w 566"/>
                  <a:gd name="T7" fmla="*/ 55 h 1013"/>
                  <a:gd name="T8" fmla="*/ 104 w 566"/>
                  <a:gd name="T9" fmla="*/ 0 h 1013"/>
                  <a:gd name="T10" fmla="*/ 513 w 566"/>
                  <a:gd name="T11" fmla="*/ 0 h 1013"/>
                  <a:gd name="T12" fmla="*/ 564 w 566"/>
                  <a:gd name="T13" fmla="*/ 55 h 1013"/>
                  <a:gd name="T14" fmla="*/ 519 w 566"/>
                  <a:gd name="T15" fmla="*/ 959 h 1013"/>
                  <a:gd name="T16" fmla="*/ 462 w 566"/>
                  <a:gd name="T17" fmla="*/ 101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6" h="1013">
                    <a:moveTo>
                      <a:pt x="462" y="1013"/>
                    </a:moveTo>
                    <a:cubicBezTo>
                      <a:pt x="53" y="1013"/>
                      <a:pt x="53" y="1013"/>
                      <a:pt x="53" y="1013"/>
                    </a:cubicBezTo>
                    <a:cubicBezTo>
                      <a:pt x="23" y="1013"/>
                      <a:pt x="0" y="988"/>
                      <a:pt x="2" y="959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9" y="25"/>
                      <a:pt x="74" y="0"/>
                      <a:pt x="104" y="0"/>
                    </a:cubicBezTo>
                    <a:cubicBezTo>
                      <a:pt x="513" y="0"/>
                      <a:pt x="513" y="0"/>
                      <a:pt x="513" y="0"/>
                    </a:cubicBezTo>
                    <a:cubicBezTo>
                      <a:pt x="543" y="0"/>
                      <a:pt x="566" y="25"/>
                      <a:pt x="564" y="55"/>
                    </a:cubicBezTo>
                    <a:cubicBezTo>
                      <a:pt x="519" y="959"/>
                      <a:pt x="519" y="959"/>
                      <a:pt x="519" y="959"/>
                    </a:cubicBezTo>
                    <a:cubicBezTo>
                      <a:pt x="517" y="988"/>
                      <a:pt x="492" y="1013"/>
                      <a:pt x="462" y="1013"/>
                    </a:cubicBezTo>
                  </a:path>
                </a:pathLst>
              </a:custGeom>
              <a:solidFill>
                <a:srgbClr val="272569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835" name="Freeform 13"/>
              <p:cNvSpPr/>
              <p:nvPr/>
            </p:nvSpPr>
            <p:spPr bwMode="auto">
              <a:xfrm>
                <a:off x="5752181" y="1776603"/>
                <a:ext cx="1992847" cy="3562251"/>
              </a:xfrm>
              <a:custGeom>
                <a:avLst/>
                <a:gdLst>
                  <a:gd name="T0" fmla="*/ 462 w 566"/>
                  <a:gd name="T1" fmla="*/ 1013 h 1013"/>
                  <a:gd name="T2" fmla="*/ 53 w 566"/>
                  <a:gd name="T3" fmla="*/ 1013 h 1013"/>
                  <a:gd name="T4" fmla="*/ 2 w 566"/>
                  <a:gd name="T5" fmla="*/ 959 h 1013"/>
                  <a:gd name="T6" fmla="*/ 47 w 566"/>
                  <a:gd name="T7" fmla="*/ 55 h 1013"/>
                  <a:gd name="T8" fmla="*/ 104 w 566"/>
                  <a:gd name="T9" fmla="*/ 0 h 1013"/>
                  <a:gd name="T10" fmla="*/ 513 w 566"/>
                  <a:gd name="T11" fmla="*/ 0 h 1013"/>
                  <a:gd name="T12" fmla="*/ 564 w 566"/>
                  <a:gd name="T13" fmla="*/ 55 h 1013"/>
                  <a:gd name="T14" fmla="*/ 519 w 566"/>
                  <a:gd name="T15" fmla="*/ 959 h 1013"/>
                  <a:gd name="T16" fmla="*/ 462 w 566"/>
                  <a:gd name="T17" fmla="*/ 101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6" h="1013">
                    <a:moveTo>
                      <a:pt x="462" y="1013"/>
                    </a:moveTo>
                    <a:cubicBezTo>
                      <a:pt x="53" y="1013"/>
                      <a:pt x="53" y="1013"/>
                      <a:pt x="53" y="1013"/>
                    </a:cubicBezTo>
                    <a:cubicBezTo>
                      <a:pt x="23" y="1013"/>
                      <a:pt x="0" y="988"/>
                      <a:pt x="2" y="959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9" y="25"/>
                      <a:pt x="74" y="0"/>
                      <a:pt x="104" y="0"/>
                    </a:cubicBezTo>
                    <a:cubicBezTo>
                      <a:pt x="513" y="0"/>
                      <a:pt x="513" y="0"/>
                      <a:pt x="513" y="0"/>
                    </a:cubicBezTo>
                    <a:cubicBezTo>
                      <a:pt x="543" y="0"/>
                      <a:pt x="566" y="25"/>
                      <a:pt x="564" y="55"/>
                    </a:cubicBezTo>
                    <a:cubicBezTo>
                      <a:pt x="519" y="959"/>
                      <a:pt x="519" y="959"/>
                      <a:pt x="519" y="959"/>
                    </a:cubicBezTo>
                    <a:cubicBezTo>
                      <a:pt x="517" y="988"/>
                      <a:pt x="492" y="1013"/>
                      <a:pt x="462" y="1013"/>
                    </a:cubicBezTo>
                  </a:path>
                </a:pathLst>
              </a:custGeom>
              <a:solidFill>
                <a:srgbClr val="35328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836" name="Freeform: Shape 121"/>
              <p:cNvSpPr/>
              <p:nvPr/>
            </p:nvSpPr>
            <p:spPr bwMode="auto">
              <a:xfrm>
                <a:off x="5758796" y="1999304"/>
                <a:ext cx="1977730" cy="3339550"/>
              </a:xfrm>
              <a:custGeom>
                <a:avLst/>
                <a:gdLst>
                  <a:gd name="connsiteX0" fmla="*/ 157409 w 1977730"/>
                  <a:gd name="connsiteY0" fmla="*/ 0 h 3339550"/>
                  <a:gd name="connsiteX1" fmla="*/ 167436 w 1977730"/>
                  <a:gd name="connsiteY1" fmla="*/ 0 h 3339550"/>
                  <a:gd name="connsiteX2" fmla="*/ 1897408 w 1977730"/>
                  <a:gd name="connsiteY2" fmla="*/ 0 h 3339550"/>
                  <a:gd name="connsiteX3" fmla="*/ 1977730 w 1977730"/>
                  <a:gd name="connsiteY3" fmla="*/ 0 h 3339550"/>
                  <a:gd name="connsiteX4" fmla="*/ 1951300 w 1977730"/>
                  <a:gd name="connsiteY4" fmla="*/ 530284 h 3339550"/>
                  <a:gd name="connsiteX5" fmla="*/ 1820748 w 1977730"/>
                  <a:gd name="connsiteY5" fmla="*/ 3149657 h 3339550"/>
                  <a:gd name="connsiteX6" fmla="*/ 1620055 w 1977730"/>
                  <a:gd name="connsiteY6" fmla="*/ 3339550 h 3339550"/>
                  <a:gd name="connsiteX7" fmla="*/ 179995 w 1977730"/>
                  <a:gd name="connsiteY7" fmla="*/ 3339550 h 3339550"/>
                  <a:gd name="connsiteX8" fmla="*/ 427 w 1977730"/>
                  <a:gd name="connsiteY8" fmla="*/ 3149657 h 3339550"/>
                  <a:gd name="connsiteX9" fmla="*/ 156394 w 1977730"/>
                  <a:gd name="connsiteY9" fmla="*/ 20380 h 333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7730" h="3339550">
                    <a:moveTo>
                      <a:pt x="157409" y="0"/>
                    </a:moveTo>
                    <a:lnTo>
                      <a:pt x="167436" y="0"/>
                    </a:lnTo>
                    <a:cubicBezTo>
                      <a:pt x="471566" y="0"/>
                      <a:pt x="995345" y="0"/>
                      <a:pt x="1897408" y="0"/>
                    </a:cubicBezTo>
                    <a:lnTo>
                      <a:pt x="1977730" y="0"/>
                    </a:lnTo>
                    <a:lnTo>
                      <a:pt x="1951300" y="530284"/>
                    </a:lnTo>
                    <a:cubicBezTo>
                      <a:pt x="1820748" y="3149657"/>
                      <a:pt x="1820748" y="3149657"/>
                      <a:pt x="1820748" y="3149657"/>
                    </a:cubicBezTo>
                    <a:cubicBezTo>
                      <a:pt x="1813707" y="3251637"/>
                      <a:pt x="1725683" y="3339550"/>
                      <a:pt x="1620055" y="3339550"/>
                    </a:cubicBezTo>
                    <a:cubicBezTo>
                      <a:pt x="179995" y="3339550"/>
                      <a:pt x="179995" y="3339550"/>
                      <a:pt x="179995" y="3339550"/>
                    </a:cubicBezTo>
                    <a:cubicBezTo>
                      <a:pt x="74367" y="3339550"/>
                      <a:pt x="-6615" y="3251637"/>
                      <a:pt x="427" y="3149657"/>
                    </a:cubicBezTo>
                    <a:cubicBezTo>
                      <a:pt x="119259" y="765446"/>
                      <a:pt x="148967" y="169393"/>
                      <a:pt x="156394" y="2038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  <a:noAutofit/>
              </a:bodyPr>
              <a:p>
                <a:endParaRPr lang="en-US"/>
              </a:p>
            </p:txBody>
          </p:sp>
          <p:grpSp>
            <p:nvGrpSpPr>
              <p:cNvPr id="303" name="Group 123"/>
              <p:cNvGrpSpPr/>
              <p:nvPr/>
            </p:nvGrpSpPr>
            <p:grpSpPr>
              <a:xfrm>
                <a:off x="6032134" y="2279442"/>
                <a:ext cx="1435150" cy="2350886"/>
                <a:chOff x="5884695" y="2037924"/>
                <a:chExt cx="1730028" cy="2833921"/>
              </a:xfrm>
            </p:grpSpPr>
            <p:sp>
              <p:nvSpPr>
                <p:cNvPr id="1050837" name="Freeform 18"/>
                <p:cNvSpPr/>
                <p:nvPr/>
              </p:nvSpPr>
              <p:spPr bwMode="auto">
                <a:xfrm>
                  <a:off x="5966864" y="2587955"/>
                  <a:ext cx="778780" cy="746207"/>
                </a:xfrm>
                <a:custGeom>
                  <a:avLst/>
                  <a:gdLst>
                    <a:gd name="T0" fmla="*/ 157 w 221"/>
                    <a:gd name="T1" fmla="*/ 212 h 212"/>
                    <a:gd name="T2" fmla="*/ 53 w 221"/>
                    <a:gd name="T3" fmla="*/ 212 h 212"/>
                    <a:gd name="T4" fmla="*/ 1 w 221"/>
                    <a:gd name="T5" fmla="*/ 158 h 212"/>
                    <a:gd name="T6" fmla="*/ 7 w 221"/>
                    <a:gd name="T7" fmla="*/ 54 h 212"/>
                    <a:gd name="T8" fmla="*/ 63 w 221"/>
                    <a:gd name="T9" fmla="*/ 0 h 212"/>
                    <a:gd name="T10" fmla="*/ 168 w 221"/>
                    <a:gd name="T11" fmla="*/ 0 h 212"/>
                    <a:gd name="T12" fmla="*/ 219 w 221"/>
                    <a:gd name="T13" fmla="*/ 54 h 212"/>
                    <a:gd name="T14" fmla="*/ 214 w 221"/>
                    <a:gd name="T15" fmla="*/ 158 h 212"/>
                    <a:gd name="T16" fmla="*/ 157 w 221"/>
                    <a:gd name="T17" fmla="*/ 212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1" h="212">
                      <a:moveTo>
                        <a:pt x="157" y="212"/>
                      </a:moveTo>
                      <a:cubicBezTo>
                        <a:pt x="53" y="212"/>
                        <a:pt x="53" y="212"/>
                        <a:pt x="53" y="212"/>
                      </a:cubicBezTo>
                      <a:cubicBezTo>
                        <a:pt x="23" y="212"/>
                        <a:pt x="0" y="188"/>
                        <a:pt x="1" y="158"/>
                      </a:cubicBezTo>
                      <a:cubicBezTo>
                        <a:pt x="7" y="54"/>
                        <a:pt x="7" y="54"/>
                        <a:pt x="7" y="54"/>
                      </a:cubicBezTo>
                      <a:cubicBezTo>
                        <a:pt x="8" y="24"/>
                        <a:pt x="34" y="0"/>
                        <a:pt x="63" y="0"/>
                      </a:cubicBezTo>
                      <a:cubicBezTo>
                        <a:pt x="168" y="0"/>
                        <a:pt x="168" y="0"/>
                        <a:pt x="168" y="0"/>
                      </a:cubicBezTo>
                      <a:cubicBezTo>
                        <a:pt x="197" y="0"/>
                        <a:pt x="221" y="24"/>
                        <a:pt x="219" y="54"/>
                      </a:cubicBezTo>
                      <a:cubicBezTo>
                        <a:pt x="214" y="158"/>
                        <a:pt x="214" y="158"/>
                        <a:pt x="214" y="158"/>
                      </a:cubicBezTo>
                      <a:cubicBezTo>
                        <a:pt x="212" y="188"/>
                        <a:pt x="187" y="212"/>
                        <a:pt x="157" y="212"/>
                      </a:cubicBezTo>
                      <a:close/>
                    </a:path>
                  </a:pathLst>
                </a:custGeom>
                <a:solidFill>
                  <a:srgbClr val="205DAB"/>
                </a:solidFill>
                <a:ln>
                  <a:noFill/>
                </a:ln>
                <a:effectLst>
                  <a:outerShdw algn="tl" blurRad="50800" dir="2700000" dist="38100" rotWithShape="0">
                    <a:prstClr val="black">
                      <a:alpha val="16000"/>
                    </a:prstClr>
                  </a:outerShdw>
                </a:effectLst>
              </p:spPr>
              <p:txBody>
                <a:bodyPr anchor="t" anchorCtr="0" bIns="45720" compatLnSpc="1" lIns="91440" numCol="1" rIns="91440" tIns="45720" vert="horz" wrap="square">
                  <a:prstTxWarp prst="textNoShape"/>
                </a:bodyPr>
                <a:p>
                  <a:endParaRPr lang="en-US"/>
                </a:p>
              </p:txBody>
            </p:sp>
            <p:grpSp>
              <p:nvGrpSpPr>
                <p:cNvPr id="304" name="Group 88"/>
                <p:cNvGrpSpPr/>
                <p:nvPr/>
              </p:nvGrpSpPr>
              <p:grpSpPr>
                <a:xfrm>
                  <a:off x="5937236" y="3497092"/>
                  <a:ext cx="1609380" cy="383467"/>
                  <a:chOff x="4438650" y="3592513"/>
                  <a:chExt cx="1725613" cy="411162"/>
                </a:xfrm>
                <a:solidFill>
                  <a:srgbClr val="205DAB"/>
                </a:solidFill>
                <a:effectLst>
                  <a:outerShdw algn="tl" blurRad="50800" dir="2700000" dist="38100" rotWithShape="0">
                    <a:prstClr val="black">
                      <a:alpha val="16000"/>
                    </a:prstClr>
                  </a:outerShdw>
                </a:effectLst>
              </p:grpSpPr>
              <p:sp>
                <p:nvSpPr>
                  <p:cNvPr id="1050838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6029325" y="3852863"/>
                    <a:ext cx="120650" cy="120650"/>
                  </a:xfrm>
                  <a:prstGeom prst="ellipse"/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839" name="Freeform 23"/>
                  <p:cNvSpPr/>
                  <p:nvPr/>
                </p:nvSpPr>
                <p:spPr bwMode="auto">
                  <a:xfrm>
                    <a:off x="4438650" y="3592513"/>
                    <a:ext cx="427038" cy="411162"/>
                  </a:xfrm>
                  <a:custGeom>
                    <a:avLst/>
                    <a:gdLst>
                      <a:gd name="T0" fmla="*/ 81 w 113"/>
                      <a:gd name="T1" fmla="*/ 109 h 109"/>
                      <a:gd name="T2" fmla="*/ 27 w 113"/>
                      <a:gd name="T3" fmla="*/ 109 h 109"/>
                      <a:gd name="T4" fmla="*/ 1 w 113"/>
                      <a:gd name="T5" fmla="*/ 81 h 109"/>
                      <a:gd name="T6" fmla="*/ 3 w 113"/>
                      <a:gd name="T7" fmla="*/ 28 h 109"/>
                      <a:gd name="T8" fmla="*/ 33 w 113"/>
                      <a:gd name="T9" fmla="*/ 0 h 109"/>
                      <a:gd name="T10" fmla="*/ 86 w 113"/>
                      <a:gd name="T11" fmla="*/ 0 h 109"/>
                      <a:gd name="T12" fmla="*/ 113 w 113"/>
                      <a:gd name="T13" fmla="*/ 28 h 109"/>
                      <a:gd name="T14" fmla="*/ 110 w 113"/>
                      <a:gd name="T15" fmla="*/ 81 h 109"/>
                      <a:gd name="T16" fmla="*/ 81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1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1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3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3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1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840" name="Freeform 24"/>
                  <p:cNvSpPr/>
                  <p:nvPr/>
                </p:nvSpPr>
                <p:spPr bwMode="auto">
                  <a:xfrm>
                    <a:off x="5737225" y="3592513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1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841" name="Freeform 25"/>
                  <p:cNvSpPr/>
                  <p:nvPr/>
                </p:nvSpPr>
                <p:spPr bwMode="auto">
                  <a:xfrm>
                    <a:off x="5087938" y="3592513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</p:grpSp>
            <p:grpSp>
              <p:nvGrpSpPr>
                <p:cNvPr id="305" name="Group 89"/>
                <p:cNvGrpSpPr/>
                <p:nvPr/>
              </p:nvGrpSpPr>
              <p:grpSpPr>
                <a:xfrm>
                  <a:off x="5910602" y="3986677"/>
                  <a:ext cx="1609380" cy="383467"/>
                  <a:chOff x="4438650" y="3467375"/>
                  <a:chExt cx="1725613" cy="411162"/>
                </a:xfrm>
                <a:solidFill>
                  <a:srgbClr val="205DAB"/>
                </a:solidFill>
                <a:effectLst>
                  <a:outerShdw algn="tl" blurRad="50800" dir="2700000" dist="38100" rotWithShape="0">
                    <a:prstClr val="black">
                      <a:alpha val="16000"/>
                    </a:prstClr>
                  </a:outerShdw>
                </a:effectLst>
              </p:grpSpPr>
              <p:sp>
                <p:nvSpPr>
                  <p:cNvPr id="1050842" name="Freeform 23"/>
                  <p:cNvSpPr/>
                  <p:nvPr/>
                </p:nvSpPr>
                <p:spPr bwMode="auto">
                  <a:xfrm>
                    <a:off x="4438650" y="3467375"/>
                    <a:ext cx="427038" cy="411162"/>
                  </a:xfrm>
                  <a:custGeom>
                    <a:avLst/>
                    <a:gdLst>
                      <a:gd name="T0" fmla="*/ 81 w 113"/>
                      <a:gd name="T1" fmla="*/ 109 h 109"/>
                      <a:gd name="T2" fmla="*/ 27 w 113"/>
                      <a:gd name="T3" fmla="*/ 109 h 109"/>
                      <a:gd name="T4" fmla="*/ 1 w 113"/>
                      <a:gd name="T5" fmla="*/ 81 h 109"/>
                      <a:gd name="T6" fmla="*/ 3 w 113"/>
                      <a:gd name="T7" fmla="*/ 28 h 109"/>
                      <a:gd name="T8" fmla="*/ 33 w 113"/>
                      <a:gd name="T9" fmla="*/ 0 h 109"/>
                      <a:gd name="T10" fmla="*/ 86 w 113"/>
                      <a:gd name="T11" fmla="*/ 0 h 109"/>
                      <a:gd name="T12" fmla="*/ 113 w 113"/>
                      <a:gd name="T13" fmla="*/ 28 h 109"/>
                      <a:gd name="T14" fmla="*/ 110 w 113"/>
                      <a:gd name="T15" fmla="*/ 81 h 109"/>
                      <a:gd name="T16" fmla="*/ 81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1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1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3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3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1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843" name="Freeform 24"/>
                  <p:cNvSpPr/>
                  <p:nvPr/>
                </p:nvSpPr>
                <p:spPr bwMode="auto">
                  <a:xfrm>
                    <a:off x="5737225" y="3467375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1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844" name="Freeform 25"/>
                  <p:cNvSpPr/>
                  <p:nvPr/>
                </p:nvSpPr>
                <p:spPr bwMode="auto">
                  <a:xfrm>
                    <a:off x="5087938" y="3467375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</p:grpSp>
            <p:grpSp>
              <p:nvGrpSpPr>
                <p:cNvPr id="306" name="Group 95"/>
                <p:cNvGrpSpPr/>
                <p:nvPr/>
              </p:nvGrpSpPr>
              <p:grpSpPr>
                <a:xfrm>
                  <a:off x="6005343" y="2037924"/>
                  <a:ext cx="1609380" cy="383467"/>
                  <a:chOff x="4438650" y="3592513"/>
                  <a:chExt cx="1725613" cy="411162"/>
                </a:xfrm>
                <a:solidFill>
                  <a:srgbClr val="205DAB"/>
                </a:solidFill>
                <a:effectLst>
                  <a:outerShdw algn="tl" blurRad="50800" dir="2700000" dist="38100" rotWithShape="0">
                    <a:prstClr val="black">
                      <a:alpha val="16000"/>
                    </a:prstClr>
                  </a:outerShdw>
                </a:effectLst>
              </p:grpSpPr>
              <p:sp>
                <p:nvSpPr>
                  <p:cNvPr id="1050845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6029325" y="3852863"/>
                    <a:ext cx="120650" cy="120650"/>
                  </a:xfrm>
                  <a:prstGeom prst="ellipse"/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846" name="Freeform 23"/>
                  <p:cNvSpPr/>
                  <p:nvPr/>
                </p:nvSpPr>
                <p:spPr bwMode="auto">
                  <a:xfrm>
                    <a:off x="4438650" y="3592513"/>
                    <a:ext cx="427038" cy="411162"/>
                  </a:xfrm>
                  <a:custGeom>
                    <a:avLst/>
                    <a:gdLst>
                      <a:gd name="T0" fmla="*/ 81 w 113"/>
                      <a:gd name="T1" fmla="*/ 109 h 109"/>
                      <a:gd name="T2" fmla="*/ 27 w 113"/>
                      <a:gd name="T3" fmla="*/ 109 h 109"/>
                      <a:gd name="T4" fmla="*/ 1 w 113"/>
                      <a:gd name="T5" fmla="*/ 81 h 109"/>
                      <a:gd name="T6" fmla="*/ 3 w 113"/>
                      <a:gd name="T7" fmla="*/ 28 h 109"/>
                      <a:gd name="T8" fmla="*/ 33 w 113"/>
                      <a:gd name="T9" fmla="*/ 0 h 109"/>
                      <a:gd name="T10" fmla="*/ 86 w 113"/>
                      <a:gd name="T11" fmla="*/ 0 h 109"/>
                      <a:gd name="T12" fmla="*/ 113 w 113"/>
                      <a:gd name="T13" fmla="*/ 28 h 109"/>
                      <a:gd name="T14" fmla="*/ 110 w 113"/>
                      <a:gd name="T15" fmla="*/ 81 h 109"/>
                      <a:gd name="T16" fmla="*/ 81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1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1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3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3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1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847" name="Freeform 24"/>
                  <p:cNvSpPr/>
                  <p:nvPr/>
                </p:nvSpPr>
                <p:spPr bwMode="auto">
                  <a:xfrm>
                    <a:off x="5737225" y="3592513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1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848" name="Freeform 25"/>
                  <p:cNvSpPr/>
                  <p:nvPr/>
                </p:nvSpPr>
                <p:spPr bwMode="auto">
                  <a:xfrm>
                    <a:off x="5087938" y="3592513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</p:grpSp>
            <p:grpSp>
              <p:nvGrpSpPr>
                <p:cNvPr id="307" name="Group 101"/>
                <p:cNvGrpSpPr/>
                <p:nvPr/>
              </p:nvGrpSpPr>
              <p:grpSpPr>
                <a:xfrm>
                  <a:off x="5884695" y="4488378"/>
                  <a:ext cx="1609378" cy="383467"/>
                  <a:chOff x="4459512" y="3440142"/>
                  <a:chExt cx="1725611" cy="411162"/>
                </a:xfrm>
                <a:solidFill>
                  <a:srgbClr val="205DAB"/>
                </a:solidFill>
                <a:effectLst>
                  <a:outerShdw algn="tl" blurRad="50800" dir="2700000" dist="38100" rotWithShape="0">
                    <a:prstClr val="black">
                      <a:alpha val="16000"/>
                    </a:prstClr>
                  </a:outerShdw>
                </a:effectLst>
              </p:grpSpPr>
              <p:sp>
                <p:nvSpPr>
                  <p:cNvPr id="1050849" name="Freeform 23"/>
                  <p:cNvSpPr/>
                  <p:nvPr/>
                </p:nvSpPr>
                <p:spPr bwMode="auto">
                  <a:xfrm>
                    <a:off x="4459512" y="3440142"/>
                    <a:ext cx="427038" cy="411162"/>
                  </a:xfrm>
                  <a:custGeom>
                    <a:avLst/>
                    <a:gdLst>
                      <a:gd name="T0" fmla="*/ 81 w 113"/>
                      <a:gd name="T1" fmla="*/ 109 h 109"/>
                      <a:gd name="T2" fmla="*/ 27 w 113"/>
                      <a:gd name="T3" fmla="*/ 109 h 109"/>
                      <a:gd name="T4" fmla="*/ 1 w 113"/>
                      <a:gd name="T5" fmla="*/ 81 h 109"/>
                      <a:gd name="T6" fmla="*/ 3 w 113"/>
                      <a:gd name="T7" fmla="*/ 28 h 109"/>
                      <a:gd name="T8" fmla="*/ 33 w 113"/>
                      <a:gd name="T9" fmla="*/ 0 h 109"/>
                      <a:gd name="T10" fmla="*/ 86 w 113"/>
                      <a:gd name="T11" fmla="*/ 0 h 109"/>
                      <a:gd name="T12" fmla="*/ 113 w 113"/>
                      <a:gd name="T13" fmla="*/ 28 h 109"/>
                      <a:gd name="T14" fmla="*/ 110 w 113"/>
                      <a:gd name="T15" fmla="*/ 81 h 109"/>
                      <a:gd name="T16" fmla="*/ 81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1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1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3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3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1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850" name="Freeform 24"/>
                  <p:cNvSpPr/>
                  <p:nvPr/>
                </p:nvSpPr>
                <p:spPr bwMode="auto">
                  <a:xfrm>
                    <a:off x="5758085" y="3440142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1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851" name="Freeform 25"/>
                  <p:cNvSpPr/>
                  <p:nvPr/>
                </p:nvSpPr>
                <p:spPr bwMode="auto">
                  <a:xfrm>
                    <a:off x="5108798" y="3440142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</p:grpSp>
          </p:grpSp>
          <p:sp>
            <p:nvSpPr>
              <p:cNvPr id="1050852" name="Freeform: Shape 115"/>
              <p:cNvSpPr/>
              <p:nvPr/>
            </p:nvSpPr>
            <p:spPr bwMode="auto">
              <a:xfrm>
                <a:off x="5758796" y="4949086"/>
                <a:ext cx="1831554" cy="406690"/>
              </a:xfrm>
              <a:custGeom>
                <a:avLst/>
                <a:gdLst>
                  <a:gd name="connsiteX0" fmla="*/ 1831554 w 1831554"/>
                  <a:gd name="connsiteY0" fmla="*/ 0 h 406690"/>
                  <a:gd name="connsiteX1" fmla="*/ 1829104 w 1831554"/>
                  <a:gd name="connsiteY1" fmla="*/ 49157 h 406690"/>
                  <a:gd name="connsiteX2" fmla="*/ 1820748 w 1831554"/>
                  <a:gd name="connsiteY2" fmla="*/ 216797 h 406690"/>
                  <a:gd name="connsiteX3" fmla="*/ 1620055 w 1831554"/>
                  <a:gd name="connsiteY3" fmla="*/ 406690 h 406690"/>
                  <a:gd name="connsiteX4" fmla="*/ 179995 w 1831554"/>
                  <a:gd name="connsiteY4" fmla="*/ 406690 h 406690"/>
                  <a:gd name="connsiteX5" fmla="*/ 427 w 1831554"/>
                  <a:gd name="connsiteY5" fmla="*/ 216797 h 406690"/>
                  <a:gd name="connsiteX6" fmla="*/ 10822 w 1831554"/>
                  <a:gd name="connsiteY6" fmla="*/ 8241 h 406690"/>
                  <a:gd name="connsiteX7" fmla="*/ 15883 w 1831554"/>
                  <a:gd name="connsiteY7" fmla="*/ 8241 h 406690"/>
                  <a:gd name="connsiteX8" fmla="*/ 1791272 w 1831554"/>
                  <a:gd name="connsiteY8" fmla="*/ 8241 h 406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1554" h="406690">
                    <a:moveTo>
                      <a:pt x="1831554" y="0"/>
                    </a:moveTo>
                    <a:lnTo>
                      <a:pt x="1829104" y="49157"/>
                    </a:lnTo>
                    <a:cubicBezTo>
                      <a:pt x="1820748" y="216797"/>
                      <a:pt x="1820748" y="216797"/>
                      <a:pt x="1820748" y="216797"/>
                    </a:cubicBezTo>
                    <a:cubicBezTo>
                      <a:pt x="1813707" y="318777"/>
                      <a:pt x="1725683" y="406690"/>
                      <a:pt x="1620055" y="406690"/>
                    </a:cubicBezTo>
                    <a:cubicBezTo>
                      <a:pt x="179995" y="406690"/>
                      <a:pt x="179995" y="406690"/>
                      <a:pt x="179995" y="406690"/>
                    </a:cubicBezTo>
                    <a:cubicBezTo>
                      <a:pt x="74367" y="406690"/>
                      <a:pt x="-6615" y="318777"/>
                      <a:pt x="427" y="216797"/>
                    </a:cubicBezTo>
                    <a:lnTo>
                      <a:pt x="10822" y="8241"/>
                    </a:lnTo>
                    <a:lnTo>
                      <a:pt x="15883" y="8241"/>
                    </a:lnTo>
                    <a:cubicBezTo>
                      <a:pt x="138832" y="8241"/>
                      <a:pt x="532270" y="8241"/>
                      <a:pt x="1791272" y="8241"/>
                    </a:cubicBezTo>
                    <a:close/>
                  </a:path>
                </a:pathLst>
              </a:custGeom>
              <a:solidFill>
                <a:srgbClr val="35328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  <a:noAutofit/>
              </a:bodyPr>
              <a:p>
                <a:endParaRPr lang="en-US"/>
              </a:p>
            </p:txBody>
          </p:sp>
        </p:grpSp>
        <p:sp>
          <p:nvSpPr>
            <p:cNvPr id="1050853" name="Rectangle 5"/>
            <p:cNvSpPr>
              <a:spLocks noChangeArrowheads="1"/>
            </p:cNvSpPr>
            <p:nvPr/>
          </p:nvSpPr>
          <p:spPr bwMode="auto">
            <a:xfrm>
              <a:off x="5019299" y="5670477"/>
              <a:ext cx="342012" cy="2961"/>
            </a:xfrm>
            <a:prstGeom prst="rect"/>
            <a:solidFill>
              <a:srgbClr val="E5E5E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54" name="Freeform 8"/>
            <p:cNvSpPr/>
            <p:nvPr/>
          </p:nvSpPr>
          <p:spPr bwMode="auto">
            <a:xfrm>
              <a:off x="4692093" y="1523401"/>
              <a:ext cx="888342" cy="2377795"/>
            </a:xfrm>
            <a:custGeom>
              <a:avLst/>
              <a:gdLst>
                <a:gd name="T0" fmla="*/ 600 w 600"/>
                <a:gd name="T1" fmla="*/ 1606 h 1606"/>
                <a:gd name="T2" fmla="*/ 369 w 600"/>
                <a:gd name="T3" fmla="*/ 0 h 1606"/>
                <a:gd name="T4" fmla="*/ 0 w 600"/>
                <a:gd name="T5" fmla="*/ 0 h 1606"/>
                <a:gd name="T6" fmla="*/ 231 w 600"/>
                <a:gd name="T7" fmla="*/ 1606 h 1606"/>
                <a:gd name="T8" fmla="*/ 600 w 600"/>
                <a:gd name="T9" fmla="*/ 1606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1606">
                  <a:moveTo>
                    <a:pt x="600" y="1606"/>
                  </a:moveTo>
                  <a:lnTo>
                    <a:pt x="369" y="0"/>
                  </a:lnTo>
                  <a:lnTo>
                    <a:pt x="0" y="0"/>
                  </a:lnTo>
                  <a:lnTo>
                    <a:pt x="231" y="1606"/>
                  </a:lnTo>
                  <a:lnTo>
                    <a:pt x="600" y="1606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55" name="Freeform 32"/>
            <p:cNvSpPr/>
            <p:nvPr/>
          </p:nvSpPr>
          <p:spPr bwMode="auto">
            <a:xfrm>
              <a:off x="4692093" y="3036543"/>
              <a:ext cx="137693" cy="115484"/>
            </a:xfrm>
            <a:custGeom>
              <a:avLst/>
              <a:gdLst>
                <a:gd name="T0" fmla="*/ 20 w 39"/>
                <a:gd name="T1" fmla="*/ 0 h 33"/>
                <a:gd name="T2" fmla="*/ 39 w 39"/>
                <a:gd name="T3" fmla="*/ 17 h 33"/>
                <a:gd name="T4" fmla="*/ 3 w 39"/>
                <a:gd name="T5" fmla="*/ 33 h 33"/>
                <a:gd name="T6" fmla="*/ 1 w 39"/>
                <a:gd name="T7" fmla="*/ 11 h 33"/>
                <a:gd name="T8" fmla="*/ 10 w 39"/>
                <a:gd name="T9" fmla="*/ 1 h 33"/>
                <a:gd name="T10" fmla="*/ 20 w 39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33">
                  <a:moveTo>
                    <a:pt x="20" y="0"/>
                  </a:moveTo>
                  <a:cubicBezTo>
                    <a:pt x="39" y="17"/>
                    <a:pt x="39" y="17"/>
                    <a:pt x="39" y="17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2" y="24"/>
                    <a:pt x="1" y="11"/>
                  </a:cubicBezTo>
                  <a:cubicBezTo>
                    <a:pt x="0" y="6"/>
                    <a:pt x="4" y="1"/>
                    <a:pt x="10" y="1"/>
                  </a:cubicBezTo>
                  <a:cubicBezTo>
                    <a:pt x="20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56" name="Freeform 33"/>
            <p:cNvSpPr/>
            <p:nvPr/>
          </p:nvSpPr>
          <p:spPr bwMode="auto">
            <a:xfrm>
              <a:off x="4702457" y="3095766"/>
              <a:ext cx="152499" cy="119926"/>
            </a:xfrm>
            <a:custGeom>
              <a:avLst/>
              <a:gdLst>
                <a:gd name="T0" fmla="*/ 103 w 103"/>
                <a:gd name="T1" fmla="*/ 81 h 81"/>
                <a:gd name="T2" fmla="*/ 26 w 103"/>
                <a:gd name="T3" fmla="*/ 81 h 81"/>
                <a:gd name="T4" fmla="*/ 0 w 103"/>
                <a:gd name="T5" fmla="*/ 38 h 81"/>
                <a:gd name="T6" fmla="*/ 86 w 103"/>
                <a:gd name="T7" fmla="*/ 0 h 81"/>
                <a:gd name="T8" fmla="*/ 103 w 10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81">
                  <a:moveTo>
                    <a:pt x="103" y="81"/>
                  </a:moveTo>
                  <a:lnTo>
                    <a:pt x="26" y="81"/>
                  </a:lnTo>
                  <a:lnTo>
                    <a:pt x="0" y="38"/>
                  </a:lnTo>
                  <a:lnTo>
                    <a:pt x="86" y="0"/>
                  </a:lnTo>
                  <a:lnTo>
                    <a:pt x="103" y="81"/>
                  </a:ln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57" name="Freeform 34"/>
            <p:cNvSpPr/>
            <p:nvPr/>
          </p:nvSpPr>
          <p:spPr bwMode="auto">
            <a:xfrm>
              <a:off x="4702457" y="3095766"/>
              <a:ext cx="152499" cy="119926"/>
            </a:xfrm>
            <a:custGeom>
              <a:avLst/>
              <a:gdLst>
                <a:gd name="T0" fmla="*/ 103 w 103"/>
                <a:gd name="T1" fmla="*/ 81 h 81"/>
                <a:gd name="T2" fmla="*/ 26 w 103"/>
                <a:gd name="T3" fmla="*/ 81 h 81"/>
                <a:gd name="T4" fmla="*/ 0 w 103"/>
                <a:gd name="T5" fmla="*/ 38 h 81"/>
                <a:gd name="T6" fmla="*/ 86 w 103"/>
                <a:gd name="T7" fmla="*/ 0 h 81"/>
                <a:gd name="T8" fmla="*/ 103 w 10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81">
                  <a:moveTo>
                    <a:pt x="103" y="81"/>
                  </a:moveTo>
                  <a:lnTo>
                    <a:pt x="26" y="81"/>
                  </a:lnTo>
                  <a:lnTo>
                    <a:pt x="0" y="38"/>
                  </a:lnTo>
                  <a:lnTo>
                    <a:pt x="86" y="0"/>
                  </a:lnTo>
                  <a:lnTo>
                    <a:pt x="103" y="81"/>
                  </a:lnTo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58" name="Freeform 35"/>
            <p:cNvSpPr/>
            <p:nvPr/>
          </p:nvSpPr>
          <p:spPr bwMode="auto">
            <a:xfrm>
              <a:off x="5347985" y="2163007"/>
              <a:ext cx="812833" cy="602591"/>
            </a:xfrm>
            <a:custGeom>
              <a:avLst/>
              <a:gdLst>
                <a:gd name="T0" fmla="*/ 38 w 231"/>
                <a:gd name="T1" fmla="*/ 0 h 171"/>
                <a:gd name="T2" fmla="*/ 79 w 231"/>
                <a:gd name="T3" fmla="*/ 51 h 171"/>
                <a:gd name="T4" fmla="*/ 122 w 231"/>
                <a:gd name="T5" fmla="*/ 100 h 171"/>
                <a:gd name="T6" fmla="*/ 127 w 231"/>
                <a:gd name="T7" fmla="*/ 106 h 171"/>
                <a:gd name="T8" fmla="*/ 129 w 231"/>
                <a:gd name="T9" fmla="*/ 108 h 171"/>
                <a:gd name="T10" fmla="*/ 131 w 231"/>
                <a:gd name="T11" fmla="*/ 109 h 171"/>
                <a:gd name="T12" fmla="*/ 142 w 231"/>
                <a:gd name="T13" fmla="*/ 116 h 171"/>
                <a:gd name="T14" fmla="*/ 170 w 231"/>
                <a:gd name="T15" fmla="*/ 128 h 171"/>
                <a:gd name="T16" fmla="*/ 231 w 231"/>
                <a:gd name="T17" fmla="*/ 148 h 171"/>
                <a:gd name="T18" fmla="*/ 228 w 231"/>
                <a:gd name="T19" fmla="*/ 171 h 171"/>
                <a:gd name="T20" fmla="*/ 159 w 231"/>
                <a:gd name="T21" fmla="*/ 164 h 171"/>
                <a:gd name="T22" fmla="*/ 124 w 231"/>
                <a:gd name="T23" fmla="*/ 153 h 171"/>
                <a:gd name="T24" fmla="*/ 106 w 231"/>
                <a:gd name="T25" fmla="*/ 144 h 171"/>
                <a:gd name="T26" fmla="*/ 101 w 231"/>
                <a:gd name="T27" fmla="*/ 141 h 171"/>
                <a:gd name="T28" fmla="*/ 99 w 231"/>
                <a:gd name="T29" fmla="*/ 139 h 171"/>
                <a:gd name="T30" fmla="*/ 97 w 231"/>
                <a:gd name="T31" fmla="*/ 137 h 171"/>
                <a:gd name="T32" fmla="*/ 91 w 231"/>
                <a:gd name="T33" fmla="*/ 131 h 171"/>
                <a:gd name="T34" fmla="*/ 43 w 231"/>
                <a:gd name="T35" fmla="*/ 82 h 171"/>
                <a:gd name="T36" fmla="*/ 0 w 231"/>
                <a:gd name="T37" fmla="*/ 29 h 171"/>
                <a:gd name="T38" fmla="*/ 38 w 231"/>
                <a:gd name="T3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1" h="171">
                  <a:moveTo>
                    <a:pt x="38" y="0"/>
                  </a:moveTo>
                  <a:cubicBezTo>
                    <a:pt x="52" y="17"/>
                    <a:pt x="65" y="34"/>
                    <a:pt x="79" y="51"/>
                  </a:cubicBezTo>
                  <a:cubicBezTo>
                    <a:pt x="93" y="68"/>
                    <a:pt x="107" y="84"/>
                    <a:pt x="122" y="100"/>
                  </a:cubicBezTo>
                  <a:cubicBezTo>
                    <a:pt x="127" y="106"/>
                    <a:pt x="127" y="106"/>
                    <a:pt x="127" y="106"/>
                  </a:cubicBezTo>
                  <a:cubicBezTo>
                    <a:pt x="129" y="108"/>
                    <a:pt x="129" y="108"/>
                    <a:pt x="129" y="108"/>
                  </a:cubicBezTo>
                  <a:cubicBezTo>
                    <a:pt x="130" y="108"/>
                    <a:pt x="130" y="109"/>
                    <a:pt x="131" y="109"/>
                  </a:cubicBezTo>
                  <a:cubicBezTo>
                    <a:pt x="134" y="112"/>
                    <a:pt x="138" y="114"/>
                    <a:pt x="142" y="116"/>
                  </a:cubicBezTo>
                  <a:cubicBezTo>
                    <a:pt x="150" y="121"/>
                    <a:pt x="160" y="125"/>
                    <a:pt x="170" y="128"/>
                  </a:cubicBezTo>
                  <a:cubicBezTo>
                    <a:pt x="189" y="136"/>
                    <a:pt x="211" y="142"/>
                    <a:pt x="231" y="148"/>
                  </a:cubicBezTo>
                  <a:cubicBezTo>
                    <a:pt x="228" y="171"/>
                    <a:pt x="228" y="171"/>
                    <a:pt x="228" y="171"/>
                  </a:cubicBezTo>
                  <a:cubicBezTo>
                    <a:pt x="205" y="171"/>
                    <a:pt x="183" y="169"/>
                    <a:pt x="159" y="164"/>
                  </a:cubicBezTo>
                  <a:cubicBezTo>
                    <a:pt x="148" y="161"/>
                    <a:pt x="136" y="158"/>
                    <a:pt x="124" y="153"/>
                  </a:cubicBezTo>
                  <a:cubicBezTo>
                    <a:pt x="119" y="151"/>
                    <a:pt x="112" y="148"/>
                    <a:pt x="106" y="144"/>
                  </a:cubicBezTo>
                  <a:cubicBezTo>
                    <a:pt x="105" y="143"/>
                    <a:pt x="103" y="142"/>
                    <a:pt x="101" y="141"/>
                  </a:cubicBezTo>
                  <a:cubicBezTo>
                    <a:pt x="99" y="139"/>
                    <a:pt x="99" y="139"/>
                    <a:pt x="99" y="139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74" y="115"/>
                    <a:pt x="58" y="99"/>
                    <a:pt x="43" y="82"/>
                  </a:cubicBezTo>
                  <a:cubicBezTo>
                    <a:pt x="28" y="65"/>
                    <a:pt x="14" y="47"/>
                    <a:pt x="0" y="29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59" name="Freeform 36"/>
            <p:cNvSpPr/>
            <p:nvPr/>
          </p:nvSpPr>
          <p:spPr bwMode="auto">
            <a:xfrm>
              <a:off x="6206716" y="2648634"/>
              <a:ext cx="115484" cy="137693"/>
            </a:xfrm>
            <a:custGeom>
              <a:avLst/>
              <a:gdLst>
                <a:gd name="T0" fmla="*/ 59 w 78"/>
                <a:gd name="T1" fmla="*/ 15 h 93"/>
                <a:gd name="T2" fmla="*/ 78 w 78"/>
                <a:gd name="T3" fmla="*/ 93 h 93"/>
                <a:gd name="T4" fmla="*/ 0 w 78"/>
                <a:gd name="T5" fmla="*/ 88 h 93"/>
                <a:gd name="T6" fmla="*/ 17 w 78"/>
                <a:gd name="T7" fmla="*/ 0 h 93"/>
                <a:gd name="T8" fmla="*/ 59 w 78"/>
                <a:gd name="T9" fmla="*/ 15 h 93"/>
                <a:gd name="T10" fmla="*/ 59 w 78"/>
                <a:gd name="T11" fmla="*/ 1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93">
                  <a:moveTo>
                    <a:pt x="59" y="15"/>
                  </a:moveTo>
                  <a:lnTo>
                    <a:pt x="78" y="93"/>
                  </a:lnTo>
                  <a:lnTo>
                    <a:pt x="0" y="88"/>
                  </a:lnTo>
                  <a:lnTo>
                    <a:pt x="17" y="0"/>
                  </a:lnTo>
                  <a:lnTo>
                    <a:pt x="59" y="15"/>
                  </a:lnTo>
                  <a:lnTo>
                    <a:pt x="59" y="15"/>
                  </a:ln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60" name="Freeform 37"/>
            <p:cNvSpPr/>
            <p:nvPr/>
          </p:nvSpPr>
          <p:spPr bwMode="auto">
            <a:xfrm>
              <a:off x="6083829" y="2648634"/>
              <a:ext cx="148057" cy="158420"/>
            </a:xfrm>
            <a:custGeom>
              <a:avLst/>
              <a:gdLst>
                <a:gd name="T0" fmla="*/ 13 w 42"/>
                <a:gd name="T1" fmla="*/ 10 h 45"/>
                <a:gd name="T2" fmla="*/ 42 w 42"/>
                <a:gd name="T3" fmla="*/ 0 h 45"/>
                <a:gd name="T4" fmla="*/ 35 w 42"/>
                <a:gd name="T5" fmla="*/ 37 h 45"/>
                <a:gd name="T6" fmla="*/ 0 w 42"/>
                <a:gd name="T7" fmla="*/ 26 h 45"/>
                <a:gd name="T8" fmla="*/ 13 w 42"/>
                <a:gd name="T9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5">
                  <a:moveTo>
                    <a:pt x="13" y="1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9" y="45"/>
                    <a:pt x="0" y="26"/>
                  </a:cubicBezTo>
                  <a:cubicBezTo>
                    <a:pt x="13" y="10"/>
                    <a:pt x="13" y="10"/>
                    <a:pt x="13" y="10"/>
                  </a:cubicBez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61" name="Freeform 38"/>
            <p:cNvSpPr/>
            <p:nvPr/>
          </p:nvSpPr>
          <p:spPr bwMode="auto">
            <a:xfrm>
              <a:off x="4607700" y="2163007"/>
              <a:ext cx="285750" cy="940161"/>
            </a:xfrm>
            <a:custGeom>
              <a:avLst/>
              <a:gdLst>
                <a:gd name="T0" fmla="*/ 81 w 81"/>
                <a:gd name="T1" fmla="*/ 14 h 267"/>
                <a:gd name="T2" fmla="*/ 62 w 81"/>
                <a:gd name="T3" fmla="*/ 77 h 267"/>
                <a:gd name="T4" fmla="*/ 52 w 81"/>
                <a:gd name="T5" fmla="*/ 108 h 267"/>
                <a:gd name="T6" fmla="*/ 48 w 81"/>
                <a:gd name="T7" fmla="*/ 123 h 267"/>
                <a:gd name="T8" fmla="*/ 46 w 81"/>
                <a:gd name="T9" fmla="*/ 131 h 267"/>
                <a:gd name="T10" fmla="*/ 44 w 81"/>
                <a:gd name="T11" fmla="*/ 138 h 267"/>
                <a:gd name="T12" fmla="*/ 43 w 81"/>
                <a:gd name="T13" fmla="*/ 150 h 267"/>
                <a:gd name="T14" fmla="*/ 43 w 81"/>
                <a:gd name="T15" fmla="*/ 165 h 267"/>
                <a:gd name="T16" fmla="*/ 45 w 81"/>
                <a:gd name="T17" fmla="*/ 196 h 267"/>
                <a:gd name="T18" fmla="*/ 53 w 81"/>
                <a:gd name="T19" fmla="*/ 261 h 267"/>
                <a:gd name="T20" fmla="*/ 30 w 81"/>
                <a:gd name="T21" fmla="*/ 267 h 267"/>
                <a:gd name="T22" fmla="*/ 10 w 81"/>
                <a:gd name="T23" fmla="*/ 202 h 267"/>
                <a:gd name="T24" fmla="*/ 3 w 81"/>
                <a:gd name="T25" fmla="*/ 169 h 267"/>
                <a:gd name="T26" fmla="*/ 1 w 81"/>
                <a:gd name="T27" fmla="*/ 151 h 267"/>
                <a:gd name="T28" fmla="*/ 1 w 81"/>
                <a:gd name="T29" fmla="*/ 130 h 267"/>
                <a:gd name="T30" fmla="*/ 2 w 81"/>
                <a:gd name="T31" fmla="*/ 125 h 267"/>
                <a:gd name="T32" fmla="*/ 3 w 81"/>
                <a:gd name="T33" fmla="*/ 121 h 267"/>
                <a:gd name="T34" fmla="*/ 5 w 81"/>
                <a:gd name="T35" fmla="*/ 112 h 267"/>
                <a:gd name="T36" fmla="*/ 8 w 81"/>
                <a:gd name="T37" fmla="*/ 96 h 267"/>
                <a:gd name="T38" fmla="*/ 17 w 81"/>
                <a:gd name="T39" fmla="*/ 64 h 267"/>
                <a:gd name="T40" fmla="*/ 35 w 81"/>
                <a:gd name="T41" fmla="*/ 0 h 267"/>
                <a:gd name="T42" fmla="*/ 81 w 81"/>
                <a:gd name="T43" fmla="*/ 14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" h="267">
                  <a:moveTo>
                    <a:pt x="81" y="14"/>
                  </a:moveTo>
                  <a:cubicBezTo>
                    <a:pt x="75" y="35"/>
                    <a:pt x="69" y="56"/>
                    <a:pt x="62" y="77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46" y="131"/>
                    <a:pt x="46" y="131"/>
                    <a:pt x="46" y="131"/>
                  </a:cubicBezTo>
                  <a:cubicBezTo>
                    <a:pt x="44" y="138"/>
                    <a:pt x="44" y="138"/>
                    <a:pt x="44" y="138"/>
                  </a:cubicBezTo>
                  <a:cubicBezTo>
                    <a:pt x="43" y="140"/>
                    <a:pt x="43" y="145"/>
                    <a:pt x="43" y="150"/>
                  </a:cubicBezTo>
                  <a:cubicBezTo>
                    <a:pt x="42" y="154"/>
                    <a:pt x="42" y="159"/>
                    <a:pt x="43" y="165"/>
                  </a:cubicBezTo>
                  <a:cubicBezTo>
                    <a:pt x="43" y="175"/>
                    <a:pt x="44" y="185"/>
                    <a:pt x="45" y="196"/>
                  </a:cubicBezTo>
                  <a:cubicBezTo>
                    <a:pt x="47" y="217"/>
                    <a:pt x="50" y="239"/>
                    <a:pt x="53" y="261"/>
                  </a:cubicBezTo>
                  <a:cubicBezTo>
                    <a:pt x="30" y="267"/>
                    <a:pt x="30" y="267"/>
                    <a:pt x="30" y="267"/>
                  </a:cubicBezTo>
                  <a:cubicBezTo>
                    <a:pt x="22" y="245"/>
                    <a:pt x="15" y="224"/>
                    <a:pt x="10" y="202"/>
                  </a:cubicBezTo>
                  <a:cubicBezTo>
                    <a:pt x="7" y="191"/>
                    <a:pt x="5" y="180"/>
                    <a:pt x="3" y="169"/>
                  </a:cubicBezTo>
                  <a:cubicBezTo>
                    <a:pt x="2" y="163"/>
                    <a:pt x="1" y="157"/>
                    <a:pt x="1" y="151"/>
                  </a:cubicBezTo>
                  <a:cubicBezTo>
                    <a:pt x="0" y="144"/>
                    <a:pt x="0" y="138"/>
                    <a:pt x="1" y="130"/>
                  </a:cubicBezTo>
                  <a:cubicBezTo>
                    <a:pt x="2" y="128"/>
                    <a:pt x="2" y="127"/>
                    <a:pt x="2" y="125"/>
                  </a:cubicBezTo>
                  <a:cubicBezTo>
                    <a:pt x="3" y="121"/>
                    <a:pt x="3" y="121"/>
                    <a:pt x="3" y="121"/>
                  </a:cubicBezTo>
                  <a:cubicBezTo>
                    <a:pt x="5" y="112"/>
                    <a:pt x="5" y="112"/>
                    <a:pt x="5" y="112"/>
                  </a:cubicBezTo>
                  <a:cubicBezTo>
                    <a:pt x="6" y="107"/>
                    <a:pt x="7" y="101"/>
                    <a:pt x="8" y="96"/>
                  </a:cubicBezTo>
                  <a:cubicBezTo>
                    <a:pt x="11" y="85"/>
                    <a:pt x="14" y="74"/>
                    <a:pt x="17" y="64"/>
                  </a:cubicBezTo>
                  <a:cubicBezTo>
                    <a:pt x="22" y="42"/>
                    <a:pt x="28" y="21"/>
                    <a:pt x="35" y="0"/>
                  </a:cubicBezTo>
                  <a:cubicBezTo>
                    <a:pt x="81" y="14"/>
                    <a:pt x="81" y="14"/>
                    <a:pt x="81" y="14"/>
                  </a:cubicBezTo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62" name="Freeform 42"/>
            <p:cNvSpPr/>
            <p:nvPr/>
          </p:nvSpPr>
          <p:spPr bwMode="auto">
            <a:xfrm>
              <a:off x="4985246" y="1748447"/>
              <a:ext cx="340531" cy="373104"/>
            </a:xfrm>
            <a:custGeom>
              <a:avLst/>
              <a:gdLst>
                <a:gd name="T0" fmla="*/ 5 w 97"/>
                <a:gd name="T1" fmla="*/ 0 h 106"/>
                <a:gd name="T2" fmla="*/ 0 w 97"/>
                <a:gd name="T3" fmla="*/ 82 h 106"/>
                <a:gd name="T4" fmla="*/ 50 w 97"/>
                <a:gd name="T5" fmla="*/ 106 h 106"/>
                <a:gd name="T6" fmla="*/ 72 w 97"/>
                <a:gd name="T7" fmla="*/ 82 h 106"/>
                <a:gd name="T8" fmla="*/ 49 w 97"/>
                <a:gd name="T9" fmla="*/ 39 h 106"/>
                <a:gd name="T10" fmla="*/ 5 w 97"/>
                <a:gd name="T1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6">
                  <a:moveTo>
                    <a:pt x="5" y="0"/>
                  </a:moveTo>
                  <a:cubicBezTo>
                    <a:pt x="2" y="29"/>
                    <a:pt x="6" y="57"/>
                    <a:pt x="0" y="82"/>
                  </a:cubicBezTo>
                  <a:cubicBezTo>
                    <a:pt x="0" y="82"/>
                    <a:pt x="7" y="106"/>
                    <a:pt x="50" y="106"/>
                  </a:cubicBezTo>
                  <a:cubicBezTo>
                    <a:pt x="97" y="106"/>
                    <a:pt x="72" y="82"/>
                    <a:pt x="72" y="82"/>
                  </a:cubicBezTo>
                  <a:cubicBezTo>
                    <a:pt x="46" y="76"/>
                    <a:pt x="45" y="57"/>
                    <a:pt x="49" y="39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63" name="Freeform 43"/>
            <p:cNvSpPr/>
            <p:nvPr/>
          </p:nvSpPr>
          <p:spPr bwMode="auto">
            <a:xfrm>
              <a:off x="4928985" y="1980897"/>
              <a:ext cx="330168" cy="91795"/>
            </a:xfrm>
            <a:custGeom>
              <a:avLst/>
              <a:gdLst>
                <a:gd name="T0" fmla="*/ 7 w 94"/>
                <a:gd name="T1" fmla="*/ 24 h 26"/>
                <a:gd name="T2" fmla="*/ 8 w 94"/>
                <a:gd name="T3" fmla="*/ 4 h 26"/>
                <a:gd name="T4" fmla="*/ 77 w 94"/>
                <a:gd name="T5" fmla="*/ 5 h 26"/>
                <a:gd name="T6" fmla="*/ 90 w 94"/>
                <a:gd name="T7" fmla="*/ 26 h 26"/>
                <a:gd name="T8" fmla="*/ 7 w 94"/>
                <a:gd name="T9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26">
                  <a:moveTo>
                    <a:pt x="7" y="24"/>
                  </a:moveTo>
                  <a:cubicBezTo>
                    <a:pt x="3" y="17"/>
                    <a:pt x="0" y="6"/>
                    <a:pt x="8" y="4"/>
                  </a:cubicBezTo>
                  <a:cubicBezTo>
                    <a:pt x="16" y="1"/>
                    <a:pt x="61" y="0"/>
                    <a:pt x="77" y="5"/>
                  </a:cubicBezTo>
                  <a:cubicBezTo>
                    <a:pt x="94" y="11"/>
                    <a:pt x="90" y="26"/>
                    <a:pt x="90" y="26"/>
                  </a:cubicBezTo>
                  <a:cubicBezTo>
                    <a:pt x="7" y="24"/>
                    <a:pt x="7" y="24"/>
                    <a:pt x="7" y="24"/>
                  </a:cubicBezTo>
                  <a:close/>
                </a:path>
              </a:pathLst>
            </a:custGeom>
            <a:solidFill>
              <a:srgbClr val="EE363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64" name="Freeform 44"/>
            <p:cNvSpPr>
              <a:spLocks noEditPoints="1"/>
            </p:cNvSpPr>
            <p:nvPr/>
          </p:nvSpPr>
          <p:spPr bwMode="auto">
            <a:xfrm>
              <a:off x="4618065" y="5744506"/>
              <a:ext cx="66626" cy="34053"/>
            </a:xfrm>
            <a:custGeom>
              <a:avLst/>
              <a:gdLst>
                <a:gd name="T0" fmla="*/ 3 w 19"/>
                <a:gd name="T1" fmla="*/ 5 h 10"/>
                <a:gd name="T2" fmla="*/ 15 w 19"/>
                <a:gd name="T3" fmla="*/ 7 h 10"/>
                <a:gd name="T4" fmla="*/ 17 w 19"/>
                <a:gd name="T5" fmla="*/ 5 h 10"/>
                <a:gd name="T6" fmla="*/ 16 w 19"/>
                <a:gd name="T7" fmla="*/ 4 h 10"/>
                <a:gd name="T8" fmla="*/ 3 w 19"/>
                <a:gd name="T9" fmla="*/ 5 h 10"/>
                <a:gd name="T10" fmla="*/ 9 w 19"/>
                <a:gd name="T11" fmla="*/ 9 h 10"/>
                <a:gd name="T12" fmla="*/ 0 w 19"/>
                <a:gd name="T13" fmla="*/ 6 h 10"/>
                <a:gd name="T14" fmla="*/ 0 w 19"/>
                <a:gd name="T15" fmla="*/ 5 h 10"/>
                <a:gd name="T16" fmla="*/ 0 w 19"/>
                <a:gd name="T17" fmla="*/ 4 h 10"/>
                <a:gd name="T18" fmla="*/ 17 w 19"/>
                <a:gd name="T19" fmla="*/ 3 h 10"/>
                <a:gd name="T20" fmla="*/ 18 w 19"/>
                <a:gd name="T21" fmla="*/ 5 h 10"/>
                <a:gd name="T22" fmla="*/ 16 w 19"/>
                <a:gd name="T23" fmla="*/ 9 h 10"/>
                <a:gd name="T24" fmla="*/ 9 w 19"/>
                <a:gd name="T2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10">
                  <a:moveTo>
                    <a:pt x="3" y="5"/>
                  </a:moveTo>
                  <a:cubicBezTo>
                    <a:pt x="8" y="8"/>
                    <a:pt x="13" y="9"/>
                    <a:pt x="15" y="7"/>
                  </a:cubicBezTo>
                  <a:cubicBezTo>
                    <a:pt x="16" y="7"/>
                    <a:pt x="16" y="6"/>
                    <a:pt x="17" y="5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2"/>
                    <a:pt x="8" y="4"/>
                    <a:pt x="3" y="5"/>
                  </a:cubicBezTo>
                  <a:close/>
                  <a:moveTo>
                    <a:pt x="9" y="9"/>
                  </a:moveTo>
                  <a:cubicBezTo>
                    <a:pt x="6" y="8"/>
                    <a:pt x="3" y="7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14" y="0"/>
                    <a:pt x="17" y="3"/>
                  </a:cubicBezTo>
                  <a:cubicBezTo>
                    <a:pt x="18" y="3"/>
                    <a:pt x="19" y="4"/>
                    <a:pt x="18" y="5"/>
                  </a:cubicBezTo>
                  <a:cubicBezTo>
                    <a:pt x="18" y="7"/>
                    <a:pt x="17" y="8"/>
                    <a:pt x="16" y="9"/>
                  </a:cubicBezTo>
                  <a:cubicBezTo>
                    <a:pt x="14" y="10"/>
                    <a:pt x="11" y="10"/>
                    <a:pt x="9" y="9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65" name="Freeform 45"/>
            <p:cNvSpPr>
              <a:spLocks noEditPoints="1"/>
            </p:cNvSpPr>
            <p:nvPr/>
          </p:nvSpPr>
          <p:spPr bwMode="auto">
            <a:xfrm>
              <a:off x="4618065" y="5716374"/>
              <a:ext cx="45898" cy="48858"/>
            </a:xfrm>
            <a:custGeom>
              <a:avLst/>
              <a:gdLst>
                <a:gd name="T0" fmla="*/ 10 w 13"/>
                <a:gd name="T1" fmla="*/ 2 h 14"/>
                <a:gd name="T2" fmla="*/ 9 w 13"/>
                <a:gd name="T3" fmla="*/ 2 h 14"/>
                <a:gd name="T4" fmla="*/ 2 w 13"/>
                <a:gd name="T5" fmla="*/ 12 h 14"/>
                <a:gd name="T6" fmla="*/ 12 w 13"/>
                <a:gd name="T7" fmla="*/ 3 h 14"/>
                <a:gd name="T8" fmla="*/ 11 w 13"/>
                <a:gd name="T9" fmla="*/ 2 h 14"/>
                <a:gd name="T10" fmla="*/ 10 w 13"/>
                <a:gd name="T11" fmla="*/ 2 h 14"/>
                <a:gd name="T12" fmla="*/ 1 w 13"/>
                <a:gd name="T13" fmla="*/ 14 h 14"/>
                <a:gd name="T14" fmla="*/ 0 w 13"/>
                <a:gd name="T15" fmla="*/ 14 h 14"/>
                <a:gd name="T16" fmla="*/ 0 w 13"/>
                <a:gd name="T17" fmla="*/ 13 h 14"/>
                <a:gd name="T18" fmla="*/ 8 w 13"/>
                <a:gd name="T19" fmla="*/ 1 h 14"/>
                <a:gd name="T20" fmla="*/ 11 w 13"/>
                <a:gd name="T21" fmla="*/ 0 h 14"/>
                <a:gd name="T22" fmla="*/ 13 w 13"/>
                <a:gd name="T23" fmla="*/ 3 h 14"/>
                <a:gd name="T24" fmla="*/ 1 w 13"/>
                <a:gd name="T25" fmla="*/ 14 h 14"/>
                <a:gd name="T26" fmla="*/ 1 w 13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14">
                  <a:moveTo>
                    <a:pt x="10" y="2"/>
                  </a:moveTo>
                  <a:cubicBezTo>
                    <a:pt x="10" y="2"/>
                    <a:pt x="9" y="2"/>
                    <a:pt x="9" y="2"/>
                  </a:cubicBezTo>
                  <a:cubicBezTo>
                    <a:pt x="6" y="4"/>
                    <a:pt x="3" y="9"/>
                    <a:pt x="2" y="12"/>
                  </a:cubicBezTo>
                  <a:cubicBezTo>
                    <a:pt x="6" y="10"/>
                    <a:pt x="12" y="5"/>
                    <a:pt x="12" y="3"/>
                  </a:cubicBezTo>
                  <a:cubicBezTo>
                    <a:pt x="12" y="3"/>
                    <a:pt x="12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lose/>
                  <a:moveTo>
                    <a:pt x="1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3" y="3"/>
                    <a:pt x="8" y="1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3" y="1"/>
                    <a:pt x="13" y="2"/>
                    <a:pt x="13" y="3"/>
                  </a:cubicBezTo>
                  <a:cubicBezTo>
                    <a:pt x="13" y="7"/>
                    <a:pt x="5" y="13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66" name="Freeform 46"/>
            <p:cNvSpPr>
              <a:spLocks noEditPoints="1"/>
            </p:cNvSpPr>
            <p:nvPr/>
          </p:nvSpPr>
          <p:spPr bwMode="auto">
            <a:xfrm>
              <a:off x="5386480" y="5824456"/>
              <a:ext cx="63665" cy="35534"/>
            </a:xfrm>
            <a:custGeom>
              <a:avLst/>
              <a:gdLst>
                <a:gd name="T0" fmla="*/ 3 w 18"/>
                <a:gd name="T1" fmla="*/ 8 h 10"/>
                <a:gd name="T2" fmla="*/ 15 w 18"/>
                <a:gd name="T3" fmla="*/ 7 h 10"/>
                <a:gd name="T4" fmla="*/ 16 w 18"/>
                <a:gd name="T5" fmla="*/ 5 h 10"/>
                <a:gd name="T6" fmla="*/ 16 w 18"/>
                <a:gd name="T7" fmla="*/ 4 h 10"/>
                <a:gd name="T8" fmla="*/ 3 w 18"/>
                <a:gd name="T9" fmla="*/ 8 h 10"/>
                <a:gd name="T10" fmla="*/ 9 w 18"/>
                <a:gd name="T11" fmla="*/ 10 h 10"/>
                <a:gd name="T12" fmla="*/ 0 w 18"/>
                <a:gd name="T13" fmla="*/ 9 h 10"/>
                <a:gd name="T14" fmla="*/ 0 w 18"/>
                <a:gd name="T15" fmla="*/ 9 h 10"/>
                <a:gd name="T16" fmla="*/ 0 w 18"/>
                <a:gd name="T17" fmla="*/ 8 h 10"/>
                <a:gd name="T18" fmla="*/ 16 w 18"/>
                <a:gd name="T19" fmla="*/ 2 h 10"/>
                <a:gd name="T20" fmla="*/ 18 w 18"/>
                <a:gd name="T21" fmla="*/ 4 h 10"/>
                <a:gd name="T22" fmla="*/ 16 w 18"/>
                <a:gd name="T23" fmla="*/ 9 h 10"/>
                <a:gd name="T24" fmla="*/ 9 w 18"/>
                <a:gd name="T2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0">
                  <a:moveTo>
                    <a:pt x="3" y="8"/>
                  </a:moveTo>
                  <a:cubicBezTo>
                    <a:pt x="9" y="9"/>
                    <a:pt x="13" y="9"/>
                    <a:pt x="15" y="7"/>
                  </a:cubicBezTo>
                  <a:cubicBezTo>
                    <a:pt x="16" y="7"/>
                    <a:pt x="16" y="6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4" y="3"/>
                    <a:pt x="7" y="5"/>
                    <a:pt x="3" y="8"/>
                  </a:cubicBezTo>
                  <a:close/>
                  <a:moveTo>
                    <a:pt x="9" y="10"/>
                  </a:moveTo>
                  <a:cubicBezTo>
                    <a:pt x="6" y="10"/>
                    <a:pt x="3" y="10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2" y="0"/>
                    <a:pt x="16" y="2"/>
                  </a:cubicBezTo>
                  <a:cubicBezTo>
                    <a:pt x="17" y="2"/>
                    <a:pt x="18" y="3"/>
                    <a:pt x="18" y="4"/>
                  </a:cubicBezTo>
                  <a:cubicBezTo>
                    <a:pt x="18" y="6"/>
                    <a:pt x="17" y="8"/>
                    <a:pt x="16" y="9"/>
                  </a:cubicBezTo>
                  <a:cubicBezTo>
                    <a:pt x="14" y="10"/>
                    <a:pt x="12" y="10"/>
                    <a:pt x="9" y="10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67" name="Freeform 47"/>
            <p:cNvSpPr>
              <a:spLocks noEditPoints="1"/>
            </p:cNvSpPr>
            <p:nvPr/>
          </p:nvSpPr>
          <p:spPr bwMode="auto">
            <a:xfrm>
              <a:off x="5386480" y="5803728"/>
              <a:ext cx="38495" cy="53301"/>
            </a:xfrm>
            <a:custGeom>
              <a:avLst/>
              <a:gdLst>
                <a:gd name="T0" fmla="*/ 7 w 11"/>
                <a:gd name="T1" fmla="*/ 1 h 15"/>
                <a:gd name="T2" fmla="*/ 6 w 11"/>
                <a:gd name="T3" fmla="*/ 2 h 15"/>
                <a:gd name="T4" fmla="*/ 1 w 11"/>
                <a:gd name="T5" fmla="*/ 13 h 15"/>
                <a:gd name="T6" fmla="*/ 9 w 11"/>
                <a:gd name="T7" fmla="*/ 2 h 15"/>
                <a:gd name="T8" fmla="*/ 8 w 11"/>
                <a:gd name="T9" fmla="*/ 1 h 15"/>
                <a:gd name="T10" fmla="*/ 7 w 11"/>
                <a:gd name="T11" fmla="*/ 1 h 15"/>
                <a:gd name="T12" fmla="*/ 0 w 11"/>
                <a:gd name="T13" fmla="*/ 15 h 15"/>
                <a:gd name="T14" fmla="*/ 0 w 11"/>
                <a:gd name="T15" fmla="*/ 15 h 15"/>
                <a:gd name="T16" fmla="*/ 0 w 11"/>
                <a:gd name="T17" fmla="*/ 14 h 15"/>
                <a:gd name="T18" fmla="*/ 5 w 11"/>
                <a:gd name="T19" fmla="*/ 1 h 15"/>
                <a:gd name="T20" fmla="*/ 8 w 11"/>
                <a:gd name="T21" fmla="*/ 0 h 15"/>
                <a:gd name="T22" fmla="*/ 11 w 11"/>
                <a:gd name="T23" fmla="*/ 2 h 15"/>
                <a:gd name="T24" fmla="*/ 1 w 11"/>
                <a:gd name="T25" fmla="*/ 15 h 15"/>
                <a:gd name="T26" fmla="*/ 0 w 11"/>
                <a:gd name="T2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15">
                  <a:moveTo>
                    <a:pt x="7" y="1"/>
                  </a:moveTo>
                  <a:cubicBezTo>
                    <a:pt x="7" y="1"/>
                    <a:pt x="6" y="2"/>
                    <a:pt x="6" y="2"/>
                  </a:cubicBezTo>
                  <a:cubicBezTo>
                    <a:pt x="3" y="4"/>
                    <a:pt x="2" y="10"/>
                    <a:pt x="1" y="13"/>
                  </a:cubicBezTo>
                  <a:cubicBezTo>
                    <a:pt x="5" y="10"/>
                    <a:pt x="9" y="4"/>
                    <a:pt x="9" y="2"/>
                  </a:cubicBezTo>
                  <a:cubicBezTo>
                    <a:pt x="9" y="2"/>
                    <a:pt x="9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lose/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" y="4"/>
                    <a:pt x="5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0" y="0"/>
                    <a:pt x="10" y="1"/>
                    <a:pt x="11" y="2"/>
                  </a:cubicBezTo>
                  <a:cubicBezTo>
                    <a:pt x="11" y="6"/>
                    <a:pt x="4" y="13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68" name="Freeform 48"/>
            <p:cNvSpPr/>
            <p:nvPr/>
          </p:nvSpPr>
          <p:spPr bwMode="auto">
            <a:xfrm>
              <a:off x="5256190" y="5596449"/>
              <a:ext cx="112523" cy="256138"/>
            </a:xfrm>
            <a:custGeom>
              <a:avLst/>
              <a:gdLst>
                <a:gd name="T0" fmla="*/ 0 w 76"/>
                <a:gd name="T1" fmla="*/ 173 h 173"/>
                <a:gd name="T2" fmla="*/ 76 w 76"/>
                <a:gd name="T3" fmla="*/ 173 h 173"/>
                <a:gd name="T4" fmla="*/ 76 w 76"/>
                <a:gd name="T5" fmla="*/ 0 h 173"/>
                <a:gd name="T6" fmla="*/ 2 w 76"/>
                <a:gd name="T7" fmla="*/ 0 h 173"/>
                <a:gd name="T8" fmla="*/ 0 w 76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73">
                  <a:moveTo>
                    <a:pt x="0" y="173"/>
                  </a:moveTo>
                  <a:lnTo>
                    <a:pt x="76" y="173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69" name="Freeform 49"/>
            <p:cNvSpPr/>
            <p:nvPr/>
          </p:nvSpPr>
          <p:spPr bwMode="auto">
            <a:xfrm>
              <a:off x="5256190" y="5596449"/>
              <a:ext cx="112523" cy="256138"/>
            </a:xfrm>
            <a:custGeom>
              <a:avLst/>
              <a:gdLst>
                <a:gd name="T0" fmla="*/ 0 w 76"/>
                <a:gd name="T1" fmla="*/ 173 h 173"/>
                <a:gd name="T2" fmla="*/ 76 w 76"/>
                <a:gd name="T3" fmla="*/ 173 h 173"/>
                <a:gd name="T4" fmla="*/ 76 w 76"/>
                <a:gd name="T5" fmla="*/ 0 h 173"/>
                <a:gd name="T6" fmla="*/ 2 w 76"/>
                <a:gd name="T7" fmla="*/ 0 h 173"/>
                <a:gd name="T8" fmla="*/ 0 w 76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73">
                  <a:moveTo>
                    <a:pt x="0" y="173"/>
                  </a:moveTo>
                  <a:lnTo>
                    <a:pt x="76" y="173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173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70" name="Freeform 50"/>
            <p:cNvSpPr/>
            <p:nvPr/>
          </p:nvSpPr>
          <p:spPr bwMode="auto">
            <a:xfrm>
              <a:off x="4480371" y="5504653"/>
              <a:ext cx="188033" cy="273905"/>
            </a:xfrm>
            <a:custGeom>
              <a:avLst/>
              <a:gdLst>
                <a:gd name="T0" fmla="*/ 0 w 127"/>
                <a:gd name="T1" fmla="*/ 171 h 185"/>
                <a:gd name="T2" fmla="*/ 74 w 127"/>
                <a:gd name="T3" fmla="*/ 185 h 185"/>
                <a:gd name="T4" fmla="*/ 127 w 127"/>
                <a:gd name="T5" fmla="*/ 14 h 185"/>
                <a:gd name="T6" fmla="*/ 53 w 127"/>
                <a:gd name="T7" fmla="*/ 0 h 185"/>
                <a:gd name="T8" fmla="*/ 0 w 127"/>
                <a:gd name="T9" fmla="*/ 17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85">
                  <a:moveTo>
                    <a:pt x="0" y="171"/>
                  </a:moveTo>
                  <a:lnTo>
                    <a:pt x="74" y="185"/>
                  </a:lnTo>
                  <a:lnTo>
                    <a:pt x="127" y="14"/>
                  </a:lnTo>
                  <a:lnTo>
                    <a:pt x="53" y="0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71" name="Freeform 51"/>
            <p:cNvSpPr/>
            <p:nvPr/>
          </p:nvSpPr>
          <p:spPr bwMode="auto">
            <a:xfrm>
              <a:off x="4480371" y="5504653"/>
              <a:ext cx="188033" cy="273905"/>
            </a:xfrm>
            <a:custGeom>
              <a:avLst/>
              <a:gdLst>
                <a:gd name="T0" fmla="*/ 0 w 127"/>
                <a:gd name="T1" fmla="*/ 171 h 185"/>
                <a:gd name="T2" fmla="*/ 74 w 127"/>
                <a:gd name="T3" fmla="*/ 185 h 185"/>
                <a:gd name="T4" fmla="*/ 127 w 127"/>
                <a:gd name="T5" fmla="*/ 14 h 185"/>
                <a:gd name="T6" fmla="*/ 53 w 127"/>
                <a:gd name="T7" fmla="*/ 0 h 185"/>
                <a:gd name="T8" fmla="*/ 0 w 127"/>
                <a:gd name="T9" fmla="*/ 17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85">
                  <a:moveTo>
                    <a:pt x="0" y="171"/>
                  </a:moveTo>
                  <a:lnTo>
                    <a:pt x="74" y="185"/>
                  </a:lnTo>
                  <a:lnTo>
                    <a:pt x="127" y="14"/>
                  </a:lnTo>
                  <a:lnTo>
                    <a:pt x="53" y="0"/>
                  </a:lnTo>
                  <a:lnTo>
                    <a:pt x="0" y="171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72" name="Freeform 52"/>
            <p:cNvSpPr/>
            <p:nvPr/>
          </p:nvSpPr>
          <p:spPr bwMode="auto">
            <a:xfrm>
              <a:off x="4431513" y="5719335"/>
              <a:ext cx="342012" cy="193954"/>
            </a:xfrm>
            <a:custGeom>
              <a:avLst/>
              <a:gdLst>
                <a:gd name="T0" fmla="*/ 51 w 97"/>
                <a:gd name="T1" fmla="*/ 8 h 55"/>
                <a:gd name="T2" fmla="*/ 16 w 97"/>
                <a:gd name="T3" fmla="*/ 0 h 55"/>
                <a:gd name="T4" fmla="*/ 13 w 97"/>
                <a:gd name="T5" fmla="*/ 2 h 55"/>
                <a:gd name="T6" fmla="*/ 2 w 97"/>
                <a:gd name="T7" fmla="*/ 28 h 55"/>
                <a:gd name="T8" fmla="*/ 5 w 97"/>
                <a:gd name="T9" fmla="*/ 35 h 55"/>
                <a:gd name="T10" fmla="*/ 38 w 97"/>
                <a:gd name="T11" fmla="*/ 41 h 55"/>
                <a:gd name="T12" fmla="*/ 79 w 97"/>
                <a:gd name="T13" fmla="*/ 52 h 55"/>
                <a:gd name="T14" fmla="*/ 92 w 97"/>
                <a:gd name="T15" fmla="*/ 40 h 55"/>
                <a:gd name="T16" fmla="*/ 55 w 97"/>
                <a:gd name="T17" fmla="*/ 12 h 55"/>
                <a:gd name="T18" fmla="*/ 51 w 97"/>
                <a:gd name="T19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55">
                  <a:moveTo>
                    <a:pt x="51" y="8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3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2" y="34"/>
                    <a:pt x="5" y="35"/>
                  </a:cubicBezTo>
                  <a:cubicBezTo>
                    <a:pt x="17" y="37"/>
                    <a:pt x="23" y="38"/>
                    <a:pt x="38" y="41"/>
                  </a:cubicBezTo>
                  <a:cubicBezTo>
                    <a:pt x="48" y="44"/>
                    <a:pt x="67" y="49"/>
                    <a:pt x="79" y="52"/>
                  </a:cubicBezTo>
                  <a:cubicBezTo>
                    <a:pt x="92" y="55"/>
                    <a:pt x="97" y="43"/>
                    <a:pt x="92" y="40"/>
                  </a:cubicBezTo>
                  <a:cubicBezTo>
                    <a:pt x="69" y="30"/>
                    <a:pt x="61" y="20"/>
                    <a:pt x="55" y="12"/>
                  </a:cubicBezTo>
                  <a:cubicBezTo>
                    <a:pt x="54" y="10"/>
                    <a:pt x="52" y="9"/>
                    <a:pt x="51" y="8"/>
                  </a:cubicBezTo>
                  <a:close/>
                </a:path>
              </a:pathLst>
            </a:custGeom>
            <a:solidFill>
              <a:srgbClr val="18458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73" name="Freeform 53"/>
            <p:cNvSpPr/>
            <p:nvPr/>
          </p:nvSpPr>
          <p:spPr bwMode="auto">
            <a:xfrm>
              <a:off x="5217695" y="5839262"/>
              <a:ext cx="396793" cy="125848"/>
            </a:xfrm>
            <a:custGeom>
              <a:avLst/>
              <a:gdLst>
                <a:gd name="T0" fmla="*/ 43 w 113"/>
                <a:gd name="T1" fmla="*/ 0 h 36"/>
                <a:gd name="T2" fmla="*/ 8 w 113"/>
                <a:gd name="T3" fmla="*/ 0 h 36"/>
                <a:gd name="T4" fmla="*/ 5 w 113"/>
                <a:gd name="T5" fmla="*/ 3 h 36"/>
                <a:gd name="T6" fmla="*/ 0 w 113"/>
                <a:gd name="T7" fmla="*/ 31 h 36"/>
                <a:gd name="T8" fmla="*/ 5 w 113"/>
                <a:gd name="T9" fmla="*/ 36 h 36"/>
                <a:gd name="T10" fmla="*/ 51 w 113"/>
                <a:gd name="T11" fmla="*/ 35 h 36"/>
                <a:gd name="T12" fmla="*/ 97 w 113"/>
                <a:gd name="T13" fmla="*/ 36 h 36"/>
                <a:gd name="T14" fmla="*/ 108 w 113"/>
                <a:gd name="T15" fmla="*/ 22 h 36"/>
                <a:gd name="T16" fmla="*/ 50 w 113"/>
                <a:gd name="T17" fmla="*/ 3 h 36"/>
                <a:gd name="T18" fmla="*/ 43 w 113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36">
                  <a:moveTo>
                    <a:pt x="43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1"/>
                    <a:pt x="5" y="3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4"/>
                    <a:pt x="2" y="36"/>
                    <a:pt x="5" y="36"/>
                  </a:cubicBezTo>
                  <a:cubicBezTo>
                    <a:pt x="18" y="36"/>
                    <a:pt x="35" y="35"/>
                    <a:pt x="51" y="35"/>
                  </a:cubicBezTo>
                  <a:cubicBezTo>
                    <a:pt x="69" y="35"/>
                    <a:pt x="76" y="36"/>
                    <a:pt x="97" y="36"/>
                  </a:cubicBezTo>
                  <a:cubicBezTo>
                    <a:pt x="110" y="36"/>
                    <a:pt x="113" y="23"/>
                    <a:pt x="108" y="22"/>
                  </a:cubicBezTo>
                  <a:cubicBezTo>
                    <a:pt x="83" y="17"/>
                    <a:pt x="72" y="16"/>
                    <a:pt x="50" y="3"/>
                  </a:cubicBezTo>
                  <a:cubicBezTo>
                    <a:pt x="48" y="1"/>
                    <a:pt x="45" y="0"/>
                    <a:pt x="43" y="0"/>
                  </a:cubicBezTo>
                  <a:close/>
                </a:path>
              </a:pathLst>
            </a:custGeom>
            <a:solidFill>
              <a:srgbClr val="18458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74" name="Freeform 54"/>
            <p:cNvSpPr/>
            <p:nvPr/>
          </p:nvSpPr>
          <p:spPr bwMode="auto">
            <a:xfrm>
              <a:off x="4638793" y="2001625"/>
              <a:ext cx="331648" cy="506355"/>
            </a:xfrm>
            <a:custGeom>
              <a:avLst/>
              <a:gdLst>
                <a:gd name="T0" fmla="*/ 40 w 94"/>
                <a:gd name="T1" fmla="*/ 22 h 144"/>
                <a:gd name="T2" fmla="*/ 0 w 94"/>
                <a:gd name="T3" fmla="*/ 117 h 144"/>
                <a:gd name="T4" fmla="*/ 55 w 94"/>
                <a:gd name="T5" fmla="*/ 144 h 144"/>
                <a:gd name="T6" fmla="*/ 83 w 94"/>
                <a:gd name="T7" fmla="*/ 73 h 144"/>
                <a:gd name="T8" fmla="*/ 40 w 94"/>
                <a:gd name="T9" fmla="*/ 2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44">
                  <a:moveTo>
                    <a:pt x="40" y="22"/>
                  </a:moveTo>
                  <a:cubicBezTo>
                    <a:pt x="9" y="51"/>
                    <a:pt x="0" y="117"/>
                    <a:pt x="0" y="117"/>
                  </a:cubicBezTo>
                  <a:cubicBezTo>
                    <a:pt x="55" y="144"/>
                    <a:pt x="55" y="144"/>
                    <a:pt x="55" y="144"/>
                  </a:cubicBezTo>
                  <a:cubicBezTo>
                    <a:pt x="55" y="144"/>
                    <a:pt x="72" y="110"/>
                    <a:pt x="83" y="73"/>
                  </a:cubicBezTo>
                  <a:cubicBezTo>
                    <a:pt x="94" y="35"/>
                    <a:pt x="62" y="0"/>
                    <a:pt x="40" y="22"/>
                  </a:cubicBezTo>
                </a:path>
              </a:pathLst>
            </a:custGeom>
            <a:solidFill>
              <a:srgbClr val="F15F5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75" name="Rectangle 55"/>
            <p:cNvSpPr>
              <a:spLocks noChangeArrowheads="1"/>
            </p:cNvSpPr>
            <p:nvPr/>
          </p:nvSpPr>
          <p:spPr bwMode="auto">
            <a:xfrm>
              <a:off x="4826825" y="2505019"/>
              <a:ext cx="5922" cy="2961"/>
            </a:xfrm>
            <a:prstGeom prst="rect"/>
            <a:solidFill>
              <a:srgbClr val="EE363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76" name="Oval 56"/>
            <p:cNvSpPr>
              <a:spLocks noChangeArrowheads="1"/>
            </p:cNvSpPr>
            <p:nvPr/>
          </p:nvSpPr>
          <p:spPr bwMode="auto">
            <a:xfrm>
              <a:off x="4832747" y="2507980"/>
              <a:ext cx="1481" cy="1480"/>
            </a:xfrm>
            <a:prstGeom prst="ellipse"/>
            <a:solidFill>
              <a:srgbClr val="EE363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77" name="Freeform 57"/>
            <p:cNvSpPr/>
            <p:nvPr/>
          </p:nvSpPr>
          <p:spPr bwMode="auto">
            <a:xfrm>
              <a:off x="4776485" y="2364364"/>
              <a:ext cx="60704" cy="143615"/>
            </a:xfrm>
            <a:custGeom>
              <a:avLst/>
              <a:gdLst>
                <a:gd name="T0" fmla="*/ 16 w 17"/>
                <a:gd name="T1" fmla="*/ 41 h 41"/>
                <a:gd name="T2" fmla="*/ 16 w 17"/>
                <a:gd name="T3" fmla="*/ 41 h 41"/>
                <a:gd name="T4" fmla="*/ 14 w 17"/>
                <a:gd name="T5" fmla="*/ 40 h 41"/>
                <a:gd name="T6" fmla="*/ 0 w 17"/>
                <a:gd name="T7" fmla="*/ 33 h 41"/>
                <a:gd name="T8" fmla="*/ 13 w 17"/>
                <a:gd name="T9" fmla="*/ 0 h 41"/>
                <a:gd name="T10" fmla="*/ 17 w 17"/>
                <a:gd name="T11" fmla="*/ 40 h 41"/>
                <a:gd name="T12" fmla="*/ 16 w 17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1">
                  <a:moveTo>
                    <a:pt x="16" y="41"/>
                  </a:moveTo>
                  <a:cubicBezTo>
                    <a:pt x="16" y="41"/>
                    <a:pt x="16" y="41"/>
                    <a:pt x="16" y="41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14"/>
                    <a:pt x="16" y="27"/>
                    <a:pt x="17" y="40"/>
                  </a:cubicBezTo>
                  <a:cubicBezTo>
                    <a:pt x="17" y="41"/>
                    <a:pt x="16" y="41"/>
                    <a:pt x="16" y="41"/>
                  </a:cubicBezTo>
                </a:path>
              </a:pathLst>
            </a:custGeom>
            <a:solidFill>
              <a:srgbClr val="EE363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78" name="Freeform 58"/>
            <p:cNvSpPr/>
            <p:nvPr/>
          </p:nvSpPr>
          <p:spPr bwMode="auto">
            <a:xfrm>
              <a:off x="4776485" y="2034198"/>
              <a:ext cx="689946" cy="994943"/>
            </a:xfrm>
            <a:custGeom>
              <a:avLst/>
              <a:gdLst>
                <a:gd name="T0" fmla="*/ 195 w 196"/>
                <a:gd name="T1" fmla="*/ 149 h 283"/>
                <a:gd name="T2" fmla="*/ 188 w 196"/>
                <a:gd name="T3" fmla="*/ 283 h 283"/>
                <a:gd name="T4" fmla="*/ 19 w 196"/>
                <a:gd name="T5" fmla="*/ 283 h 283"/>
                <a:gd name="T6" fmla="*/ 2 w 196"/>
                <a:gd name="T7" fmla="*/ 24 h 283"/>
                <a:gd name="T8" fmla="*/ 15 w 196"/>
                <a:gd name="T9" fmla="*/ 6 h 283"/>
                <a:gd name="T10" fmla="*/ 55 w 196"/>
                <a:gd name="T11" fmla="*/ 1 h 283"/>
                <a:gd name="T12" fmla="*/ 127 w 196"/>
                <a:gd name="T13" fmla="*/ 1 h 283"/>
                <a:gd name="T14" fmla="*/ 175 w 196"/>
                <a:gd name="T15" fmla="*/ 10 h 283"/>
                <a:gd name="T16" fmla="*/ 194 w 196"/>
                <a:gd name="T17" fmla="*/ 99 h 283"/>
                <a:gd name="T18" fmla="*/ 195 w 196"/>
                <a:gd name="T19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" h="283">
                  <a:moveTo>
                    <a:pt x="195" y="149"/>
                  </a:moveTo>
                  <a:cubicBezTo>
                    <a:pt x="195" y="185"/>
                    <a:pt x="193" y="229"/>
                    <a:pt x="188" y="283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17" y="258"/>
                    <a:pt x="27" y="141"/>
                    <a:pt x="2" y="24"/>
                  </a:cubicBezTo>
                  <a:cubicBezTo>
                    <a:pt x="0" y="15"/>
                    <a:pt x="6" y="7"/>
                    <a:pt x="15" y="6"/>
                  </a:cubicBezTo>
                  <a:cubicBezTo>
                    <a:pt x="26" y="4"/>
                    <a:pt x="40" y="2"/>
                    <a:pt x="55" y="1"/>
                  </a:cubicBezTo>
                  <a:cubicBezTo>
                    <a:pt x="76" y="0"/>
                    <a:pt x="108" y="0"/>
                    <a:pt x="127" y="1"/>
                  </a:cubicBezTo>
                  <a:cubicBezTo>
                    <a:pt x="152" y="4"/>
                    <a:pt x="175" y="10"/>
                    <a:pt x="175" y="10"/>
                  </a:cubicBezTo>
                  <a:cubicBezTo>
                    <a:pt x="175" y="10"/>
                    <a:pt x="190" y="26"/>
                    <a:pt x="194" y="99"/>
                  </a:cubicBezTo>
                  <a:cubicBezTo>
                    <a:pt x="195" y="114"/>
                    <a:pt x="196" y="130"/>
                    <a:pt x="195" y="149"/>
                  </a:cubicBezTo>
                </a:path>
              </a:pathLst>
            </a:custGeom>
            <a:solidFill>
              <a:srgbClr val="F15F5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79" name="Freeform 59"/>
            <p:cNvSpPr/>
            <p:nvPr/>
          </p:nvSpPr>
          <p:spPr bwMode="auto">
            <a:xfrm>
              <a:off x="4868281" y="2034198"/>
              <a:ext cx="592228" cy="846886"/>
            </a:xfrm>
            <a:custGeom>
              <a:avLst/>
              <a:gdLst>
                <a:gd name="T0" fmla="*/ 9 w 168"/>
                <a:gd name="T1" fmla="*/ 0 h 241"/>
                <a:gd name="T2" fmla="*/ 2 w 168"/>
                <a:gd name="T3" fmla="*/ 1 h 241"/>
                <a:gd name="T4" fmla="*/ 0 w 168"/>
                <a:gd name="T5" fmla="*/ 4 h 241"/>
                <a:gd name="T6" fmla="*/ 164 w 168"/>
                <a:gd name="T7" fmla="*/ 240 h 241"/>
                <a:gd name="T8" fmla="*/ 167 w 168"/>
                <a:gd name="T9" fmla="*/ 238 h 241"/>
                <a:gd name="T10" fmla="*/ 168 w 168"/>
                <a:gd name="T11" fmla="*/ 230 h 241"/>
                <a:gd name="T12" fmla="*/ 167 w 168"/>
                <a:gd name="T13" fmla="*/ 228 h 241"/>
                <a:gd name="T14" fmla="*/ 12 w 168"/>
                <a:gd name="T15" fmla="*/ 3 h 241"/>
                <a:gd name="T16" fmla="*/ 9 w 168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241">
                  <a:moveTo>
                    <a:pt x="9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2" y="19"/>
                    <a:pt x="21" y="109"/>
                    <a:pt x="164" y="240"/>
                  </a:cubicBezTo>
                  <a:cubicBezTo>
                    <a:pt x="165" y="241"/>
                    <a:pt x="167" y="240"/>
                    <a:pt x="167" y="238"/>
                  </a:cubicBezTo>
                  <a:cubicBezTo>
                    <a:pt x="168" y="230"/>
                    <a:pt x="168" y="230"/>
                    <a:pt x="168" y="230"/>
                  </a:cubicBezTo>
                  <a:cubicBezTo>
                    <a:pt x="168" y="229"/>
                    <a:pt x="168" y="229"/>
                    <a:pt x="167" y="228"/>
                  </a:cubicBezTo>
                  <a:cubicBezTo>
                    <a:pt x="24" y="97"/>
                    <a:pt x="12" y="17"/>
                    <a:pt x="12" y="3"/>
                  </a:cubicBezTo>
                  <a:cubicBezTo>
                    <a:pt x="12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80" name="Freeform 60"/>
            <p:cNvSpPr/>
            <p:nvPr/>
          </p:nvSpPr>
          <p:spPr bwMode="auto">
            <a:xfrm>
              <a:off x="5182161" y="2638270"/>
              <a:ext cx="267984" cy="260580"/>
            </a:xfrm>
            <a:custGeom>
              <a:avLst/>
              <a:gdLst>
                <a:gd name="T0" fmla="*/ 12 w 76"/>
                <a:gd name="T1" fmla="*/ 0 h 74"/>
                <a:gd name="T2" fmla="*/ 76 w 76"/>
                <a:gd name="T3" fmla="*/ 63 h 74"/>
                <a:gd name="T4" fmla="*/ 69 w 76"/>
                <a:gd name="T5" fmla="*/ 67 h 74"/>
                <a:gd name="T6" fmla="*/ 36 w 76"/>
                <a:gd name="T7" fmla="*/ 68 h 74"/>
                <a:gd name="T8" fmla="*/ 19 w 76"/>
                <a:gd name="T9" fmla="*/ 58 h 74"/>
                <a:gd name="T10" fmla="*/ 5 w 76"/>
                <a:gd name="T11" fmla="*/ 20 h 74"/>
                <a:gd name="T12" fmla="*/ 12 w 76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74">
                  <a:moveTo>
                    <a:pt x="12" y="0"/>
                  </a:moveTo>
                  <a:cubicBezTo>
                    <a:pt x="76" y="63"/>
                    <a:pt x="76" y="63"/>
                    <a:pt x="76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74"/>
                    <a:pt x="46" y="74"/>
                    <a:pt x="36" y="6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6" y="51"/>
                    <a:pt x="0" y="35"/>
                    <a:pt x="5" y="2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81" name="Freeform 61"/>
            <p:cNvSpPr/>
            <p:nvPr/>
          </p:nvSpPr>
          <p:spPr bwMode="auto">
            <a:xfrm>
              <a:off x="5294685" y="2811497"/>
              <a:ext cx="38495" cy="28130"/>
            </a:xfrm>
            <a:custGeom>
              <a:avLst/>
              <a:gdLst>
                <a:gd name="T0" fmla="*/ 1 w 11"/>
                <a:gd name="T1" fmla="*/ 7 h 8"/>
                <a:gd name="T2" fmla="*/ 7 w 11"/>
                <a:gd name="T3" fmla="*/ 7 h 8"/>
                <a:gd name="T4" fmla="*/ 11 w 11"/>
                <a:gd name="T5" fmla="*/ 2 h 8"/>
                <a:gd name="T6" fmla="*/ 5 w 11"/>
                <a:gd name="T7" fmla="*/ 2 h 8"/>
                <a:gd name="T8" fmla="*/ 1 w 11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1" y="7"/>
                  </a:moveTo>
                  <a:cubicBezTo>
                    <a:pt x="2" y="8"/>
                    <a:pt x="4" y="8"/>
                    <a:pt x="7" y="7"/>
                  </a:cubicBezTo>
                  <a:cubicBezTo>
                    <a:pt x="9" y="5"/>
                    <a:pt x="11" y="3"/>
                    <a:pt x="11" y="2"/>
                  </a:cubicBezTo>
                  <a:cubicBezTo>
                    <a:pt x="10" y="0"/>
                    <a:pt x="7" y="1"/>
                    <a:pt x="5" y="2"/>
                  </a:cubicBezTo>
                  <a:cubicBezTo>
                    <a:pt x="2" y="4"/>
                    <a:pt x="0" y="6"/>
                    <a:pt x="1" y="7"/>
                  </a:cubicBezTo>
                  <a:close/>
                </a:path>
              </a:pathLst>
            </a:custGeom>
            <a:solidFill>
              <a:srgbClr val="0B2B3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82" name="Freeform 62"/>
            <p:cNvSpPr/>
            <p:nvPr/>
          </p:nvSpPr>
          <p:spPr bwMode="auto">
            <a:xfrm>
              <a:off x="5364272" y="2287375"/>
              <a:ext cx="99199" cy="270944"/>
            </a:xfrm>
            <a:custGeom>
              <a:avLst/>
              <a:gdLst>
                <a:gd name="T0" fmla="*/ 28 w 28"/>
                <a:gd name="T1" fmla="*/ 77 h 77"/>
                <a:gd name="T2" fmla="*/ 2 w 28"/>
                <a:gd name="T3" fmla="*/ 0 h 77"/>
                <a:gd name="T4" fmla="*/ 27 w 28"/>
                <a:gd name="T5" fmla="*/ 27 h 77"/>
                <a:gd name="T6" fmla="*/ 28 w 28"/>
                <a:gd name="T7" fmla="*/ 72 h 77"/>
                <a:gd name="T8" fmla="*/ 28 w 28"/>
                <a:gd name="T9" fmla="*/ 77 h 77"/>
                <a:gd name="T10" fmla="*/ 28 w 28"/>
                <a:gd name="T1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77">
                  <a:moveTo>
                    <a:pt x="28" y="77"/>
                  </a:moveTo>
                  <a:cubicBezTo>
                    <a:pt x="18" y="59"/>
                    <a:pt x="0" y="21"/>
                    <a:pt x="2" y="0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40"/>
                    <a:pt x="28" y="55"/>
                    <a:pt x="28" y="72"/>
                  </a:cubicBezTo>
                  <a:cubicBezTo>
                    <a:pt x="28" y="74"/>
                    <a:pt x="28" y="75"/>
                    <a:pt x="28" y="77"/>
                  </a:cubicBezTo>
                  <a:cubicBezTo>
                    <a:pt x="28" y="77"/>
                    <a:pt x="28" y="77"/>
                    <a:pt x="28" y="77"/>
                  </a:cubicBezTo>
                </a:path>
              </a:pathLst>
            </a:custGeom>
            <a:solidFill>
              <a:srgbClr val="EE363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83" name="Freeform 63"/>
            <p:cNvSpPr/>
            <p:nvPr/>
          </p:nvSpPr>
          <p:spPr bwMode="auto">
            <a:xfrm>
              <a:off x="5269516" y="2029756"/>
              <a:ext cx="433807" cy="500433"/>
            </a:xfrm>
            <a:custGeom>
              <a:avLst/>
              <a:gdLst>
                <a:gd name="T0" fmla="*/ 2 w 123"/>
                <a:gd name="T1" fmla="*/ 40 h 142"/>
                <a:gd name="T2" fmla="*/ 68 w 123"/>
                <a:gd name="T3" fmla="*/ 142 h 142"/>
                <a:gd name="T4" fmla="*/ 123 w 123"/>
                <a:gd name="T5" fmla="*/ 98 h 142"/>
                <a:gd name="T6" fmla="*/ 71 w 123"/>
                <a:gd name="T7" fmla="*/ 31 h 142"/>
                <a:gd name="T8" fmla="*/ 2 w 123"/>
                <a:gd name="T9" fmla="*/ 4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42">
                  <a:moveTo>
                    <a:pt x="2" y="40"/>
                  </a:moveTo>
                  <a:cubicBezTo>
                    <a:pt x="0" y="70"/>
                    <a:pt x="68" y="142"/>
                    <a:pt x="68" y="142"/>
                  </a:cubicBezTo>
                  <a:cubicBezTo>
                    <a:pt x="123" y="98"/>
                    <a:pt x="123" y="98"/>
                    <a:pt x="123" y="98"/>
                  </a:cubicBezTo>
                  <a:cubicBezTo>
                    <a:pt x="123" y="98"/>
                    <a:pt x="100" y="59"/>
                    <a:pt x="71" y="31"/>
                  </a:cubicBezTo>
                  <a:cubicBezTo>
                    <a:pt x="39" y="0"/>
                    <a:pt x="5" y="6"/>
                    <a:pt x="2" y="40"/>
                  </a:cubicBezTo>
                  <a:close/>
                </a:path>
              </a:pathLst>
            </a:custGeom>
            <a:solidFill>
              <a:srgbClr val="F15F5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84" name="Freeform 64"/>
            <p:cNvSpPr>
              <a:spLocks noEditPoints="1"/>
            </p:cNvSpPr>
            <p:nvPr/>
          </p:nvSpPr>
          <p:spPr bwMode="auto">
            <a:xfrm>
              <a:off x="5256190" y="5701569"/>
              <a:ext cx="112523" cy="38495"/>
            </a:xfrm>
            <a:custGeom>
              <a:avLst/>
              <a:gdLst>
                <a:gd name="T0" fmla="*/ 76 w 76"/>
                <a:gd name="T1" fmla="*/ 26 h 26"/>
                <a:gd name="T2" fmla="*/ 76 w 76"/>
                <a:gd name="T3" fmla="*/ 26 h 26"/>
                <a:gd name="T4" fmla="*/ 76 w 76"/>
                <a:gd name="T5" fmla="*/ 0 h 26"/>
                <a:gd name="T6" fmla="*/ 76 w 76"/>
                <a:gd name="T7" fmla="*/ 0 h 26"/>
                <a:gd name="T8" fmla="*/ 76 w 76"/>
                <a:gd name="T9" fmla="*/ 26 h 26"/>
                <a:gd name="T10" fmla="*/ 0 w 76"/>
                <a:gd name="T11" fmla="*/ 26 h 26"/>
                <a:gd name="T12" fmla="*/ 0 w 76"/>
                <a:gd name="T13" fmla="*/ 26 h 26"/>
                <a:gd name="T14" fmla="*/ 2 w 76"/>
                <a:gd name="T15" fmla="*/ 0 h 26"/>
                <a:gd name="T16" fmla="*/ 2 w 76"/>
                <a:gd name="T17" fmla="*/ 0 h 26"/>
                <a:gd name="T18" fmla="*/ 0 w 76"/>
                <a:gd name="T1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26">
                  <a:moveTo>
                    <a:pt x="76" y="26"/>
                  </a:moveTo>
                  <a:lnTo>
                    <a:pt x="76" y="26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6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3C4C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85" name="Freeform 65"/>
            <p:cNvSpPr>
              <a:spLocks noEditPoints="1"/>
            </p:cNvSpPr>
            <p:nvPr/>
          </p:nvSpPr>
          <p:spPr bwMode="auto">
            <a:xfrm>
              <a:off x="5256190" y="5701569"/>
              <a:ext cx="112523" cy="38495"/>
            </a:xfrm>
            <a:custGeom>
              <a:avLst/>
              <a:gdLst>
                <a:gd name="T0" fmla="*/ 76 w 76"/>
                <a:gd name="T1" fmla="*/ 26 h 26"/>
                <a:gd name="T2" fmla="*/ 76 w 76"/>
                <a:gd name="T3" fmla="*/ 26 h 26"/>
                <a:gd name="T4" fmla="*/ 76 w 76"/>
                <a:gd name="T5" fmla="*/ 0 h 26"/>
                <a:gd name="T6" fmla="*/ 76 w 76"/>
                <a:gd name="T7" fmla="*/ 0 h 26"/>
                <a:gd name="T8" fmla="*/ 76 w 76"/>
                <a:gd name="T9" fmla="*/ 26 h 26"/>
                <a:gd name="T10" fmla="*/ 0 w 76"/>
                <a:gd name="T11" fmla="*/ 26 h 26"/>
                <a:gd name="T12" fmla="*/ 0 w 76"/>
                <a:gd name="T13" fmla="*/ 26 h 26"/>
                <a:gd name="T14" fmla="*/ 2 w 76"/>
                <a:gd name="T15" fmla="*/ 0 h 26"/>
                <a:gd name="T16" fmla="*/ 2 w 76"/>
                <a:gd name="T17" fmla="*/ 0 h 26"/>
                <a:gd name="T18" fmla="*/ 0 w 76"/>
                <a:gd name="T1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26">
                  <a:moveTo>
                    <a:pt x="76" y="26"/>
                  </a:moveTo>
                  <a:lnTo>
                    <a:pt x="76" y="26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6" y="26"/>
                  </a:lnTo>
                  <a:moveTo>
                    <a:pt x="0" y="26"/>
                  </a:moveTo>
                  <a:lnTo>
                    <a:pt x="0" y="2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6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86" name="Freeform 66"/>
            <p:cNvSpPr/>
            <p:nvPr/>
          </p:nvSpPr>
          <p:spPr bwMode="auto">
            <a:xfrm>
              <a:off x="5256190" y="5701569"/>
              <a:ext cx="112523" cy="38495"/>
            </a:xfrm>
            <a:custGeom>
              <a:avLst/>
              <a:gdLst>
                <a:gd name="T0" fmla="*/ 76 w 76"/>
                <a:gd name="T1" fmla="*/ 26 h 26"/>
                <a:gd name="T2" fmla="*/ 0 w 76"/>
                <a:gd name="T3" fmla="*/ 26 h 26"/>
                <a:gd name="T4" fmla="*/ 2 w 76"/>
                <a:gd name="T5" fmla="*/ 0 h 26"/>
                <a:gd name="T6" fmla="*/ 76 w 76"/>
                <a:gd name="T7" fmla="*/ 0 h 26"/>
                <a:gd name="T8" fmla="*/ 76 w 76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26">
                  <a:moveTo>
                    <a:pt x="76" y="26"/>
                  </a:moveTo>
                  <a:lnTo>
                    <a:pt x="0" y="26"/>
                  </a:lnTo>
                  <a:lnTo>
                    <a:pt x="2" y="0"/>
                  </a:lnTo>
                  <a:lnTo>
                    <a:pt x="76" y="0"/>
                  </a:lnTo>
                  <a:lnTo>
                    <a:pt x="76" y="26"/>
                  </a:lnTo>
                  <a:close/>
                </a:path>
              </a:pathLst>
            </a:custGeom>
            <a:solidFill>
              <a:srgbClr val="8EB5E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87" name="Freeform 67"/>
            <p:cNvSpPr/>
            <p:nvPr/>
          </p:nvSpPr>
          <p:spPr bwMode="auto">
            <a:xfrm>
              <a:off x="5256190" y="5701569"/>
              <a:ext cx="112523" cy="38495"/>
            </a:xfrm>
            <a:custGeom>
              <a:avLst/>
              <a:gdLst>
                <a:gd name="T0" fmla="*/ 76 w 76"/>
                <a:gd name="T1" fmla="*/ 26 h 26"/>
                <a:gd name="T2" fmla="*/ 0 w 76"/>
                <a:gd name="T3" fmla="*/ 26 h 26"/>
                <a:gd name="T4" fmla="*/ 2 w 76"/>
                <a:gd name="T5" fmla="*/ 0 h 26"/>
                <a:gd name="T6" fmla="*/ 76 w 76"/>
                <a:gd name="T7" fmla="*/ 0 h 26"/>
                <a:gd name="T8" fmla="*/ 76 w 76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26">
                  <a:moveTo>
                    <a:pt x="76" y="26"/>
                  </a:moveTo>
                  <a:lnTo>
                    <a:pt x="0" y="26"/>
                  </a:lnTo>
                  <a:lnTo>
                    <a:pt x="2" y="0"/>
                  </a:lnTo>
                  <a:lnTo>
                    <a:pt x="76" y="0"/>
                  </a:lnTo>
                  <a:lnTo>
                    <a:pt x="76" y="26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88" name="Freeform 68"/>
            <p:cNvSpPr/>
            <p:nvPr/>
          </p:nvSpPr>
          <p:spPr bwMode="auto">
            <a:xfrm>
              <a:off x="4520347" y="5603851"/>
              <a:ext cx="10364" cy="31091"/>
            </a:xfrm>
            <a:custGeom>
              <a:avLst/>
              <a:gdLst>
                <a:gd name="T0" fmla="*/ 0 w 7"/>
                <a:gd name="T1" fmla="*/ 21 h 21"/>
                <a:gd name="T2" fmla="*/ 0 w 7"/>
                <a:gd name="T3" fmla="*/ 21 h 21"/>
                <a:gd name="T4" fmla="*/ 7 w 7"/>
                <a:gd name="T5" fmla="*/ 0 h 21"/>
                <a:gd name="T6" fmla="*/ 7 w 7"/>
                <a:gd name="T7" fmla="*/ 0 h 21"/>
                <a:gd name="T8" fmla="*/ 0 w 7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1">
                  <a:moveTo>
                    <a:pt x="0" y="21"/>
                  </a:moveTo>
                  <a:lnTo>
                    <a:pt x="0" y="21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C3C4C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89" name="Freeform 69"/>
            <p:cNvSpPr/>
            <p:nvPr/>
          </p:nvSpPr>
          <p:spPr bwMode="auto">
            <a:xfrm>
              <a:off x="4520347" y="5603851"/>
              <a:ext cx="10364" cy="31091"/>
            </a:xfrm>
            <a:custGeom>
              <a:avLst/>
              <a:gdLst>
                <a:gd name="T0" fmla="*/ 0 w 7"/>
                <a:gd name="T1" fmla="*/ 21 h 21"/>
                <a:gd name="T2" fmla="*/ 0 w 7"/>
                <a:gd name="T3" fmla="*/ 21 h 21"/>
                <a:gd name="T4" fmla="*/ 7 w 7"/>
                <a:gd name="T5" fmla="*/ 0 h 21"/>
                <a:gd name="T6" fmla="*/ 7 w 7"/>
                <a:gd name="T7" fmla="*/ 0 h 21"/>
                <a:gd name="T8" fmla="*/ 0 w 7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1">
                  <a:moveTo>
                    <a:pt x="0" y="21"/>
                  </a:moveTo>
                  <a:lnTo>
                    <a:pt x="0" y="21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21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90" name="Freeform 70"/>
            <p:cNvSpPr/>
            <p:nvPr/>
          </p:nvSpPr>
          <p:spPr bwMode="auto">
            <a:xfrm>
              <a:off x="4520347" y="5603851"/>
              <a:ext cx="115484" cy="51819"/>
            </a:xfrm>
            <a:custGeom>
              <a:avLst/>
              <a:gdLst>
                <a:gd name="T0" fmla="*/ 71 w 78"/>
                <a:gd name="T1" fmla="*/ 35 h 35"/>
                <a:gd name="T2" fmla="*/ 0 w 78"/>
                <a:gd name="T3" fmla="*/ 21 h 35"/>
                <a:gd name="T4" fmla="*/ 7 w 78"/>
                <a:gd name="T5" fmla="*/ 0 h 35"/>
                <a:gd name="T6" fmla="*/ 78 w 78"/>
                <a:gd name="T7" fmla="*/ 14 h 35"/>
                <a:gd name="T8" fmla="*/ 71 w 78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35">
                  <a:moveTo>
                    <a:pt x="71" y="35"/>
                  </a:moveTo>
                  <a:lnTo>
                    <a:pt x="0" y="21"/>
                  </a:lnTo>
                  <a:lnTo>
                    <a:pt x="7" y="0"/>
                  </a:lnTo>
                  <a:lnTo>
                    <a:pt x="78" y="14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8EB5E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91" name="Freeform 71"/>
            <p:cNvSpPr/>
            <p:nvPr/>
          </p:nvSpPr>
          <p:spPr bwMode="auto">
            <a:xfrm>
              <a:off x="4520347" y="5603851"/>
              <a:ext cx="115484" cy="51819"/>
            </a:xfrm>
            <a:custGeom>
              <a:avLst/>
              <a:gdLst>
                <a:gd name="T0" fmla="*/ 71 w 78"/>
                <a:gd name="T1" fmla="*/ 35 h 35"/>
                <a:gd name="T2" fmla="*/ 0 w 78"/>
                <a:gd name="T3" fmla="*/ 21 h 35"/>
                <a:gd name="T4" fmla="*/ 7 w 78"/>
                <a:gd name="T5" fmla="*/ 0 h 35"/>
                <a:gd name="T6" fmla="*/ 78 w 78"/>
                <a:gd name="T7" fmla="*/ 14 h 35"/>
                <a:gd name="T8" fmla="*/ 71 w 78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35">
                  <a:moveTo>
                    <a:pt x="71" y="35"/>
                  </a:moveTo>
                  <a:lnTo>
                    <a:pt x="0" y="21"/>
                  </a:lnTo>
                  <a:lnTo>
                    <a:pt x="7" y="0"/>
                  </a:lnTo>
                  <a:lnTo>
                    <a:pt x="78" y="14"/>
                  </a:lnTo>
                  <a:lnTo>
                    <a:pt x="71" y="35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92" name="Freeform 72"/>
            <p:cNvSpPr/>
            <p:nvPr/>
          </p:nvSpPr>
          <p:spPr bwMode="auto">
            <a:xfrm>
              <a:off x="4988207" y="1464178"/>
              <a:ext cx="355337" cy="509316"/>
            </a:xfrm>
            <a:custGeom>
              <a:avLst/>
              <a:gdLst>
                <a:gd name="T0" fmla="*/ 8 w 101"/>
                <a:gd name="T1" fmla="*/ 47 h 145"/>
                <a:gd name="T2" fmla="*/ 12 w 101"/>
                <a:gd name="T3" fmla="*/ 115 h 145"/>
                <a:gd name="T4" fmla="*/ 84 w 101"/>
                <a:gd name="T5" fmla="*/ 112 h 145"/>
                <a:gd name="T6" fmla="*/ 74 w 101"/>
                <a:gd name="T7" fmla="*/ 20 h 145"/>
                <a:gd name="T8" fmla="*/ 8 w 101"/>
                <a:gd name="T9" fmla="*/ 4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45">
                  <a:moveTo>
                    <a:pt x="8" y="47"/>
                  </a:moveTo>
                  <a:cubicBezTo>
                    <a:pt x="4" y="78"/>
                    <a:pt x="0" y="96"/>
                    <a:pt x="12" y="115"/>
                  </a:cubicBezTo>
                  <a:cubicBezTo>
                    <a:pt x="30" y="145"/>
                    <a:pt x="70" y="140"/>
                    <a:pt x="84" y="112"/>
                  </a:cubicBezTo>
                  <a:cubicBezTo>
                    <a:pt x="96" y="86"/>
                    <a:pt x="101" y="39"/>
                    <a:pt x="74" y="20"/>
                  </a:cubicBezTo>
                  <a:cubicBezTo>
                    <a:pt x="48" y="0"/>
                    <a:pt x="13" y="16"/>
                    <a:pt x="8" y="47"/>
                  </a:cubicBez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93" name="Freeform 73"/>
            <p:cNvSpPr/>
            <p:nvPr/>
          </p:nvSpPr>
          <p:spPr bwMode="auto">
            <a:xfrm>
              <a:off x="4871242" y="1357578"/>
              <a:ext cx="553733" cy="531524"/>
            </a:xfrm>
            <a:custGeom>
              <a:avLst/>
              <a:gdLst>
                <a:gd name="T0" fmla="*/ 97 w 157"/>
                <a:gd name="T1" fmla="*/ 106 h 151"/>
                <a:gd name="T2" fmla="*/ 55 w 157"/>
                <a:gd name="T3" fmla="*/ 147 h 151"/>
                <a:gd name="T4" fmla="*/ 26 w 157"/>
                <a:gd name="T5" fmla="*/ 116 h 151"/>
                <a:gd name="T6" fmla="*/ 6 w 157"/>
                <a:gd name="T7" fmla="*/ 63 h 151"/>
                <a:gd name="T8" fmla="*/ 56 w 157"/>
                <a:gd name="T9" fmla="*/ 27 h 151"/>
                <a:gd name="T10" fmla="*/ 126 w 157"/>
                <a:gd name="T11" fmla="*/ 7 h 151"/>
                <a:gd name="T12" fmla="*/ 134 w 157"/>
                <a:gd name="T13" fmla="*/ 35 h 151"/>
                <a:gd name="T14" fmla="*/ 147 w 157"/>
                <a:gd name="T15" fmla="*/ 47 h 151"/>
                <a:gd name="T16" fmla="*/ 100 w 157"/>
                <a:gd name="T17" fmla="*/ 91 h 151"/>
                <a:gd name="T18" fmla="*/ 97 w 157"/>
                <a:gd name="T19" fmla="*/ 10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1">
                  <a:moveTo>
                    <a:pt x="97" y="106"/>
                  </a:moveTo>
                  <a:cubicBezTo>
                    <a:pt x="97" y="114"/>
                    <a:pt x="75" y="143"/>
                    <a:pt x="55" y="147"/>
                  </a:cubicBezTo>
                  <a:cubicBezTo>
                    <a:pt x="34" y="151"/>
                    <a:pt x="29" y="145"/>
                    <a:pt x="26" y="116"/>
                  </a:cubicBezTo>
                  <a:cubicBezTo>
                    <a:pt x="22" y="84"/>
                    <a:pt x="11" y="84"/>
                    <a:pt x="6" y="63"/>
                  </a:cubicBezTo>
                  <a:cubicBezTo>
                    <a:pt x="0" y="36"/>
                    <a:pt x="26" y="12"/>
                    <a:pt x="56" y="27"/>
                  </a:cubicBezTo>
                  <a:cubicBezTo>
                    <a:pt x="83" y="39"/>
                    <a:pt x="107" y="15"/>
                    <a:pt x="126" y="7"/>
                  </a:cubicBezTo>
                  <a:cubicBezTo>
                    <a:pt x="144" y="0"/>
                    <a:pt x="147" y="21"/>
                    <a:pt x="134" y="35"/>
                  </a:cubicBezTo>
                  <a:cubicBezTo>
                    <a:pt x="122" y="49"/>
                    <a:pt x="142" y="41"/>
                    <a:pt x="147" y="47"/>
                  </a:cubicBezTo>
                  <a:cubicBezTo>
                    <a:pt x="157" y="57"/>
                    <a:pt x="141" y="82"/>
                    <a:pt x="100" y="91"/>
                  </a:cubicBezTo>
                  <a:cubicBezTo>
                    <a:pt x="107" y="99"/>
                    <a:pt x="97" y="106"/>
                    <a:pt x="97" y="106"/>
                  </a:cubicBezTo>
                  <a:close/>
                </a:path>
              </a:pathLst>
            </a:custGeom>
            <a:solidFill>
              <a:srgbClr val="18458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94" name="Freeform 74"/>
            <p:cNvSpPr/>
            <p:nvPr/>
          </p:nvSpPr>
          <p:spPr bwMode="auto">
            <a:xfrm>
              <a:off x="5182161" y="1643327"/>
              <a:ext cx="84393" cy="158420"/>
            </a:xfrm>
            <a:custGeom>
              <a:avLst/>
              <a:gdLst>
                <a:gd name="T0" fmla="*/ 0 w 24"/>
                <a:gd name="T1" fmla="*/ 15 h 45"/>
                <a:gd name="T2" fmla="*/ 7 w 24"/>
                <a:gd name="T3" fmla="*/ 37 h 45"/>
                <a:gd name="T4" fmla="*/ 23 w 24"/>
                <a:gd name="T5" fmla="*/ 32 h 45"/>
                <a:gd name="T6" fmla="*/ 15 w 24"/>
                <a:gd name="T7" fmla="*/ 5 h 45"/>
                <a:gd name="T8" fmla="*/ 0 w 24"/>
                <a:gd name="T9" fmla="*/ 1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5">
                  <a:moveTo>
                    <a:pt x="0" y="15"/>
                  </a:moveTo>
                  <a:cubicBezTo>
                    <a:pt x="0" y="23"/>
                    <a:pt x="3" y="31"/>
                    <a:pt x="7" y="37"/>
                  </a:cubicBezTo>
                  <a:cubicBezTo>
                    <a:pt x="14" y="45"/>
                    <a:pt x="21" y="41"/>
                    <a:pt x="23" y="32"/>
                  </a:cubicBezTo>
                  <a:cubicBezTo>
                    <a:pt x="24" y="24"/>
                    <a:pt x="23" y="10"/>
                    <a:pt x="15" y="5"/>
                  </a:cubicBezTo>
                  <a:cubicBezTo>
                    <a:pt x="7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95" name="Freeform 75"/>
            <p:cNvSpPr/>
            <p:nvPr/>
          </p:nvSpPr>
          <p:spPr bwMode="auto">
            <a:xfrm>
              <a:off x="4492216" y="3029141"/>
              <a:ext cx="735844" cy="2605803"/>
            </a:xfrm>
            <a:custGeom>
              <a:avLst/>
              <a:gdLst>
                <a:gd name="T0" fmla="*/ 209 w 209"/>
                <a:gd name="T1" fmla="*/ 0 h 741"/>
                <a:gd name="T2" fmla="*/ 166 w 209"/>
                <a:gd name="T3" fmla="*/ 332 h 741"/>
                <a:gd name="T4" fmla="*/ 57 w 209"/>
                <a:gd name="T5" fmla="*/ 741 h 741"/>
                <a:gd name="T6" fmla="*/ 0 w 209"/>
                <a:gd name="T7" fmla="*/ 729 h 741"/>
                <a:gd name="T8" fmla="*/ 72 w 209"/>
                <a:gd name="T9" fmla="*/ 341 h 741"/>
                <a:gd name="T10" fmla="*/ 100 w 209"/>
                <a:gd name="T11" fmla="*/ 0 h 741"/>
                <a:gd name="T12" fmla="*/ 209 w 209"/>
                <a:gd name="T13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741">
                  <a:moveTo>
                    <a:pt x="209" y="0"/>
                  </a:moveTo>
                  <a:cubicBezTo>
                    <a:pt x="209" y="0"/>
                    <a:pt x="182" y="241"/>
                    <a:pt x="166" y="332"/>
                  </a:cubicBezTo>
                  <a:cubicBezTo>
                    <a:pt x="149" y="431"/>
                    <a:pt x="57" y="741"/>
                    <a:pt x="57" y="741"/>
                  </a:cubicBezTo>
                  <a:cubicBezTo>
                    <a:pt x="0" y="729"/>
                    <a:pt x="0" y="729"/>
                    <a:pt x="0" y="729"/>
                  </a:cubicBezTo>
                  <a:cubicBezTo>
                    <a:pt x="0" y="729"/>
                    <a:pt x="63" y="439"/>
                    <a:pt x="72" y="341"/>
                  </a:cubicBezTo>
                  <a:cubicBezTo>
                    <a:pt x="81" y="234"/>
                    <a:pt x="100" y="0"/>
                    <a:pt x="100" y="0"/>
                  </a:cubicBezTo>
                  <a:cubicBezTo>
                    <a:pt x="209" y="0"/>
                    <a:pt x="209" y="0"/>
                    <a:pt x="209" y="0"/>
                  </a:cubicBezTo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96" name="Freeform 76"/>
            <p:cNvSpPr/>
            <p:nvPr/>
          </p:nvSpPr>
          <p:spPr bwMode="auto">
            <a:xfrm>
              <a:off x="4492216" y="3029141"/>
              <a:ext cx="735844" cy="2605803"/>
            </a:xfrm>
            <a:custGeom>
              <a:avLst/>
              <a:gdLst>
                <a:gd name="T0" fmla="*/ 57 w 209"/>
                <a:gd name="T1" fmla="*/ 741 h 741"/>
                <a:gd name="T2" fmla="*/ 41 w 209"/>
                <a:gd name="T3" fmla="*/ 738 h 741"/>
                <a:gd name="T4" fmla="*/ 11 w 209"/>
                <a:gd name="T5" fmla="*/ 732 h 741"/>
                <a:gd name="T6" fmla="*/ 0 w 209"/>
                <a:gd name="T7" fmla="*/ 729 h 741"/>
                <a:gd name="T8" fmla="*/ 72 w 209"/>
                <a:gd name="T9" fmla="*/ 341 h 741"/>
                <a:gd name="T10" fmla="*/ 100 w 209"/>
                <a:gd name="T11" fmla="*/ 0 h 741"/>
                <a:gd name="T12" fmla="*/ 209 w 209"/>
                <a:gd name="T13" fmla="*/ 0 h 741"/>
                <a:gd name="T14" fmla="*/ 209 w 209"/>
                <a:gd name="T15" fmla="*/ 0 h 741"/>
                <a:gd name="T16" fmla="*/ 158 w 209"/>
                <a:gd name="T17" fmla="*/ 0 h 741"/>
                <a:gd name="T18" fmla="*/ 158 w 209"/>
                <a:gd name="T19" fmla="*/ 0 h 741"/>
                <a:gd name="T20" fmla="*/ 168 w 209"/>
                <a:gd name="T21" fmla="*/ 114 h 741"/>
                <a:gd name="T22" fmla="*/ 167 w 209"/>
                <a:gd name="T23" fmla="*/ 328 h 741"/>
                <a:gd name="T24" fmla="*/ 166 w 209"/>
                <a:gd name="T25" fmla="*/ 332 h 741"/>
                <a:gd name="T26" fmla="*/ 148 w 209"/>
                <a:gd name="T27" fmla="*/ 413 h 741"/>
                <a:gd name="T28" fmla="*/ 79 w 209"/>
                <a:gd name="T29" fmla="*/ 664 h 741"/>
                <a:gd name="T30" fmla="*/ 69 w 209"/>
                <a:gd name="T31" fmla="*/ 700 h 741"/>
                <a:gd name="T32" fmla="*/ 69 w 209"/>
                <a:gd name="T33" fmla="*/ 701 h 741"/>
                <a:gd name="T34" fmla="*/ 57 w 209"/>
                <a:gd name="T35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9" h="741">
                  <a:moveTo>
                    <a:pt x="57" y="741"/>
                  </a:moveTo>
                  <a:cubicBezTo>
                    <a:pt x="41" y="738"/>
                    <a:pt x="41" y="738"/>
                    <a:pt x="41" y="738"/>
                  </a:cubicBezTo>
                  <a:cubicBezTo>
                    <a:pt x="11" y="732"/>
                    <a:pt x="11" y="732"/>
                    <a:pt x="11" y="732"/>
                  </a:cubicBezTo>
                  <a:cubicBezTo>
                    <a:pt x="0" y="729"/>
                    <a:pt x="0" y="729"/>
                    <a:pt x="0" y="729"/>
                  </a:cubicBezTo>
                  <a:cubicBezTo>
                    <a:pt x="0" y="729"/>
                    <a:pt x="63" y="439"/>
                    <a:pt x="72" y="341"/>
                  </a:cubicBezTo>
                  <a:cubicBezTo>
                    <a:pt x="81" y="234"/>
                    <a:pt x="100" y="0"/>
                    <a:pt x="100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8" y="0"/>
                    <a:pt x="163" y="50"/>
                    <a:pt x="168" y="114"/>
                  </a:cubicBezTo>
                  <a:cubicBezTo>
                    <a:pt x="153" y="164"/>
                    <a:pt x="161" y="267"/>
                    <a:pt x="167" y="328"/>
                  </a:cubicBezTo>
                  <a:cubicBezTo>
                    <a:pt x="167" y="329"/>
                    <a:pt x="166" y="330"/>
                    <a:pt x="166" y="332"/>
                  </a:cubicBezTo>
                  <a:cubicBezTo>
                    <a:pt x="163" y="352"/>
                    <a:pt x="156" y="380"/>
                    <a:pt x="148" y="413"/>
                  </a:cubicBezTo>
                  <a:cubicBezTo>
                    <a:pt x="128" y="491"/>
                    <a:pt x="99" y="595"/>
                    <a:pt x="79" y="664"/>
                  </a:cubicBezTo>
                  <a:cubicBezTo>
                    <a:pt x="75" y="677"/>
                    <a:pt x="72" y="689"/>
                    <a:pt x="69" y="700"/>
                  </a:cubicBezTo>
                  <a:cubicBezTo>
                    <a:pt x="69" y="700"/>
                    <a:pt x="69" y="701"/>
                    <a:pt x="69" y="701"/>
                  </a:cubicBezTo>
                  <a:cubicBezTo>
                    <a:pt x="61" y="726"/>
                    <a:pt x="57" y="741"/>
                    <a:pt x="57" y="741"/>
                  </a:cubicBezTo>
                </a:path>
              </a:pathLst>
            </a:custGeom>
            <a:solidFill>
              <a:srgbClr val="205DA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97" name="Freeform 77"/>
            <p:cNvSpPr/>
            <p:nvPr/>
          </p:nvSpPr>
          <p:spPr bwMode="auto">
            <a:xfrm>
              <a:off x="4477410" y="5525381"/>
              <a:ext cx="257619" cy="116965"/>
            </a:xfrm>
            <a:custGeom>
              <a:avLst/>
              <a:gdLst>
                <a:gd name="T0" fmla="*/ 174 w 174"/>
                <a:gd name="T1" fmla="*/ 29 h 79"/>
                <a:gd name="T2" fmla="*/ 152 w 174"/>
                <a:gd name="T3" fmla="*/ 79 h 79"/>
                <a:gd name="T4" fmla="*/ 0 w 174"/>
                <a:gd name="T5" fmla="*/ 46 h 79"/>
                <a:gd name="T6" fmla="*/ 12 w 174"/>
                <a:gd name="T7" fmla="*/ 0 h 79"/>
                <a:gd name="T8" fmla="*/ 174 w 174"/>
                <a:gd name="T9" fmla="*/ 29 h 79"/>
                <a:gd name="T10" fmla="*/ 174 w 174"/>
                <a:gd name="T11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79">
                  <a:moveTo>
                    <a:pt x="174" y="29"/>
                  </a:moveTo>
                  <a:lnTo>
                    <a:pt x="152" y="79"/>
                  </a:lnTo>
                  <a:lnTo>
                    <a:pt x="0" y="46"/>
                  </a:lnTo>
                  <a:lnTo>
                    <a:pt x="12" y="0"/>
                  </a:lnTo>
                  <a:lnTo>
                    <a:pt x="174" y="29"/>
                  </a:lnTo>
                  <a:lnTo>
                    <a:pt x="174" y="29"/>
                  </a:lnTo>
                  <a:close/>
                </a:path>
              </a:pathLst>
            </a:custGeom>
            <a:solidFill>
              <a:srgbClr val="272569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898" name="Freeform: Shape 87"/>
            <p:cNvSpPr/>
            <p:nvPr/>
          </p:nvSpPr>
          <p:spPr bwMode="auto">
            <a:xfrm>
              <a:off x="5053441" y="3430375"/>
              <a:ext cx="68019" cy="752129"/>
            </a:xfrm>
            <a:custGeom>
              <a:avLst/>
              <a:gdLst>
                <a:gd name="connsiteX0" fmla="*/ 31961 w 72931"/>
                <a:gd name="connsiteY0" fmla="*/ 0 h 806450"/>
                <a:gd name="connsiteX1" fmla="*/ 72931 w 72931"/>
                <a:gd name="connsiteY1" fmla="*/ 489900 h 806450"/>
                <a:gd name="connsiteX2" fmla="*/ 72931 w 72931"/>
                <a:gd name="connsiteY2" fmla="*/ 504825 h 806450"/>
                <a:gd name="connsiteX3" fmla="*/ 72931 w 72931"/>
                <a:gd name="connsiteY3" fmla="*/ 504974 h 806450"/>
                <a:gd name="connsiteX4" fmla="*/ 71440 w 72931"/>
                <a:gd name="connsiteY4" fmla="*/ 516539 h 806450"/>
                <a:gd name="connsiteX5" fmla="*/ 61758 w 72931"/>
                <a:gd name="connsiteY5" fmla="*/ 591648 h 806450"/>
                <a:gd name="connsiteX6" fmla="*/ 46859 w 72931"/>
                <a:gd name="connsiteY6" fmla="*/ 678323 h 806450"/>
                <a:gd name="connsiteX7" fmla="*/ 28237 w 72931"/>
                <a:gd name="connsiteY7" fmla="*/ 806450 h 806450"/>
                <a:gd name="connsiteX8" fmla="*/ 31961 w 72931"/>
                <a:gd name="connsiteY8" fmla="*/ 0 h 80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931" h="806450">
                  <a:moveTo>
                    <a:pt x="31961" y="0"/>
                  </a:moveTo>
                  <a:cubicBezTo>
                    <a:pt x="46859" y="150738"/>
                    <a:pt x="61758" y="327856"/>
                    <a:pt x="72931" y="489900"/>
                  </a:cubicBezTo>
                  <a:lnTo>
                    <a:pt x="72931" y="504825"/>
                  </a:lnTo>
                  <a:lnTo>
                    <a:pt x="72931" y="504974"/>
                  </a:lnTo>
                  <a:lnTo>
                    <a:pt x="71440" y="516539"/>
                  </a:lnTo>
                  <a:lnTo>
                    <a:pt x="61758" y="591648"/>
                  </a:lnTo>
                  <a:cubicBezTo>
                    <a:pt x="58033" y="621796"/>
                    <a:pt x="50584" y="651943"/>
                    <a:pt x="46859" y="678323"/>
                  </a:cubicBezTo>
                  <a:cubicBezTo>
                    <a:pt x="39410" y="727313"/>
                    <a:pt x="35686" y="768766"/>
                    <a:pt x="28237" y="806450"/>
                  </a:cubicBezTo>
                  <a:cubicBezTo>
                    <a:pt x="5889" y="576574"/>
                    <a:pt x="-23907" y="188423"/>
                    <a:pt x="31961" y="0"/>
                  </a:cubicBezTo>
                  <a:close/>
                </a:path>
              </a:pathLst>
            </a:custGeom>
            <a:solidFill>
              <a:srgbClr val="272569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  <a:noAutofit/>
            </a:bodyPr>
            <a:p>
              <a:endParaRPr lang="en-US"/>
            </a:p>
          </p:txBody>
        </p:sp>
        <p:sp>
          <p:nvSpPr>
            <p:cNvPr id="1050899" name="Freeform 83"/>
            <p:cNvSpPr/>
            <p:nvPr/>
          </p:nvSpPr>
          <p:spPr bwMode="auto">
            <a:xfrm>
              <a:off x="5047430" y="3029141"/>
              <a:ext cx="441210" cy="2672428"/>
            </a:xfrm>
            <a:custGeom>
              <a:avLst/>
              <a:gdLst>
                <a:gd name="T0" fmla="*/ 111 w 125"/>
                <a:gd name="T1" fmla="*/ 0 h 760"/>
                <a:gd name="T2" fmla="*/ 125 w 125"/>
                <a:gd name="T3" fmla="*/ 332 h 760"/>
                <a:gd name="T4" fmla="*/ 103 w 125"/>
                <a:gd name="T5" fmla="*/ 760 h 760"/>
                <a:gd name="T6" fmla="*/ 49 w 125"/>
                <a:gd name="T7" fmla="*/ 760 h 760"/>
                <a:gd name="T8" fmla="*/ 29 w 125"/>
                <a:gd name="T9" fmla="*/ 340 h 760"/>
                <a:gd name="T10" fmla="*/ 0 w 125"/>
                <a:gd name="T11" fmla="*/ 0 h 760"/>
                <a:gd name="T12" fmla="*/ 111 w 125"/>
                <a:gd name="T13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760">
                  <a:moveTo>
                    <a:pt x="111" y="0"/>
                  </a:moveTo>
                  <a:cubicBezTo>
                    <a:pt x="111" y="0"/>
                    <a:pt x="124" y="236"/>
                    <a:pt x="125" y="332"/>
                  </a:cubicBezTo>
                  <a:cubicBezTo>
                    <a:pt x="125" y="432"/>
                    <a:pt x="103" y="760"/>
                    <a:pt x="103" y="760"/>
                  </a:cubicBezTo>
                  <a:cubicBezTo>
                    <a:pt x="49" y="760"/>
                    <a:pt x="49" y="760"/>
                    <a:pt x="49" y="760"/>
                  </a:cubicBezTo>
                  <a:cubicBezTo>
                    <a:pt x="49" y="760"/>
                    <a:pt x="35" y="438"/>
                    <a:pt x="29" y="340"/>
                  </a:cubicBezTo>
                  <a:cubicBezTo>
                    <a:pt x="22" y="233"/>
                    <a:pt x="0" y="0"/>
                    <a:pt x="0" y="0"/>
                  </a:cubicBezTo>
                  <a:cubicBezTo>
                    <a:pt x="111" y="0"/>
                    <a:pt x="111" y="0"/>
                    <a:pt x="111" y="0"/>
                  </a:cubicBezTo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900" name="Freeform 84"/>
            <p:cNvSpPr/>
            <p:nvPr/>
          </p:nvSpPr>
          <p:spPr bwMode="auto">
            <a:xfrm>
              <a:off x="5047430" y="3029141"/>
              <a:ext cx="441210" cy="2672428"/>
            </a:xfrm>
            <a:custGeom>
              <a:avLst/>
              <a:gdLst>
                <a:gd name="T0" fmla="*/ 103 w 125"/>
                <a:gd name="T1" fmla="*/ 760 h 760"/>
                <a:gd name="T2" fmla="*/ 91 w 125"/>
                <a:gd name="T3" fmla="*/ 760 h 760"/>
                <a:gd name="T4" fmla="*/ 60 w 125"/>
                <a:gd name="T5" fmla="*/ 760 h 760"/>
                <a:gd name="T6" fmla="*/ 49 w 125"/>
                <a:gd name="T7" fmla="*/ 760 h 760"/>
                <a:gd name="T8" fmla="*/ 29 w 125"/>
                <a:gd name="T9" fmla="*/ 340 h 760"/>
                <a:gd name="T10" fmla="*/ 21 w 125"/>
                <a:gd name="T11" fmla="*/ 244 h 760"/>
                <a:gd name="T12" fmla="*/ 10 w 125"/>
                <a:gd name="T13" fmla="*/ 114 h 760"/>
                <a:gd name="T14" fmla="*/ 0 w 125"/>
                <a:gd name="T15" fmla="*/ 0 h 760"/>
                <a:gd name="T16" fmla="*/ 111 w 125"/>
                <a:gd name="T17" fmla="*/ 0 h 760"/>
                <a:gd name="T18" fmla="*/ 125 w 125"/>
                <a:gd name="T19" fmla="*/ 332 h 760"/>
                <a:gd name="T20" fmla="*/ 125 w 125"/>
                <a:gd name="T21" fmla="*/ 334 h 760"/>
                <a:gd name="T22" fmla="*/ 124 w 125"/>
                <a:gd name="T23" fmla="*/ 377 h 760"/>
                <a:gd name="T24" fmla="*/ 107 w 125"/>
                <a:gd name="T25" fmla="*/ 700 h 760"/>
                <a:gd name="T26" fmla="*/ 106 w 125"/>
                <a:gd name="T27" fmla="*/ 701 h 760"/>
                <a:gd name="T28" fmla="*/ 103 w 125"/>
                <a:gd name="T29" fmla="*/ 76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760">
                  <a:moveTo>
                    <a:pt x="103" y="760"/>
                  </a:moveTo>
                  <a:cubicBezTo>
                    <a:pt x="91" y="760"/>
                    <a:pt x="91" y="760"/>
                    <a:pt x="91" y="760"/>
                  </a:cubicBezTo>
                  <a:cubicBezTo>
                    <a:pt x="60" y="760"/>
                    <a:pt x="60" y="760"/>
                    <a:pt x="60" y="760"/>
                  </a:cubicBezTo>
                  <a:cubicBezTo>
                    <a:pt x="49" y="760"/>
                    <a:pt x="49" y="760"/>
                    <a:pt x="49" y="760"/>
                  </a:cubicBezTo>
                  <a:cubicBezTo>
                    <a:pt x="49" y="760"/>
                    <a:pt x="35" y="438"/>
                    <a:pt x="29" y="340"/>
                  </a:cubicBezTo>
                  <a:cubicBezTo>
                    <a:pt x="27" y="314"/>
                    <a:pt x="24" y="280"/>
                    <a:pt x="21" y="244"/>
                  </a:cubicBezTo>
                  <a:cubicBezTo>
                    <a:pt x="18" y="201"/>
                    <a:pt x="14" y="154"/>
                    <a:pt x="10" y="114"/>
                  </a:cubicBezTo>
                  <a:cubicBezTo>
                    <a:pt x="5" y="50"/>
                    <a:pt x="0" y="0"/>
                    <a:pt x="0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0"/>
                    <a:pt x="124" y="236"/>
                    <a:pt x="125" y="332"/>
                  </a:cubicBezTo>
                  <a:cubicBezTo>
                    <a:pt x="125" y="333"/>
                    <a:pt x="125" y="334"/>
                    <a:pt x="125" y="334"/>
                  </a:cubicBezTo>
                  <a:cubicBezTo>
                    <a:pt x="125" y="346"/>
                    <a:pt x="124" y="360"/>
                    <a:pt x="124" y="377"/>
                  </a:cubicBezTo>
                  <a:cubicBezTo>
                    <a:pt x="121" y="467"/>
                    <a:pt x="112" y="617"/>
                    <a:pt x="107" y="700"/>
                  </a:cubicBezTo>
                  <a:cubicBezTo>
                    <a:pt x="107" y="700"/>
                    <a:pt x="106" y="701"/>
                    <a:pt x="106" y="701"/>
                  </a:cubicBezTo>
                  <a:cubicBezTo>
                    <a:pt x="104" y="737"/>
                    <a:pt x="103" y="760"/>
                    <a:pt x="103" y="760"/>
                  </a:cubicBezTo>
                </a:path>
              </a:pathLst>
            </a:custGeom>
            <a:solidFill>
              <a:srgbClr val="205DA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901" name="Freeform 85"/>
            <p:cNvSpPr/>
            <p:nvPr/>
          </p:nvSpPr>
          <p:spPr bwMode="auto">
            <a:xfrm>
              <a:off x="5195487" y="5627540"/>
              <a:ext cx="247256" cy="78470"/>
            </a:xfrm>
            <a:custGeom>
              <a:avLst/>
              <a:gdLst>
                <a:gd name="T0" fmla="*/ 167 w 167"/>
                <a:gd name="T1" fmla="*/ 0 h 53"/>
                <a:gd name="T2" fmla="*/ 162 w 167"/>
                <a:gd name="T3" fmla="*/ 53 h 53"/>
                <a:gd name="T4" fmla="*/ 7 w 167"/>
                <a:gd name="T5" fmla="*/ 53 h 53"/>
                <a:gd name="T6" fmla="*/ 0 w 167"/>
                <a:gd name="T7" fmla="*/ 5 h 53"/>
                <a:gd name="T8" fmla="*/ 167 w 167"/>
                <a:gd name="T9" fmla="*/ 0 h 53"/>
                <a:gd name="T10" fmla="*/ 167 w 167"/>
                <a:gd name="T1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53">
                  <a:moveTo>
                    <a:pt x="167" y="0"/>
                  </a:moveTo>
                  <a:lnTo>
                    <a:pt x="162" y="53"/>
                  </a:lnTo>
                  <a:lnTo>
                    <a:pt x="7" y="53"/>
                  </a:lnTo>
                  <a:lnTo>
                    <a:pt x="0" y="5"/>
                  </a:lnTo>
                  <a:lnTo>
                    <a:pt x="167" y="0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272569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</p:grpSp>
      <p:pic>
        <p:nvPicPr>
          <p:cNvPr id="209719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340960" y="0"/>
            <a:ext cx="4291333" cy="6858000"/>
          </a:xfrm>
          <a:prstGeom prst="rect"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0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D71B9F-3993-4306-BFF8-A983D4BB9097}" type="slidenum">
              <a:rPr lang="en-US" smtClean="0"/>
              <a:t>22</a:t>
            </a:fld>
            <a:endParaRPr lang="en-US"/>
          </a:p>
        </p:txBody>
      </p:sp>
      <p:pic>
        <p:nvPicPr>
          <p:cNvPr id="209719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729479" y="0"/>
            <a:ext cx="6687234" cy="6858000"/>
          </a:xfrm>
          <a:prstGeom prst="rect"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3"/>
          <p:cNvGrpSpPr/>
          <p:nvPr/>
        </p:nvGrpSpPr>
        <p:grpSpPr>
          <a:xfrm>
            <a:off x="10928712" y="6378850"/>
            <a:ext cx="947290" cy="270982"/>
            <a:chOff x="4103688" y="-2378075"/>
            <a:chExt cx="1309687" cy="374650"/>
          </a:xfrm>
          <a:solidFill>
            <a:srgbClr val="468DC3"/>
          </a:solidFill>
        </p:grpSpPr>
        <p:sp>
          <p:nvSpPr>
            <p:cNvPr id="1048605" name="Freeform 254"/>
            <p:cNvSpPr/>
            <p:nvPr/>
          </p:nvSpPr>
          <p:spPr bwMode="auto">
            <a:xfrm>
              <a:off x="4103688" y="-2374900"/>
              <a:ext cx="182562" cy="288925"/>
            </a:xfrm>
            <a:custGeom>
              <a:avLst/>
              <a:gdLst>
                <a:gd name="T0" fmla="*/ 43 w 61"/>
                <a:gd name="T1" fmla="*/ 47 h 95"/>
                <a:gd name="T2" fmla="*/ 30 w 61"/>
                <a:gd name="T3" fmla="*/ 55 h 95"/>
                <a:gd name="T4" fmla="*/ 11 w 61"/>
                <a:gd name="T5" fmla="*/ 83 h 95"/>
                <a:gd name="T6" fmla="*/ 11 w 61"/>
                <a:gd name="T7" fmla="*/ 85 h 95"/>
                <a:gd name="T8" fmla="*/ 57 w 61"/>
                <a:gd name="T9" fmla="*/ 85 h 95"/>
                <a:gd name="T10" fmla="*/ 60 w 61"/>
                <a:gd name="T11" fmla="*/ 88 h 95"/>
                <a:gd name="T12" fmla="*/ 60 w 61"/>
                <a:gd name="T13" fmla="*/ 93 h 95"/>
                <a:gd name="T14" fmla="*/ 57 w 61"/>
                <a:gd name="T15" fmla="*/ 95 h 95"/>
                <a:gd name="T16" fmla="*/ 3 w 61"/>
                <a:gd name="T17" fmla="*/ 95 h 95"/>
                <a:gd name="T18" fmla="*/ 0 w 61"/>
                <a:gd name="T19" fmla="*/ 93 h 95"/>
                <a:gd name="T20" fmla="*/ 0 w 61"/>
                <a:gd name="T21" fmla="*/ 83 h 95"/>
                <a:gd name="T22" fmla="*/ 21 w 61"/>
                <a:gd name="T23" fmla="*/ 49 h 95"/>
                <a:gd name="T24" fmla="*/ 35 w 61"/>
                <a:gd name="T25" fmla="*/ 40 h 95"/>
                <a:gd name="T26" fmla="*/ 49 w 61"/>
                <a:gd name="T27" fmla="*/ 22 h 95"/>
                <a:gd name="T28" fmla="*/ 28 w 61"/>
                <a:gd name="T29" fmla="*/ 9 h 95"/>
                <a:gd name="T30" fmla="*/ 4 w 61"/>
                <a:gd name="T31" fmla="*/ 11 h 95"/>
                <a:gd name="T32" fmla="*/ 3 w 61"/>
                <a:gd name="T33" fmla="*/ 11 h 95"/>
                <a:gd name="T34" fmla="*/ 1 w 61"/>
                <a:gd name="T35" fmla="*/ 9 h 95"/>
                <a:gd name="T36" fmla="*/ 1 w 61"/>
                <a:gd name="T37" fmla="*/ 4 h 95"/>
                <a:gd name="T38" fmla="*/ 4 w 61"/>
                <a:gd name="T39" fmla="*/ 2 h 95"/>
                <a:gd name="T40" fmla="*/ 28 w 61"/>
                <a:gd name="T41" fmla="*/ 0 h 95"/>
                <a:gd name="T42" fmla="*/ 61 w 61"/>
                <a:gd name="T43" fmla="*/ 22 h 95"/>
                <a:gd name="T44" fmla="*/ 43 w 61"/>
                <a:gd name="T45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pPr algn="l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baseline="0" b="0" cap="none" sz="16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8606" name="Freeform 255"/>
            <p:cNvSpPr>
              <a:spLocks noEditPoints="1"/>
            </p:cNvSpPr>
            <p:nvPr/>
          </p:nvSpPr>
          <p:spPr bwMode="auto">
            <a:xfrm>
              <a:off x="4208463" y="-2308225"/>
              <a:ext cx="211137" cy="304800"/>
            </a:xfrm>
            <a:custGeom>
              <a:avLst/>
              <a:gdLst>
                <a:gd name="T0" fmla="*/ 68 w 70"/>
                <a:gd name="T1" fmla="*/ 74 h 100"/>
                <a:gd name="T2" fmla="*/ 56 w 70"/>
                <a:gd name="T3" fmla="*/ 74 h 100"/>
                <a:gd name="T4" fmla="*/ 56 w 70"/>
                <a:gd name="T5" fmla="*/ 98 h 100"/>
                <a:gd name="T6" fmla="*/ 54 w 70"/>
                <a:gd name="T7" fmla="*/ 100 h 100"/>
                <a:gd name="T8" fmla="*/ 46 w 70"/>
                <a:gd name="T9" fmla="*/ 100 h 100"/>
                <a:gd name="T10" fmla="*/ 44 w 70"/>
                <a:gd name="T11" fmla="*/ 98 h 100"/>
                <a:gd name="T12" fmla="*/ 44 w 70"/>
                <a:gd name="T13" fmla="*/ 74 h 100"/>
                <a:gd name="T14" fmla="*/ 5 w 70"/>
                <a:gd name="T15" fmla="*/ 74 h 100"/>
                <a:gd name="T16" fmla="*/ 0 w 70"/>
                <a:gd name="T17" fmla="*/ 68 h 100"/>
                <a:gd name="T18" fmla="*/ 0 w 70"/>
                <a:gd name="T19" fmla="*/ 63 h 100"/>
                <a:gd name="T20" fmla="*/ 1 w 70"/>
                <a:gd name="T21" fmla="*/ 58 h 100"/>
                <a:gd name="T22" fmla="*/ 41 w 70"/>
                <a:gd name="T23" fmla="*/ 2 h 100"/>
                <a:gd name="T24" fmla="*/ 45 w 70"/>
                <a:gd name="T25" fmla="*/ 0 h 100"/>
                <a:gd name="T26" fmla="*/ 52 w 70"/>
                <a:gd name="T27" fmla="*/ 0 h 100"/>
                <a:gd name="T28" fmla="*/ 56 w 70"/>
                <a:gd name="T29" fmla="*/ 3 h 100"/>
                <a:gd name="T30" fmla="*/ 56 w 70"/>
                <a:gd name="T31" fmla="*/ 63 h 100"/>
                <a:gd name="T32" fmla="*/ 68 w 70"/>
                <a:gd name="T33" fmla="*/ 63 h 100"/>
                <a:gd name="T34" fmla="*/ 70 w 70"/>
                <a:gd name="T35" fmla="*/ 66 h 100"/>
                <a:gd name="T36" fmla="*/ 70 w 70"/>
                <a:gd name="T37" fmla="*/ 71 h 100"/>
                <a:gd name="T38" fmla="*/ 68 w 70"/>
                <a:gd name="T39" fmla="*/ 74 h 100"/>
                <a:gd name="T40" fmla="*/ 44 w 70"/>
                <a:gd name="T41" fmla="*/ 17 h 100"/>
                <a:gd name="T42" fmla="*/ 43 w 70"/>
                <a:gd name="T43" fmla="*/ 17 h 100"/>
                <a:gd name="T44" fmla="*/ 43 w 70"/>
                <a:gd name="T45" fmla="*/ 17 h 100"/>
                <a:gd name="T46" fmla="*/ 42 w 70"/>
                <a:gd name="T47" fmla="*/ 17 h 100"/>
                <a:gd name="T48" fmla="*/ 11 w 70"/>
                <a:gd name="T49" fmla="*/ 61 h 100"/>
                <a:gd name="T50" fmla="*/ 11 w 70"/>
                <a:gd name="T51" fmla="*/ 63 h 100"/>
                <a:gd name="T52" fmla="*/ 12 w 70"/>
                <a:gd name="T53" fmla="*/ 63 h 100"/>
                <a:gd name="T54" fmla="*/ 44 w 70"/>
                <a:gd name="T55" fmla="*/ 63 h 100"/>
                <a:gd name="T56" fmla="*/ 44 w 70"/>
                <a:gd name="T57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pPr algn="l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baseline="0" b="0" cap="none" sz="16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8607" name="Freeform 256"/>
            <p:cNvSpPr/>
            <p:nvPr/>
          </p:nvSpPr>
          <p:spPr bwMode="auto">
            <a:xfrm>
              <a:off x="4645025" y="-2374900"/>
              <a:ext cx="34925" cy="292100"/>
            </a:xfrm>
            <a:custGeom>
              <a:avLst/>
              <a:gdLst>
                <a:gd name="T0" fmla="*/ 11 w 12"/>
                <a:gd name="T1" fmla="*/ 95 h 96"/>
                <a:gd name="T2" fmla="*/ 10 w 12"/>
                <a:gd name="T3" fmla="*/ 96 h 96"/>
                <a:gd name="T4" fmla="*/ 3 w 12"/>
                <a:gd name="T5" fmla="*/ 96 h 96"/>
                <a:gd name="T6" fmla="*/ 1 w 12"/>
                <a:gd name="T7" fmla="*/ 95 h 96"/>
                <a:gd name="T8" fmla="*/ 0 w 12"/>
                <a:gd name="T9" fmla="*/ 93 h 96"/>
                <a:gd name="T10" fmla="*/ 0 w 12"/>
                <a:gd name="T11" fmla="*/ 2 h 96"/>
                <a:gd name="T12" fmla="*/ 1 w 12"/>
                <a:gd name="T13" fmla="*/ 1 h 96"/>
                <a:gd name="T14" fmla="*/ 3 w 12"/>
                <a:gd name="T15" fmla="*/ 0 h 96"/>
                <a:gd name="T16" fmla="*/ 10 w 12"/>
                <a:gd name="T17" fmla="*/ 0 h 96"/>
                <a:gd name="T18" fmla="*/ 11 w 12"/>
                <a:gd name="T19" fmla="*/ 1 h 96"/>
                <a:gd name="T20" fmla="*/ 12 w 12"/>
                <a:gd name="T21" fmla="*/ 2 h 96"/>
                <a:gd name="T22" fmla="*/ 12 w 12"/>
                <a:gd name="T23" fmla="*/ 93 h 96"/>
                <a:gd name="T24" fmla="*/ 11 w 12"/>
                <a:gd name="T2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pPr algn="l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baseline="0" b="0" cap="none" sz="16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8608" name="Freeform 257"/>
            <p:cNvSpPr>
              <a:spLocks noEditPoints="1"/>
            </p:cNvSpPr>
            <p:nvPr/>
          </p:nvSpPr>
          <p:spPr bwMode="auto">
            <a:xfrm>
              <a:off x="4743450" y="-2378075"/>
              <a:ext cx="36512" cy="295275"/>
            </a:xfrm>
            <a:custGeom>
              <a:avLst/>
              <a:gdLst>
                <a:gd name="T0" fmla="*/ 11 w 12"/>
                <a:gd name="T1" fmla="*/ 15 h 97"/>
                <a:gd name="T2" fmla="*/ 9 w 12"/>
                <a:gd name="T3" fmla="*/ 15 h 97"/>
                <a:gd name="T4" fmla="*/ 3 w 12"/>
                <a:gd name="T5" fmla="*/ 15 h 97"/>
                <a:gd name="T6" fmla="*/ 1 w 12"/>
                <a:gd name="T7" fmla="*/ 15 h 97"/>
                <a:gd name="T8" fmla="*/ 0 w 12"/>
                <a:gd name="T9" fmla="*/ 13 h 97"/>
                <a:gd name="T10" fmla="*/ 0 w 12"/>
                <a:gd name="T11" fmla="*/ 3 h 97"/>
                <a:gd name="T12" fmla="*/ 1 w 12"/>
                <a:gd name="T13" fmla="*/ 1 h 97"/>
                <a:gd name="T14" fmla="*/ 3 w 12"/>
                <a:gd name="T15" fmla="*/ 0 h 97"/>
                <a:gd name="T16" fmla="*/ 9 w 12"/>
                <a:gd name="T17" fmla="*/ 0 h 97"/>
                <a:gd name="T18" fmla="*/ 11 w 12"/>
                <a:gd name="T19" fmla="*/ 1 h 97"/>
                <a:gd name="T20" fmla="*/ 12 w 12"/>
                <a:gd name="T21" fmla="*/ 3 h 97"/>
                <a:gd name="T22" fmla="*/ 12 w 12"/>
                <a:gd name="T23" fmla="*/ 13 h 97"/>
                <a:gd name="T24" fmla="*/ 11 w 12"/>
                <a:gd name="T25" fmla="*/ 15 h 97"/>
                <a:gd name="T26" fmla="*/ 11 w 12"/>
                <a:gd name="T27" fmla="*/ 96 h 97"/>
                <a:gd name="T28" fmla="*/ 9 w 12"/>
                <a:gd name="T29" fmla="*/ 97 h 97"/>
                <a:gd name="T30" fmla="*/ 3 w 12"/>
                <a:gd name="T31" fmla="*/ 97 h 97"/>
                <a:gd name="T32" fmla="*/ 1 w 12"/>
                <a:gd name="T33" fmla="*/ 96 h 97"/>
                <a:gd name="T34" fmla="*/ 0 w 12"/>
                <a:gd name="T35" fmla="*/ 94 h 97"/>
                <a:gd name="T36" fmla="*/ 0 w 12"/>
                <a:gd name="T37" fmla="*/ 29 h 97"/>
                <a:gd name="T38" fmla="*/ 1 w 12"/>
                <a:gd name="T39" fmla="*/ 27 h 97"/>
                <a:gd name="T40" fmla="*/ 3 w 12"/>
                <a:gd name="T41" fmla="*/ 27 h 97"/>
                <a:gd name="T42" fmla="*/ 9 w 12"/>
                <a:gd name="T43" fmla="*/ 27 h 97"/>
                <a:gd name="T44" fmla="*/ 11 w 12"/>
                <a:gd name="T45" fmla="*/ 27 h 97"/>
                <a:gd name="T46" fmla="*/ 12 w 12"/>
                <a:gd name="T47" fmla="*/ 29 h 97"/>
                <a:gd name="T48" fmla="*/ 12 w 12"/>
                <a:gd name="T49" fmla="*/ 94 h 97"/>
                <a:gd name="T50" fmla="*/ 11 w 12"/>
                <a:gd name="T51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pPr algn="l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baseline="0" b="0" cap="none" sz="16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8609" name="Freeform 258"/>
            <p:cNvSpPr>
              <a:spLocks noEditPoints="1"/>
            </p:cNvSpPr>
            <p:nvPr/>
          </p:nvSpPr>
          <p:spPr bwMode="auto">
            <a:xfrm>
              <a:off x="4830763" y="-2374900"/>
              <a:ext cx="171450" cy="295275"/>
            </a:xfrm>
            <a:custGeom>
              <a:avLst/>
              <a:gdLst>
                <a:gd name="T0" fmla="*/ 56 w 57"/>
                <a:gd name="T1" fmla="*/ 93 h 97"/>
                <a:gd name="T2" fmla="*/ 54 w 57"/>
                <a:gd name="T3" fmla="*/ 94 h 97"/>
                <a:gd name="T4" fmla="*/ 41 w 57"/>
                <a:gd name="T5" fmla="*/ 96 h 97"/>
                <a:gd name="T6" fmla="*/ 29 w 57"/>
                <a:gd name="T7" fmla="*/ 97 h 97"/>
                <a:gd name="T8" fmla="*/ 16 w 57"/>
                <a:gd name="T9" fmla="*/ 94 h 97"/>
                <a:gd name="T10" fmla="*/ 7 w 57"/>
                <a:gd name="T11" fmla="*/ 88 h 97"/>
                <a:gd name="T12" fmla="*/ 2 w 57"/>
                <a:gd name="T13" fmla="*/ 78 h 97"/>
                <a:gd name="T14" fmla="*/ 0 w 57"/>
                <a:gd name="T15" fmla="*/ 65 h 97"/>
                <a:gd name="T16" fmla="*/ 0 w 57"/>
                <a:gd name="T17" fmla="*/ 56 h 97"/>
                <a:gd name="T18" fmla="*/ 7 w 57"/>
                <a:gd name="T19" fmla="*/ 33 h 97"/>
                <a:gd name="T20" fmla="*/ 29 w 57"/>
                <a:gd name="T21" fmla="*/ 25 h 97"/>
                <a:gd name="T22" fmla="*/ 37 w 57"/>
                <a:gd name="T23" fmla="*/ 25 h 97"/>
                <a:gd name="T24" fmla="*/ 45 w 57"/>
                <a:gd name="T25" fmla="*/ 26 h 97"/>
                <a:gd name="T26" fmla="*/ 45 w 57"/>
                <a:gd name="T27" fmla="*/ 2 h 97"/>
                <a:gd name="T28" fmla="*/ 46 w 57"/>
                <a:gd name="T29" fmla="*/ 1 h 97"/>
                <a:gd name="T30" fmla="*/ 47 w 57"/>
                <a:gd name="T31" fmla="*/ 0 h 97"/>
                <a:gd name="T32" fmla="*/ 54 w 57"/>
                <a:gd name="T33" fmla="*/ 0 h 97"/>
                <a:gd name="T34" fmla="*/ 56 w 57"/>
                <a:gd name="T35" fmla="*/ 1 h 97"/>
                <a:gd name="T36" fmla="*/ 57 w 57"/>
                <a:gd name="T37" fmla="*/ 2 h 97"/>
                <a:gd name="T38" fmla="*/ 57 w 57"/>
                <a:gd name="T39" fmla="*/ 91 h 97"/>
                <a:gd name="T40" fmla="*/ 56 w 57"/>
                <a:gd name="T41" fmla="*/ 93 h 97"/>
                <a:gd name="T42" fmla="*/ 45 w 57"/>
                <a:gd name="T43" fmla="*/ 35 h 97"/>
                <a:gd name="T44" fmla="*/ 37 w 57"/>
                <a:gd name="T45" fmla="*/ 35 h 97"/>
                <a:gd name="T46" fmla="*/ 29 w 57"/>
                <a:gd name="T47" fmla="*/ 35 h 97"/>
                <a:gd name="T48" fmla="*/ 16 w 57"/>
                <a:gd name="T49" fmla="*/ 40 h 97"/>
                <a:gd name="T50" fmla="*/ 12 w 57"/>
                <a:gd name="T51" fmla="*/ 56 h 97"/>
                <a:gd name="T52" fmla="*/ 12 w 57"/>
                <a:gd name="T53" fmla="*/ 65 h 97"/>
                <a:gd name="T54" fmla="*/ 16 w 57"/>
                <a:gd name="T55" fmla="*/ 81 h 97"/>
                <a:gd name="T56" fmla="*/ 29 w 57"/>
                <a:gd name="T57" fmla="*/ 87 h 97"/>
                <a:gd name="T58" fmla="*/ 37 w 57"/>
                <a:gd name="T59" fmla="*/ 86 h 97"/>
                <a:gd name="T60" fmla="*/ 45 w 57"/>
                <a:gd name="T61" fmla="*/ 86 h 97"/>
                <a:gd name="T62" fmla="*/ 45 w 57"/>
                <a:gd name="T63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pPr algn="l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baseline="0" b="0" cap="none" sz="16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8610" name="Freeform 259"/>
            <p:cNvSpPr>
              <a:spLocks noEditPoints="1"/>
            </p:cNvSpPr>
            <p:nvPr/>
          </p:nvSpPr>
          <p:spPr bwMode="auto">
            <a:xfrm>
              <a:off x="5046663" y="-2298700"/>
              <a:ext cx="180975" cy="219075"/>
            </a:xfrm>
            <a:custGeom>
              <a:avLst/>
              <a:gdLst>
                <a:gd name="T0" fmla="*/ 57 w 60"/>
                <a:gd name="T1" fmla="*/ 39 h 72"/>
                <a:gd name="T2" fmla="*/ 12 w 60"/>
                <a:gd name="T3" fmla="*/ 39 h 72"/>
                <a:gd name="T4" fmla="*/ 12 w 60"/>
                <a:gd name="T5" fmla="*/ 41 h 72"/>
                <a:gd name="T6" fmla="*/ 17 w 60"/>
                <a:gd name="T7" fmla="*/ 57 h 72"/>
                <a:gd name="T8" fmla="*/ 31 w 60"/>
                <a:gd name="T9" fmla="*/ 62 h 72"/>
                <a:gd name="T10" fmla="*/ 43 w 60"/>
                <a:gd name="T11" fmla="*/ 61 h 72"/>
                <a:gd name="T12" fmla="*/ 55 w 60"/>
                <a:gd name="T13" fmla="*/ 60 h 72"/>
                <a:gd name="T14" fmla="*/ 55 w 60"/>
                <a:gd name="T15" fmla="*/ 60 h 72"/>
                <a:gd name="T16" fmla="*/ 57 w 60"/>
                <a:gd name="T17" fmla="*/ 61 h 72"/>
                <a:gd name="T18" fmla="*/ 57 w 60"/>
                <a:gd name="T19" fmla="*/ 62 h 72"/>
                <a:gd name="T20" fmla="*/ 57 w 60"/>
                <a:gd name="T21" fmla="*/ 66 h 72"/>
                <a:gd name="T22" fmla="*/ 57 w 60"/>
                <a:gd name="T23" fmla="*/ 68 h 72"/>
                <a:gd name="T24" fmla="*/ 55 w 60"/>
                <a:gd name="T25" fmla="*/ 69 h 72"/>
                <a:gd name="T26" fmla="*/ 43 w 60"/>
                <a:gd name="T27" fmla="*/ 71 h 72"/>
                <a:gd name="T28" fmla="*/ 31 w 60"/>
                <a:gd name="T29" fmla="*/ 72 h 72"/>
                <a:gd name="T30" fmla="*/ 20 w 60"/>
                <a:gd name="T31" fmla="*/ 70 h 72"/>
                <a:gd name="T32" fmla="*/ 10 w 60"/>
                <a:gd name="T33" fmla="*/ 65 h 72"/>
                <a:gd name="T34" fmla="*/ 3 w 60"/>
                <a:gd name="T35" fmla="*/ 56 h 72"/>
                <a:gd name="T36" fmla="*/ 0 w 60"/>
                <a:gd name="T37" fmla="*/ 41 h 72"/>
                <a:gd name="T38" fmla="*/ 0 w 60"/>
                <a:gd name="T39" fmla="*/ 29 h 72"/>
                <a:gd name="T40" fmla="*/ 8 w 60"/>
                <a:gd name="T41" fmla="*/ 8 h 72"/>
                <a:gd name="T42" fmla="*/ 30 w 60"/>
                <a:gd name="T43" fmla="*/ 0 h 72"/>
                <a:gd name="T44" fmla="*/ 43 w 60"/>
                <a:gd name="T45" fmla="*/ 2 h 72"/>
                <a:gd name="T46" fmla="*/ 52 w 60"/>
                <a:gd name="T47" fmla="*/ 8 h 72"/>
                <a:gd name="T48" fmla="*/ 58 w 60"/>
                <a:gd name="T49" fmla="*/ 17 h 72"/>
                <a:gd name="T50" fmla="*/ 60 w 60"/>
                <a:gd name="T51" fmla="*/ 29 h 72"/>
                <a:gd name="T52" fmla="*/ 60 w 60"/>
                <a:gd name="T53" fmla="*/ 36 h 72"/>
                <a:gd name="T54" fmla="*/ 57 w 60"/>
                <a:gd name="T55" fmla="*/ 39 h 72"/>
                <a:gd name="T56" fmla="*/ 48 w 60"/>
                <a:gd name="T57" fmla="*/ 29 h 72"/>
                <a:gd name="T58" fmla="*/ 43 w 60"/>
                <a:gd name="T59" fmla="*/ 14 h 72"/>
                <a:gd name="T60" fmla="*/ 30 w 60"/>
                <a:gd name="T61" fmla="*/ 10 h 72"/>
                <a:gd name="T62" fmla="*/ 17 w 60"/>
                <a:gd name="T63" fmla="*/ 14 h 72"/>
                <a:gd name="T64" fmla="*/ 12 w 60"/>
                <a:gd name="T65" fmla="*/ 29 h 72"/>
                <a:gd name="T66" fmla="*/ 12 w 60"/>
                <a:gd name="T67" fmla="*/ 31 h 72"/>
                <a:gd name="T68" fmla="*/ 48 w 60"/>
                <a:gd name="T69" fmla="*/ 31 h 72"/>
                <a:gd name="T70" fmla="*/ 48 w 60"/>
                <a:gd name="T71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pPr algn="l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baseline="0" b="0" cap="none" sz="16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8611" name="Freeform 260"/>
            <p:cNvSpPr/>
            <p:nvPr/>
          </p:nvSpPr>
          <p:spPr bwMode="auto">
            <a:xfrm>
              <a:off x="5265738" y="-2298700"/>
              <a:ext cx="147637" cy="219075"/>
            </a:xfrm>
            <a:custGeom>
              <a:avLst/>
              <a:gdLst>
                <a:gd name="T0" fmla="*/ 49 w 49"/>
                <a:gd name="T1" fmla="*/ 53 h 72"/>
                <a:gd name="T2" fmla="*/ 42 w 49"/>
                <a:gd name="T3" fmla="*/ 67 h 72"/>
                <a:gd name="T4" fmla="*/ 24 w 49"/>
                <a:gd name="T5" fmla="*/ 72 h 72"/>
                <a:gd name="T6" fmla="*/ 20 w 49"/>
                <a:gd name="T7" fmla="*/ 71 h 72"/>
                <a:gd name="T8" fmla="*/ 14 w 49"/>
                <a:gd name="T9" fmla="*/ 71 h 72"/>
                <a:gd name="T10" fmla="*/ 8 w 49"/>
                <a:gd name="T11" fmla="*/ 70 h 72"/>
                <a:gd name="T12" fmla="*/ 3 w 49"/>
                <a:gd name="T13" fmla="*/ 70 h 72"/>
                <a:gd name="T14" fmla="*/ 0 w 49"/>
                <a:gd name="T15" fmla="*/ 67 h 72"/>
                <a:gd name="T16" fmla="*/ 0 w 49"/>
                <a:gd name="T17" fmla="*/ 63 h 72"/>
                <a:gd name="T18" fmla="*/ 1 w 49"/>
                <a:gd name="T19" fmla="*/ 61 h 72"/>
                <a:gd name="T20" fmla="*/ 3 w 49"/>
                <a:gd name="T21" fmla="*/ 61 h 72"/>
                <a:gd name="T22" fmla="*/ 3 w 49"/>
                <a:gd name="T23" fmla="*/ 61 h 72"/>
                <a:gd name="T24" fmla="*/ 8 w 49"/>
                <a:gd name="T25" fmla="*/ 61 h 72"/>
                <a:gd name="T26" fmla="*/ 14 w 49"/>
                <a:gd name="T27" fmla="*/ 62 h 72"/>
                <a:gd name="T28" fmla="*/ 20 w 49"/>
                <a:gd name="T29" fmla="*/ 62 h 72"/>
                <a:gd name="T30" fmla="*/ 24 w 49"/>
                <a:gd name="T31" fmla="*/ 62 h 72"/>
                <a:gd name="T32" fmla="*/ 34 w 49"/>
                <a:gd name="T33" fmla="*/ 60 h 72"/>
                <a:gd name="T34" fmla="*/ 37 w 49"/>
                <a:gd name="T35" fmla="*/ 53 h 72"/>
                <a:gd name="T36" fmla="*/ 35 w 49"/>
                <a:gd name="T37" fmla="*/ 48 h 72"/>
                <a:gd name="T38" fmla="*/ 27 w 49"/>
                <a:gd name="T39" fmla="*/ 42 h 72"/>
                <a:gd name="T40" fmla="*/ 14 w 49"/>
                <a:gd name="T41" fmla="*/ 35 h 72"/>
                <a:gd name="T42" fmla="*/ 4 w 49"/>
                <a:gd name="T43" fmla="*/ 27 h 72"/>
                <a:gd name="T44" fmla="*/ 0 w 49"/>
                <a:gd name="T45" fmla="*/ 17 h 72"/>
                <a:gd name="T46" fmla="*/ 2 w 49"/>
                <a:gd name="T47" fmla="*/ 8 h 72"/>
                <a:gd name="T48" fmla="*/ 7 w 49"/>
                <a:gd name="T49" fmla="*/ 3 h 72"/>
                <a:gd name="T50" fmla="*/ 15 w 49"/>
                <a:gd name="T51" fmla="*/ 0 h 72"/>
                <a:gd name="T52" fmla="*/ 24 w 49"/>
                <a:gd name="T53" fmla="*/ 0 h 72"/>
                <a:gd name="T54" fmla="*/ 35 w 49"/>
                <a:gd name="T55" fmla="*/ 0 h 72"/>
                <a:gd name="T56" fmla="*/ 45 w 49"/>
                <a:gd name="T57" fmla="*/ 1 h 72"/>
                <a:gd name="T58" fmla="*/ 48 w 49"/>
                <a:gd name="T59" fmla="*/ 4 h 72"/>
                <a:gd name="T60" fmla="*/ 48 w 49"/>
                <a:gd name="T61" fmla="*/ 8 h 72"/>
                <a:gd name="T62" fmla="*/ 45 w 49"/>
                <a:gd name="T63" fmla="*/ 10 h 72"/>
                <a:gd name="T64" fmla="*/ 45 w 49"/>
                <a:gd name="T65" fmla="*/ 10 h 72"/>
                <a:gd name="T66" fmla="*/ 36 w 49"/>
                <a:gd name="T67" fmla="*/ 10 h 72"/>
                <a:gd name="T68" fmla="*/ 24 w 49"/>
                <a:gd name="T69" fmla="*/ 9 h 72"/>
                <a:gd name="T70" fmla="*/ 15 w 49"/>
                <a:gd name="T71" fmla="*/ 11 h 72"/>
                <a:gd name="T72" fmla="*/ 12 w 49"/>
                <a:gd name="T73" fmla="*/ 17 h 72"/>
                <a:gd name="T74" fmla="*/ 14 w 49"/>
                <a:gd name="T75" fmla="*/ 22 h 72"/>
                <a:gd name="T76" fmla="*/ 21 w 49"/>
                <a:gd name="T77" fmla="*/ 26 h 72"/>
                <a:gd name="T78" fmla="*/ 34 w 49"/>
                <a:gd name="T79" fmla="*/ 34 h 72"/>
                <a:gd name="T80" fmla="*/ 46 w 49"/>
                <a:gd name="T81" fmla="*/ 43 h 72"/>
                <a:gd name="T82" fmla="*/ 49 w 49"/>
                <a:gd name="T83" fmla="*/ 5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pPr algn="l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baseline="0" b="0" cap="none" sz="16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8612" name="Rectangle 261"/>
            <p:cNvSpPr>
              <a:spLocks noChangeArrowheads="1"/>
            </p:cNvSpPr>
            <p:nvPr/>
          </p:nvSpPr>
          <p:spPr bwMode="auto">
            <a:xfrm>
              <a:off x="4410075" y="-2116138"/>
              <a:ext cx="165100" cy="33338"/>
            </a:xfrm>
            <a:prstGeom prst="rect"/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pPr algn="l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baseline="0" b="0" cap="none" sz="16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8613" name="Freeform 262"/>
            <p:cNvSpPr/>
            <p:nvPr/>
          </p:nvSpPr>
          <p:spPr bwMode="auto">
            <a:xfrm>
              <a:off x="4419600" y="-2374900"/>
              <a:ext cx="168275" cy="292100"/>
            </a:xfrm>
            <a:custGeom>
              <a:avLst/>
              <a:gdLst>
                <a:gd name="T0" fmla="*/ 7 w 56"/>
                <a:gd name="T1" fmla="*/ 5 h 96"/>
                <a:gd name="T2" fmla="*/ 30 w 56"/>
                <a:gd name="T3" fmla="*/ 0 h 96"/>
                <a:gd name="T4" fmla="*/ 41 w 56"/>
                <a:gd name="T5" fmla="*/ 0 h 96"/>
                <a:gd name="T6" fmla="*/ 52 w 56"/>
                <a:gd name="T7" fmla="*/ 2 h 96"/>
                <a:gd name="T8" fmla="*/ 54 w 56"/>
                <a:gd name="T9" fmla="*/ 3 h 96"/>
                <a:gd name="T10" fmla="*/ 54 w 56"/>
                <a:gd name="T11" fmla="*/ 5 h 96"/>
                <a:gd name="T12" fmla="*/ 54 w 56"/>
                <a:gd name="T13" fmla="*/ 9 h 96"/>
                <a:gd name="T14" fmla="*/ 52 w 56"/>
                <a:gd name="T15" fmla="*/ 12 h 96"/>
                <a:gd name="T16" fmla="*/ 52 w 56"/>
                <a:gd name="T17" fmla="*/ 12 h 96"/>
                <a:gd name="T18" fmla="*/ 41 w 56"/>
                <a:gd name="T19" fmla="*/ 10 h 96"/>
                <a:gd name="T20" fmla="*/ 30 w 56"/>
                <a:gd name="T21" fmla="*/ 10 h 96"/>
                <a:gd name="T22" fmla="*/ 15 w 56"/>
                <a:gd name="T23" fmla="*/ 13 h 96"/>
                <a:gd name="T24" fmla="*/ 11 w 56"/>
                <a:gd name="T25" fmla="*/ 23 h 96"/>
                <a:gd name="T26" fmla="*/ 11 w 56"/>
                <a:gd name="T27" fmla="*/ 28 h 96"/>
                <a:gd name="T28" fmla="*/ 13 w 56"/>
                <a:gd name="T29" fmla="*/ 32 h 96"/>
                <a:gd name="T30" fmla="*/ 17 w 56"/>
                <a:gd name="T31" fmla="*/ 36 h 96"/>
                <a:gd name="T32" fmla="*/ 24 w 56"/>
                <a:gd name="T33" fmla="*/ 41 h 96"/>
                <a:gd name="T34" fmla="*/ 36 w 56"/>
                <a:gd name="T35" fmla="*/ 49 h 96"/>
                <a:gd name="T36" fmla="*/ 51 w 56"/>
                <a:gd name="T37" fmla="*/ 65 h 96"/>
                <a:gd name="T38" fmla="*/ 56 w 56"/>
                <a:gd name="T39" fmla="*/ 83 h 96"/>
                <a:gd name="T40" fmla="*/ 56 w 56"/>
                <a:gd name="T41" fmla="*/ 93 h 96"/>
                <a:gd name="T42" fmla="*/ 55 w 56"/>
                <a:gd name="T43" fmla="*/ 95 h 96"/>
                <a:gd name="T44" fmla="*/ 53 w 56"/>
                <a:gd name="T45" fmla="*/ 96 h 96"/>
                <a:gd name="T46" fmla="*/ 3 w 56"/>
                <a:gd name="T47" fmla="*/ 96 h 96"/>
                <a:gd name="T48" fmla="*/ 2 w 56"/>
                <a:gd name="T49" fmla="*/ 95 h 96"/>
                <a:gd name="T50" fmla="*/ 1 w 56"/>
                <a:gd name="T51" fmla="*/ 93 h 96"/>
                <a:gd name="T52" fmla="*/ 1 w 56"/>
                <a:gd name="T53" fmla="*/ 88 h 96"/>
                <a:gd name="T54" fmla="*/ 2 w 56"/>
                <a:gd name="T55" fmla="*/ 86 h 96"/>
                <a:gd name="T56" fmla="*/ 3 w 56"/>
                <a:gd name="T57" fmla="*/ 85 h 96"/>
                <a:gd name="T58" fmla="*/ 46 w 56"/>
                <a:gd name="T59" fmla="*/ 85 h 96"/>
                <a:gd name="T60" fmla="*/ 46 w 56"/>
                <a:gd name="T61" fmla="*/ 83 h 96"/>
                <a:gd name="T62" fmla="*/ 45 w 56"/>
                <a:gd name="T63" fmla="*/ 75 h 96"/>
                <a:gd name="T64" fmla="*/ 42 w 56"/>
                <a:gd name="T65" fmla="*/ 69 h 96"/>
                <a:gd name="T66" fmla="*/ 37 w 56"/>
                <a:gd name="T67" fmla="*/ 62 h 96"/>
                <a:gd name="T68" fmla="*/ 28 w 56"/>
                <a:gd name="T69" fmla="*/ 56 h 96"/>
                <a:gd name="T70" fmla="*/ 16 w 56"/>
                <a:gd name="T71" fmla="*/ 47 h 96"/>
                <a:gd name="T72" fmla="*/ 3 w 56"/>
                <a:gd name="T73" fmla="*/ 36 h 96"/>
                <a:gd name="T74" fmla="*/ 0 w 56"/>
                <a:gd name="T75" fmla="*/ 23 h 96"/>
                <a:gd name="T76" fmla="*/ 7 w 56"/>
                <a:gd name="T7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pPr algn="l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baseline="0" b="0" cap="none" sz="16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09719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889441" y="139685"/>
            <a:ext cx="10733316" cy="6578629"/>
          </a:xfrm>
          <a:prstGeom prst="rect"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4" name="Freeform: Shape 21"/>
          <p:cNvSpPr/>
          <p:nvPr/>
        </p:nvSpPr>
        <p:spPr>
          <a:xfrm>
            <a:off x="1" y="0"/>
            <a:ext cx="5869613" cy="6858002"/>
          </a:xfrm>
          <a:custGeom>
            <a:avLst/>
            <a:gdLst>
              <a:gd name="connsiteX0" fmla="*/ 2714525 w 6066008"/>
              <a:gd name="connsiteY0" fmla="*/ 0 h 6858002"/>
              <a:gd name="connsiteX1" fmla="*/ 3778532 w 6066008"/>
              <a:gd name="connsiteY1" fmla="*/ 0 h 6858002"/>
              <a:gd name="connsiteX2" fmla="*/ 3820714 w 6066008"/>
              <a:gd name="connsiteY2" fmla="*/ 20793 h 6858002"/>
              <a:gd name="connsiteX3" fmla="*/ 4516362 w 6066008"/>
              <a:gd name="connsiteY3" fmla="*/ 1131063 h 6858002"/>
              <a:gd name="connsiteX4" fmla="*/ 4522651 w 6066008"/>
              <a:gd name="connsiteY4" fmla="*/ 1268002 h 6858002"/>
              <a:gd name="connsiteX5" fmla="*/ 4627033 w 6066008"/>
              <a:gd name="connsiteY5" fmla="*/ 1297512 h 6858002"/>
              <a:gd name="connsiteX6" fmla="*/ 6066008 w 6066008"/>
              <a:gd name="connsiteY6" fmla="*/ 3448013 h 6858002"/>
              <a:gd name="connsiteX7" fmla="*/ 4627033 w 6066008"/>
              <a:gd name="connsiteY7" fmla="*/ 5598514 h 6858002"/>
              <a:gd name="connsiteX8" fmla="*/ 4522651 w 6066008"/>
              <a:gd name="connsiteY8" fmla="*/ 5628023 h 6858002"/>
              <a:gd name="connsiteX9" fmla="*/ 4516362 w 6066008"/>
              <a:gd name="connsiteY9" fmla="*/ 5764962 h 6858002"/>
              <a:gd name="connsiteX10" fmla="*/ 3921493 w 6066008"/>
              <a:gd name="connsiteY10" fmla="*/ 6812858 h 6858002"/>
              <a:gd name="connsiteX11" fmla="*/ 3848551 w 6066008"/>
              <a:gd name="connsiteY11" fmla="*/ 6858002 h 6858002"/>
              <a:gd name="connsiteX12" fmla="*/ 0 w 6066008"/>
              <a:gd name="connsiteY12" fmla="*/ 6858002 h 6858002"/>
              <a:gd name="connsiteX13" fmla="*/ 0 w 6066008"/>
              <a:gd name="connsiteY13" fmla="*/ 690 h 6858002"/>
              <a:gd name="connsiteX14" fmla="*/ 2713222 w 6066008"/>
              <a:gd name="connsiteY14" fmla="*/ 69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66008" h="6858002">
                <a:moveTo>
                  <a:pt x="2714525" y="0"/>
                </a:moveTo>
                <a:lnTo>
                  <a:pt x="3778532" y="0"/>
                </a:lnTo>
                <a:lnTo>
                  <a:pt x="3820714" y="20793"/>
                </a:lnTo>
                <a:cubicBezTo>
                  <a:pt x="4200447" y="231449"/>
                  <a:pt x="4471422" y="644521"/>
                  <a:pt x="4516362" y="1131063"/>
                </a:cubicBezTo>
                <a:lnTo>
                  <a:pt x="4522651" y="1268002"/>
                </a:lnTo>
                <a:lnTo>
                  <a:pt x="4627033" y="1297512"/>
                </a:lnTo>
                <a:cubicBezTo>
                  <a:pt x="5460702" y="1582607"/>
                  <a:pt x="6066008" y="2437590"/>
                  <a:pt x="6066008" y="3448013"/>
                </a:cubicBezTo>
                <a:cubicBezTo>
                  <a:pt x="6066008" y="4458437"/>
                  <a:pt x="5460702" y="5313419"/>
                  <a:pt x="4627033" y="5598514"/>
                </a:cubicBezTo>
                <a:lnTo>
                  <a:pt x="4522651" y="5628023"/>
                </a:lnTo>
                <a:lnTo>
                  <a:pt x="4516362" y="5764962"/>
                </a:lnTo>
                <a:cubicBezTo>
                  <a:pt x="4475508" y="6207273"/>
                  <a:pt x="4247847" y="6588864"/>
                  <a:pt x="3921493" y="6812858"/>
                </a:cubicBezTo>
                <a:lnTo>
                  <a:pt x="3848551" y="6858002"/>
                </a:lnTo>
                <a:lnTo>
                  <a:pt x="0" y="6858002"/>
                </a:lnTo>
                <a:lnTo>
                  <a:pt x="0" y="690"/>
                </a:lnTo>
                <a:lnTo>
                  <a:pt x="2713222" y="690"/>
                </a:lnTo>
                <a:close/>
              </a:path>
            </a:pathLst>
          </a:custGeom>
          <a:solidFill>
            <a:srgbClr val="F15F5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lang="en-US"/>
          </a:p>
        </p:txBody>
      </p:sp>
      <p:sp>
        <p:nvSpPr>
          <p:cNvPr id="1049195" name="TextBox 3"/>
          <p:cNvSpPr txBox="1"/>
          <p:nvPr/>
        </p:nvSpPr>
        <p:spPr>
          <a:xfrm>
            <a:off x="587606" y="2098516"/>
            <a:ext cx="4448851" cy="2616200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="1" dirty="0" sz="8800" lang="en-US">
                <a:solidFill>
                  <a:schemeClr val="bg1"/>
                </a:solidFill>
                <a:latin typeface="Century Gothic" panose="020B0502020202020204" pitchFamily="34" charset="0"/>
              </a:rPr>
              <a:t>THANK</a:t>
            </a:r>
          </a:p>
          <a:p>
            <a:r>
              <a:rPr b="1" dirty="0" sz="8800" lang="en-US">
                <a:solidFill>
                  <a:schemeClr val="bg1"/>
                </a:solidFill>
                <a:latin typeface="Century Gothic" panose="020B0502020202020204" pitchFamily="34" charset="0"/>
              </a:rPr>
              <a:t>YOU</a:t>
            </a:r>
          </a:p>
        </p:txBody>
      </p:sp>
      <p:grpSp>
        <p:nvGrpSpPr>
          <p:cNvPr id="161" name="Group 22"/>
          <p:cNvGrpSpPr/>
          <p:nvPr/>
        </p:nvGrpSpPr>
        <p:grpSpPr>
          <a:xfrm>
            <a:off x="587606" y="4961015"/>
            <a:ext cx="1537754" cy="487310"/>
            <a:chOff x="1262596" y="4522184"/>
            <a:chExt cx="1537754" cy="487310"/>
          </a:xfrm>
        </p:grpSpPr>
        <p:sp>
          <p:nvSpPr>
            <p:cNvPr id="1049196" name="Rectangle: Rounded Corners 23"/>
            <p:cNvSpPr/>
            <p:nvPr/>
          </p:nvSpPr>
          <p:spPr>
            <a:xfrm>
              <a:off x="1262596" y="4522184"/>
              <a:ext cx="1537754" cy="487310"/>
            </a:xfrm>
            <a:prstGeom prst="roundRect">
              <a:avLst>
                <a:gd name="adj" fmla="val 50000"/>
              </a:avLst>
            </a:prstGeom>
            <a:solidFill>
              <a:srgbClr val="205DAB"/>
            </a:solidFill>
            <a:ln>
              <a:noFill/>
            </a:ln>
            <a:effectLst>
              <a:outerShdw algn="t" blurRad="50800" dir="5400000" dist="38100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dirty="0" lang="en-US"/>
            </a:p>
          </p:txBody>
        </p:sp>
        <p:grpSp>
          <p:nvGrpSpPr>
            <p:cNvPr id="162" name="Group 24"/>
            <p:cNvGrpSpPr/>
            <p:nvPr/>
          </p:nvGrpSpPr>
          <p:grpSpPr>
            <a:xfrm>
              <a:off x="1727878" y="4678993"/>
              <a:ext cx="607190" cy="173693"/>
              <a:chOff x="4103688" y="-2378075"/>
              <a:chExt cx="1309687" cy="374650"/>
            </a:xfrm>
            <a:solidFill>
              <a:schemeClr val="bg1"/>
            </a:solidFill>
          </p:grpSpPr>
          <p:sp>
            <p:nvSpPr>
              <p:cNvPr id="1049197" name="Freeform 254"/>
              <p:cNvSpPr/>
              <p:nvPr/>
            </p:nvSpPr>
            <p:spPr bwMode="auto">
              <a:xfrm>
                <a:off x="4103688" y="-2374900"/>
                <a:ext cx="182562" cy="288925"/>
              </a:xfrm>
              <a:custGeom>
                <a:avLst/>
                <a:gdLst>
                  <a:gd name="T0" fmla="*/ 43 w 61"/>
                  <a:gd name="T1" fmla="*/ 47 h 95"/>
                  <a:gd name="T2" fmla="*/ 30 w 61"/>
                  <a:gd name="T3" fmla="*/ 55 h 95"/>
                  <a:gd name="T4" fmla="*/ 11 w 61"/>
                  <a:gd name="T5" fmla="*/ 83 h 95"/>
                  <a:gd name="T6" fmla="*/ 11 w 61"/>
                  <a:gd name="T7" fmla="*/ 85 h 95"/>
                  <a:gd name="T8" fmla="*/ 57 w 61"/>
                  <a:gd name="T9" fmla="*/ 85 h 95"/>
                  <a:gd name="T10" fmla="*/ 60 w 61"/>
                  <a:gd name="T11" fmla="*/ 88 h 95"/>
                  <a:gd name="T12" fmla="*/ 60 w 61"/>
                  <a:gd name="T13" fmla="*/ 93 h 95"/>
                  <a:gd name="T14" fmla="*/ 57 w 61"/>
                  <a:gd name="T15" fmla="*/ 95 h 95"/>
                  <a:gd name="T16" fmla="*/ 3 w 61"/>
                  <a:gd name="T17" fmla="*/ 95 h 95"/>
                  <a:gd name="T18" fmla="*/ 0 w 61"/>
                  <a:gd name="T19" fmla="*/ 93 h 95"/>
                  <a:gd name="T20" fmla="*/ 0 w 61"/>
                  <a:gd name="T21" fmla="*/ 83 h 95"/>
                  <a:gd name="T22" fmla="*/ 21 w 61"/>
                  <a:gd name="T23" fmla="*/ 49 h 95"/>
                  <a:gd name="T24" fmla="*/ 35 w 61"/>
                  <a:gd name="T25" fmla="*/ 40 h 95"/>
                  <a:gd name="T26" fmla="*/ 49 w 61"/>
                  <a:gd name="T27" fmla="*/ 22 h 95"/>
                  <a:gd name="T28" fmla="*/ 28 w 61"/>
                  <a:gd name="T29" fmla="*/ 9 h 95"/>
                  <a:gd name="T30" fmla="*/ 4 w 61"/>
                  <a:gd name="T31" fmla="*/ 11 h 95"/>
                  <a:gd name="T32" fmla="*/ 3 w 61"/>
                  <a:gd name="T33" fmla="*/ 11 h 95"/>
                  <a:gd name="T34" fmla="*/ 1 w 61"/>
                  <a:gd name="T35" fmla="*/ 9 h 95"/>
                  <a:gd name="T36" fmla="*/ 1 w 61"/>
                  <a:gd name="T37" fmla="*/ 4 h 95"/>
                  <a:gd name="T38" fmla="*/ 4 w 61"/>
                  <a:gd name="T39" fmla="*/ 2 h 95"/>
                  <a:gd name="T40" fmla="*/ 28 w 61"/>
                  <a:gd name="T41" fmla="*/ 0 h 95"/>
                  <a:gd name="T42" fmla="*/ 61 w 61"/>
                  <a:gd name="T43" fmla="*/ 22 h 95"/>
                  <a:gd name="T44" fmla="*/ 43 w 61"/>
                  <a:gd name="T45" fmla="*/ 47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1" h="95">
                    <a:moveTo>
                      <a:pt x="43" y="47"/>
                    </a:moveTo>
                    <a:cubicBezTo>
                      <a:pt x="30" y="55"/>
                      <a:pt x="30" y="55"/>
                      <a:pt x="30" y="55"/>
                    </a:cubicBezTo>
                    <a:cubicBezTo>
                      <a:pt x="15" y="65"/>
                      <a:pt x="11" y="72"/>
                      <a:pt x="11" y="83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57" y="85"/>
                      <a:pt x="57" y="85"/>
                      <a:pt x="57" y="85"/>
                    </a:cubicBezTo>
                    <a:cubicBezTo>
                      <a:pt x="59" y="85"/>
                      <a:pt x="60" y="86"/>
                      <a:pt x="60" y="88"/>
                    </a:cubicBezTo>
                    <a:cubicBezTo>
                      <a:pt x="60" y="93"/>
                      <a:pt x="60" y="93"/>
                      <a:pt x="60" y="93"/>
                    </a:cubicBezTo>
                    <a:cubicBezTo>
                      <a:pt x="60" y="95"/>
                      <a:pt x="59" y="95"/>
                      <a:pt x="57" y="95"/>
                    </a:cubicBezTo>
                    <a:cubicBezTo>
                      <a:pt x="3" y="95"/>
                      <a:pt x="3" y="95"/>
                      <a:pt x="3" y="95"/>
                    </a:cubicBezTo>
                    <a:cubicBezTo>
                      <a:pt x="1" y="95"/>
                      <a:pt x="0" y="94"/>
                      <a:pt x="0" y="9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69"/>
                      <a:pt x="6" y="58"/>
                      <a:pt x="21" y="49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46" y="33"/>
                      <a:pt x="49" y="30"/>
                      <a:pt x="49" y="22"/>
                    </a:cubicBezTo>
                    <a:cubicBezTo>
                      <a:pt x="49" y="13"/>
                      <a:pt x="43" y="9"/>
                      <a:pt x="28" y="9"/>
                    </a:cubicBezTo>
                    <a:cubicBezTo>
                      <a:pt x="21" y="9"/>
                      <a:pt x="12" y="10"/>
                      <a:pt x="4" y="11"/>
                    </a:cubicBezTo>
                    <a:cubicBezTo>
                      <a:pt x="4" y="11"/>
                      <a:pt x="4" y="11"/>
                      <a:pt x="3" y="11"/>
                    </a:cubicBezTo>
                    <a:cubicBezTo>
                      <a:pt x="2" y="11"/>
                      <a:pt x="1" y="10"/>
                      <a:pt x="1" y="9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3" y="2"/>
                      <a:pt x="4" y="2"/>
                    </a:cubicBezTo>
                    <a:cubicBezTo>
                      <a:pt x="11" y="0"/>
                      <a:pt x="20" y="0"/>
                      <a:pt x="28" y="0"/>
                    </a:cubicBezTo>
                    <a:cubicBezTo>
                      <a:pt x="51" y="0"/>
                      <a:pt x="61" y="7"/>
                      <a:pt x="61" y="22"/>
                    </a:cubicBezTo>
                    <a:cubicBezTo>
                      <a:pt x="61" y="33"/>
                      <a:pt x="56" y="39"/>
                      <a:pt x="43" y="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pPr algn="l" defTabSz="914400" eaLnBrk="1" fontAlgn="auto" hangingPunct="1" indent="0" latinLnBrk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baseline="0" b="0" cap="none" sz="1600" i="0" kern="1200" kumimoji="0" lang="en-US" noProof="0" normalizeH="0" spc="0" strike="noStrike" u="none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9198" name="Freeform 255"/>
              <p:cNvSpPr>
                <a:spLocks noEditPoints="1"/>
              </p:cNvSpPr>
              <p:nvPr/>
            </p:nvSpPr>
            <p:spPr bwMode="auto">
              <a:xfrm>
                <a:off x="4208463" y="-2308225"/>
                <a:ext cx="211137" cy="304800"/>
              </a:xfrm>
              <a:custGeom>
                <a:avLst/>
                <a:gdLst>
                  <a:gd name="T0" fmla="*/ 68 w 70"/>
                  <a:gd name="T1" fmla="*/ 74 h 100"/>
                  <a:gd name="T2" fmla="*/ 56 w 70"/>
                  <a:gd name="T3" fmla="*/ 74 h 100"/>
                  <a:gd name="T4" fmla="*/ 56 w 70"/>
                  <a:gd name="T5" fmla="*/ 98 h 100"/>
                  <a:gd name="T6" fmla="*/ 54 w 70"/>
                  <a:gd name="T7" fmla="*/ 100 h 100"/>
                  <a:gd name="T8" fmla="*/ 46 w 70"/>
                  <a:gd name="T9" fmla="*/ 100 h 100"/>
                  <a:gd name="T10" fmla="*/ 44 w 70"/>
                  <a:gd name="T11" fmla="*/ 98 h 100"/>
                  <a:gd name="T12" fmla="*/ 44 w 70"/>
                  <a:gd name="T13" fmla="*/ 74 h 100"/>
                  <a:gd name="T14" fmla="*/ 5 w 70"/>
                  <a:gd name="T15" fmla="*/ 74 h 100"/>
                  <a:gd name="T16" fmla="*/ 0 w 70"/>
                  <a:gd name="T17" fmla="*/ 68 h 100"/>
                  <a:gd name="T18" fmla="*/ 0 w 70"/>
                  <a:gd name="T19" fmla="*/ 63 h 100"/>
                  <a:gd name="T20" fmla="*/ 1 w 70"/>
                  <a:gd name="T21" fmla="*/ 58 h 100"/>
                  <a:gd name="T22" fmla="*/ 41 w 70"/>
                  <a:gd name="T23" fmla="*/ 2 h 100"/>
                  <a:gd name="T24" fmla="*/ 45 w 70"/>
                  <a:gd name="T25" fmla="*/ 0 h 100"/>
                  <a:gd name="T26" fmla="*/ 52 w 70"/>
                  <a:gd name="T27" fmla="*/ 0 h 100"/>
                  <a:gd name="T28" fmla="*/ 56 w 70"/>
                  <a:gd name="T29" fmla="*/ 3 h 100"/>
                  <a:gd name="T30" fmla="*/ 56 w 70"/>
                  <a:gd name="T31" fmla="*/ 63 h 100"/>
                  <a:gd name="T32" fmla="*/ 68 w 70"/>
                  <a:gd name="T33" fmla="*/ 63 h 100"/>
                  <a:gd name="T34" fmla="*/ 70 w 70"/>
                  <a:gd name="T35" fmla="*/ 66 h 100"/>
                  <a:gd name="T36" fmla="*/ 70 w 70"/>
                  <a:gd name="T37" fmla="*/ 71 h 100"/>
                  <a:gd name="T38" fmla="*/ 68 w 70"/>
                  <a:gd name="T39" fmla="*/ 74 h 100"/>
                  <a:gd name="T40" fmla="*/ 44 w 70"/>
                  <a:gd name="T41" fmla="*/ 17 h 100"/>
                  <a:gd name="T42" fmla="*/ 43 w 70"/>
                  <a:gd name="T43" fmla="*/ 17 h 100"/>
                  <a:gd name="T44" fmla="*/ 43 w 70"/>
                  <a:gd name="T45" fmla="*/ 17 h 100"/>
                  <a:gd name="T46" fmla="*/ 42 w 70"/>
                  <a:gd name="T47" fmla="*/ 17 h 100"/>
                  <a:gd name="T48" fmla="*/ 11 w 70"/>
                  <a:gd name="T49" fmla="*/ 61 h 100"/>
                  <a:gd name="T50" fmla="*/ 11 w 70"/>
                  <a:gd name="T51" fmla="*/ 63 h 100"/>
                  <a:gd name="T52" fmla="*/ 12 w 70"/>
                  <a:gd name="T53" fmla="*/ 63 h 100"/>
                  <a:gd name="T54" fmla="*/ 44 w 70"/>
                  <a:gd name="T55" fmla="*/ 63 h 100"/>
                  <a:gd name="T56" fmla="*/ 44 w 70"/>
                  <a:gd name="T57" fmla="*/ 1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0" h="100">
                    <a:moveTo>
                      <a:pt x="68" y="74"/>
                    </a:move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98"/>
                      <a:pt x="56" y="98"/>
                      <a:pt x="56" y="98"/>
                    </a:cubicBezTo>
                    <a:cubicBezTo>
                      <a:pt x="56" y="99"/>
                      <a:pt x="55" y="100"/>
                      <a:pt x="54" y="100"/>
                    </a:cubicBezTo>
                    <a:cubicBezTo>
                      <a:pt x="46" y="100"/>
                      <a:pt x="46" y="100"/>
                      <a:pt x="46" y="100"/>
                    </a:cubicBezTo>
                    <a:cubicBezTo>
                      <a:pt x="44" y="100"/>
                      <a:pt x="44" y="99"/>
                      <a:pt x="44" y="98"/>
                    </a:cubicBezTo>
                    <a:cubicBezTo>
                      <a:pt x="44" y="74"/>
                      <a:pt x="44" y="74"/>
                      <a:pt x="44" y="74"/>
                    </a:cubicBezTo>
                    <a:cubicBezTo>
                      <a:pt x="5" y="74"/>
                      <a:pt x="5" y="74"/>
                      <a:pt x="5" y="74"/>
                    </a:cubicBezTo>
                    <a:cubicBezTo>
                      <a:pt x="1" y="74"/>
                      <a:pt x="0" y="72"/>
                      <a:pt x="0" y="68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1"/>
                      <a:pt x="0" y="60"/>
                      <a:pt x="1" y="58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1" y="1"/>
                      <a:pt x="42" y="0"/>
                      <a:pt x="45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5" y="0"/>
                      <a:pt x="56" y="1"/>
                      <a:pt x="56" y="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68" y="63"/>
                      <a:pt x="68" y="63"/>
                      <a:pt x="68" y="63"/>
                    </a:cubicBezTo>
                    <a:cubicBezTo>
                      <a:pt x="69" y="63"/>
                      <a:pt x="70" y="64"/>
                      <a:pt x="70" y="66"/>
                    </a:cubicBez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73"/>
                      <a:pt x="69" y="74"/>
                      <a:pt x="68" y="74"/>
                    </a:cubicBezTo>
                    <a:close/>
                    <a:moveTo>
                      <a:pt x="44" y="17"/>
                    </a:moveTo>
                    <a:cubicBezTo>
                      <a:pt x="44" y="17"/>
                      <a:pt x="44" y="17"/>
                      <a:pt x="43" y="17"/>
                    </a:cubicBezTo>
                    <a:cubicBezTo>
                      <a:pt x="43" y="17"/>
                      <a:pt x="43" y="17"/>
                      <a:pt x="43" y="17"/>
                    </a:cubicBezTo>
                    <a:cubicBezTo>
                      <a:pt x="43" y="17"/>
                      <a:pt x="42" y="17"/>
                      <a:pt x="42" y="17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11" y="62"/>
                      <a:pt x="11" y="62"/>
                      <a:pt x="11" y="63"/>
                    </a:cubicBezTo>
                    <a:cubicBezTo>
                      <a:pt x="11" y="63"/>
                      <a:pt x="11" y="63"/>
                      <a:pt x="12" y="63"/>
                    </a:cubicBezTo>
                    <a:cubicBezTo>
                      <a:pt x="44" y="63"/>
                      <a:pt x="44" y="63"/>
                      <a:pt x="44" y="63"/>
                    </a:cubicBezTo>
                    <a:lnTo>
                      <a:pt x="44" y="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pPr algn="l" defTabSz="914400" eaLnBrk="1" fontAlgn="auto" hangingPunct="1" indent="0" latinLnBrk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baseline="0" b="0" cap="none" sz="1600" i="0" kern="1200" kumimoji="0" lang="en-US" noProof="0" normalizeH="0" spc="0" strike="noStrike" u="none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9199" name="Freeform 256"/>
              <p:cNvSpPr/>
              <p:nvPr/>
            </p:nvSpPr>
            <p:spPr bwMode="auto">
              <a:xfrm>
                <a:off x="4645025" y="-2374900"/>
                <a:ext cx="34925" cy="292100"/>
              </a:xfrm>
              <a:custGeom>
                <a:avLst/>
                <a:gdLst>
                  <a:gd name="T0" fmla="*/ 11 w 12"/>
                  <a:gd name="T1" fmla="*/ 95 h 96"/>
                  <a:gd name="T2" fmla="*/ 10 w 12"/>
                  <a:gd name="T3" fmla="*/ 96 h 96"/>
                  <a:gd name="T4" fmla="*/ 3 w 12"/>
                  <a:gd name="T5" fmla="*/ 96 h 96"/>
                  <a:gd name="T6" fmla="*/ 1 w 12"/>
                  <a:gd name="T7" fmla="*/ 95 h 96"/>
                  <a:gd name="T8" fmla="*/ 0 w 12"/>
                  <a:gd name="T9" fmla="*/ 93 h 96"/>
                  <a:gd name="T10" fmla="*/ 0 w 12"/>
                  <a:gd name="T11" fmla="*/ 2 h 96"/>
                  <a:gd name="T12" fmla="*/ 1 w 12"/>
                  <a:gd name="T13" fmla="*/ 1 h 96"/>
                  <a:gd name="T14" fmla="*/ 3 w 12"/>
                  <a:gd name="T15" fmla="*/ 0 h 96"/>
                  <a:gd name="T16" fmla="*/ 10 w 12"/>
                  <a:gd name="T17" fmla="*/ 0 h 96"/>
                  <a:gd name="T18" fmla="*/ 11 w 12"/>
                  <a:gd name="T19" fmla="*/ 1 h 96"/>
                  <a:gd name="T20" fmla="*/ 12 w 12"/>
                  <a:gd name="T21" fmla="*/ 2 h 96"/>
                  <a:gd name="T22" fmla="*/ 12 w 12"/>
                  <a:gd name="T23" fmla="*/ 93 h 96"/>
                  <a:gd name="T24" fmla="*/ 11 w 12"/>
                  <a:gd name="T25" fmla="*/ 9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96">
                    <a:moveTo>
                      <a:pt x="11" y="95"/>
                    </a:moveTo>
                    <a:cubicBezTo>
                      <a:pt x="11" y="95"/>
                      <a:pt x="10" y="96"/>
                      <a:pt x="10" y="96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2" y="96"/>
                      <a:pt x="1" y="95"/>
                      <a:pt x="1" y="95"/>
                    </a:cubicBezTo>
                    <a:cubicBezTo>
                      <a:pt x="0" y="94"/>
                      <a:pt x="0" y="94"/>
                      <a:pt x="0" y="9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1" y="0"/>
                      <a:pt x="11" y="1"/>
                    </a:cubicBezTo>
                    <a:cubicBezTo>
                      <a:pt x="12" y="1"/>
                      <a:pt x="12" y="2"/>
                      <a:pt x="12" y="2"/>
                    </a:cubicBezTo>
                    <a:cubicBezTo>
                      <a:pt x="12" y="93"/>
                      <a:pt x="12" y="93"/>
                      <a:pt x="12" y="93"/>
                    </a:cubicBezTo>
                    <a:cubicBezTo>
                      <a:pt x="12" y="94"/>
                      <a:pt x="12" y="94"/>
                      <a:pt x="11" y="9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pPr algn="l" defTabSz="914400" eaLnBrk="1" fontAlgn="auto" hangingPunct="1" indent="0" latinLnBrk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baseline="0" b="0" cap="none" sz="1600" i="0" kern="1200" kumimoji="0" lang="en-US" noProof="0" normalizeH="0" spc="0" strike="noStrike" u="none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9200" name="Freeform 257"/>
              <p:cNvSpPr>
                <a:spLocks noEditPoints="1"/>
              </p:cNvSpPr>
              <p:nvPr/>
            </p:nvSpPr>
            <p:spPr bwMode="auto">
              <a:xfrm>
                <a:off x="4743450" y="-2378075"/>
                <a:ext cx="36512" cy="295275"/>
              </a:xfrm>
              <a:custGeom>
                <a:avLst/>
                <a:gdLst>
                  <a:gd name="T0" fmla="*/ 11 w 12"/>
                  <a:gd name="T1" fmla="*/ 15 h 97"/>
                  <a:gd name="T2" fmla="*/ 9 w 12"/>
                  <a:gd name="T3" fmla="*/ 15 h 97"/>
                  <a:gd name="T4" fmla="*/ 3 w 12"/>
                  <a:gd name="T5" fmla="*/ 15 h 97"/>
                  <a:gd name="T6" fmla="*/ 1 w 12"/>
                  <a:gd name="T7" fmla="*/ 15 h 97"/>
                  <a:gd name="T8" fmla="*/ 0 w 12"/>
                  <a:gd name="T9" fmla="*/ 13 h 97"/>
                  <a:gd name="T10" fmla="*/ 0 w 12"/>
                  <a:gd name="T11" fmla="*/ 3 h 97"/>
                  <a:gd name="T12" fmla="*/ 1 w 12"/>
                  <a:gd name="T13" fmla="*/ 1 h 97"/>
                  <a:gd name="T14" fmla="*/ 3 w 12"/>
                  <a:gd name="T15" fmla="*/ 0 h 97"/>
                  <a:gd name="T16" fmla="*/ 9 w 12"/>
                  <a:gd name="T17" fmla="*/ 0 h 97"/>
                  <a:gd name="T18" fmla="*/ 11 w 12"/>
                  <a:gd name="T19" fmla="*/ 1 h 97"/>
                  <a:gd name="T20" fmla="*/ 12 w 12"/>
                  <a:gd name="T21" fmla="*/ 3 h 97"/>
                  <a:gd name="T22" fmla="*/ 12 w 12"/>
                  <a:gd name="T23" fmla="*/ 13 h 97"/>
                  <a:gd name="T24" fmla="*/ 11 w 12"/>
                  <a:gd name="T25" fmla="*/ 15 h 97"/>
                  <a:gd name="T26" fmla="*/ 11 w 12"/>
                  <a:gd name="T27" fmla="*/ 96 h 97"/>
                  <a:gd name="T28" fmla="*/ 9 w 12"/>
                  <a:gd name="T29" fmla="*/ 97 h 97"/>
                  <a:gd name="T30" fmla="*/ 3 w 12"/>
                  <a:gd name="T31" fmla="*/ 97 h 97"/>
                  <a:gd name="T32" fmla="*/ 1 w 12"/>
                  <a:gd name="T33" fmla="*/ 96 h 97"/>
                  <a:gd name="T34" fmla="*/ 0 w 12"/>
                  <a:gd name="T35" fmla="*/ 94 h 97"/>
                  <a:gd name="T36" fmla="*/ 0 w 12"/>
                  <a:gd name="T37" fmla="*/ 29 h 97"/>
                  <a:gd name="T38" fmla="*/ 1 w 12"/>
                  <a:gd name="T39" fmla="*/ 27 h 97"/>
                  <a:gd name="T40" fmla="*/ 3 w 12"/>
                  <a:gd name="T41" fmla="*/ 27 h 97"/>
                  <a:gd name="T42" fmla="*/ 9 w 12"/>
                  <a:gd name="T43" fmla="*/ 27 h 97"/>
                  <a:gd name="T44" fmla="*/ 11 w 12"/>
                  <a:gd name="T45" fmla="*/ 27 h 97"/>
                  <a:gd name="T46" fmla="*/ 12 w 12"/>
                  <a:gd name="T47" fmla="*/ 29 h 97"/>
                  <a:gd name="T48" fmla="*/ 12 w 12"/>
                  <a:gd name="T49" fmla="*/ 94 h 97"/>
                  <a:gd name="T50" fmla="*/ 11 w 12"/>
                  <a:gd name="T51" fmla="*/ 96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" h="97">
                    <a:moveTo>
                      <a:pt x="11" y="15"/>
                    </a:moveTo>
                    <a:cubicBezTo>
                      <a:pt x="11" y="15"/>
                      <a:pt x="10" y="15"/>
                      <a:pt x="9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2" y="15"/>
                      <a:pt x="1" y="15"/>
                      <a:pt x="1" y="15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1" y="1"/>
                    </a:cubicBezTo>
                    <a:cubicBezTo>
                      <a:pt x="12" y="1"/>
                      <a:pt x="12" y="2"/>
                      <a:pt x="12" y="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4"/>
                      <a:pt x="12" y="14"/>
                      <a:pt x="11" y="15"/>
                    </a:cubicBezTo>
                    <a:close/>
                    <a:moveTo>
                      <a:pt x="11" y="96"/>
                    </a:moveTo>
                    <a:cubicBezTo>
                      <a:pt x="10" y="96"/>
                      <a:pt x="10" y="97"/>
                      <a:pt x="9" y="97"/>
                    </a:cubicBezTo>
                    <a:cubicBezTo>
                      <a:pt x="3" y="97"/>
                      <a:pt x="3" y="97"/>
                      <a:pt x="3" y="97"/>
                    </a:cubicBezTo>
                    <a:cubicBezTo>
                      <a:pt x="2" y="97"/>
                      <a:pt x="1" y="96"/>
                      <a:pt x="1" y="96"/>
                    </a:cubicBezTo>
                    <a:cubicBezTo>
                      <a:pt x="0" y="95"/>
                      <a:pt x="0" y="95"/>
                      <a:pt x="0" y="94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8"/>
                      <a:pt x="0" y="28"/>
                      <a:pt x="1" y="27"/>
                    </a:cubicBezTo>
                    <a:cubicBezTo>
                      <a:pt x="1" y="27"/>
                      <a:pt x="2" y="27"/>
                      <a:pt x="3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10" y="27"/>
                      <a:pt x="10" y="27"/>
                      <a:pt x="11" y="27"/>
                    </a:cubicBezTo>
                    <a:cubicBezTo>
                      <a:pt x="11" y="28"/>
                      <a:pt x="12" y="28"/>
                      <a:pt x="12" y="29"/>
                    </a:cubicBezTo>
                    <a:cubicBezTo>
                      <a:pt x="12" y="94"/>
                      <a:pt x="12" y="94"/>
                      <a:pt x="12" y="94"/>
                    </a:cubicBezTo>
                    <a:cubicBezTo>
                      <a:pt x="12" y="95"/>
                      <a:pt x="11" y="95"/>
                      <a:pt x="11" y="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pPr algn="l" defTabSz="914400" eaLnBrk="1" fontAlgn="auto" hangingPunct="1" indent="0" latinLnBrk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baseline="0" b="0" cap="none" sz="1600" i="0" kern="1200" kumimoji="0" lang="en-US" noProof="0" normalizeH="0" spc="0" strike="noStrike" u="none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9201" name="Freeform 258"/>
              <p:cNvSpPr>
                <a:spLocks noEditPoints="1"/>
              </p:cNvSpPr>
              <p:nvPr/>
            </p:nvSpPr>
            <p:spPr bwMode="auto">
              <a:xfrm>
                <a:off x="4830763" y="-2374900"/>
                <a:ext cx="171450" cy="295275"/>
              </a:xfrm>
              <a:custGeom>
                <a:avLst/>
                <a:gdLst>
                  <a:gd name="T0" fmla="*/ 56 w 57"/>
                  <a:gd name="T1" fmla="*/ 93 h 97"/>
                  <a:gd name="T2" fmla="*/ 54 w 57"/>
                  <a:gd name="T3" fmla="*/ 94 h 97"/>
                  <a:gd name="T4" fmla="*/ 41 w 57"/>
                  <a:gd name="T5" fmla="*/ 96 h 97"/>
                  <a:gd name="T6" fmla="*/ 29 w 57"/>
                  <a:gd name="T7" fmla="*/ 97 h 97"/>
                  <a:gd name="T8" fmla="*/ 16 w 57"/>
                  <a:gd name="T9" fmla="*/ 94 h 97"/>
                  <a:gd name="T10" fmla="*/ 7 w 57"/>
                  <a:gd name="T11" fmla="*/ 88 h 97"/>
                  <a:gd name="T12" fmla="*/ 2 w 57"/>
                  <a:gd name="T13" fmla="*/ 78 h 97"/>
                  <a:gd name="T14" fmla="*/ 0 w 57"/>
                  <a:gd name="T15" fmla="*/ 65 h 97"/>
                  <a:gd name="T16" fmla="*/ 0 w 57"/>
                  <a:gd name="T17" fmla="*/ 56 h 97"/>
                  <a:gd name="T18" fmla="*/ 7 w 57"/>
                  <a:gd name="T19" fmla="*/ 33 h 97"/>
                  <a:gd name="T20" fmla="*/ 29 w 57"/>
                  <a:gd name="T21" fmla="*/ 25 h 97"/>
                  <a:gd name="T22" fmla="*/ 37 w 57"/>
                  <a:gd name="T23" fmla="*/ 25 h 97"/>
                  <a:gd name="T24" fmla="*/ 45 w 57"/>
                  <a:gd name="T25" fmla="*/ 26 h 97"/>
                  <a:gd name="T26" fmla="*/ 45 w 57"/>
                  <a:gd name="T27" fmla="*/ 2 h 97"/>
                  <a:gd name="T28" fmla="*/ 46 w 57"/>
                  <a:gd name="T29" fmla="*/ 1 h 97"/>
                  <a:gd name="T30" fmla="*/ 47 w 57"/>
                  <a:gd name="T31" fmla="*/ 0 h 97"/>
                  <a:gd name="T32" fmla="*/ 54 w 57"/>
                  <a:gd name="T33" fmla="*/ 0 h 97"/>
                  <a:gd name="T34" fmla="*/ 56 w 57"/>
                  <a:gd name="T35" fmla="*/ 1 h 97"/>
                  <a:gd name="T36" fmla="*/ 57 w 57"/>
                  <a:gd name="T37" fmla="*/ 2 h 97"/>
                  <a:gd name="T38" fmla="*/ 57 w 57"/>
                  <a:gd name="T39" fmla="*/ 91 h 97"/>
                  <a:gd name="T40" fmla="*/ 56 w 57"/>
                  <a:gd name="T41" fmla="*/ 93 h 97"/>
                  <a:gd name="T42" fmla="*/ 45 w 57"/>
                  <a:gd name="T43" fmla="*/ 35 h 97"/>
                  <a:gd name="T44" fmla="*/ 37 w 57"/>
                  <a:gd name="T45" fmla="*/ 35 h 97"/>
                  <a:gd name="T46" fmla="*/ 29 w 57"/>
                  <a:gd name="T47" fmla="*/ 35 h 97"/>
                  <a:gd name="T48" fmla="*/ 16 w 57"/>
                  <a:gd name="T49" fmla="*/ 40 h 97"/>
                  <a:gd name="T50" fmla="*/ 12 w 57"/>
                  <a:gd name="T51" fmla="*/ 56 h 97"/>
                  <a:gd name="T52" fmla="*/ 12 w 57"/>
                  <a:gd name="T53" fmla="*/ 65 h 97"/>
                  <a:gd name="T54" fmla="*/ 16 w 57"/>
                  <a:gd name="T55" fmla="*/ 81 h 97"/>
                  <a:gd name="T56" fmla="*/ 29 w 57"/>
                  <a:gd name="T57" fmla="*/ 87 h 97"/>
                  <a:gd name="T58" fmla="*/ 37 w 57"/>
                  <a:gd name="T59" fmla="*/ 86 h 97"/>
                  <a:gd name="T60" fmla="*/ 45 w 57"/>
                  <a:gd name="T61" fmla="*/ 86 h 97"/>
                  <a:gd name="T62" fmla="*/ 45 w 57"/>
                  <a:gd name="T63" fmla="*/ 3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7" h="97">
                    <a:moveTo>
                      <a:pt x="56" y="93"/>
                    </a:moveTo>
                    <a:cubicBezTo>
                      <a:pt x="56" y="94"/>
                      <a:pt x="55" y="94"/>
                      <a:pt x="54" y="94"/>
                    </a:cubicBezTo>
                    <a:cubicBezTo>
                      <a:pt x="50" y="95"/>
                      <a:pt x="46" y="96"/>
                      <a:pt x="41" y="96"/>
                    </a:cubicBezTo>
                    <a:cubicBezTo>
                      <a:pt x="37" y="96"/>
                      <a:pt x="33" y="97"/>
                      <a:pt x="29" y="97"/>
                    </a:cubicBezTo>
                    <a:cubicBezTo>
                      <a:pt x="24" y="97"/>
                      <a:pt x="20" y="96"/>
                      <a:pt x="16" y="94"/>
                    </a:cubicBezTo>
                    <a:cubicBezTo>
                      <a:pt x="13" y="93"/>
                      <a:pt x="10" y="91"/>
                      <a:pt x="7" y="88"/>
                    </a:cubicBezTo>
                    <a:cubicBezTo>
                      <a:pt x="5" y="85"/>
                      <a:pt x="3" y="82"/>
                      <a:pt x="2" y="78"/>
                    </a:cubicBezTo>
                    <a:cubicBezTo>
                      <a:pt x="1" y="74"/>
                      <a:pt x="0" y="70"/>
                      <a:pt x="0" y="6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46"/>
                      <a:pt x="3" y="38"/>
                      <a:pt x="7" y="33"/>
                    </a:cubicBezTo>
                    <a:cubicBezTo>
                      <a:pt x="12" y="27"/>
                      <a:pt x="19" y="25"/>
                      <a:pt x="29" y="25"/>
                    </a:cubicBezTo>
                    <a:cubicBezTo>
                      <a:pt x="31" y="25"/>
                      <a:pt x="34" y="25"/>
                      <a:pt x="37" y="25"/>
                    </a:cubicBezTo>
                    <a:cubicBezTo>
                      <a:pt x="40" y="25"/>
                      <a:pt x="42" y="26"/>
                      <a:pt x="45" y="26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5" y="2"/>
                      <a:pt x="45" y="1"/>
                      <a:pt x="46" y="1"/>
                    </a:cubicBezTo>
                    <a:cubicBezTo>
                      <a:pt x="46" y="0"/>
                      <a:pt x="47" y="0"/>
                      <a:pt x="47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5" y="0"/>
                      <a:pt x="56" y="0"/>
                      <a:pt x="56" y="1"/>
                    </a:cubicBezTo>
                    <a:cubicBezTo>
                      <a:pt x="56" y="1"/>
                      <a:pt x="57" y="2"/>
                      <a:pt x="57" y="2"/>
                    </a:cubicBezTo>
                    <a:cubicBezTo>
                      <a:pt x="57" y="91"/>
                      <a:pt x="57" y="91"/>
                      <a:pt x="57" y="91"/>
                    </a:cubicBezTo>
                    <a:cubicBezTo>
                      <a:pt x="57" y="92"/>
                      <a:pt x="57" y="93"/>
                      <a:pt x="56" y="93"/>
                    </a:cubicBezTo>
                    <a:close/>
                    <a:moveTo>
                      <a:pt x="45" y="35"/>
                    </a:moveTo>
                    <a:cubicBezTo>
                      <a:pt x="43" y="35"/>
                      <a:pt x="40" y="35"/>
                      <a:pt x="37" y="35"/>
                    </a:cubicBezTo>
                    <a:cubicBezTo>
                      <a:pt x="34" y="35"/>
                      <a:pt x="31" y="35"/>
                      <a:pt x="29" y="35"/>
                    </a:cubicBezTo>
                    <a:cubicBezTo>
                      <a:pt x="23" y="35"/>
                      <a:pt x="18" y="36"/>
                      <a:pt x="16" y="40"/>
                    </a:cubicBezTo>
                    <a:cubicBezTo>
                      <a:pt x="13" y="44"/>
                      <a:pt x="12" y="49"/>
                      <a:pt x="12" y="56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2" y="72"/>
                      <a:pt x="13" y="77"/>
                      <a:pt x="16" y="81"/>
                    </a:cubicBezTo>
                    <a:cubicBezTo>
                      <a:pt x="18" y="85"/>
                      <a:pt x="23" y="87"/>
                      <a:pt x="29" y="87"/>
                    </a:cubicBezTo>
                    <a:cubicBezTo>
                      <a:pt x="32" y="87"/>
                      <a:pt x="34" y="87"/>
                      <a:pt x="37" y="86"/>
                    </a:cubicBezTo>
                    <a:cubicBezTo>
                      <a:pt x="40" y="86"/>
                      <a:pt x="43" y="86"/>
                      <a:pt x="45" y="86"/>
                    </a:cubicBezTo>
                    <a:lnTo>
                      <a:pt x="45" y="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pPr algn="l" defTabSz="914400" eaLnBrk="1" fontAlgn="auto" hangingPunct="1" indent="0" latinLnBrk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baseline="0" b="0" cap="none" sz="1600" i="0" kern="1200" kumimoji="0" lang="en-US" noProof="0" normalizeH="0" spc="0" strike="noStrike" u="none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9202" name="Freeform 259"/>
              <p:cNvSpPr>
                <a:spLocks noEditPoints="1"/>
              </p:cNvSpPr>
              <p:nvPr/>
            </p:nvSpPr>
            <p:spPr bwMode="auto">
              <a:xfrm>
                <a:off x="5046663" y="-2298700"/>
                <a:ext cx="180975" cy="219075"/>
              </a:xfrm>
              <a:custGeom>
                <a:avLst/>
                <a:gdLst>
                  <a:gd name="T0" fmla="*/ 57 w 60"/>
                  <a:gd name="T1" fmla="*/ 39 h 72"/>
                  <a:gd name="T2" fmla="*/ 12 w 60"/>
                  <a:gd name="T3" fmla="*/ 39 h 72"/>
                  <a:gd name="T4" fmla="*/ 12 w 60"/>
                  <a:gd name="T5" fmla="*/ 41 h 72"/>
                  <a:gd name="T6" fmla="*/ 17 w 60"/>
                  <a:gd name="T7" fmla="*/ 57 h 72"/>
                  <a:gd name="T8" fmla="*/ 31 w 60"/>
                  <a:gd name="T9" fmla="*/ 62 h 72"/>
                  <a:gd name="T10" fmla="*/ 43 w 60"/>
                  <a:gd name="T11" fmla="*/ 61 h 72"/>
                  <a:gd name="T12" fmla="*/ 55 w 60"/>
                  <a:gd name="T13" fmla="*/ 60 h 72"/>
                  <a:gd name="T14" fmla="*/ 55 w 60"/>
                  <a:gd name="T15" fmla="*/ 60 h 72"/>
                  <a:gd name="T16" fmla="*/ 57 w 60"/>
                  <a:gd name="T17" fmla="*/ 61 h 72"/>
                  <a:gd name="T18" fmla="*/ 57 w 60"/>
                  <a:gd name="T19" fmla="*/ 62 h 72"/>
                  <a:gd name="T20" fmla="*/ 57 w 60"/>
                  <a:gd name="T21" fmla="*/ 66 h 72"/>
                  <a:gd name="T22" fmla="*/ 57 w 60"/>
                  <a:gd name="T23" fmla="*/ 68 h 72"/>
                  <a:gd name="T24" fmla="*/ 55 w 60"/>
                  <a:gd name="T25" fmla="*/ 69 h 72"/>
                  <a:gd name="T26" fmla="*/ 43 w 60"/>
                  <a:gd name="T27" fmla="*/ 71 h 72"/>
                  <a:gd name="T28" fmla="*/ 31 w 60"/>
                  <a:gd name="T29" fmla="*/ 72 h 72"/>
                  <a:gd name="T30" fmla="*/ 20 w 60"/>
                  <a:gd name="T31" fmla="*/ 70 h 72"/>
                  <a:gd name="T32" fmla="*/ 10 w 60"/>
                  <a:gd name="T33" fmla="*/ 65 h 72"/>
                  <a:gd name="T34" fmla="*/ 3 w 60"/>
                  <a:gd name="T35" fmla="*/ 56 h 72"/>
                  <a:gd name="T36" fmla="*/ 0 w 60"/>
                  <a:gd name="T37" fmla="*/ 41 h 72"/>
                  <a:gd name="T38" fmla="*/ 0 w 60"/>
                  <a:gd name="T39" fmla="*/ 29 h 72"/>
                  <a:gd name="T40" fmla="*/ 8 w 60"/>
                  <a:gd name="T41" fmla="*/ 8 h 72"/>
                  <a:gd name="T42" fmla="*/ 30 w 60"/>
                  <a:gd name="T43" fmla="*/ 0 h 72"/>
                  <a:gd name="T44" fmla="*/ 43 w 60"/>
                  <a:gd name="T45" fmla="*/ 2 h 72"/>
                  <a:gd name="T46" fmla="*/ 52 w 60"/>
                  <a:gd name="T47" fmla="*/ 8 h 72"/>
                  <a:gd name="T48" fmla="*/ 58 w 60"/>
                  <a:gd name="T49" fmla="*/ 17 h 72"/>
                  <a:gd name="T50" fmla="*/ 60 w 60"/>
                  <a:gd name="T51" fmla="*/ 29 h 72"/>
                  <a:gd name="T52" fmla="*/ 60 w 60"/>
                  <a:gd name="T53" fmla="*/ 36 h 72"/>
                  <a:gd name="T54" fmla="*/ 57 w 60"/>
                  <a:gd name="T55" fmla="*/ 39 h 72"/>
                  <a:gd name="T56" fmla="*/ 48 w 60"/>
                  <a:gd name="T57" fmla="*/ 29 h 72"/>
                  <a:gd name="T58" fmla="*/ 43 w 60"/>
                  <a:gd name="T59" fmla="*/ 14 h 72"/>
                  <a:gd name="T60" fmla="*/ 30 w 60"/>
                  <a:gd name="T61" fmla="*/ 10 h 72"/>
                  <a:gd name="T62" fmla="*/ 17 w 60"/>
                  <a:gd name="T63" fmla="*/ 14 h 72"/>
                  <a:gd name="T64" fmla="*/ 12 w 60"/>
                  <a:gd name="T65" fmla="*/ 29 h 72"/>
                  <a:gd name="T66" fmla="*/ 12 w 60"/>
                  <a:gd name="T67" fmla="*/ 31 h 72"/>
                  <a:gd name="T68" fmla="*/ 48 w 60"/>
                  <a:gd name="T69" fmla="*/ 31 h 72"/>
                  <a:gd name="T70" fmla="*/ 48 w 60"/>
                  <a:gd name="T71" fmla="*/ 2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0" h="72">
                    <a:moveTo>
                      <a:pt x="57" y="39"/>
                    </a:move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9"/>
                      <a:pt x="14" y="54"/>
                      <a:pt x="17" y="57"/>
                    </a:cubicBezTo>
                    <a:cubicBezTo>
                      <a:pt x="20" y="60"/>
                      <a:pt x="25" y="62"/>
                      <a:pt x="31" y="62"/>
                    </a:cubicBezTo>
                    <a:cubicBezTo>
                      <a:pt x="35" y="62"/>
                      <a:pt x="39" y="62"/>
                      <a:pt x="43" y="61"/>
                    </a:cubicBezTo>
                    <a:cubicBezTo>
                      <a:pt x="48" y="61"/>
                      <a:pt x="51" y="61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6" y="60"/>
                      <a:pt x="56" y="60"/>
                      <a:pt x="57" y="61"/>
                    </a:cubicBezTo>
                    <a:cubicBezTo>
                      <a:pt x="57" y="61"/>
                      <a:pt x="57" y="61"/>
                      <a:pt x="57" y="62"/>
                    </a:cubicBezTo>
                    <a:cubicBezTo>
                      <a:pt x="57" y="66"/>
                      <a:pt x="57" y="66"/>
                      <a:pt x="57" y="66"/>
                    </a:cubicBezTo>
                    <a:cubicBezTo>
                      <a:pt x="57" y="67"/>
                      <a:pt x="57" y="68"/>
                      <a:pt x="57" y="68"/>
                    </a:cubicBezTo>
                    <a:cubicBezTo>
                      <a:pt x="56" y="69"/>
                      <a:pt x="56" y="69"/>
                      <a:pt x="55" y="69"/>
                    </a:cubicBezTo>
                    <a:cubicBezTo>
                      <a:pt x="51" y="70"/>
                      <a:pt x="47" y="71"/>
                      <a:pt x="43" y="71"/>
                    </a:cubicBezTo>
                    <a:cubicBezTo>
                      <a:pt x="39" y="71"/>
                      <a:pt x="35" y="72"/>
                      <a:pt x="31" y="72"/>
                    </a:cubicBezTo>
                    <a:cubicBezTo>
                      <a:pt x="27" y="72"/>
                      <a:pt x="23" y="71"/>
                      <a:pt x="20" y="70"/>
                    </a:cubicBezTo>
                    <a:cubicBezTo>
                      <a:pt x="16" y="69"/>
                      <a:pt x="13" y="67"/>
                      <a:pt x="10" y="65"/>
                    </a:cubicBezTo>
                    <a:cubicBezTo>
                      <a:pt x="7" y="63"/>
                      <a:pt x="5" y="60"/>
                      <a:pt x="3" y="56"/>
                    </a:cubicBezTo>
                    <a:cubicBezTo>
                      <a:pt x="1" y="52"/>
                      <a:pt x="0" y="47"/>
                      <a:pt x="0" y="41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0"/>
                      <a:pt x="3" y="13"/>
                      <a:pt x="8" y="8"/>
                    </a:cubicBezTo>
                    <a:cubicBezTo>
                      <a:pt x="13" y="2"/>
                      <a:pt x="20" y="0"/>
                      <a:pt x="30" y="0"/>
                    </a:cubicBezTo>
                    <a:cubicBezTo>
                      <a:pt x="35" y="0"/>
                      <a:pt x="39" y="0"/>
                      <a:pt x="43" y="2"/>
                    </a:cubicBezTo>
                    <a:cubicBezTo>
                      <a:pt x="47" y="3"/>
                      <a:pt x="50" y="5"/>
                      <a:pt x="52" y="8"/>
                    </a:cubicBezTo>
                    <a:cubicBezTo>
                      <a:pt x="55" y="10"/>
                      <a:pt x="56" y="14"/>
                      <a:pt x="58" y="17"/>
                    </a:cubicBezTo>
                    <a:cubicBezTo>
                      <a:pt x="59" y="21"/>
                      <a:pt x="60" y="25"/>
                      <a:pt x="60" y="2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8"/>
                      <a:pt x="59" y="39"/>
                      <a:pt x="57" y="39"/>
                    </a:cubicBezTo>
                    <a:close/>
                    <a:moveTo>
                      <a:pt x="48" y="29"/>
                    </a:moveTo>
                    <a:cubicBezTo>
                      <a:pt x="48" y="22"/>
                      <a:pt x="46" y="17"/>
                      <a:pt x="43" y="14"/>
                    </a:cubicBezTo>
                    <a:cubicBezTo>
                      <a:pt x="40" y="11"/>
                      <a:pt x="36" y="10"/>
                      <a:pt x="30" y="10"/>
                    </a:cubicBezTo>
                    <a:cubicBezTo>
                      <a:pt x="24" y="10"/>
                      <a:pt x="20" y="11"/>
                      <a:pt x="17" y="14"/>
                    </a:cubicBezTo>
                    <a:cubicBezTo>
                      <a:pt x="14" y="18"/>
                      <a:pt x="12" y="23"/>
                      <a:pt x="12" y="29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48" y="31"/>
                      <a:pt x="48" y="31"/>
                      <a:pt x="48" y="31"/>
                    </a:cubicBezTo>
                    <a:lnTo>
                      <a:pt x="48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pPr algn="l" defTabSz="914400" eaLnBrk="1" fontAlgn="auto" hangingPunct="1" indent="0" latinLnBrk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baseline="0" b="0" cap="none" sz="1600" i="0" kern="1200" kumimoji="0" lang="en-US" noProof="0" normalizeH="0" spc="0" strike="noStrike" u="none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9203" name="Freeform 260"/>
              <p:cNvSpPr/>
              <p:nvPr/>
            </p:nvSpPr>
            <p:spPr bwMode="auto">
              <a:xfrm>
                <a:off x="5265738" y="-2298700"/>
                <a:ext cx="147637" cy="219075"/>
              </a:xfrm>
              <a:custGeom>
                <a:avLst/>
                <a:gdLst>
                  <a:gd name="T0" fmla="*/ 49 w 49"/>
                  <a:gd name="T1" fmla="*/ 53 h 72"/>
                  <a:gd name="T2" fmla="*/ 42 w 49"/>
                  <a:gd name="T3" fmla="*/ 67 h 72"/>
                  <a:gd name="T4" fmla="*/ 24 w 49"/>
                  <a:gd name="T5" fmla="*/ 72 h 72"/>
                  <a:gd name="T6" fmla="*/ 20 w 49"/>
                  <a:gd name="T7" fmla="*/ 71 h 72"/>
                  <a:gd name="T8" fmla="*/ 14 w 49"/>
                  <a:gd name="T9" fmla="*/ 71 h 72"/>
                  <a:gd name="T10" fmla="*/ 8 w 49"/>
                  <a:gd name="T11" fmla="*/ 70 h 72"/>
                  <a:gd name="T12" fmla="*/ 3 w 49"/>
                  <a:gd name="T13" fmla="*/ 70 h 72"/>
                  <a:gd name="T14" fmla="*/ 0 w 49"/>
                  <a:gd name="T15" fmla="*/ 67 h 72"/>
                  <a:gd name="T16" fmla="*/ 0 w 49"/>
                  <a:gd name="T17" fmla="*/ 63 h 72"/>
                  <a:gd name="T18" fmla="*/ 1 w 49"/>
                  <a:gd name="T19" fmla="*/ 61 h 72"/>
                  <a:gd name="T20" fmla="*/ 3 w 49"/>
                  <a:gd name="T21" fmla="*/ 61 h 72"/>
                  <a:gd name="T22" fmla="*/ 3 w 49"/>
                  <a:gd name="T23" fmla="*/ 61 h 72"/>
                  <a:gd name="T24" fmla="*/ 8 w 49"/>
                  <a:gd name="T25" fmla="*/ 61 h 72"/>
                  <a:gd name="T26" fmla="*/ 14 w 49"/>
                  <a:gd name="T27" fmla="*/ 62 h 72"/>
                  <a:gd name="T28" fmla="*/ 20 w 49"/>
                  <a:gd name="T29" fmla="*/ 62 h 72"/>
                  <a:gd name="T30" fmla="*/ 24 w 49"/>
                  <a:gd name="T31" fmla="*/ 62 h 72"/>
                  <a:gd name="T32" fmla="*/ 34 w 49"/>
                  <a:gd name="T33" fmla="*/ 60 h 72"/>
                  <a:gd name="T34" fmla="*/ 37 w 49"/>
                  <a:gd name="T35" fmla="*/ 53 h 72"/>
                  <a:gd name="T36" fmla="*/ 35 w 49"/>
                  <a:gd name="T37" fmla="*/ 48 h 72"/>
                  <a:gd name="T38" fmla="*/ 27 w 49"/>
                  <a:gd name="T39" fmla="*/ 42 h 72"/>
                  <a:gd name="T40" fmla="*/ 14 w 49"/>
                  <a:gd name="T41" fmla="*/ 35 h 72"/>
                  <a:gd name="T42" fmla="*/ 4 w 49"/>
                  <a:gd name="T43" fmla="*/ 27 h 72"/>
                  <a:gd name="T44" fmla="*/ 0 w 49"/>
                  <a:gd name="T45" fmla="*/ 17 h 72"/>
                  <a:gd name="T46" fmla="*/ 2 w 49"/>
                  <a:gd name="T47" fmla="*/ 8 h 72"/>
                  <a:gd name="T48" fmla="*/ 7 w 49"/>
                  <a:gd name="T49" fmla="*/ 3 h 72"/>
                  <a:gd name="T50" fmla="*/ 15 w 49"/>
                  <a:gd name="T51" fmla="*/ 0 h 72"/>
                  <a:gd name="T52" fmla="*/ 24 w 49"/>
                  <a:gd name="T53" fmla="*/ 0 h 72"/>
                  <a:gd name="T54" fmla="*/ 35 w 49"/>
                  <a:gd name="T55" fmla="*/ 0 h 72"/>
                  <a:gd name="T56" fmla="*/ 45 w 49"/>
                  <a:gd name="T57" fmla="*/ 1 h 72"/>
                  <a:gd name="T58" fmla="*/ 48 w 49"/>
                  <a:gd name="T59" fmla="*/ 4 h 72"/>
                  <a:gd name="T60" fmla="*/ 48 w 49"/>
                  <a:gd name="T61" fmla="*/ 8 h 72"/>
                  <a:gd name="T62" fmla="*/ 45 w 49"/>
                  <a:gd name="T63" fmla="*/ 10 h 72"/>
                  <a:gd name="T64" fmla="*/ 45 w 49"/>
                  <a:gd name="T65" fmla="*/ 10 h 72"/>
                  <a:gd name="T66" fmla="*/ 36 w 49"/>
                  <a:gd name="T67" fmla="*/ 10 h 72"/>
                  <a:gd name="T68" fmla="*/ 24 w 49"/>
                  <a:gd name="T69" fmla="*/ 9 h 72"/>
                  <a:gd name="T70" fmla="*/ 15 w 49"/>
                  <a:gd name="T71" fmla="*/ 11 h 72"/>
                  <a:gd name="T72" fmla="*/ 12 w 49"/>
                  <a:gd name="T73" fmla="*/ 17 h 72"/>
                  <a:gd name="T74" fmla="*/ 14 w 49"/>
                  <a:gd name="T75" fmla="*/ 22 h 72"/>
                  <a:gd name="T76" fmla="*/ 21 w 49"/>
                  <a:gd name="T77" fmla="*/ 26 h 72"/>
                  <a:gd name="T78" fmla="*/ 34 w 49"/>
                  <a:gd name="T79" fmla="*/ 34 h 72"/>
                  <a:gd name="T80" fmla="*/ 46 w 49"/>
                  <a:gd name="T81" fmla="*/ 43 h 72"/>
                  <a:gd name="T82" fmla="*/ 49 w 49"/>
                  <a:gd name="T83" fmla="*/ 5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9" h="72">
                    <a:moveTo>
                      <a:pt x="49" y="53"/>
                    </a:moveTo>
                    <a:cubicBezTo>
                      <a:pt x="49" y="59"/>
                      <a:pt x="47" y="64"/>
                      <a:pt x="42" y="67"/>
                    </a:cubicBezTo>
                    <a:cubicBezTo>
                      <a:pt x="38" y="70"/>
                      <a:pt x="32" y="72"/>
                      <a:pt x="24" y="72"/>
                    </a:cubicBezTo>
                    <a:cubicBezTo>
                      <a:pt x="23" y="72"/>
                      <a:pt x="21" y="71"/>
                      <a:pt x="20" y="71"/>
                    </a:cubicBezTo>
                    <a:cubicBezTo>
                      <a:pt x="18" y="71"/>
                      <a:pt x="16" y="71"/>
                      <a:pt x="14" y="71"/>
                    </a:cubicBezTo>
                    <a:cubicBezTo>
                      <a:pt x="12" y="71"/>
                      <a:pt x="10" y="71"/>
                      <a:pt x="8" y="70"/>
                    </a:cubicBezTo>
                    <a:cubicBezTo>
                      <a:pt x="6" y="70"/>
                      <a:pt x="5" y="70"/>
                      <a:pt x="3" y="70"/>
                    </a:cubicBezTo>
                    <a:cubicBezTo>
                      <a:pt x="1" y="69"/>
                      <a:pt x="0" y="68"/>
                      <a:pt x="0" y="67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2"/>
                      <a:pt x="0" y="62"/>
                      <a:pt x="1" y="61"/>
                    </a:cubicBezTo>
                    <a:cubicBezTo>
                      <a:pt x="1" y="61"/>
                      <a:pt x="2" y="61"/>
                      <a:pt x="3" y="61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5" y="61"/>
                      <a:pt x="6" y="61"/>
                      <a:pt x="8" y="61"/>
                    </a:cubicBezTo>
                    <a:cubicBezTo>
                      <a:pt x="10" y="61"/>
                      <a:pt x="12" y="62"/>
                      <a:pt x="14" y="62"/>
                    </a:cubicBezTo>
                    <a:cubicBezTo>
                      <a:pt x="16" y="62"/>
                      <a:pt x="18" y="62"/>
                      <a:pt x="20" y="62"/>
                    </a:cubicBezTo>
                    <a:cubicBezTo>
                      <a:pt x="21" y="62"/>
                      <a:pt x="23" y="62"/>
                      <a:pt x="24" y="62"/>
                    </a:cubicBezTo>
                    <a:cubicBezTo>
                      <a:pt x="28" y="62"/>
                      <a:pt x="32" y="61"/>
                      <a:pt x="34" y="60"/>
                    </a:cubicBezTo>
                    <a:cubicBezTo>
                      <a:pt x="36" y="59"/>
                      <a:pt x="37" y="57"/>
                      <a:pt x="37" y="53"/>
                    </a:cubicBezTo>
                    <a:cubicBezTo>
                      <a:pt x="37" y="51"/>
                      <a:pt x="37" y="49"/>
                      <a:pt x="35" y="48"/>
                    </a:cubicBezTo>
                    <a:cubicBezTo>
                      <a:pt x="34" y="47"/>
                      <a:pt x="31" y="45"/>
                      <a:pt x="27" y="42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0" y="32"/>
                      <a:pt x="6" y="30"/>
                      <a:pt x="4" y="27"/>
                    </a:cubicBezTo>
                    <a:cubicBezTo>
                      <a:pt x="1" y="24"/>
                      <a:pt x="0" y="21"/>
                      <a:pt x="0" y="17"/>
                    </a:cubicBezTo>
                    <a:cubicBezTo>
                      <a:pt x="0" y="13"/>
                      <a:pt x="1" y="11"/>
                      <a:pt x="2" y="8"/>
                    </a:cubicBezTo>
                    <a:cubicBezTo>
                      <a:pt x="3" y="6"/>
                      <a:pt x="5" y="5"/>
                      <a:pt x="7" y="3"/>
                    </a:cubicBezTo>
                    <a:cubicBezTo>
                      <a:pt x="9" y="2"/>
                      <a:pt x="12" y="1"/>
                      <a:pt x="15" y="0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8" y="0"/>
                      <a:pt x="32" y="0"/>
                      <a:pt x="35" y="0"/>
                    </a:cubicBezTo>
                    <a:cubicBezTo>
                      <a:pt x="39" y="0"/>
                      <a:pt x="42" y="1"/>
                      <a:pt x="45" y="1"/>
                    </a:cubicBezTo>
                    <a:cubicBezTo>
                      <a:pt x="47" y="2"/>
                      <a:pt x="48" y="2"/>
                      <a:pt x="48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10"/>
                      <a:pt x="47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3" y="10"/>
                      <a:pt x="40" y="10"/>
                      <a:pt x="36" y="10"/>
                    </a:cubicBezTo>
                    <a:cubicBezTo>
                      <a:pt x="32" y="9"/>
                      <a:pt x="28" y="9"/>
                      <a:pt x="24" y="9"/>
                    </a:cubicBezTo>
                    <a:cubicBezTo>
                      <a:pt x="21" y="9"/>
                      <a:pt x="18" y="10"/>
                      <a:pt x="15" y="11"/>
                    </a:cubicBezTo>
                    <a:cubicBezTo>
                      <a:pt x="13" y="11"/>
                      <a:pt x="12" y="13"/>
                      <a:pt x="12" y="17"/>
                    </a:cubicBezTo>
                    <a:cubicBezTo>
                      <a:pt x="12" y="19"/>
                      <a:pt x="13" y="20"/>
                      <a:pt x="14" y="22"/>
                    </a:cubicBezTo>
                    <a:cubicBezTo>
                      <a:pt x="16" y="23"/>
                      <a:pt x="18" y="25"/>
                      <a:pt x="21" y="26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40" y="37"/>
                      <a:pt x="44" y="40"/>
                      <a:pt x="46" y="43"/>
                    </a:cubicBezTo>
                    <a:cubicBezTo>
                      <a:pt x="48" y="46"/>
                      <a:pt x="49" y="49"/>
                      <a:pt x="49" y="5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pPr algn="l" defTabSz="914400" eaLnBrk="1" fontAlgn="auto" hangingPunct="1" indent="0" latinLnBrk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baseline="0" b="0" cap="none" sz="1600" i="0" kern="1200" kumimoji="0" lang="en-US" noProof="0" normalizeH="0" spc="0" strike="noStrike" u="none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9204" name="Rectangle 261"/>
              <p:cNvSpPr>
                <a:spLocks noChangeArrowheads="1"/>
              </p:cNvSpPr>
              <p:nvPr/>
            </p:nvSpPr>
            <p:spPr bwMode="auto">
              <a:xfrm>
                <a:off x="4410075" y="-2116138"/>
                <a:ext cx="165100" cy="33338"/>
              </a:xfrm>
              <a:prstGeom prst="rect"/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pPr algn="l" defTabSz="914400" eaLnBrk="1" fontAlgn="auto" hangingPunct="1" indent="0" latinLnBrk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baseline="0" b="0" cap="none" sz="1600" i="0" kern="1200" kumimoji="0" lang="en-US" noProof="0" normalizeH="0" spc="0" strike="noStrike" u="none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9205" name="Freeform 262"/>
              <p:cNvSpPr/>
              <p:nvPr/>
            </p:nvSpPr>
            <p:spPr bwMode="auto">
              <a:xfrm>
                <a:off x="4419600" y="-2374900"/>
                <a:ext cx="168275" cy="292100"/>
              </a:xfrm>
              <a:custGeom>
                <a:avLst/>
                <a:gdLst>
                  <a:gd name="T0" fmla="*/ 7 w 56"/>
                  <a:gd name="T1" fmla="*/ 5 h 96"/>
                  <a:gd name="T2" fmla="*/ 30 w 56"/>
                  <a:gd name="T3" fmla="*/ 0 h 96"/>
                  <a:gd name="T4" fmla="*/ 41 w 56"/>
                  <a:gd name="T5" fmla="*/ 0 h 96"/>
                  <a:gd name="T6" fmla="*/ 52 w 56"/>
                  <a:gd name="T7" fmla="*/ 2 h 96"/>
                  <a:gd name="T8" fmla="*/ 54 w 56"/>
                  <a:gd name="T9" fmla="*/ 3 h 96"/>
                  <a:gd name="T10" fmla="*/ 54 w 56"/>
                  <a:gd name="T11" fmla="*/ 5 h 96"/>
                  <a:gd name="T12" fmla="*/ 54 w 56"/>
                  <a:gd name="T13" fmla="*/ 9 h 96"/>
                  <a:gd name="T14" fmla="*/ 52 w 56"/>
                  <a:gd name="T15" fmla="*/ 12 h 96"/>
                  <a:gd name="T16" fmla="*/ 52 w 56"/>
                  <a:gd name="T17" fmla="*/ 12 h 96"/>
                  <a:gd name="T18" fmla="*/ 41 w 56"/>
                  <a:gd name="T19" fmla="*/ 10 h 96"/>
                  <a:gd name="T20" fmla="*/ 30 w 56"/>
                  <a:gd name="T21" fmla="*/ 10 h 96"/>
                  <a:gd name="T22" fmla="*/ 15 w 56"/>
                  <a:gd name="T23" fmla="*/ 13 h 96"/>
                  <a:gd name="T24" fmla="*/ 11 w 56"/>
                  <a:gd name="T25" fmla="*/ 23 h 96"/>
                  <a:gd name="T26" fmla="*/ 11 w 56"/>
                  <a:gd name="T27" fmla="*/ 28 h 96"/>
                  <a:gd name="T28" fmla="*/ 13 w 56"/>
                  <a:gd name="T29" fmla="*/ 32 h 96"/>
                  <a:gd name="T30" fmla="*/ 17 w 56"/>
                  <a:gd name="T31" fmla="*/ 36 h 96"/>
                  <a:gd name="T32" fmla="*/ 24 w 56"/>
                  <a:gd name="T33" fmla="*/ 41 h 96"/>
                  <a:gd name="T34" fmla="*/ 36 w 56"/>
                  <a:gd name="T35" fmla="*/ 49 h 96"/>
                  <a:gd name="T36" fmla="*/ 51 w 56"/>
                  <a:gd name="T37" fmla="*/ 65 h 96"/>
                  <a:gd name="T38" fmla="*/ 56 w 56"/>
                  <a:gd name="T39" fmla="*/ 83 h 96"/>
                  <a:gd name="T40" fmla="*/ 56 w 56"/>
                  <a:gd name="T41" fmla="*/ 93 h 96"/>
                  <a:gd name="T42" fmla="*/ 55 w 56"/>
                  <a:gd name="T43" fmla="*/ 95 h 96"/>
                  <a:gd name="T44" fmla="*/ 53 w 56"/>
                  <a:gd name="T45" fmla="*/ 96 h 96"/>
                  <a:gd name="T46" fmla="*/ 3 w 56"/>
                  <a:gd name="T47" fmla="*/ 96 h 96"/>
                  <a:gd name="T48" fmla="*/ 2 w 56"/>
                  <a:gd name="T49" fmla="*/ 95 h 96"/>
                  <a:gd name="T50" fmla="*/ 1 w 56"/>
                  <a:gd name="T51" fmla="*/ 93 h 96"/>
                  <a:gd name="T52" fmla="*/ 1 w 56"/>
                  <a:gd name="T53" fmla="*/ 88 h 96"/>
                  <a:gd name="T54" fmla="*/ 2 w 56"/>
                  <a:gd name="T55" fmla="*/ 86 h 96"/>
                  <a:gd name="T56" fmla="*/ 3 w 56"/>
                  <a:gd name="T57" fmla="*/ 85 h 96"/>
                  <a:gd name="T58" fmla="*/ 46 w 56"/>
                  <a:gd name="T59" fmla="*/ 85 h 96"/>
                  <a:gd name="T60" fmla="*/ 46 w 56"/>
                  <a:gd name="T61" fmla="*/ 83 h 96"/>
                  <a:gd name="T62" fmla="*/ 45 w 56"/>
                  <a:gd name="T63" fmla="*/ 75 h 96"/>
                  <a:gd name="T64" fmla="*/ 42 w 56"/>
                  <a:gd name="T65" fmla="*/ 69 h 96"/>
                  <a:gd name="T66" fmla="*/ 37 w 56"/>
                  <a:gd name="T67" fmla="*/ 62 h 96"/>
                  <a:gd name="T68" fmla="*/ 28 w 56"/>
                  <a:gd name="T69" fmla="*/ 56 h 96"/>
                  <a:gd name="T70" fmla="*/ 16 w 56"/>
                  <a:gd name="T71" fmla="*/ 47 h 96"/>
                  <a:gd name="T72" fmla="*/ 3 w 56"/>
                  <a:gd name="T73" fmla="*/ 36 h 96"/>
                  <a:gd name="T74" fmla="*/ 0 w 56"/>
                  <a:gd name="T75" fmla="*/ 23 h 96"/>
                  <a:gd name="T76" fmla="*/ 7 w 56"/>
                  <a:gd name="T77" fmla="*/ 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6" h="96">
                    <a:moveTo>
                      <a:pt x="7" y="5"/>
                    </a:moveTo>
                    <a:cubicBezTo>
                      <a:pt x="12" y="2"/>
                      <a:pt x="19" y="0"/>
                      <a:pt x="30" y="0"/>
                    </a:cubicBezTo>
                    <a:cubicBezTo>
                      <a:pt x="33" y="0"/>
                      <a:pt x="37" y="0"/>
                      <a:pt x="41" y="0"/>
                    </a:cubicBezTo>
                    <a:cubicBezTo>
                      <a:pt x="45" y="1"/>
                      <a:pt x="49" y="1"/>
                      <a:pt x="52" y="2"/>
                    </a:cubicBezTo>
                    <a:cubicBezTo>
                      <a:pt x="53" y="3"/>
                      <a:pt x="53" y="3"/>
                      <a:pt x="54" y="3"/>
                    </a:cubicBezTo>
                    <a:cubicBezTo>
                      <a:pt x="54" y="3"/>
                      <a:pt x="54" y="4"/>
                      <a:pt x="54" y="5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4" y="11"/>
                      <a:pt x="54" y="12"/>
                      <a:pt x="52" y="12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8" y="11"/>
                      <a:pt x="45" y="11"/>
                      <a:pt x="41" y="10"/>
                    </a:cubicBezTo>
                    <a:cubicBezTo>
                      <a:pt x="37" y="10"/>
                      <a:pt x="33" y="10"/>
                      <a:pt x="30" y="10"/>
                    </a:cubicBezTo>
                    <a:cubicBezTo>
                      <a:pt x="23" y="10"/>
                      <a:pt x="18" y="11"/>
                      <a:pt x="15" y="13"/>
                    </a:cubicBezTo>
                    <a:cubicBezTo>
                      <a:pt x="12" y="15"/>
                      <a:pt x="11" y="18"/>
                      <a:pt x="11" y="23"/>
                    </a:cubicBezTo>
                    <a:cubicBezTo>
                      <a:pt x="11" y="25"/>
                      <a:pt x="11" y="26"/>
                      <a:pt x="11" y="28"/>
                    </a:cubicBezTo>
                    <a:cubicBezTo>
                      <a:pt x="12" y="29"/>
                      <a:pt x="12" y="31"/>
                      <a:pt x="13" y="32"/>
                    </a:cubicBezTo>
                    <a:cubicBezTo>
                      <a:pt x="14" y="33"/>
                      <a:pt x="16" y="35"/>
                      <a:pt x="17" y="36"/>
                    </a:cubicBezTo>
                    <a:cubicBezTo>
                      <a:pt x="19" y="37"/>
                      <a:pt x="21" y="39"/>
                      <a:pt x="24" y="41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43" y="54"/>
                      <a:pt x="48" y="59"/>
                      <a:pt x="51" y="65"/>
                    </a:cubicBezTo>
                    <a:cubicBezTo>
                      <a:pt x="54" y="70"/>
                      <a:pt x="56" y="76"/>
                      <a:pt x="56" y="8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4"/>
                      <a:pt x="56" y="94"/>
                      <a:pt x="55" y="95"/>
                    </a:cubicBezTo>
                    <a:cubicBezTo>
                      <a:pt x="55" y="95"/>
                      <a:pt x="54" y="96"/>
                      <a:pt x="53" y="96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3" y="96"/>
                      <a:pt x="2" y="95"/>
                      <a:pt x="2" y="95"/>
                    </a:cubicBezTo>
                    <a:cubicBezTo>
                      <a:pt x="1" y="94"/>
                      <a:pt x="1" y="94"/>
                      <a:pt x="1" y="93"/>
                    </a:cubicBezTo>
                    <a:cubicBezTo>
                      <a:pt x="1" y="88"/>
                      <a:pt x="1" y="88"/>
                      <a:pt x="1" y="88"/>
                    </a:cubicBezTo>
                    <a:cubicBezTo>
                      <a:pt x="1" y="87"/>
                      <a:pt x="1" y="86"/>
                      <a:pt x="2" y="86"/>
                    </a:cubicBezTo>
                    <a:cubicBezTo>
                      <a:pt x="2" y="86"/>
                      <a:pt x="3" y="85"/>
                      <a:pt x="3" y="85"/>
                    </a:cubicBezTo>
                    <a:cubicBezTo>
                      <a:pt x="46" y="85"/>
                      <a:pt x="46" y="85"/>
                      <a:pt x="46" y="85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46" y="80"/>
                      <a:pt x="46" y="77"/>
                      <a:pt x="45" y="75"/>
                    </a:cubicBezTo>
                    <a:cubicBezTo>
                      <a:pt x="44" y="73"/>
                      <a:pt x="44" y="71"/>
                      <a:pt x="42" y="69"/>
                    </a:cubicBezTo>
                    <a:cubicBezTo>
                      <a:pt x="41" y="66"/>
                      <a:pt x="39" y="64"/>
                      <a:pt x="37" y="62"/>
                    </a:cubicBezTo>
                    <a:cubicBezTo>
                      <a:pt x="35" y="60"/>
                      <a:pt x="32" y="58"/>
                      <a:pt x="28" y="56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0" y="43"/>
                      <a:pt x="6" y="39"/>
                      <a:pt x="3" y="36"/>
                    </a:cubicBezTo>
                    <a:cubicBezTo>
                      <a:pt x="1" y="32"/>
                      <a:pt x="0" y="28"/>
                      <a:pt x="0" y="23"/>
                    </a:cubicBezTo>
                    <a:cubicBezTo>
                      <a:pt x="0" y="15"/>
                      <a:pt x="2" y="9"/>
                      <a:pt x="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pPr algn="l" defTabSz="914400" eaLnBrk="1" fontAlgn="auto" hangingPunct="1" indent="0" latinLnBrk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baseline="0" b="0" cap="none" sz="1600" i="0" kern="1200" kumimoji="0" lang="en-US" noProof="0" normalizeH="0" spc="0" strike="noStrike" u="none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3" name="Group 1174"/>
          <p:cNvGrpSpPr/>
          <p:nvPr/>
        </p:nvGrpSpPr>
        <p:grpSpPr>
          <a:xfrm>
            <a:off x="5707452" y="876300"/>
            <a:ext cx="6148382" cy="5253038"/>
            <a:chOff x="6180138" y="1085850"/>
            <a:chExt cx="5657850" cy="4833938"/>
          </a:xfrm>
        </p:grpSpPr>
        <p:sp>
          <p:nvSpPr>
            <p:cNvPr id="1049206" name="Freeform 77"/>
            <p:cNvSpPr>
              <a:spLocks noEditPoints="1"/>
            </p:cNvSpPr>
            <p:nvPr/>
          </p:nvSpPr>
          <p:spPr bwMode="auto">
            <a:xfrm>
              <a:off x="9991726" y="4240213"/>
              <a:ext cx="1501775" cy="28575"/>
            </a:xfrm>
            <a:custGeom>
              <a:avLst/>
              <a:gdLst>
                <a:gd name="T0" fmla="*/ 420 w 424"/>
                <a:gd name="T1" fmla="*/ 8 h 8"/>
                <a:gd name="T2" fmla="*/ 41 w 424"/>
                <a:gd name="T3" fmla="*/ 8 h 8"/>
                <a:gd name="T4" fmla="*/ 39 w 424"/>
                <a:gd name="T5" fmla="*/ 0 h 8"/>
                <a:gd name="T6" fmla="*/ 118 w 424"/>
                <a:gd name="T7" fmla="*/ 0 h 8"/>
                <a:gd name="T8" fmla="*/ 118 w 424"/>
                <a:gd name="T9" fmla="*/ 3 h 8"/>
                <a:gd name="T10" fmla="*/ 157 w 424"/>
                <a:gd name="T11" fmla="*/ 2 h 8"/>
                <a:gd name="T12" fmla="*/ 157 w 424"/>
                <a:gd name="T13" fmla="*/ 0 h 8"/>
                <a:gd name="T14" fmla="*/ 420 w 424"/>
                <a:gd name="T15" fmla="*/ 0 h 8"/>
                <a:gd name="T16" fmla="*/ 424 w 424"/>
                <a:gd name="T17" fmla="*/ 4 h 8"/>
                <a:gd name="T18" fmla="*/ 420 w 424"/>
                <a:gd name="T19" fmla="*/ 8 h 8"/>
                <a:gd name="T20" fmla="*/ 37 w 424"/>
                <a:gd name="T21" fmla="*/ 8 h 8"/>
                <a:gd name="T22" fmla="*/ 4 w 424"/>
                <a:gd name="T23" fmla="*/ 8 h 8"/>
                <a:gd name="T24" fmla="*/ 0 w 424"/>
                <a:gd name="T25" fmla="*/ 4 h 8"/>
                <a:gd name="T26" fmla="*/ 4 w 424"/>
                <a:gd name="T27" fmla="*/ 0 h 8"/>
                <a:gd name="T28" fmla="*/ 35 w 424"/>
                <a:gd name="T29" fmla="*/ 0 h 8"/>
                <a:gd name="T30" fmla="*/ 37 w 424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4" h="8">
                  <a:moveTo>
                    <a:pt x="420" y="8"/>
                  </a:moveTo>
                  <a:cubicBezTo>
                    <a:pt x="41" y="8"/>
                    <a:pt x="41" y="8"/>
                    <a:pt x="41" y="8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420" y="0"/>
                    <a:pt x="420" y="0"/>
                    <a:pt x="420" y="0"/>
                  </a:cubicBezTo>
                  <a:cubicBezTo>
                    <a:pt x="422" y="0"/>
                    <a:pt x="424" y="1"/>
                    <a:pt x="424" y="4"/>
                  </a:cubicBezTo>
                  <a:cubicBezTo>
                    <a:pt x="424" y="6"/>
                    <a:pt x="422" y="8"/>
                    <a:pt x="420" y="8"/>
                  </a:cubicBezTo>
                  <a:moveTo>
                    <a:pt x="3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7" y="8"/>
                    <a:pt x="37" y="8"/>
                    <a:pt x="37" y="8"/>
                  </a:cubicBezTo>
                </a:path>
              </a:pathLst>
            </a:custGeom>
            <a:solidFill>
              <a:srgbClr val="2C82C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grpSp>
          <p:nvGrpSpPr>
            <p:cNvPr id="164" name="Group 1173"/>
            <p:cNvGrpSpPr/>
            <p:nvPr/>
          </p:nvGrpSpPr>
          <p:grpSpPr>
            <a:xfrm>
              <a:off x="11018838" y="3843338"/>
              <a:ext cx="549275" cy="549275"/>
              <a:chOff x="11018838" y="3843338"/>
              <a:chExt cx="549275" cy="549275"/>
            </a:xfrm>
          </p:grpSpPr>
          <p:sp>
            <p:nvSpPr>
              <p:cNvPr id="1049207" name="Freeform 136"/>
              <p:cNvSpPr/>
              <p:nvPr/>
            </p:nvSpPr>
            <p:spPr bwMode="auto">
              <a:xfrm>
                <a:off x="11018838" y="3843338"/>
                <a:ext cx="549275" cy="549275"/>
              </a:xfrm>
              <a:custGeom>
                <a:avLst/>
                <a:gdLst>
                  <a:gd name="T0" fmla="*/ 125 w 155"/>
                  <a:gd name="T1" fmla="*/ 0 h 155"/>
                  <a:gd name="T2" fmla="*/ 29 w 155"/>
                  <a:gd name="T3" fmla="*/ 0 h 155"/>
                  <a:gd name="T4" fmla="*/ 0 w 155"/>
                  <a:gd name="T5" fmla="*/ 30 h 155"/>
                  <a:gd name="T6" fmla="*/ 0 w 155"/>
                  <a:gd name="T7" fmla="*/ 126 h 155"/>
                  <a:gd name="T8" fmla="*/ 29 w 155"/>
                  <a:gd name="T9" fmla="*/ 155 h 155"/>
                  <a:gd name="T10" fmla="*/ 125 w 155"/>
                  <a:gd name="T11" fmla="*/ 155 h 155"/>
                  <a:gd name="T12" fmla="*/ 155 w 155"/>
                  <a:gd name="T13" fmla="*/ 126 h 155"/>
                  <a:gd name="T14" fmla="*/ 155 w 155"/>
                  <a:gd name="T15" fmla="*/ 30 h 155"/>
                  <a:gd name="T16" fmla="*/ 125 w 155"/>
                  <a:gd name="T17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5" h="155">
                    <a:moveTo>
                      <a:pt x="12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4"/>
                      <a:pt x="0" y="30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0" y="142"/>
                      <a:pt x="13" y="155"/>
                      <a:pt x="29" y="155"/>
                    </a:cubicBezTo>
                    <a:cubicBezTo>
                      <a:pt x="125" y="155"/>
                      <a:pt x="125" y="155"/>
                      <a:pt x="125" y="155"/>
                    </a:cubicBezTo>
                    <a:cubicBezTo>
                      <a:pt x="141" y="155"/>
                      <a:pt x="155" y="142"/>
                      <a:pt x="155" y="126"/>
                    </a:cubicBezTo>
                    <a:cubicBezTo>
                      <a:pt x="155" y="30"/>
                      <a:pt x="155" y="30"/>
                      <a:pt x="155" y="30"/>
                    </a:cubicBezTo>
                    <a:cubicBezTo>
                      <a:pt x="155" y="14"/>
                      <a:pt x="141" y="0"/>
                      <a:pt x="125" y="0"/>
                    </a:cubicBezTo>
                    <a:close/>
                  </a:path>
                </a:pathLst>
              </a:custGeom>
              <a:solidFill>
                <a:srgbClr val="205DA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208" name="Oval 146"/>
              <p:cNvSpPr>
                <a:spLocks noChangeArrowheads="1"/>
              </p:cNvSpPr>
              <p:nvPr/>
            </p:nvSpPr>
            <p:spPr bwMode="auto">
              <a:xfrm>
                <a:off x="11222038" y="3952875"/>
                <a:ext cx="141288" cy="146050"/>
              </a:xfrm>
              <a:prstGeom prst="ellipse"/>
              <a:solidFill>
                <a:srgbClr val="F2ECE4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209" name="Freeform 147"/>
              <p:cNvSpPr/>
              <p:nvPr/>
            </p:nvSpPr>
            <p:spPr bwMode="auto">
              <a:xfrm>
                <a:off x="11156951" y="4108450"/>
                <a:ext cx="277813" cy="134938"/>
              </a:xfrm>
              <a:custGeom>
                <a:avLst/>
                <a:gdLst>
                  <a:gd name="T0" fmla="*/ 78 w 78"/>
                  <a:gd name="T1" fmla="*/ 38 h 38"/>
                  <a:gd name="T2" fmla="*/ 39 w 78"/>
                  <a:gd name="T3" fmla="*/ 0 h 38"/>
                  <a:gd name="T4" fmla="*/ 0 w 78"/>
                  <a:gd name="T5" fmla="*/ 38 h 38"/>
                  <a:gd name="T6" fmla="*/ 78 w 78"/>
                  <a:gd name="T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38">
                    <a:moveTo>
                      <a:pt x="78" y="38"/>
                    </a:moveTo>
                    <a:cubicBezTo>
                      <a:pt x="77" y="17"/>
                      <a:pt x="60" y="0"/>
                      <a:pt x="39" y="0"/>
                    </a:cubicBezTo>
                    <a:cubicBezTo>
                      <a:pt x="18" y="0"/>
                      <a:pt x="0" y="17"/>
                      <a:pt x="0" y="38"/>
                    </a:cubicBezTo>
                    <a:cubicBezTo>
                      <a:pt x="78" y="38"/>
                      <a:pt x="78" y="38"/>
                      <a:pt x="78" y="38"/>
                    </a:cubicBezTo>
                    <a:close/>
                  </a:path>
                </a:pathLst>
              </a:custGeom>
              <a:solidFill>
                <a:srgbClr val="F2ECE4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</p:grpSp>
        <p:sp>
          <p:nvSpPr>
            <p:cNvPr id="1049210" name="Freeform 5"/>
            <p:cNvSpPr/>
            <p:nvPr/>
          </p:nvSpPr>
          <p:spPr bwMode="auto">
            <a:xfrm>
              <a:off x="6700838" y="4395788"/>
              <a:ext cx="155575" cy="396875"/>
            </a:xfrm>
            <a:custGeom>
              <a:avLst/>
              <a:gdLst>
                <a:gd name="T0" fmla="*/ 67 w 98"/>
                <a:gd name="T1" fmla="*/ 0 h 250"/>
                <a:gd name="T2" fmla="*/ 58 w 98"/>
                <a:gd name="T3" fmla="*/ 83 h 250"/>
                <a:gd name="T4" fmla="*/ 0 w 98"/>
                <a:gd name="T5" fmla="*/ 232 h 250"/>
                <a:gd name="T6" fmla="*/ 51 w 98"/>
                <a:gd name="T7" fmla="*/ 250 h 250"/>
                <a:gd name="T8" fmla="*/ 94 w 98"/>
                <a:gd name="T9" fmla="*/ 92 h 250"/>
                <a:gd name="T10" fmla="*/ 98 w 98"/>
                <a:gd name="T11" fmla="*/ 2 h 250"/>
                <a:gd name="T12" fmla="*/ 67 w 98"/>
                <a:gd name="T13" fmla="*/ 0 h 250"/>
                <a:gd name="T14" fmla="*/ 67 w 98"/>
                <a:gd name="T1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250">
                  <a:moveTo>
                    <a:pt x="67" y="0"/>
                  </a:moveTo>
                  <a:lnTo>
                    <a:pt x="58" y="83"/>
                  </a:lnTo>
                  <a:lnTo>
                    <a:pt x="0" y="232"/>
                  </a:lnTo>
                  <a:lnTo>
                    <a:pt x="51" y="250"/>
                  </a:lnTo>
                  <a:lnTo>
                    <a:pt x="94" y="92"/>
                  </a:lnTo>
                  <a:lnTo>
                    <a:pt x="98" y="2"/>
                  </a:lnTo>
                  <a:lnTo>
                    <a:pt x="67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EDEBE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11" name="Freeform 6"/>
            <p:cNvSpPr/>
            <p:nvPr/>
          </p:nvSpPr>
          <p:spPr bwMode="auto">
            <a:xfrm>
              <a:off x="6637338" y="5041900"/>
              <a:ext cx="152400" cy="757238"/>
            </a:xfrm>
            <a:custGeom>
              <a:avLst/>
              <a:gdLst>
                <a:gd name="T0" fmla="*/ 93 w 96"/>
                <a:gd name="T1" fmla="*/ 477 h 477"/>
                <a:gd name="T2" fmla="*/ 0 w 96"/>
                <a:gd name="T3" fmla="*/ 477 h 477"/>
                <a:gd name="T4" fmla="*/ 9 w 96"/>
                <a:gd name="T5" fmla="*/ 256 h 477"/>
                <a:gd name="T6" fmla="*/ 0 w 96"/>
                <a:gd name="T7" fmla="*/ 163 h 477"/>
                <a:gd name="T8" fmla="*/ 73 w 96"/>
                <a:gd name="T9" fmla="*/ 0 h 477"/>
                <a:gd name="T10" fmla="*/ 96 w 96"/>
                <a:gd name="T11" fmla="*/ 2 h 477"/>
                <a:gd name="T12" fmla="*/ 67 w 96"/>
                <a:gd name="T13" fmla="*/ 256 h 477"/>
                <a:gd name="T14" fmla="*/ 33 w 96"/>
                <a:gd name="T15" fmla="*/ 462 h 477"/>
                <a:gd name="T16" fmla="*/ 93 w 96"/>
                <a:gd name="T17" fmla="*/ 471 h 477"/>
                <a:gd name="T18" fmla="*/ 93 w 96"/>
                <a:gd name="T19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477">
                  <a:moveTo>
                    <a:pt x="93" y="477"/>
                  </a:moveTo>
                  <a:lnTo>
                    <a:pt x="0" y="477"/>
                  </a:lnTo>
                  <a:lnTo>
                    <a:pt x="9" y="256"/>
                  </a:lnTo>
                  <a:lnTo>
                    <a:pt x="0" y="163"/>
                  </a:lnTo>
                  <a:lnTo>
                    <a:pt x="73" y="0"/>
                  </a:lnTo>
                  <a:lnTo>
                    <a:pt x="96" y="2"/>
                  </a:lnTo>
                  <a:lnTo>
                    <a:pt x="67" y="256"/>
                  </a:lnTo>
                  <a:lnTo>
                    <a:pt x="33" y="462"/>
                  </a:lnTo>
                  <a:lnTo>
                    <a:pt x="93" y="471"/>
                  </a:lnTo>
                  <a:lnTo>
                    <a:pt x="93" y="477"/>
                  </a:lnTo>
                  <a:close/>
                </a:path>
              </a:pathLst>
            </a:custGeom>
            <a:solidFill>
              <a:srgbClr val="195891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12" name="Freeform 7"/>
            <p:cNvSpPr/>
            <p:nvPr/>
          </p:nvSpPr>
          <p:spPr bwMode="auto">
            <a:xfrm>
              <a:off x="6637338" y="5041900"/>
              <a:ext cx="152400" cy="757238"/>
            </a:xfrm>
            <a:custGeom>
              <a:avLst/>
              <a:gdLst>
                <a:gd name="T0" fmla="*/ 93 w 96"/>
                <a:gd name="T1" fmla="*/ 477 h 477"/>
                <a:gd name="T2" fmla="*/ 0 w 96"/>
                <a:gd name="T3" fmla="*/ 477 h 477"/>
                <a:gd name="T4" fmla="*/ 9 w 96"/>
                <a:gd name="T5" fmla="*/ 256 h 477"/>
                <a:gd name="T6" fmla="*/ 0 w 96"/>
                <a:gd name="T7" fmla="*/ 163 h 477"/>
                <a:gd name="T8" fmla="*/ 73 w 96"/>
                <a:gd name="T9" fmla="*/ 0 h 477"/>
                <a:gd name="T10" fmla="*/ 96 w 96"/>
                <a:gd name="T11" fmla="*/ 2 h 477"/>
                <a:gd name="T12" fmla="*/ 67 w 96"/>
                <a:gd name="T13" fmla="*/ 256 h 477"/>
                <a:gd name="T14" fmla="*/ 33 w 96"/>
                <a:gd name="T15" fmla="*/ 462 h 477"/>
                <a:gd name="T16" fmla="*/ 93 w 96"/>
                <a:gd name="T17" fmla="*/ 471 h 477"/>
                <a:gd name="T18" fmla="*/ 93 w 96"/>
                <a:gd name="T19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477">
                  <a:moveTo>
                    <a:pt x="93" y="477"/>
                  </a:moveTo>
                  <a:lnTo>
                    <a:pt x="0" y="477"/>
                  </a:lnTo>
                  <a:lnTo>
                    <a:pt x="9" y="256"/>
                  </a:lnTo>
                  <a:lnTo>
                    <a:pt x="0" y="163"/>
                  </a:lnTo>
                  <a:lnTo>
                    <a:pt x="73" y="0"/>
                  </a:lnTo>
                  <a:lnTo>
                    <a:pt x="96" y="2"/>
                  </a:lnTo>
                  <a:lnTo>
                    <a:pt x="67" y="256"/>
                  </a:lnTo>
                  <a:lnTo>
                    <a:pt x="33" y="462"/>
                  </a:lnTo>
                  <a:lnTo>
                    <a:pt x="93" y="471"/>
                  </a:lnTo>
                  <a:lnTo>
                    <a:pt x="93" y="477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13" name="Freeform 8"/>
            <p:cNvSpPr/>
            <p:nvPr/>
          </p:nvSpPr>
          <p:spPr bwMode="auto">
            <a:xfrm>
              <a:off x="6310313" y="5022850"/>
              <a:ext cx="442913" cy="784225"/>
            </a:xfrm>
            <a:custGeom>
              <a:avLst/>
              <a:gdLst>
                <a:gd name="T0" fmla="*/ 159 w 279"/>
                <a:gd name="T1" fmla="*/ 0 h 494"/>
                <a:gd name="T2" fmla="*/ 139 w 279"/>
                <a:gd name="T3" fmla="*/ 226 h 494"/>
                <a:gd name="T4" fmla="*/ 0 w 279"/>
                <a:gd name="T5" fmla="*/ 409 h 494"/>
                <a:gd name="T6" fmla="*/ 18 w 279"/>
                <a:gd name="T7" fmla="*/ 494 h 494"/>
                <a:gd name="T8" fmla="*/ 58 w 279"/>
                <a:gd name="T9" fmla="*/ 494 h 494"/>
                <a:gd name="T10" fmla="*/ 34 w 279"/>
                <a:gd name="T11" fmla="*/ 476 h 494"/>
                <a:gd name="T12" fmla="*/ 29 w 279"/>
                <a:gd name="T13" fmla="*/ 420 h 494"/>
                <a:gd name="T14" fmla="*/ 161 w 279"/>
                <a:gd name="T15" fmla="*/ 273 h 494"/>
                <a:gd name="T16" fmla="*/ 279 w 279"/>
                <a:gd name="T17" fmla="*/ 9 h 494"/>
                <a:gd name="T18" fmla="*/ 159 w 279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9" h="494">
                  <a:moveTo>
                    <a:pt x="159" y="0"/>
                  </a:moveTo>
                  <a:lnTo>
                    <a:pt x="139" y="226"/>
                  </a:lnTo>
                  <a:lnTo>
                    <a:pt x="0" y="409"/>
                  </a:lnTo>
                  <a:lnTo>
                    <a:pt x="18" y="494"/>
                  </a:lnTo>
                  <a:lnTo>
                    <a:pt x="58" y="494"/>
                  </a:lnTo>
                  <a:lnTo>
                    <a:pt x="34" y="476"/>
                  </a:lnTo>
                  <a:lnTo>
                    <a:pt x="29" y="420"/>
                  </a:lnTo>
                  <a:lnTo>
                    <a:pt x="161" y="273"/>
                  </a:lnTo>
                  <a:lnTo>
                    <a:pt x="279" y="9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14" name="Freeform 9"/>
            <p:cNvSpPr/>
            <p:nvPr/>
          </p:nvSpPr>
          <p:spPr bwMode="auto">
            <a:xfrm>
              <a:off x="6310313" y="5022850"/>
              <a:ext cx="442913" cy="784225"/>
            </a:xfrm>
            <a:custGeom>
              <a:avLst/>
              <a:gdLst>
                <a:gd name="T0" fmla="*/ 159 w 279"/>
                <a:gd name="T1" fmla="*/ 0 h 494"/>
                <a:gd name="T2" fmla="*/ 139 w 279"/>
                <a:gd name="T3" fmla="*/ 226 h 494"/>
                <a:gd name="T4" fmla="*/ 0 w 279"/>
                <a:gd name="T5" fmla="*/ 409 h 494"/>
                <a:gd name="T6" fmla="*/ 18 w 279"/>
                <a:gd name="T7" fmla="*/ 494 h 494"/>
                <a:gd name="T8" fmla="*/ 58 w 279"/>
                <a:gd name="T9" fmla="*/ 494 h 494"/>
                <a:gd name="T10" fmla="*/ 34 w 279"/>
                <a:gd name="T11" fmla="*/ 476 h 494"/>
                <a:gd name="T12" fmla="*/ 29 w 279"/>
                <a:gd name="T13" fmla="*/ 420 h 494"/>
                <a:gd name="T14" fmla="*/ 161 w 279"/>
                <a:gd name="T15" fmla="*/ 273 h 494"/>
                <a:gd name="T16" fmla="*/ 279 w 279"/>
                <a:gd name="T17" fmla="*/ 9 h 494"/>
                <a:gd name="T18" fmla="*/ 159 w 279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9" h="494">
                  <a:moveTo>
                    <a:pt x="159" y="0"/>
                  </a:moveTo>
                  <a:lnTo>
                    <a:pt x="139" y="226"/>
                  </a:lnTo>
                  <a:lnTo>
                    <a:pt x="0" y="409"/>
                  </a:lnTo>
                  <a:lnTo>
                    <a:pt x="18" y="494"/>
                  </a:lnTo>
                  <a:lnTo>
                    <a:pt x="58" y="494"/>
                  </a:lnTo>
                  <a:lnTo>
                    <a:pt x="34" y="476"/>
                  </a:lnTo>
                  <a:lnTo>
                    <a:pt x="29" y="420"/>
                  </a:lnTo>
                  <a:lnTo>
                    <a:pt x="161" y="273"/>
                  </a:lnTo>
                  <a:lnTo>
                    <a:pt x="279" y="9"/>
                  </a:lnTo>
                  <a:lnTo>
                    <a:pt x="159" y="0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15" name="Freeform 10"/>
            <p:cNvSpPr/>
            <p:nvPr/>
          </p:nvSpPr>
          <p:spPr bwMode="auto">
            <a:xfrm>
              <a:off x="6807201" y="4265613"/>
              <a:ext cx="49213" cy="133350"/>
            </a:xfrm>
            <a:custGeom>
              <a:avLst/>
              <a:gdLst>
                <a:gd name="T0" fmla="*/ 31 w 31"/>
                <a:gd name="T1" fmla="*/ 84 h 84"/>
                <a:gd name="T2" fmla="*/ 31 w 31"/>
                <a:gd name="T3" fmla="*/ 2 h 84"/>
                <a:gd name="T4" fmla="*/ 13 w 31"/>
                <a:gd name="T5" fmla="*/ 0 h 84"/>
                <a:gd name="T6" fmla="*/ 0 w 31"/>
                <a:gd name="T7" fmla="*/ 82 h 84"/>
                <a:gd name="T8" fmla="*/ 31 w 31"/>
                <a:gd name="T9" fmla="*/ 84 h 84"/>
                <a:gd name="T10" fmla="*/ 31 w 31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84">
                  <a:moveTo>
                    <a:pt x="31" y="84"/>
                  </a:moveTo>
                  <a:lnTo>
                    <a:pt x="31" y="2"/>
                  </a:lnTo>
                  <a:lnTo>
                    <a:pt x="13" y="0"/>
                  </a:lnTo>
                  <a:lnTo>
                    <a:pt x="0" y="82"/>
                  </a:lnTo>
                  <a:lnTo>
                    <a:pt x="31" y="84"/>
                  </a:lnTo>
                  <a:lnTo>
                    <a:pt x="31" y="84"/>
                  </a:lnTo>
                  <a:close/>
                </a:path>
              </a:pathLst>
            </a:custGeom>
            <a:solidFill>
              <a:srgbClr val="F15F5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16" name="Freeform 11"/>
            <p:cNvSpPr/>
            <p:nvPr/>
          </p:nvSpPr>
          <p:spPr bwMode="auto">
            <a:xfrm>
              <a:off x="6586538" y="4510088"/>
              <a:ext cx="209550" cy="219075"/>
            </a:xfrm>
            <a:custGeom>
              <a:avLst/>
              <a:gdLst>
                <a:gd name="T0" fmla="*/ 3 w 59"/>
                <a:gd name="T1" fmla="*/ 21 h 62"/>
                <a:gd name="T2" fmla="*/ 21 w 59"/>
                <a:gd name="T3" fmla="*/ 59 h 62"/>
                <a:gd name="T4" fmla="*/ 56 w 59"/>
                <a:gd name="T5" fmla="*/ 35 h 62"/>
                <a:gd name="T6" fmla="*/ 33 w 59"/>
                <a:gd name="T7" fmla="*/ 2 h 62"/>
                <a:gd name="T8" fmla="*/ 3 w 59"/>
                <a:gd name="T9" fmla="*/ 2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2">
                  <a:moveTo>
                    <a:pt x="3" y="21"/>
                  </a:moveTo>
                  <a:cubicBezTo>
                    <a:pt x="0" y="35"/>
                    <a:pt x="0" y="55"/>
                    <a:pt x="21" y="59"/>
                  </a:cubicBezTo>
                  <a:cubicBezTo>
                    <a:pt x="41" y="62"/>
                    <a:pt x="53" y="49"/>
                    <a:pt x="56" y="35"/>
                  </a:cubicBezTo>
                  <a:cubicBezTo>
                    <a:pt x="59" y="22"/>
                    <a:pt x="54" y="5"/>
                    <a:pt x="33" y="2"/>
                  </a:cubicBezTo>
                  <a:cubicBezTo>
                    <a:pt x="19" y="0"/>
                    <a:pt x="5" y="10"/>
                    <a:pt x="3" y="21"/>
                  </a:cubicBezTo>
                  <a:close/>
                </a:path>
              </a:pathLst>
            </a:custGeom>
            <a:solidFill>
              <a:srgbClr val="F15F5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17" name="Freeform 12"/>
            <p:cNvSpPr/>
            <p:nvPr/>
          </p:nvSpPr>
          <p:spPr bwMode="auto">
            <a:xfrm>
              <a:off x="6580188" y="4505325"/>
              <a:ext cx="134938" cy="209550"/>
            </a:xfrm>
            <a:custGeom>
              <a:avLst/>
              <a:gdLst>
                <a:gd name="T0" fmla="*/ 20 w 38"/>
                <a:gd name="T1" fmla="*/ 59 h 59"/>
                <a:gd name="T2" fmla="*/ 2 w 38"/>
                <a:gd name="T3" fmla="*/ 27 h 59"/>
                <a:gd name="T4" fmla="*/ 35 w 38"/>
                <a:gd name="T5" fmla="*/ 3 h 59"/>
                <a:gd name="T6" fmla="*/ 37 w 38"/>
                <a:gd name="T7" fmla="*/ 4 h 59"/>
                <a:gd name="T8" fmla="*/ 37 w 38"/>
                <a:gd name="T9" fmla="*/ 10 h 59"/>
                <a:gd name="T10" fmla="*/ 22 w 38"/>
                <a:gd name="T11" fmla="*/ 24 h 59"/>
                <a:gd name="T12" fmla="*/ 20 w 38"/>
                <a:gd name="T1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59">
                  <a:moveTo>
                    <a:pt x="20" y="59"/>
                  </a:moveTo>
                  <a:cubicBezTo>
                    <a:pt x="5" y="55"/>
                    <a:pt x="0" y="41"/>
                    <a:pt x="2" y="27"/>
                  </a:cubicBezTo>
                  <a:cubicBezTo>
                    <a:pt x="4" y="9"/>
                    <a:pt x="22" y="0"/>
                    <a:pt x="35" y="3"/>
                  </a:cubicBezTo>
                  <a:cubicBezTo>
                    <a:pt x="36" y="3"/>
                    <a:pt x="37" y="3"/>
                    <a:pt x="37" y="4"/>
                  </a:cubicBezTo>
                  <a:cubicBezTo>
                    <a:pt x="38" y="6"/>
                    <a:pt x="38" y="8"/>
                    <a:pt x="37" y="10"/>
                  </a:cubicBezTo>
                  <a:cubicBezTo>
                    <a:pt x="35" y="16"/>
                    <a:pt x="29" y="22"/>
                    <a:pt x="22" y="24"/>
                  </a:cubicBezTo>
                  <a:cubicBezTo>
                    <a:pt x="22" y="24"/>
                    <a:pt x="18" y="54"/>
                    <a:pt x="20" y="59"/>
                  </a:cubicBezTo>
                  <a:close/>
                </a:path>
              </a:pathLst>
            </a:custGeom>
            <a:solidFill>
              <a:srgbClr val="35328F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18" name="Freeform 13"/>
            <p:cNvSpPr/>
            <p:nvPr/>
          </p:nvSpPr>
          <p:spPr bwMode="auto">
            <a:xfrm>
              <a:off x="6600826" y="4597400"/>
              <a:ext cx="74613" cy="65088"/>
            </a:xfrm>
            <a:custGeom>
              <a:avLst/>
              <a:gdLst>
                <a:gd name="T0" fmla="*/ 12 w 21"/>
                <a:gd name="T1" fmla="*/ 0 h 18"/>
                <a:gd name="T2" fmla="*/ 6 w 21"/>
                <a:gd name="T3" fmla="*/ 1 h 18"/>
                <a:gd name="T4" fmla="*/ 8 w 21"/>
                <a:gd name="T5" fmla="*/ 16 h 18"/>
                <a:gd name="T6" fmla="*/ 13 w 21"/>
                <a:gd name="T7" fmla="*/ 18 h 18"/>
                <a:gd name="T8" fmla="*/ 18 w 21"/>
                <a:gd name="T9" fmla="*/ 17 h 18"/>
                <a:gd name="T10" fmla="*/ 20 w 21"/>
                <a:gd name="T11" fmla="*/ 13 h 18"/>
                <a:gd name="T12" fmla="*/ 20 w 21"/>
                <a:gd name="T13" fmla="*/ 8 h 18"/>
                <a:gd name="T14" fmla="*/ 12 w 21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8">
                  <a:moveTo>
                    <a:pt x="12" y="0"/>
                  </a:moveTo>
                  <a:cubicBezTo>
                    <a:pt x="10" y="0"/>
                    <a:pt x="8" y="0"/>
                    <a:pt x="6" y="1"/>
                  </a:cubicBezTo>
                  <a:cubicBezTo>
                    <a:pt x="0" y="5"/>
                    <a:pt x="2" y="13"/>
                    <a:pt x="8" y="16"/>
                  </a:cubicBezTo>
                  <a:cubicBezTo>
                    <a:pt x="9" y="17"/>
                    <a:pt x="11" y="18"/>
                    <a:pt x="13" y="18"/>
                  </a:cubicBezTo>
                  <a:cubicBezTo>
                    <a:pt x="15" y="18"/>
                    <a:pt x="16" y="18"/>
                    <a:pt x="18" y="17"/>
                  </a:cubicBezTo>
                  <a:cubicBezTo>
                    <a:pt x="19" y="16"/>
                    <a:pt x="20" y="15"/>
                    <a:pt x="20" y="13"/>
                  </a:cubicBezTo>
                  <a:cubicBezTo>
                    <a:pt x="21" y="12"/>
                    <a:pt x="20" y="10"/>
                    <a:pt x="20" y="8"/>
                  </a:cubicBezTo>
                  <a:cubicBezTo>
                    <a:pt x="19" y="5"/>
                    <a:pt x="16" y="1"/>
                    <a:pt x="12" y="0"/>
                  </a:cubicBezTo>
                  <a:close/>
                </a:path>
              </a:pathLst>
            </a:custGeom>
            <a:solidFill>
              <a:srgbClr val="F15F5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19" name="Freeform 14"/>
            <p:cNvSpPr/>
            <p:nvPr/>
          </p:nvSpPr>
          <p:spPr bwMode="auto">
            <a:xfrm>
              <a:off x="6718301" y="4524375"/>
              <a:ext cx="60325" cy="73025"/>
            </a:xfrm>
            <a:custGeom>
              <a:avLst/>
              <a:gdLst>
                <a:gd name="T0" fmla="*/ 1 w 17"/>
                <a:gd name="T1" fmla="*/ 13 h 21"/>
                <a:gd name="T2" fmla="*/ 12 w 17"/>
                <a:gd name="T3" fmla="*/ 19 h 21"/>
                <a:gd name="T4" fmla="*/ 15 w 17"/>
                <a:gd name="T5" fmla="*/ 8 h 21"/>
                <a:gd name="T6" fmla="*/ 5 w 17"/>
                <a:gd name="T7" fmla="*/ 1 h 21"/>
                <a:gd name="T8" fmla="*/ 1 w 17"/>
                <a:gd name="T9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1">
                  <a:moveTo>
                    <a:pt x="1" y="13"/>
                  </a:moveTo>
                  <a:cubicBezTo>
                    <a:pt x="3" y="18"/>
                    <a:pt x="8" y="21"/>
                    <a:pt x="12" y="19"/>
                  </a:cubicBezTo>
                  <a:cubicBezTo>
                    <a:pt x="15" y="18"/>
                    <a:pt x="17" y="13"/>
                    <a:pt x="15" y="8"/>
                  </a:cubicBezTo>
                  <a:cubicBezTo>
                    <a:pt x="13" y="3"/>
                    <a:pt x="9" y="0"/>
                    <a:pt x="5" y="1"/>
                  </a:cubicBezTo>
                  <a:cubicBezTo>
                    <a:pt x="1" y="3"/>
                    <a:pt x="0" y="8"/>
                    <a:pt x="1" y="13"/>
                  </a:cubicBezTo>
                  <a:close/>
                </a:path>
              </a:pathLst>
            </a:custGeom>
            <a:solidFill>
              <a:srgbClr val="F2ECE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20" name="Oval 15"/>
            <p:cNvSpPr>
              <a:spLocks noChangeArrowheads="1"/>
            </p:cNvSpPr>
            <p:nvPr/>
          </p:nvSpPr>
          <p:spPr bwMode="auto">
            <a:xfrm>
              <a:off x="6813551" y="4219575"/>
              <a:ext cx="60325" cy="60325"/>
            </a:xfrm>
            <a:prstGeom prst="ellipse"/>
            <a:solidFill>
              <a:srgbClr val="9A514C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21" name="Freeform 16"/>
            <p:cNvSpPr/>
            <p:nvPr/>
          </p:nvSpPr>
          <p:spPr bwMode="auto">
            <a:xfrm>
              <a:off x="6551613" y="4449763"/>
              <a:ext cx="414338" cy="623888"/>
            </a:xfrm>
            <a:custGeom>
              <a:avLst/>
              <a:gdLst>
                <a:gd name="T0" fmla="*/ 113 w 117"/>
                <a:gd name="T1" fmla="*/ 0 h 176"/>
                <a:gd name="T2" fmla="*/ 101 w 117"/>
                <a:gd name="T3" fmla="*/ 5 h 176"/>
                <a:gd name="T4" fmla="*/ 75 w 117"/>
                <a:gd name="T5" fmla="*/ 45 h 176"/>
                <a:gd name="T6" fmla="*/ 51 w 117"/>
                <a:gd name="T7" fmla="*/ 68 h 176"/>
                <a:gd name="T8" fmla="*/ 22 w 117"/>
                <a:gd name="T9" fmla="*/ 88 h 176"/>
                <a:gd name="T10" fmla="*/ 0 w 117"/>
                <a:gd name="T11" fmla="*/ 169 h 176"/>
                <a:gd name="T12" fmla="*/ 68 w 117"/>
                <a:gd name="T13" fmla="*/ 176 h 176"/>
                <a:gd name="T14" fmla="*/ 71 w 117"/>
                <a:gd name="T15" fmla="*/ 86 h 176"/>
                <a:gd name="T16" fmla="*/ 96 w 117"/>
                <a:gd name="T17" fmla="*/ 54 h 176"/>
                <a:gd name="T18" fmla="*/ 117 w 117"/>
                <a:gd name="T19" fmla="*/ 9 h 176"/>
                <a:gd name="T20" fmla="*/ 113 w 117"/>
                <a:gd name="T2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76">
                  <a:moveTo>
                    <a:pt x="113" y="0"/>
                  </a:moveTo>
                  <a:cubicBezTo>
                    <a:pt x="101" y="5"/>
                    <a:pt x="101" y="5"/>
                    <a:pt x="101" y="5"/>
                  </a:cubicBezTo>
                  <a:cubicBezTo>
                    <a:pt x="95" y="20"/>
                    <a:pt x="87" y="33"/>
                    <a:pt x="75" y="45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68" y="176"/>
                    <a:pt x="68" y="176"/>
                    <a:pt x="68" y="176"/>
                  </a:cubicBezTo>
                  <a:cubicBezTo>
                    <a:pt x="71" y="86"/>
                    <a:pt x="71" y="86"/>
                    <a:pt x="71" y="86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107" y="41"/>
                    <a:pt x="114" y="26"/>
                    <a:pt x="117" y="9"/>
                  </a:cubicBezTo>
                  <a:cubicBezTo>
                    <a:pt x="113" y="0"/>
                    <a:pt x="113" y="0"/>
                    <a:pt x="113" y="0"/>
                  </a:cubicBezTo>
                  <a:close/>
                </a:path>
              </a:pathLst>
            </a:custGeom>
            <a:solidFill>
              <a:srgbClr val="F2ECE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22" name="Freeform 17"/>
            <p:cNvSpPr/>
            <p:nvPr/>
          </p:nvSpPr>
          <p:spPr bwMode="auto">
            <a:xfrm>
              <a:off x="6626226" y="3729038"/>
              <a:ext cx="549275" cy="550863"/>
            </a:xfrm>
            <a:custGeom>
              <a:avLst/>
              <a:gdLst>
                <a:gd name="T0" fmla="*/ 125 w 155"/>
                <a:gd name="T1" fmla="*/ 0 h 155"/>
                <a:gd name="T2" fmla="*/ 29 w 155"/>
                <a:gd name="T3" fmla="*/ 0 h 155"/>
                <a:gd name="T4" fmla="*/ 0 w 155"/>
                <a:gd name="T5" fmla="*/ 30 h 155"/>
                <a:gd name="T6" fmla="*/ 0 w 155"/>
                <a:gd name="T7" fmla="*/ 126 h 155"/>
                <a:gd name="T8" fmla="*/ 29 w 155"/>
                <a:gd name="T9" fmla="*/ 155 h 155"/>
                <a:gd name="T10" fmla="*/ 125 w 155"/>
                <a:gd name="T11" fmla="*/ 155 h 155"/>
                <a:gd name="T12" fmla="*/ 155 w 155"/>
                <a:gd name="T13" fmla="*/ 126 h 155"/>
                <a:gd name="T14" fmla="*/ 155 w 155"/>
                <a:gd name="T15" fmla="*/ 30 h 155"/>
                <a:gd name="T16" fmla="*/ 125 w 155"/>
                <a:gd name="T1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5">
                  <a:moveTo>
                    <a:pt x="125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42"/>
                    <a:pt x="13" y="155"/>
                    <a:pt x="29" y="155"/>
                  </a:cubicBezTo>
                  <a:cubicBezTo>
                    <a:pt x="125" y="155"/>
                    <a:pt x="125" y="155"/>
                    <a:pt x="125" y="155"/>
                  </a:cubicBezTo>
                  <a:cubicBezTo>
                    <a:pt x="141" y="155"/>
                    <a:pt x="155" y="142"/>
                    <a:pt x="155" y="126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14"/>
                    <a:pt x="141" y="0"/>
                    <a:pt x="125" y="0"/>
                  </a:cubicBezTo>
                  <a:close/>
                </a:path>
              </a:pathLst>
            </a:custGeom>
            <a:solidFill>
              <a:srgbClr val="F2ECE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23" name="Oval 18"/>
            <p:cNvSpPr>
              <a:spLocks noChangeArrowheads="1"/>
            </p:cNvSpPr>
            <p:nvPr/>
          </p:nvSpPr>
          <p:spPr bwMode="auto">
            <a:xfrm>
              <a:off x="6962776" y="4240213"/>
              <a:ext cx="60325" cy="60325"/>
            </a:xfrm>
            <a:prstGeom prst="ellipse"/>
            <a:solidFill>
              <a:srgbClr val="F15F5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24" name="Freeform 19"/>
            <p:cNvSpPr/>
            <p:nvPr/>
          </p:nvSpPr>
          <p:spPr bwMode="auto">
            <a:xfrm>
              <a:off x="6902451" y="4275138"/>
              <a:ext cx="109538" cy="227013"/>
            </a:xfrm>
            <a:custGeom>
              <a:avLst/>
              <a:gdLst>
                <a:gd name="T0" fmla="*/ 0 w 69"/>
                <a:gd name="T1" fmla="*/ 130 h 143"/>
                <a:gd name="T2" fmla="*/ 38 w 69"/>
                <a:gd name="T3" fmla="*/ 143 h 143"/>
                <a:gd name="T4" fmla="*/ 69 w 69"/>
                <a:gd name="T5" fmla="*/ 5 h 143"/>
                <a:gd name="T6" fmla="*/ 47 w 69"/>
                <a:gd name="T7" fmla="*/ 0 h 143"/>
                <a:gd name="T8" fmla="*/ 0 w 69"/>
                <a:gd name="T9" fmla="*/ 130 h 143"/>
                <a:gd name="T10" fmla="*/ 0 w 69"/>
                <a:gd name="T11" fmla="*/ 13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143">
                  <a:moveTo>
                    <a:pt x="0" y="130"/>
                  </a:moveTo>
                  <a:lnTo>
                    <a:pt x="38" y="143"/>
                  </a:lnTo>
                  <a:lnTo>
                    <a:pt x="69" y="5"/>
                  </a:lnTo>
                  <a:lnTo>
                    <a:pt x="47" y="0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15F5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25" name="Freeform 20"/>
            <p:cNvSpPr/>
            <p:nvPr/>
          </p:nvSpPr>
          <p:spPr bwMode="auto">
            <a:xfrm>
              <a:off x="6753226" y="3797300"/>
              <a:ext cx="280988" cy="422275"/>
            </a:xfrm>
            <a:custGeom>
              <a:avLst/>
              <a:gdLst>
                <a:gd name="T0" fmla="*/ 79 w 79"/>
                <a:gd name="T1" fmla="*/ 39 h 119"/>
                <a:gd name="T2" fmla="*/ 39 w 79"/>
                <a:gd name="T3" fmla="*/ 119 h 119"/>
                <a:gd name="T4" fmla="*/ 0 w 79"/>
                <a:gd name="T5" fmla="*/ 39 h 119"/>
                <a:gd name="T6" fmla="*/ 39 w 79"/>
                <a:gd name="T7" fmla="*/ 0 h 119"/>
                <a:gd name="T8" fmla="*/ 79 w 79"/>
                <a:gd name="T9" fmla="*/ 3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19">
                  <a:moveTo>
                    <a:pt x="79" y="39"/>
                  </a:moveTo>
                  <a:cubicBezTo>
                    <a:pt x="79" y="61"/>
                    <a:pt x="39" y="119"/>
                    <a:pt x="39" y="119"/>
                  </a:cubicBezTo>
                  <a:cubicBezTo>
                    <a:pt x="39" y="119"/>
                    <a:pt x="0" y="61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cubicBezTo>
                    <a:pt x="61" y="0"/>
                    <a:pt x="79" y="18"/>
                    <a:pt x="79" y="39"/>
                  </a:cubicBezTo>
                  <a:close/>
                </a:path>
              </a:pathLst>
            </a:custGeom>
            <a:solidFill>
              <a:srgbClr val="F15F5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26" name="Oval 21"/>
            <p:cNvSpPr>
              <a:spLocks noChangeArrowheads="1"/>
            </p:cNvSpPr>
            <p:nvPr/>
          </p:nvSpPr>
          <p:spPr bwMode="auto">
            <a:xfrm>
              <a:off x="6827838" y="3857625"/>
              <a:ext cx="131763" cy="134938"/>
            </a:xfrm>
            <a:prstGeom prst="ellipse"/>
            <a:solidFill>
              <a:srgbClr val="F2ECE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27" name="Freeform 22"/>
            <p:cNvSpPr/>
            <p:nvPr/>
          </p:nvSpPr>
          <p:spPr bwMode="auto">
            <a:xfrm>
              <a:off x="6180138" y="5799138"/>
              <a:ext cx="1104900" cy="28575"/>
            </a:xfrm>
            <a:custGeom>
              <a:avLst/>
              <a:gdLst>
                <a:gd name="T0" fmla="*/ 308 w 312"/>
                <a:gd name="T1" fmla="*/ 8 h 8"/>
                <a:gd name="T2" fmla="*/ 4 w 312"/>
                <a:gd name="T3" fmla="*/ 8 h 8"/>
                <a:gd name="T4" fmla="*/ 0 w 312"/>
                <a:gd name="T5" fmla="*/ 4 h 8"/>
                <a:gd name="T6" fmla="*/ 4 w 312"/>
                <a:gd name="T7" fmla="*/ 0 h 8"/>
                <a:gd name="T8" fmla="*/ 44 w 312"/>
                <a:gd name="T9" fmla="*/ 0 h 8"/>
                <a:gd name="T10" fmla="*/ 45 w 312"/>
                <a:gd name="T11" fmla="*/ 2 h 8"/>
                <a:gd name="T12" fmla="*/ 63 w 312"/>
                <a:gd name="T13" fmla="*/ 2 h 8"/>
                <a:gd name="T14" fmla="*/ 60 w 312"/>
                <a:gd name="T15" fmla="*/ 0 h 8"/>
                <a:gd name="T16" fmla="*/ 129 w 312"/>
                <a:gd name="T17" fmla="*/ 0 h 8"/>
                <a:gd name="T18" fmla="*/ 129 w 312"/>
                <a:gd name="T19" fmla="*/ 4 h 8"/>
                <a:gd name="T20" fmla="*/ 169 w 312"/>
                <a:gd name="T21" fmla="*/ 4 h 8"/>
                <a:gd name="T22" fmla="*/ 171 w 312"/>
                <a:gd name="T23" fmla="*/ 0 h 8"/>
                <a:gd name="T24" fmla="*/ 308 w 312"/>
                <a:gd name="T25" fmla="*/ 0 h 8"/>
                <a:gd name="T26" fmla="*/ 312 w 312"/>
                <a:gd name="T27" fmla="*/ 4 h 8"/>
                <a:gd name="T28" fmla="*/ 308 w 312"/>
                <a:gd name="T2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2" h="8">
                  <a:moveTo>
                    <a:pt x="30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4"/>
                    <a:pt x="129" y="4"/>
                    <a:pt x="12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10" y="0"/>
                    <a:pt x="312" y="1"/>
                    <a:pt x="312" y="4"/>
                  </a:cubicBezTo>
                  <a:cubicBezTo>
                    <a:pt x="312" y="6"/>
                    <a:pt x="310" y="8"/>
                    <a:pt x="308" y="8"/>
                  </a:cubicBezTo>
                </a:path>
              </a:pathLst>
            </a:custGeom>
            <a:solidFill>
              <a:srgbClr val="2C82C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pic>
          <p:nvPicPr>
            <p:cNvPr id="2097164" name="Picture 23"/>
            <p:cNvPicPr>
              <a:picLocks noChangeAspect="1" noChangeArrowheads="1"/>
            </p:cNvPicPr>
            <p:nvPr/>
          </p:nvPicPr>
          <p:blipFill>
            <a:blip xmlns:r="http://schemas.openxmlformats.org/officeDocument/2006/relationships" r:embed="rId1"/>
            <a:srcRect/>
            <a:stretch>
              <a:fillRect/>
            </a:stretch>
          </p:blipFill>
          <p:spPr bwMode="auto">
            <a:xfrm>
              <a:off x="6623051" y="5789613"/>
              <a:ext cx="187325" cy="38100"/>
            </a:xfrm>
            <a:prstGeom prst="rect"/>
            <a:noFill/>
            <a:ln>
              <a:noFill/>
            </a:ln>
          </p:spPr>
        </p:pic>
        <p:sp>
          <p:nvSpPr>
            <p:cNvPr id="1049228" name="Freeform 24"/>
            <p:cNvSpPr/>
            <p:nvPr/>
          </p:nvSpPr>
          <p:spPr bwMode="auto">
            <a:xfrm>
              <a:off x="6335713" y="5799138"/>
              <a:ext cx="66675" cy="7938"/>
            </a:xfrm>
            <a:custGeom>
              <a:avLst/>
              <a:gdLst>
                <a:gd name="T0" fmla="*/ 42 w 42"/>
                <a:gd name="T1" fmla="*/ 5 h 5"/>
                <a:gd name="T2" fmla="*/ 2 w 42"/>
                <a:gd name="T3" fmla="*/ 5 h 5"/>
                <a:gd name="T4" fmla="*/ 0 w 42"/>
                <a:gd name="T5" fmla="*/ 0 h 5"/>
                <a:gd name="T6" fmla="*/ 36 w 42"/>
                <a:gd name="T7" fmla="*/ 0 h 5"/>
                <a:gd name="T8" fmla="*/ 42 w 4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42" y="5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42" y="5"/>
                  </a:lnTo>
                  <a:close/>
                </a:path>
              </a:pathLst>
            </a:custGeom>
            <a:solidFill>
              <a:srgbClr val="1C64B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29" name="Freeform 25"/>
            <p:cNvSpPr/>
            <p:nvPr/>
          </p:nvSpPr>
          <p:spPr bwMode="auto">
            <a:xfrm>
              <a:off x="6335713" y="5799138"/>
              <a:ext cx="66675" cy="7938"/>
            </a:xfrm>
            <a:custGeom>
              <a:avLst/>
              <a:gdLst>
                <a:gd name="T0" fmla="*/ 42 w 42"/>
                <a:gd name="T1" fmla="*/ 5 h 5"/>
                <a:gd name="T2" fmla="*/ 2 w 42"/>
                <a:gd name="T3" fmla="*/ 5 h 5"/>
                <a:gd name="T4" fmla="*/ 0 w 42"/>
                <a:gd name="T5" fmla="*/ 0 h 5"/>
                <a:gd name="T6" fmla="*/ 36 w 42"/>
                <a:gd name="T7" fmla="*/ 0 h 5"/>
                <a:gd name="T8" fmla="*/ 42 w 4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42" y="5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42" y="5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30" name="Freeform 26"/>
            <p:cNvSpPr/>
            <p:nvPr/>
          </p:nvSpPr>
          <p:spPr bwMode="auto">
            <a:xfrm>
              <a:off x="8256588" y="1744663"/>
              <a:ext cx="1433513" cy="3090863"/>
            </a:xfrm>
            <a:custGeom>
              <a:avLst/>
              <a:gdLst>
                <a:gd name="T0" fmla="*/ 370 w 405"/>
                <a:gd name="T1" fmla="*/ 0 h 872"/>
                <a:gd name="T2" fmla="*/ 34 w 405"/>
                <a:gd name="T3" fmla="*/ 0 h 872"/>
                <a:gd name="T4" fmla="*/ 0 w 405"/>
                <a:gd name="T5" fmla="*/ 34 h 872"/>
                <a:gd name="T6" fmla="*/ 0 w 405"/>
                <a:gd name="T7" fmla="*/ 837 h 872"/>
                <a:gd name="T8" fmla="*/ 34 w 405"/>
                <a:gd name="T9" fmla="*/ 872 h 872"/>
                <a:gd name="T10" fmla="*/ 370 w 405"/>
                <a:gd name="T11" fmla="*/ 872 h 872"/>
                <a:gd name="T12" fmla="*/ 405 w 405"/>
                <a:gd name="T13" fmla="*/ 837 h 872"/>
                <a:gd name="T14" fmla="*/ 405 w 405"/>
                <a:gd name="T15" fmla="*/ 34 h 872"/>
                <a:gd name="T16" fmla="*/ 370 w 405"/>
                <a:gd name="T17" fmla="*/ 0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" h="872">
                  <a:moveTo>
                    <a:pt x="370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837"/>
                    <a:pt x="0" y="837"/>
                    <a:pt x="0" y="837"/>
                  </a:cubicBezTo>
                  <a:cubicBezTo>
                    <a:pt x="0" y="856"/>
                    <a:pt x="15" y="872"/>
                    <a:pt x="34" y="872"/>
                  </a:cubicBezTo>
                  <a:cubicBezTo>
                    <a:pt x="370" y="872"/>
                    <a:pt x="370" y="872"/>
                    <a:pt x="370" y="872"/>
                  </a:cubicBezTo>
                  <a:cubicBezTo>
                    <a:pt x="389" y="872"/>
                    <a:pt x="405" y="856"/>
                    <a:pt x="405" y="837"/>
                  </a:cubicBezTo>
                  <a:cubicBezTo>
                    <a:pt x="405" y="34"/>
                    <a:pt x="405" y="34"/>
                    <a:pt x="405" y="34"/>
                  </a:cubicBezTo>
                  <a:cubicBezTo>
                    <a:pt x="405" y="15"/>
                    <a:pt x="389" y="0"/>
                    <a:pt x="370" y="0"/>
                  </a:cubicBezTo>
                </a:path>
              </a:pathLst>
            </a:custGeom>
            <a:solidFill>
              <a:srgbClr val="F2ECE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31" name="Freeform 27"/>
            <p:cNvSpPr/>
            <p:nvPr/>
          </p:nvSpPr>
          <p:spPr bwMode="auto">
            <a:xfrm>
              <a:off x="8256588" y="1744663"/>
              <a:ext cx="1433513" cy="244475"/>
            </a:xfrm>
            <a:custGeom>
              <a:avLst/>
              <a:gdLst>
                <a:gd name="T0" fmla="*/ 370 w 405"/>
                <a:gd name="T1" fmla="*/ 0 h 69"/>
                <a:gd name="T2" fmla="*/ 34 w 405"/>
                <a:gd name="T3" fmla="*/ 0 h 69"/>
                <a:gd name="T4" fmla="*/ 0 w 405"/>
                <a:gd name="T5" fmla="*/ 34 h 69"/>
                <a:gd name="T6" fmla="*/ 0 w 405"/>
                <a:gd name="T7" fmla="*/ 69 h 69"/>
                <a:gd name="T8" fmla="*/ 405 w 405"/>
                <a:gd name="T9" fmla="*/ 69 h 69"/>
                <a:gd name="T10" fmla="*/ 405 w 405"/>
                <a:gd name="T11" fmla="*/ 34 h 69"/>
                <a:gd name="T12" fmla="*/ 370 w 405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5" h="69">
                  <a:moveTo>
                    <a:pt x="370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405" y="69"/>
                    <a:pt x="405" y="69"/>
                    <a:pt x="405" y="69"/>
                  </a:cubicBezTo>
                  <a:cubicBezTo>
                    <a:pt x="405" y="34"/>
                    <a:pt x="405" y="34"/>
                    <a:pt x="405" y="34"/>
                  </a:cubicBezTo>
                  <a:cubicBezTo>
                    <a:pt x="405" y="15"/>
                    <a:pt x="389" y="0"/>
                    <a:pt x="370" y="0"/>
                  </a:cubicBezTo>
                  <a:close/>
                </a:path>
              </a:pathLst>
            </a:custGeom>
            <a:solidFill>
              <a:srgbClr val="35328F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32" name="Freeform 28"/>
            <p:cNvSpPr/>
            <p:nvPr/>
          </p:nvSpPr>
          <p:spPr bwMode="auto">
            <a:xfrm>
              <a:off x="8256588" y="4556125"/>
              <a:ext cx="1433513" cy="279400"/>
            </a:xfrm>
            <a:custGeom>
              <a:avLst/>
              <a:gdLst>
                <a:gd name="T0" fmla="*/ 0 w 405"/>
                <a:gd name="T1" fmla="*/ 0 h 79"/>
                <a:gd name="T2" fmla="*/ 0 w 405"/>
                <a:gd name="T3" fmla="*/ 44 h 79"/>
                <a:gd name="T4" fmla="*/ 34 w 405"/>
                <a:gd name="T5" fmla="*/ 79 h 79"/>
                <a:gd name="T6" fmla="*/ 370 w 405"/>
                <a:gd name="T7" fmla="*/ 79 h 79"/>
                <a:gd name="T8" fmla="*/ 405 w 405"/>
                <a:gd name="T9" fmla="*/ 44 h 79"/>
                <a:gd name="T10" fmla="*/ 405 w 405"/>
                <a:gd name="T11" fmla="*/ 0 h 79"/>
                <a:gd name="T12" fmla="*/ 0 w 405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5" h="79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63"/>
                    <a:pt x="15" y="79"/>
                    <a:pt x="34" y="79"/>
                  </a:cubicBezTo>
                  <a:cubicBezTo>
                    <a:pt x="370" y="79"/>
                    <a:pt x="370" y="79"/>
                    <a:pt x="370" y="79"/>
                  </a:cubicBezTo>
                  <a:cubicBezTo>
                    <a:pt x="389" y="79"/>
                    <a:pt x="405" y="63"/>
                    <a:pt x="405" y="44"/>
                  </a:cubicBezTo>
                  <a:cubicBezTo>
                    <a:pt x="405" y="0"/>
                    <a:pt x="405" y="0"/>
                    <a:pt x="40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5328F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33" name="Freeform 29"/>
            <p:cNvSpPr/>
            <p:nvPr/>
          </p:nvSpPr>
          <p:spPr bwMode="auto">
            <a:xfrm>
              <a:off x="9021763" y="2071688"/>
              <a:ext cx="549275" cy="549275"/>
            </a:xfrm>
            <a:custGeom>
              <a:avLst/>
              <a:gdLst>
                <a:gd name="T0" fmla="*/ 125 w 155"/>
                <a:gd name="T1" fmla="*/ 0 h 155"/>
                <a:gd name="T2" fmla="*/ 29 w 155"/>
                <a:gd name="T3" fmla="*/ 0 h 155"/>
                <a:gd name="T4" fmla="*/ 0 w 155"/>
                <a:gd name="T5" fmla="*/ 30 h 155"/>
                <a:gd name="T6" fmla="*/ 0 w 155"/>
                <a:gd name="T7" fmla="*/ 126 h 155"/>
                <a:gd name="T8" fmla="*/ 29 w 155"/>
                <a:gd name="T9" fmla="*/ 155 h 155"/>
                <a:gd name="T10" fmla="*/ 125 w 155"/>
                <a:gd name="T11" fmla="*/ 155 h 155"/>
                <a:gd name="T12" fmla="*/ 155 w 155"/>
                <a:gd name="T13" fmla="*/ 126 h 155"/>
                <a:gd name="T14" fmla="*/ 155 w 155"/>
                <a:gd name="T15" fmla="*/ 30 h 155"/>
                <a:gd name="T16" fmla="*/ 125 w 155"/>
                <a:gd name="T1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5">
                  <a:moveTo>
                    <a:pt x="125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42"/>
                    <a:pt x="13" y="155"/>
                    <a:pt x="29" y="155"/>
                  </a:cubicBezTo>
                  <a:cubicBezTo>
                    <a:pt x="125" y="155"/>
                    <a:pt x="125" y="155"/>
                    <a:pt x="125" y="155"/>
                  </a:cubicBezTo>
                  <a:cubicBezTo>
                    <a:pt x="141" y="155"/>
                    <a:pt x="155" y="142"/>
                    <a:pt x="155" y="126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14"/>
                    <a:pt x="141" y="0"/>
                    <a:pt x="125" y="0"/>
                  </a:cubicBezTo>
                  <a:close/>
                </a:path>
              </a:pathLst>
            </a:custGeom>
            <a:solidFill>
              <a:srgbClr val="F15F5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34" name="Freeform 30"/>
            <p:cNvSpPr/>
            <p:nvPr/>
          </p:nvSpPr>
          <p:spPr bwMode="auto">
            <a:xfrm>
              <a:off x="9021763" y="3736975"/>
              <a:ext cx="549275" cy="549275"/>
            </a:xfrm>
            <a:custGeom>
              <a:avLst/>
              <a:gdLst>
                <a:gd name="T0" fmla="*/ 125 w 155"/>
                <a:gd name="T1" fmla="*/ 0 h 155"/>
                <a:gd name="T2" fmla="*/ 29 w 155"/>
                <a:gd name="T3" fmla="*/ 0 h 155"/>
                <a:gd name="T4" fmla="*/ 0 w 155"/>
                <a:gd name="T5" fmla="*/ 30 h 155"/>
                <a:gd name="T6" fmla="*/ 0 w 155"/>
                <a:gd name="T7" fmla="*/ 126 h 155"/>
                <a:gd name="T8" fmla="*/ 29 w 155"/>
                <a:gd name="T9" fmla="*/ 155 h 155"/>
                <a:gd name="T10" fmla="*/ 125 w 155"/>
                <a:gd name="T11" fmla="*/ 155 h 155"/>
                <a:gd name="T12" fmla="*/ 155 w 155"/>
                <a:gd name="T13" fmla="*/ 126 h 155"/>
                <a:gd name="T14" fmla="*/ 155 w 155"/>
                <a:gd name="T15" fmla="*/ 30 h 155"/>
                <a:gd name="T16" fmla="*/ 125 w 155"/>
                <a:gd name="T1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5">
                  <a:moveTo>
                    <a:pt x="125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42"/>
                    <a:pt x="13" y="155"/>
                    <a:pt x="29" y="155"/>
                  </a:cubicBezTo>
                  <a:cubicBezTo>
                    <a:pt x="125" y="155"/>
                    <a:pt x="125" y="155"/>
                    <a:pt x="125" y="155"/>
                  </a:cubicBezTo>
                  <a:cubicBezTo>
                    <a:pt x="141" y="155"/>
                    <a:pt x="155" y="142"/>
                    <a:pt x="155" y="126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14"/>
                    <a:pt x="141" y="0"/>
                    <a:pt x="125" y="0"/>
                  </a:cubicBezTo>
                  <a:close/>
                </a:path>
              </a:pathLst>
            </a:custGeom>
            <a:solidFill>
              <a:srgbClr val="92B4DF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35" name="Freeform 31"/>
            <p:cNvSpPr/>
            <p:nvPr/>
          </p:nvSpPr>
          <p:spPr bwMode="auto">
            <a:xfrm>
              <a:off x="8372476" y="3736975"/>
              <a:ext cx="549275" cy="549275"/>
            </a:xfrm>
            <a:custGeom>
              <a:avLst/>
              <a:gdLst>
                <a:gd name="T0" fmla="*/ 125 w 155"/>
                <a:gd name="T1" fmla="*/ 0 h 155"/>
                <a:gd name="T2" fmla="*/ 29 w 155"/>
                <a:gd name="T3" fmla="*/ 0 h 155"/>
                <a:gd name="T4" fmla="*/ 0 w 155"/>
                <a:gd name="T5" fmla="*/ 30 h 155"/>
                <a:gd name="T6" fmla="*/ 0 w 155"/>
                <a:gd name="T7" fmla="*/ 126 h 155"/>
                <a:gd name="T8" fmla="*/ 29 w 155"/>
                <a:gd name="T9" fmla="*/ 155 h 155"/>
                <a:gd name="T10" fmla="*/ 125 w 155"/>
                <a:gd name="T11" fmla="*/ 155 h 155"/>
                <a:gd name="T12" fmla="*/ 155 w 155"/>
                <a:gd name="T13" fmla="*/ 126 h 155"/>
                <a:gd name="T14" fmla="*/ 155 w 155"/>
                <a:gd name="T15" fmla="*/ 30 h 155"/>
                <a:gd name="T16" fmla="*/ 125 w 155"/>
                <a:gd name="T1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5">
                  <a:moveTo>
                    <a:pt x="125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42"/>
                    <a:pt x="13" y="155"/>
                    <a:pt x="29" y="155"/>
                  </a:cubicBezTo>
                  <a:cubicBezTo>
                    <a:pt x="125" y="155"/>
                    <a:pt x="125" y="155"/>
                    <a:pt x="125" y="155"/>
                  </a:cubicBezTo>
                  <a:cubicBezTo>
                    <a:pt x="141" y="155"/>
                    <a:pt x="155" y="142"/>
                    <a:pt x="155" y="126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14"/>
                    <a:pt x="141" y="0"/>
                    <a:pt x="125" y="0"/>
                  </a:cubicBezTo>
                  <a:close/>
                </a:path>
              </a:pathLst>
            </a:custGeom>
            <a:solidFill>
              <a:srgbClr val="F15F5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36" name="Freeform 32"/>
            <p:cNvSpPr>
              <a:spLocks noEditPoints="1"/>
            </p:cNvSpPr>
            <p:nvPr/>
          </p:nvSpPr>
          <p:spPr bwMode="auto">
            <a:xfrm>
              <a:off x="8234363" y="4835525"/>
              <a:ext cx="1573213" cy="28575"/>
            </a:xfrm>
            <a:custGeom>
              <a:avLst/>
              <a:gdLst>
                <a:gd name="T0" fmla="*/ 440 w 444"/>
                <a:gd name="T1" fmla="*/ 8 h 8"/>
                <a:gd name="T2" fmla="*/ 362 w 444"/>
                <a:gd name="T3" fmla="*/ 8 h 8"/>
                <a:gd name="T4" fmla="*/ 364 w 444"/>
                <a:gd name="T5" fmla="*/ 0 h 8"/>
                <a:gd name="T6" fmla="*/ 376 w 444"/>
                <a:gd name="T7" fmla="*/ 0 h 8"/>
                <a:gd name="T8" fmla="*/ 378 w 444"/>
                <a:gd name="T9" fmla="*/ 0 h 8"/>
                <a:gd name="T10" fmla="*/ 440 w 444"/>
                <a:gd name="T11" fmla="*/ 0 h 8"/>
                <a:gd name="T12" fmla="*/ 444 w 444"/>
                <a:gd name="T13" fmla="*/ 4 h 8"/>
                <a:gd name="T14" fmla="*/ 440 w 444"/>
                <a:gd name="T15" fmla="*/ 8 h 8"/>
                <a:gd name="T16" fmla="*/ 358 w 444"/>
                <a:gd name="T17" fmla="*/ 8 h 8"/>
                <a:gd name="T18" fmla="*/ 4 w 444"/>
                <a:gd name="T19" fmla="*/ 8 h 8"/>
                <a:gd name="T20" fmla="*/ 0 w 444"/>
                <a:gd name="T21" fmla="*/ 4 h 8"/>
                <a:gd name="T22" fmla="*/ 4 w 444"/>
                <a:gd name="T23" fmla="*/ 0 h 8"/>
                <a:gd name="T24" fmla="*/ 39 w 444"/>
                <a:gd name="T25" fmla="*/ 0 h 8"/>
                <a:gd name="T26" fmla="*/ 40 w 444"/>
                <a:gd name="T27" fmla="*/ 0 h 8"/>
                <a:gd name="T28" fmla="*/ 359 w 444"/>
                <a:gd name="T29" fmla="*/ 0 h 8"/>
                <a:gd name="T30" fmla="*/ 358 w 444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4" h="8">
                  <a:moveTo>
                    <a:pt x="440" y="8"/>
                  </a:moveTo>
                  <a:cubicBezTo>
                    <a:pt x="362" y="8"/>
                    <a:pt x="362" y="8"/>
                    <a:pt x="362" y="8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77" y="0"/>
                    <a:pt x="377" y="0"/>
                    <a:pt x="378" y="0"/>
                  </a:cubicBezTo>
                  <a:cubicBezTo>
                    <a:pt x="440" y="0"/>
                    <a:pt x="440" y="0"/>
                    <a:pt x="440" y="0"/>
                  </a:cubicBezTo>
                  <a:cubicBezTo>
                    <a:pt x="443" y="0"/>
                    <a:pt x="444" y="1"/>
                    <a:pt x="444" y="4"/>
                  </a:cubicBezTo>
                  <a:cubicBezTo>
                    <a:pt x="444" y="6"/>
                    <a:pt x="443" y="8"/>
                    <a:pt x="440" y="8"/>
                  </a:cubicBezTo>
                  <a:moveTo>
                    <a:pt x="35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40" y="0"/>
                    <a:pt x="40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8" y="8"/>
                    <a:pt x="358" y="8"/>
                    <a:pt x="358" y="8"/>
                  </a:cubicBezTo>
                </a:path>
              </a:pathLst>
            </a:custGeom>
            <a:solidFill>
              <a:srgbClr val="2C82C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37" name="Freeform 33"/>
            <p:cNvSpPr>
              <a:spLocks noEditPoints="1"/>
            </p:cNvSpPr>
            <p:nvPr/>
          </p:nvSpPr>
          <p:spPr bwMode="auto">
            <a:xfrm>
              <a:off x="8372476" y="4835525"/>
              <a:ext cx="1201738" cy="0"/>
            </a:xfrm>
            <a:custGeom>
              <a:avLst/>
              <a:gdLst>
                <a:gd name="T0" fmla="*/ 337 w 339"/>
                <a:gd name="T1" fmla="*/ 325 w 339"/>
                <a:gd name="T2" fmla="*/ 325 w 339"/>
                <a:gd name="T3" fmla="*/ 339 w 339"/>
                <a:gd name="T4" fmla="*/ 337 w 339"/>
                <a:gd name="T5" fmla="*/ 320 w 339"/>
                <a:gd name="T6" fmla="*/ 1 w 339"/>
                <a:gd name="T7" fmla="*/ 0 w 339"/>
                <a:gd name="T8" fmla="*/ 320 w 339"/>
                <a:gd name="T9" fmla="*/ 320 w 3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</a:cxnLst>
              <a:rect l="0" t="0" r="r" b="b"/>
              <a:pathLst>
                <a:path w="339">
                  <a:moveTo>
                    <a:pt x="337" y="0"/>
                  </a:moveTo>
                  <a:cubicBezTo>
                    <a:pt x="325" y="0"/>
                    <a:pt x="325" y="0"/>
                    <a:pt x="325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39" y="0"/>
                    <a:pt x="339" y="0"/>
                    <a:pt x="339" y="0"/>
                  </a:cubicBezTo>
                  <a:cubicBezTo>
                    <a:pt x="338" y="0"/>
                    <a:pt x="338" y="0"/>
                    <a:pt x="337" y="0"/>
                  </a:cubicBezTo>
                  <a:moveTo>
                    <a:pt x="32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320" y="0"/>
                    <a:pt x="320" y="0"/>
                    <a:pt x="320" y="0"/>
                  </a:cubicBezTo>
                </a:path>
              </a:pathLst>
            </a:custGeom>
            <a:solidFill>
              <a:srgbClr val="2E489E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38" name="Freeform 34"/>
            <p:cNvSpPr/>
            <p:nvPr/>
          </p:nvSpPr>
          <p:spPr bwMode="auto">
            <a:xfrm>
              <a:off x="10040938" y="3771900"/>
              <a:ext cx="203200" cy="1138238"/>
            </a:xfrm>
            <a:custGeom>
              <a:avLst/>
              <a:gdLst>
                <a:gd name="T0" fmla="*/ 119 w 128"/>
                <a:gd name="T1" fmla="*/ 717 h 717"/>
                <a:gd name="T2" fmla="*/ 0 w 128"/>
                <a:gd name="T3" fmla="*/ 2 h 717"/>
                <a:gd name="T4" fmla="*/ 9 w 128"/>
                <a:gd name="T5" fmla="*/ 0 h 717"/>
                <a:gd name="T6" fmla="*/ 128 w 128"/>
                <a:gd name="T7" fmla="*/ 715 h 717"/>
                <a:gd name="T8" fmla="*/ 119 w 128"/>
                <a:gd name="T9" fmla="*/ 717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17">
                  <a:moveTo>
                    <a:pt x="119" y="717"/>
                  </a:moveTo>
                  <a:lnTo>
                    <a:pt x="0" y="2"/>
                  </a:lnTo>
                  <a:lnTo>
                    <a:pt x="9" y="0"/>
                  </a:lnTo>
                  <a:lnTo>
                    <a:pt x="128" y="715"/>
                  </a:lnTo>
                  <a:lnTo>
                    <a:pt x="119" y="717"/>
                  </a:lnTo>
                  <a:close/>
                </a:path>
              </a:pathLst>
            </a:custGeom>
            <a:solidFill>
              <a:srgbClr val="35328F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39" name="Freeform 35"/>
            <p:cNvSpPr/>
            <p:nvPr/>
          </p:nvSpPr>
          <p:spPr bwMode="auto">
            <a:xfrm>
              <a:off x="10040938" y="3771900"/>
              <a:ext cx="203200" cy="1138238"/>
            </a:xfrm>
            <a:custGeom>
              <a:avLst/>
              <a:gdLst>
                <a:gd name="T0" fmla="*/ 119 w 128"/>
                <a:gd name="T1" fmla="*/ 717 h 717"/>
                <a:gd name="T2" fmla="*/ 0 w 128"/>
                <a:gd name="T3" fmla="*/ 2 h 717"/>
                <a:gd name="T4" fmla="*/ 9 w 128"/>
                <a:gd name="T5" fmla="*/ 0 h 717"/>
                <a:gd name="T6" fmla="*/ 128 w 128"/>
                <a:gd name="T7" fmla="*/ 715 h 717"/>
                <a:gd name="T8" fmla="*/ 119 w 128"/>
                <a:gd name="T9" fmla="*/ 717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17">
                  <a:moveTo>
                    <a:pt x="119" y="717"/>
                  </a:moveTo>
                  <a:lnTo>
                    <a:pt x="0" y="2"/>
                  </a:lnTo>
                  <a:lnTo>
                    <a:pt x="9" y="0"/>
                  </a:lnTo>
                  <a:lnTo>
                    <a:pt x="128" y="715"/>
                  </a:lnTo>
                  <a:lnTo>
                    <a:pt x="119" y="717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40" name="Freeform 36"/>
            <p:cNvSpPr/>
            <p:nvPr/>
          </p:nvSpPr>
          <p:spPr bwMode="auto">
            <a:xfrm>
              <a:off x="9694863" y="3771900"/>
              <a:ext cx="201613" cy="1138238"/>
            </a:xfrm>
            <a:custGeom>
              <a:avLst/>
              <a:gdLst>
                <a:gd name="T0" fmla="*/ 118 w 127"/>
                <a:gd name="T1" fmla="*/ 717 h 717"/>
                <a:gd name="T2" fmla="*/ 0 w 127"/>
                <a:gd name="T3" fmla="*/ 2 h 717"/>
                <a:gd name="T4" fmla="*/ 9 w 127"/>
                <a:gd name="T5" fmla="*/ 0 h 717"/>
                <a:gd name="T6" fmla="*/ 127 w 127"/>
                <a:gd name="T7" fmla="*/ 715 h 717"/>
                <a:gd name="T8" fmla="*/ 118 w 127"/>
                <a:gd name="T9" fmla="*/ 717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17">
                  <a:moveTo>
                    <a:pt x="118" y="717"/>
                  </a:moveTo>
                  <a:lnTo>
                    <a:pt x="0" y="2"/>
                  </a:lnTo>
                  <a:lnTo>
                    <a:pt x="9" y="0"/>
                  </a:lnTo>
                  <a:lnTo>
                    <a:pt x="127" y="715"/>
                  </a:lnTo>
                  <a:lnTo>
                    <a:pt x="118" y="717"/>
                  </a:lnTo>
                  <a:close/>
                </a:path>
              </a:pathLst>
            </a:custGeom>
            <a:solidFill>
              <a:srgbClr val="35328F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41" name="Freeform 37"/>
            <p:cNvSpPr/>
            <p:nvPr/>
          </p:nvSpPr>
          <p:spPr bwMode="auto">
            <a:xfrm>
              <a:off x="9694863" y="3771900"/>
              <a:ext cx="201613" cy="1138238"/>
            </a:xfrm>
            <a:custGeom>
              <a:avLst/>
              <a:gdLst>
                <a:gd name="T0" fmla="*/ 118 w 127"/>
                <a:gd name="T1" fmla="*/ 717 h 717"/>
                <a:gd name="T2" fmla="*/ 0 w 127"/>
                <a:gd name="T3" fmla="*/ 2 h 717"/>
                <a:gd name="T4" fmla="*/ 9 w 127"/>
                <a:gd name="T5" fmla="*/ 0 h 717"/>
                <a:gd name="T6" fmla="*/ 127 w 127"/>
                <a:gd name="T7" fmla="*/ 715 h 717"/>
                <a:gd name="T8" fmla="*/ 118 w 127"/>
                <a:gd name="T9" fmla="*/ 717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17">
                  <a:moveTo>
                    <a:pt x="118" y="717"/>
                  </a:moveTo>
                  <a:lnTo>
                    <a:pt x="0" y="2"/>
                  </a:lnTo>
                  <a:lnTo>
                    <a:pt x="9" y="0"/>
                  </a:lnTo>
                  <a:lnTo>
                    <a:pt x="127" y="715"/>
                  </a:lnTo>
                  <a:lnTo>
                    <a:pt x="118" y="717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42" name="Freeform 38"/>
            <p:cNvSpPr/>
            <p:nvPr/>
          </p:nvSpPr>
          <p:spPr bwMode="auto">
            <a:xfrm>
              <a:off x="9740901" y="4010025"/>
              <a:ext cx="350838" cy="14288"/>
            </a:xfrm>
            <a:custGeom>
              <a:avLst/>
              <a:gdLst>
                <a:gd name="T0" fmla="*/ 221 w 221"/>
                <a:gd name="T1" fmla="*/ 9 h 9"/>
                <a:gd name="T2" fmla="*/ 0 w 221"/>
                <a:gd name="T3" fmla="*/ 9 h 9"/>
                <a:gd name="T4" fmla="*/ 0 w 221"/>
                <a:gd name="T5" fmla="*/ 0 h 9"/>
                <a:gd name="T6" fmla="*/ 221 w 221"/>
                <a:gd name="T7" fmla="*/ 0 h 9"/>
                <a:gd name="T8" fmla="*/ 221 w 221"/>
                <a:gd name="T9" fmla="*/ 9 h 9"/>
                <a:gd name="T10" fmla="*/ 221 w 221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9">
                  <a:moveTo>
                    <a:pt x="221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221" y="0"/>
                  </a:lnTo>
                  <a:lnTo>
                    <a:pt x="221" y="9"/>
                  </a:lnTo>
                  <a:lnTo>
                    <a:pt x="221" y="9"/>
                  </a:lnTo>
                  <a:close/>
                </a:path>
              </a:pathLst>
            </a:custGeom>
            <a:solidFill>
              <a:srgbClr val="35328F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43" name="Freeform 39"/>
            <p:cNvSpPr/>
            <p:nvPr/>
          </p:nvSpPr>
          <p:spPr bwMode="auto">
            <a:xfrm>
              <a:off x="9764713" y="4159250"/>
              <a:ext cx="350838" cy="14288"/>
            </a:xfrm>
            <a:custGeom>
              <a:avLst/>
              <a:gdLst>
                <a:gd name="T0" fmla="*/ 221 w 221"/>
                <a:gd name="T1" fmla="*/ 9 h 9"/>
                <a:gd name="T2" fmla="*/ 0 w 221"/>
                <a:gd name="T3" fmla="*/ 9 h 9"/>
                <a:gd name="T4" fmla="*/ 0 w 221"/>
                <a:gd name="T5" fmla="*/ 0 h 9"/>
                <a:gd name="T6" fmla="*/ 221 w 221"/>
                <a:gd name="T7" fmla="*/ 0 h 9"/>
                <a:gd name="T8" fmla="*/ 221 w 221"/>
                <a:gd name="T9" fmla="*/ 9 h 9"/>
                <a:gd name="T10" fmla="*/ 221 w 221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9">
                  <a:moveTo>
                    <a:pt x="221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221" y="0"/>
                  </a:lnTo>
                  <a:lnTo>
                    <a:pt x="221" y="9"/>
                  </a:lnTo>
                  <a:lnTo>
                    <a:pt x="221" y="9"/>
                  </a:lnTo>
                  <a:close/>
                </a:path>
              </a:pathLst>
            </a:custGeom>
            <a:solidFill>
              <a:srgbClr val="35328F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44" name="Freeform 40"/>
            <p:cNvSpPr/>
            <p:nvPr/>
          </p:nvSpPr>
          <p:spPr bwMode="auto">
            <a:xfrm>
              <a:off x="9790113" y="4311650"/>
              <a:ext cx="350838" cy="14288"/>
            </a:xfrm>
            <a:custGeom>
              <a:avLst/>
              <a:gdLst>
                <a:gd name="T0" fmla="*/ 221 w 221"/>
                <a:gd name="T1" fmla="*/ 9 h 9"/>
                <a:gd name="T2" fmla="*/ 0 w 221"/>
                <a:gd name="T3" fmla="*/ 9 h 9"/>
                <a:gd name="T4" fmla="*/ 0 w 221"/>
                <a:gd name="T5" fmla="*/ 0 h 9"/>
                <a:gd name="T6" fmla="*/ 221 w 221"/>
                <a:gd name="T7" fmla="*/ 0 h 9"/>
                <a:gd name="T8" fmla="*/ 221 w 221"/>
                <a:gd name="T9" fmla="*/ 9 h 9"/>
                <a:gd name="T10" fmla="*/ 221 w 221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9">
                  <a:moveTo>
                    <a:pt x="221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221" y="0"/>
                  </a:lnTo>
                  <a:lnTo>
                    <a:pt x="221" y="9"/>
                  </a:lnTo>
                  <a:lnTo>
                    <a:pt x="221" y="9"/>
                  </a:lnTo>
                  <a:close/>
                </a:path>
              </a:pathLst>
            </a:custGeom>
            <a:solidFill>
              <a:srgbClr val="35328F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45" name="Freeform 41"/>
            <p:cNvSpPr/>
            <p:nvPr/>
          </p:nvSpPr>
          <p:spPr bwMode="auto">
            <a:xfrm>
              <a:off x="9815513" y="4464050"/>
              <a:ext cx="350838" cy="14288"/>
            </a:xfrm>
            <a:custGeom>
              <a:avLst/>
              <a:gdLst>
                <a:gd name="T0" fmla="*/ 221 w 221"/>
                <a:gd name="T1" fmla="*/ 9 h 9"/>
                <a:gd name="T2" fmla="*/ 0 w 221"/>
                <a:gd name="T3" fmla="*/ 9 h 9"/>
                <a:gd name="T4" fmla="*/ 0 w 221"/>
                <a:gd name="T5" fmla="*/ 0 h 9"/>
                <a:gd name="T6" fmla="*/ 221 w 221"/>
                <a:gd name="T7" fmla="*/ 0 h 9"/>
                <a:gd name="T8" fmla="*/ 221 w 221"/>
                <a:gd name="T9" fmla="*/ 9 h 9"/>
                <a:gd name="T10" fmla="*/ 221 w 221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9">
                  <a:moveTo>
                    <a:pt x="221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221" y="0"/>
                  </a:lnTo>
                  <a:lnTo>
                    <a:pt x="221" y="9"/>
                  </a:lnTo>
                  <a:lnTo>
                    <a:pt x="221" y="9"/>
                  </a:lnTo>
                  <a:close/>
                </a:path>
              </a:pathLst>
            </a:custGeom>
            <a:solidFill>
              <a:srgbClr val="35328F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46" name="Freeform 42"/>
            <p:cNvSpPr/>
            <p:nvPr/>
          </p:nvSpPr>
          <p:spPr bwMode="auto">
            <a:xfrm>
              <a:off x="9839326" y="4611688"/>
              <a:ext cx="350838" cy="14288"/>
            </a:xfrm>
            <a:custGeom>
              <a:avLst/>
              <a:gdLst>
                <a:gd name="T0" fmla="*/ 221 w 221"/>
                <a:gd name="T1" fmla="*/ 9 h 9"/>
                <a:gd name="T2" fmla="*/ 0 w 221"/>
                <a:gd name="T3" fmla="*/ 9 h 9"/>
                <a:gd name="T4" fmla="*/ 0 w 221"/>
                <a:gd name="T5" fmla="*/ 0 h 9"/>
                <a:gd name="T6" fmla="*/ 221 w 221"/>
                <a:gd name="T7" fmla="*/ 0 h 9"/>
                <a:gd name="T8" fmla="*/ 221 w 221"/>
                <a:gd name="T9" fmla="*/ 9 h 9"/>
                <a:gd name="T10" fmla="*/ 221 w 221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9">
                  <a:moveTo>
                    <a:pt x="221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221" y="0"/>
                  </a:lnTo>
                  <a:lnTo>
                    <a:pt x="221" y="9"/>
                  </a:lnTo>
                  <a:lnTo>
                    <a:pt x="221" y="9"/>
                  </a:lnTo>
                  <a:close/>
                </a:path>
              </a:pathLst>
            </a:custGeom>
            <a:solidFill>
              <a:srgbClr val="35328F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47" name="Freeform 43"/>
            <p:cNvSpPr/>
            <p:nvPr/>
          </p:nvSpPr>
          <p:spPr bwMode="auto">
            <a:xfrm>
              <a:off x="9864726" y="4764088"/>
              <a:ext cx="350838" cy="14288"/>
            </a:xfrm>
            <a:custGeom>
              <a:avLst/>
              <a:gdLst>
                <a:gd name="T0" fmla="*/ 221 w 221"/>
                <a:gd name="T1" fmla="*/ 9 h 9"/>
                <a:gd name="T2" fmla="*/ 0 w 221"/>
                <a:gd name="T3" fmla="*/ 9 h 9"/>
                <a:gd name="T4" fmla="*/ 0 w 221"/>
                <a:gd name="T5" fmla="*/ 0 h 9"/>
                <a:gd name="T6" fmla="*/ 221 w 221"/>
                <a:gd name="T7" fmla="*/ 0 h 9"/>
                <a:gd name="T8" fmla="*/ 221 w 221"/>
                <a:gd name="T9" fmla="*/ 9 h 9"/>
                <a:gd name="T10" fmla="*/ 221 w 221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9">
                  <a:moveTo>
                    <a:pt x="221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221" y="0"/>
                  </a:lnTo>
                  <a:lnTo>
                    <a:pt x="221" y="9"/>
                  </a:lnTo>
                  <a:lnTo>
                    <a:pt x="221" y="9"/>
                  </a:lnTo>
                  <a:close/>
                </a:path>
              </a:pathLst>
            </a:custGeom>
            <a:solidFill>
              <a:srgbClr val="35328F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48" name="Freeform 44"/>
            <p:cNvSpPr/>
            <p:nvPr/>
          </p:nvSpPr>
          <p:spPr bwMode="auto">
            <a:xfrm>
              <a:off x="9496426" y="3771900"/>
              <a:ext cx="201613" cy="1138238"/>
            </a:xfrm>
            <a:custGeom>
              <a:avLst/>
              <a:gdLst>
                <a:gd name="T0" fmla="*/ 9 w 127"/>
                <a:gd name="T1" fmla="*/ 717 h 717"/>
                <a:gd name="T2" fmla="*/ 0 w 127"/>
                <a:gd name="T3" fmla="*/ 715 h 717"/>
                <a:gd name="T4" fmla="*/ 118 w 127"/>
                <a:gd name="T5" fmla="*/ 0 h 717"/>
                <a:gd name="T6" fmla="*/ 127 w 127"/>
                <a:gd name="T7" fmla="*/ 2 h 717"/>
                <a:gd name="T8" fmla="*/ 9 w 127"/>
                <a:gd name="T9" fmla="*/ 717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17">
                  <a:moveTo>
                    <a:pt x="9" y="717"/>
                  </a:moveTo>
                  <a:lnTo>
                    <a:pt x="0" y="715"/>
                  </a:lnTo>
                  <a:lnTo>
                    <a:pt x="118" y="0"/>
                  </a:lnTo>
                  <a:lnTo>
                    <a:pt x="127" y="2"/>
                  </a:lnTo>
                  <a:lnTo>
                    <a:pt x="9" y="717"/>
                  </a:ln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49" name="Freeform 45"/>
            <p:cNvSpPr/>
            <p:nvPr/>
          </p:nvSpPr>
          <p:spPr bwMode="auto">
            <a:xfrm>
              <a:off x="9496426" y="3771900"/>
              <a:ext cx="201613" cy="1138238"/>
            </a:xfrm>
            <a:custGeom>
              <a:avLst/>
              <a:gdLst>
                <a:gd name="T0" fmla="*/ 9 w 127"/>
                <a:gd name="T1" fmla="*/ 717 h 717"/>
                <a:gd name="T2" fmla="*/ 0 w 127"/>
                <a:gd name="T3" fmla="*/ 715 h 717"/>
                <a:gd name="T4" fmla="*/ 118 w 127"/>
                <a:gd name="T5" fmla="*/ 0 h 717"/>
                <a:gd name="T6" fmla="*/ 127 w 127"/>
                <a:gd name="T7" fmla="*/ 2 h 717"/>
                <a:gd name="T8" fmla="*/ 9 w 127"/>
                <a:gd name="T9" fmla="*/ 717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17">
                  <a:moveTo>
                    <a:pt x="9" y="717"/>
                  </a:moveTo>
                  <a:lnTo>
                    <a:pt x="0" y="715"/>
                  </a:lnTo>
                  <a:lnTo>
                    <a:pt x="118" y="0"/>
                  </a:lnTo>
                  <a:lnTo>
                    <a:pt x="127" y="2"/>
                  </a:lnTo>
                  <a:lnTo>
                    <a:pt x="9" y="717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50" name="Freeform 46"/>
            <p:cNvSpPr/>
            <p:nvPr/>
          </p:nvSpPr>
          <p:spPr bwMode="auto">
            <a:xfrm>
              <a:off x="9842501" y="3771900"/>
              <a:ext cx="203200" cy="1138238"/>
            </a:xfrm>
            <a:custGeom>
              <a:avLst/>
              <a:gdLst>
                <a:gd name="T0" fmla="*/ 9 w 128"/>
                <a:gd name="T1" fmla="*/ 717 h 717"/>
                <a:gd name="T2" fmla="*/ 0 w 128"/>
                <a:gd name="T3" fmla="*/ 715 h 717"/>
                <a:gd name="T4" fmla="*/ 119 w 128"/>
                <a:gd name="T5" fmla="*/ 0 h 717"/>
                <a:gd name="T6" fmla="*/ 128 w 128"/>
                <a:gd name="T7" fmla="*/ 2 h 717"/>
                <a:gd name="T8" fmla="*/ 9 w 128"/>
                <a:gd name="T9" fmla="*/ 717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17">
                  <a:moveTo>
                    <a:pt x="9" y="717"/>
                  </a:moveTo>
                  <a:lnTo>
                    <a:pt x="0" y="715"/>
                  </a:lnTo>
                  <a:lnTo>
                    <a:pt x="119" y="0"/>
                  </a:lnTo>
                  <a:lnTo>
                    <a:pt x="128" y="2"/>
                  </a:lnTo>
                  <a:lnTo>
                    <a:pt x="9" y="717"/>
                  </a:ln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51" name="Freeform 47"/>
            <p:cNvSpPr/>
            <p:nvPr/>
          </p:nvSpPr>
          <p:spPr bwMode="auto">
            <a:xfrm>
              <a:off x="9842501" y="3771900"/>
              <a:ext cx="203200" cy="1138238"/>
            </a:xfrm>
            <a:custGeom>
              <a:avLst/>
              <a:gdLst>
                <a:gd name="T0" fmla="*/ 9 w 128"/>
                <a:gd name="T1" fmla="*/ 717 h 717"/>
                <a:gd name="T2" fmla="*/ 0 w 128"/>
                <a:gd name="T3" fmla="*/ 715 h 717"/>
                <a:gd name="T4" fmla="*/ 119 w 128"/>
                <a:gd name="T5" fmla="*/ 0 h 717"/>
                <a:gd name="T6" fmla="*/ 128 w 128"/>
                <a:gd name="T7" fmla="*/ 2 h 717"/>
                <a:gd name="T8" fmla="*/ 9 w 128"/>
                <a:gd name="T9" fmla="*/ 717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17">
                  <a:moveTo>
                    <a:pt x="9" y="717"/>
                  </a:moveTo>
                  <a:lnTo>
                    <a:pt x="0" y="715"/>
                  </a:lnTo>
                  <a:lnTo>
                    <a:pt x="119" y="0"/>
                  </a:lnTo>
                  <a:lnTo>
                    <a:pt x="128" y="2"/>
                  </a:lnTo>
                  <a:lnTo>
                    <a:pt x="9" y="717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52" name="Freeform 48"/>
            <p:cNvSpPr/>
            <p:nvPr/>
          </p:nvSpPr>
          <p:spPr bwMode="auto">
            <a:xfrm>
              <a:off x="9648826" y="4010025"/>
              <a:ext cx="346075" cy="14288"/>
            </a:xfrm>
            <a:custGeom>
              <a:avLst/>
              <a:gdLst>
                <a:gd name="T0" fmla="*/ 218 w 218"/>
                <a:gd name="T1" fmla="*/ 9 h 9"/>
                <a:gd name="T2" fmla="*/ 0 w 218"/>
                <a:gd name="T3" fmla="*/ 9 h 9"/>
                <a:gd name="T4" fmla="*/ 0 w 218"/>
                <a:gd name="T5" fmla="*/ 0 h 9"/>
                <a:gd name="T6" fmla="*/ 218 w 218"/>
                <a:gd name="T7" fmla="*/ 0 h 9"/>
                <a:gd name="T8" fmla="*/ 218 w 218"/>
                <a:gd name="T9" fmla="*/ 9 h 9"/>
                <a:gd name="T10" fmla="*/ 218 w 21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8" h="9">
                  <a:moveTo>
                    <a:pt x="218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9"/>
                  </a:lnTo>
                  <a:lnTo>
                    <a:pt x="218" y="9"/>
                  </a:ln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53" name="Freeform 49"/>
            <p:cNvSpPr/>
            <p:nvPr/>
          </p:nvSpPr>
          <p:spPr bwMode="auto">
            <a:xfrm>
              <a:off x="9623426" y="4159250"/>
              <a:ext cx="347663" cy="14288"/>
            </a:xfrm>
            <a:custGeom>
              <a:avLst/>
              <a:gdLst>
                <a:gd name="T0" fmla="*/ 219 w 219"/>
                <a:gd name="T1" fmla="*/ 9 h 9"/>
                <a:gd name="T2" fmla="*/ 0 w 219"/>
                <a:gd name="T3" fmla="*/ 9 h 9"/>
                <a:gd name="T4" fmla="*/ 0 w 219"/>
                <a:gd name="T5" fmla="*/ 0 h 9"/>
                <a:gd name="T6" fmla="*/ 219 w 219"/>
                <a:gd name="T7" fmla="*/ 0 h 9"/>
                <a:gd name="T8" fmla="*/ 219 w 219"/>
                <a:gd name="T9" fmla="*/ 9 h 9"/>
                <a:gd name="T10" fmla="*/ 219 w 219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9">
                  <a:moveTo>
                    <a:pt x="219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219" y="0"/>
                  </a:lnTo>
                  <a:lnTo>
                    <a:pt x="219" y="9"/>
                  </a:lnTo>
                  <a:lnTo>
                    <a:pt x="219" y="9"/>
                  </a:ln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54" name="Freeform 50"/>
            <p:cNvSpPr/>
            <p:nvPr/>
          </p:nvSpPr>
          <p:spPr bwMode="auto">
            <a:xfrm>
              <a:off x="9598026" y="4311650"/>
              <a:ext cx="347663" cy="14288"/>
            </a:xfrm>
            <a:custGeom>
              <a:avLst/>
              <a:gdLst>
                <a:gd name="T0" fmla="*/ 219 w 219"/>
                <a:gd name="T1" fmla="*/ 9 h 9"/>
                <a:gd name="T2" fmla="*/ 0 w 219"/>
                <a:gd name="T3" fmla="*/ 9 h 9"/>
                <a:gd name="T4" fmla="*/ 0 w 219"/>
                <a:gd name="T5" fmla="*/ 0 h 9"/>
                <a:gd name="T6" fmla="*/ 219 w 219"/>
                <a:gd name="T7" fmla="*/ 0 h 9"/>
                <a:gd name="T8" fmla="*/ 219 w 219"/>
                <a:gd name="T9" fmla="*/ 9 h 9"/>
                <a:gd name="T10" fmla="*/ 219 w 219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9">
                  <a:moveTo>
                    <a:pt x="219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219" y="0"/>
                  </a:lnTo>
                  <a:lnTo>
                    <a:pt x="219" y="9"/>
                  </a:lnTo>
                  <a:lnTo>
                    <a:pt x="219" y="9"/>
                  </a:ln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55" name="Freeform 51"/>
            <p:cNvSpPr/>
            <p:nvPr/>
          </p:nvSpPr>
          <p:spPr bwMode="auto">
            <a:xfrm>
              <a:off x="9574213" y="4464050"/>
              <a:ext cx="347663" cy="14288"/>
            </a:xfrm>
            <a:custGeom>
              <a:avLst/>
              <a:gdLst>
                <a:gd name="T0" fmla="*/ 219 w 219"/>
                <a:gd name="T1" fmla="*/ 9 h 9"/>
                <a:gd name="T2" fmla="*/ 0 w 219"/>
                <a:gd name="T3" fmla="*/ 9 h 9"/>
                <a:gd name="T4" fmla="*/ 0 w 219"/>
                <a:gd name="T5" fmla="*/ 0 h 9"/>
                <a:gd name="T6" fmla="*/ 219 w 219"/>
                <a:gd name="T7" fmla="*/ 0 h 9"/>
                <a:gd name="T8" fmla="*/ 219 w 219"/>
                <a:gd name="T9" fmla="*/ 9 h 9"/>
                <a:gd name="T10" fmla="*/ 219 w 219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9">
                  <a:moveTo>
                    <a:pt x="219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219" y="0"/>
                  </a:lnTo>
                  <a:lnTo>
                    <a:pt x="219" y="9"/>
                  </a:lnTo>
                  <a:lnTo>
                    <a:pt x="219" y="9"/>
                  </a:ln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56" name="Freeform 52"/>
            <p:cNvSpPr/>
            <p:nvPr/>
          </p:nvSpPr>
          <p:spPr bwMode="auto">
            <a:xfrm>
              <a:off x="9548813" y="4611688"/>
              <a:ext cx="350838" cy="14288"/>
            </a:xfrm>
            <a:custGeom>
              <a:avLst/>
              <a:gdLst>
                <a:gd name="T0" fmla="*/ 221 w 221"/>
                <a:gd name="T1" fmla="*/ 9 h 9"/>
                <a:gd name="T2" fmla="*/ 0 w 221"/>
                <a:gd name="T3" fmla="*/ 9 h 9"/>
                <a:gd name="T4" fmla="*/ 0 w 221"/>
                <a:gd name="T5" fmla="*/ 0 h 9"/>
                <a:gd name="T6" fmla="*/ 221 w 221"/>
                <a:gd name="T7" fmla="*/ 0 h 9"/>
                <a:gd name="T8" fmla="*/ 221 w 221"/>
                <a:gd name="T9" fmla="*/ 9 h 9"/>
                <a:gd name="T10" fmla="*/ 221 w 221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9">
                  <a:moveTo>
                    <a:pt x="221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221" y="0"/>
                  </a:lnTo>
                  <a:lnTo>
                    <a:pt x="221" y="9"/>
                  </a:lnTo>
                  <a:lnTo>
                    <a:pt x="221" y="9"/>
                  </a:ln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57" name="Freeform 53"/>
            <p:cNvSpPr/>
            <p:nvPr/>
          </p:nvSpPr>
          <p:spPr bwMode="auto">
            <a:xfrm>
              <a:off x="9525001" y="4764088"/>
              <a:ext cx="350838" cy="14288"/>
            </a:xfrm>
            <a:custGeom>
              <a:avLst/>
              <a:gdLst>
                <a:gd name="T0" fmla="*/ 221 w 221"/>
                <a:gd name="T1" fmla="*/ 9 h 9"/>
                <a:gd name="T2" fmla="*/ 0 w 221"/>
                <a:gd name="T3" fmla="*/ 9 h 9"/>
                <a:gd name="T4" fmla="*/ 0 w 221"/>
                <a:gd name="T5" fmla="*/ 0 h 9"/>
                <a:gd name="T6" fmla="*/ 221 w 221"/>
                <a:gd name="T7" fmla="*/ 0 h 9"/>
                <a:gd name="T8" fmla="*/ 221 w 221"/>
                <a:gd name="T9" fmla="*/ 9 h 9"/>
                <a:gd name="T10" fmla="*/ 221 w 221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9">
                  <a:moveTo>
                    <a:pt x="221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221" y="0"/>
                  </a:lnTo>
                  <a:lnTo>
                    <a:pt x="221" y="9"/>
                  </a:lnTo>
                  <a:lnTo>
                    <a:pt x="221" y="9"/>
                  </a:ln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58" name="Freeform 54"/>
            <p:cNvSpPr/>
            <p:nvPr/>
          </p:nvSpPr>
          <p:spPr bwMode="auto">
            <a:xfrm>
              <a:off x="9663113" y="3757613"/>
              <a:ext cx="423863" cy="42863"/>
            </a:xfrm>
            <a:custGeom>
              <a:avLst/>
              <a:gdLst>
                <a:gd name="T0" fmla="*/ 267 w 267"/>
                <a:gd name="T1" fmla="*/ 27 h 27"/>
                <a:gd name="T2" fmla="*/ 0 w 267"/>
                <a:gd name="T3" fmla="*/ 27 h 27"/>
                <a:gd name="T4" fmla="*/ 0 w 267"/>
                <a:gd name="T5" fmla="*/ 0 h 27"/>
                <a:gd name="T6" fmla="*/ 267 w 267"/>
                <a:gd name="T7" fmla="*/ 0 h 27"/>
                <a:gd name="T8" fmla="*/ 267 w 267"/>
                <a:gd name="T9" fmla="*/ 27 h 27"/>
                <a:gd name="T10" fmla="*/ 267 w 267"/>
                <a:gd name="T1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27">
                  <a:moveTo>
                    <a:pt x="267" y="27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27"/>
                  </a:lnTo>
                  <a:lnTo>
                    <a:pt x="267" y="27"/>
                  </a:lnTo>
                  <a:close/>
                </a:path>
              </a:pathLst>
            </a:custGeom>
            <a:solidFill>
              <a:srgbClr val="205DA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59" name="Freeform 55"/>
            <p:cNvSpPr/>
            <p:nvPr/>
          </p:nvSpPr>
          <p:spPr bwMode="auto">
            <a:xfrm>
              <a:off x="10364788" y="2673350"/>
              <a:ext cx="481013" cy="893763"/>
            </a:xfrm>
            <a:custGeom>
              <a:avLst/>
              <a:gdLst>
                <a:gd name="T0" fmla="*/ 60 w 303"/>
                <a:gd name="T1" fmla="*/ 563 h 563"/>
                <a:gd name="T2" fmla="*/ 33 w 303"/>
                <a:gd name="T3" fmla="*/ 293 h 563"/>
                <a:gd name="T4" fmla="*/ 0 w 303"/>
                <a:gd name="T5" fmla="*/ 5 h 563"/>
                <a:gd name="T6" fmla="*/ 26 w 303"/>
                <a:gd name="T7" fmla="*/ 0 h 563"/>
                <a:gd name="T8" fmla="*/ 87 w 303"/>
                <a:gd name="T9" fmla="*/ 275 h 563"/>
                <a:gd name="T10" fmla="*/ 180 w 303"/>
                <a:gd name="T11" fmla="*/ 281 h 563"/>
                <a:gd name="T12" fmla="*/ 276 w 303"/>
                <a:gd name="T13" fmla="*/ 5 h 563"/>
                <a:gd name="T14" fmla="*/ 303 w 303"/>
                <a:gd name="T15" fmla="*/ 9 h 563"/>
                <a:gd name="T16" fmla="*/ 232 w 303"/>
                <a:gd name="T17" fmla="*/ 304 h 563"/>
                <a:gd name="T18" fmla="*/ 236 w 303"/>
                <a:gd name="T19" fmla="*/ 556 h 563"/>
                <a:gd name="T20" fmla="*/ 60 w 303"/>
                <a:gd name="T21" fmla="*/ 5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3" h="563">
                  <a:moveTo>
                    <a:pt x="60" y="563"/>
                  </a:moveTo>
                  <a:lnTo>
                    <a:pt x="33" y="293"/>
                  </a:lnTo>
                  <a:lnTo>
                    <a:pt x="0" y="5"/>
                  </a:lnTo>
                  <a:lnTo>
                    <a:pt x="26" y="0"/>
                  </a:lnTo>
                  <a:lnTo>
                    <a:pt x="87" y="275"/>
                  </a:lnTo>
                  <a:lnTo>
                    <a:pt x="180" y="281"/>
                  </a:lnTo>
                  <a:lnTo>
                    <a:pt x="276" y="5"/>
                  </a:lnTo>
                  <a:lnTo>
                    <a:pt x="303" y="9"/>
                  </a:lnTo>
                  <a:lnTo>
                    <a:pt x="232" y="304"/>
                  </a:lnTo>
                  <a:lnTo>
                    <a:pt x="236" y="556"/>
                  </a:lnTo>
                  <a:lnTo>
                    <a:pt x="60" y="563"/>
                  </a:lnTo>
                  <a:close/>
                </a:path>
              </a:pathLst>
            </a:custGeom>
            <a:solidFill>
              <a:srgbClr val="F2ECE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60" name="Freeform 56"/>
            <p:cNvSpPr/>
            <p:nvPr/>
          </p:nvSpPr>
          <p:spPr bwMode="auto">
            <a:xfrm>
              <a:off x="10364788" y="2673350"/>
              <a:ext cx="481013" cy="893763"/>
            </a:xfrm>
            <a:custGeom>
              <a:avLst/>
              <a:gdLst>
                <a:gd name="T0" fmla="*/ 60 w 303"/>
                <a:gd name="T1" fmla="*/ 563 h 563"/>
                <a:gd name="T2" fmla="*/ 33 w 303"/>
                <a:gd name="T3" fmla="*/ 293 h 563"/>
                <a:gd name="T4" fmla="*/ 0 w 303"/>
                <a:gd name="T5" fmla="*/ 5 h 563"/>
                <a:gd name="T6" fmla="*/ 26 w 303"/>
                <a:gd name="T7" fmla="*/ 0 h 563"/>
                <a:gd name="T8" fmla="*/ 87 w 303"/>
                <a:gd name="T9" fmla="*/ 275 h 563"/>
                <a:gd name="T10" fmla="*/ 180 w 303"/>
                <a:gd name="T11" fmla="*/ 281 h 563"/>
                <a:gd name="T12" fmla="*/ 276 w 303"/>
                <a:gd name="T13" fmla="*/ 5 h 563"/>
                <a:gd name="T14" fmla="*/ 303 w 303"/>
                <a:gd name="T15" fmla="*/ 9 h 563"/>
                <a:gd name="T16" fmla="*/ 232 w 303"/>
                <a:gd name="T17" fmla="*/ 304 h 563"/>
                <a:gd name="T18" fmla="*/ 236 w 303"/>
                <a:gd name="T19" fmla="*/ 556 h 563"/>
                <a:gd name="T20" fmla="*/ 60 w 303"/>
                <a:gd name="T21" fmla="*/ 5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3" h="563">
                  <a:moveTo>
                    <a:pt x="60" y="563"/>
                  </a:moveTo>
                  <a:lnTo>
                    <a:pt x="33" y="293"/>
                  </a:lnTo>
                  <a:lnTo>
                    <a:pt x="0" y="5"/>
                  </a:lnTo>
                  <a:lnTo>
                    <a:pt x="26" y="0"/>
                  </a:lnTo>
                  <a:lnTo>
                    <a:pt x="87" y="275"/>
                  </a:lnTo>
                  <a:lnTo>
                    <a:pt x="180" y="281"/>
                  </a:lnTo>
                  <a:lnTo>
                    <a:pt x="276" y="5"/>
                  </a:lnTo>
                  <a:lnTo>
                    <a:pt x="303" y="9"/>
                  </a:lnTo>
                  <a:lnTo>
                    <a:pt x="232" y="304"/>
                  </a:lnTo>
                  <a:lnTo>
                    <a:pt x="236" y="556"/>
                  </a:lnTo>
                  <a:lnTo>
                    <a:pt x="60" y="563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61" name="Freeform 57"/>
            <p:cNvSpPr/>
            <p:nvPr/>
          </p:nvSpPr>
          <p:spPr bwMode="auto">
            <a:xfrm>
              <a:off x="10502901" y="2914650"/>
              <a:ext cx="169863" cy="195263"/>
            </a:xfrm>
            <a:custGeom>
              <a:avLst/>
              <a:gdLst>
                <a:gd name="T0" fmla="*/ 3 w 48"/>
                <a:gd name="T1" fmla="*/ 19 h 55"/>
                <a:gd name="T2" fmla="*/ 16 w 48"/>
                <a:gd name="T3" fmla="*/ 52 h 55"/>
                <a:gd name="T4" fmla="*/ 45 w 48"/>
                <a:gd name="T5" fmla="*/ 30 h 55"/>
                <a:gd name="T6" fmla="*/ 30 w 48"/>
                <a:gd name="T7" fmla="*/ 4 h 55"/>
                <a:gd name="T8" fmla="*/ 3 w 48"/>
                <a:gd name="T9" fmla="*/ 1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5">
                  <a:moveTo>
                    <a:pt x="3" y="19"/>
                  </a:moveTo>
                  <a:cubicBezTo>
                    <a:pt x="0" y="30"/>
                    <a:pt x="5" y="49"/>
                    <a:pt x="16" y="52"/>
                  </a:cubicBezTo>
                  <a:cubicBezTo>
                    <a:pt x="28" y="55"/>
                    <a:pt x="42" y="42"/>
                    <a:pt x="45" y="30"/>
                  </a:cubicBezTo>
                  <a:cubicBezTo>
                    <a:pt x="48" y="19"/>
                    <a:pt x="41" y="7"/>
                    <a:pt x="30" y="4"/>
                  </a:cubicBezTo>
                  <a:cubicBezTo>
                    <a:pt x="18" y="0"/>
                    <a:pt x="6" y="7"/>
                    <a:pt x="3" y="19"/>
                  </a:cubicBezTo>
                  <a:close/>
                </a:path>
              </a:pathLst>
            </a:custGeom>
            <a:solidFill>
              <a:srgbClr val="F15F5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62" name="Freeform 58"/>
            <p:cNvSpPr/>
            <p:nvPr/>
          </p:nvSpPr>
          <p:spPr bwMode="auto">
            <a:xfrm>
              <a:off x="10541001" y="2921000"/>
              <a:ext cx="131763" cy="174625"/>
            </a:xfrm>
            <a:custGeom>
              <a:avLst/>
              <a:gdLst>
                <a:gd name="T0" fmla="*/ 7 w 37"/>
                <a:gd name="T1" fmla="*/ 10 h 49"/>
                <a:gd name="T2" fmla="*/ 0 w 37"/>
                <a:gd name="T3" fmla="*/ 6 h 49"/>
                <a:gd name="T4" fmla="*/ 0 w 37"/>
                <a:gd name="T5" fmla="*/ 5 h 49"/>
                <a:gd name="T6" fmla="*/ 19 w 37"/>
                <a:gd name="T7" fmla="*/ 2 h 49"/>
                <a:gd name="T8" fmla="*/ 34 w 37"/>
                <a:gd name="T9" fmla="*/ 28 h 49"/>
                <a:gd name="T10" fmla="*/ 15 w 37"/>
                <a:gd name="T11" fmla="*/ 49 h 49"/>
                <a:gd name="T12" fmla="*/ 17 w 37"/>
                <a:gd name="T13" fmla="*/ 42 h 49"/>
                <a:gd name="T14" fmla="*/ 25 w 37"/>
                <a:gd name="T15" fmla="*/ 15 h 49"/>
                <a:gd name="T16" fmla="*/ 7 w 37"/>
                <a:gd name="T17" fmla="*/ 1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49">
                  <a:moveTo>
                    <a:pt x="7" y="10"/>
                  </a:moveTo>
                  <a:cubicBezTo>
                    <a:pt x="5" y="10"/>
                    <a:pt x="2" y="8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5" y="1"/>
                    <a:pt x="12" y="0"/>
                    <a:pt x="19" y="2"/>
                  </a:cubicBezTo>
                  <a:cubicBezTo>
                    <a:pt x="30" y="5"/>
                    <a:pt x="37" y="17"/>
                    <a:pt x="34" y="28"/>
                  </a:cubicBezTo>
                  <a:cubicBezTo>
                    <a:pt x="32" y="37"/>
                    <a:pt x="24" y="46"/>
                    <a:pt x="15" y="49"/>
                  </a:cubicBezTo>
                  <a:cubicBezTo>
                    <a:pt x="16" y="47"/>
                    <a:pt x="16" y="45"/>
                    <a:pt x="17" y="42"/>
                  </a:cubicBezTo>
                  <a:cubicBezTo>
                    <a:pt x="19" y="33"/>
                    <a:pt x="22" y="24"/>
                    <a:pt x="25" y="15"/>
                  </a:cubicBezTo>
                  <a:cubicBezTo>
                    <a:pt x="19" y="14"/>
                    <a:pt x="13" y="12"/>
                    <a:pt x="7" y="10"/>
                  </a:cubicBezTo>
                  <a:close/>
                </a:path>
              </a:pathLst>
            </a:custGeom>
            <a:solidFill>
              <a:srgbClr val="3E349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63" name="Freeform 59"/>
            <p:cNvSpPr/>
            <p:nvPr/>
          </p:nvSpPr>
          <p:spPr bwMode="auto">
            <a:xfrm>
              <a:off x="10594976" y="3013075"/>
              <a:ext cx="49213" cy="46038"/>
            </a:xfrm>
            <a:custGeom>
              <a:avLst/>
              <a:gdLst>
                <a:gd name="T0" fmla="*/ 6 w 14"/>
                <a:gd name="T1" fmla="*/ 2 h 13"/>
                <a:gd name="T2" fmla="*/ 11 w 14"/>
                <a:gd name="T3" fmla="*/ 1 h 13"/>
                <a:gd name="T4" fmla="*/ 13 w 14"/>
                <a:gd name="T5" fmla="*/ 2 h 13"/>
                <a:gd name="T6" fmla="*/ 14 w 14"/>
                <a:gd name="T7" fmla="*/ 5 h 13"/>
                <a:gd name="T8" fmla="*/ 7 w 14"/>
                <a:gd name="T9" fmla="*/ 12 h 13"/>
                <a:gd name="T10" fmla="*/ 4 w 14"/>
                <a:gd name="T11" fmla="*/ 13 h 13"/>
                <a:gd name="T12" fmla="*/ 2 w 14"/>
                <a:gd name="T13" fmla="*/ 11 h 13"/>
                <a:gd name="T14" fmla="*/ 6 w 14"/>
                <a:gd name="T15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3">
                  <a:moveTo>
                    <a:pt x="6" y="2"/>
                  </a:moveTo>
                  <a:cubicBezTo>
                    <a:pt x="7" y="1"/>
                    <a:pt x="10" y="0"/>
                    <a:pt x="11" y="1"/>
                  </a:cubicBezTo>
                  <a:cubicBezTo>
                    <a:pt x="12" y="1"/>
                    <a:pt x="12" y="1"/>
                    <a:pt x="13" y="2"/>
                  </a:cubicBezTo>
                  <a:cubicBezTo>
                    <a:pt x="13" y="3"/>
                    <a:pt x="14" y="4"/>
                    <a:pt x="14" y="5"/>
                  </a:cubicBezTo>
                  <a:cubicBezTo>
                    <a:pt x="13" y="8"/>
                    <a:pt x="10" y="11"/>
                    <a:pt x="7" y="12"/>
                  </a:cubicBezTo>
                  <a:cubicBezTo>
                    <a:pt x="6" y="13"/>
                    <a:pt x="5" y="13"/>
                    <a:pt x="4" y="13"/>
                  </a:cubicBezTo>
                  <a:cubicBezTo>
                    <a:pt x="3" y="12"/>
                    <a:pt x="3" y="12"/>
                    <a:pt x="2" y="11"/>
                  </a:cubicBezTo>
                  <a:cubicBezTo>
                    <a:pt x="0" y="8"/>
                    <a:pt x="4" y="4"/>
                    <a:pt x="6" y="2"/>
                  </a:cubicBezTo>
                  <a:close/>
                </a:path>
              </a:pathLst>
            </a:custGeom>
            <a:solidFill>
              <a:srgbClr val="F15F5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64" name="Freeform 60"/>
            <p:cNvSpPr/>
            <p:nvPr/>
          </p:nvSpPr>
          <p:spPr bwMode="auto">
            <a:xfrm>
              <a:off x="10452101" y="3484563"/>
              <a:ext cx="287338" cy="741363"/>
            </a:xfrm>
            <a:custGeom>
              <a:avLst/>
              <a:gdLst>
                <a:gd name="T0" fmla="*/ 181 w 181"/>
                <a:gd name="T1" fmla="*/ 45 h 467"/>
                <a:gd name="T2" fmla="*/ 154 w 181"/>
                <a:gd name="T3" fmla="*/ 458 h 467"/>
                <a:gd name="T4" fmla="*/ 125 w 181"/>
                <a:gd name="T5" fmla="*/ 458 h 467"/>
                <a:gd name="T6" fmla="*/ 101 w 181"/>
                <a:gd name="T7" fmla="*/ 47 h 467"/>
                <a:gd name="T8" fmla="*/ 76 w 181"/>
                <a:gd name="T9" fmla="*/ 50 h 467"/>
                <a:gd name="T10" fmla="*/ 61 w 181"/>
                <a:gd name="T11" fmla="*/ 467 h 467"/>
                <a:gd name="T12" fmla="*/ 38 w 181"/>
                <a:gd name="T13" fmla="*/ 467 h 467"/>
                <a:gd name="T14" fmla="*/ 5 w 181"/>
                <a:gd name="T15" fmla="*/ 52 h 467"/>
                <a:gd name="T16" fmla="*/ 0 w 181"/>
                <a:gd name="T17" fmla="*/ 0 h 467"/>
                <a:gd name="T18" fmla="*/ 181 w 181"/>
                <a:gd name="T19" fmla="*/ 3 h 467"/>
                <a:gd name="T20" fmla="*/ 181 w 181"/>
                <a:gd name="T21" fmla="*/ 45 h 467"/>
                <a:gd name="T22" fmla="*/ 181 w 181"/>
                <a:gd name="T23" fmla="*/ 4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1" h="467">
                  <a:moveTo>
                    <a:pt x="181" y="45"/>
                  </a:moveTo>
                  <a:lnTo>
                    <a:pt x="154" y="458"/>
                  </a:lnTo>
                  <a:lnTo>
                    <a:pt x="125" y="458"/>
                  </a:lnTo>
                  <a:lnTo>
                    <a:pt x="101" y="47"/>
                  </a:lnTo>
                  <a:lnTo>
                    <a:pt x="76" y="50"/>
                  </a:lnTo>
                  <a:lnTo>
                    <a:pt x="61" y="467"/>
                  </a:lnTo>
                  <a:lnTo>
                    <a:pt x="38" y="467"/>
                  </a:lnTo>
                  <a:lnTo>
                    <a:pt x="5" y="52"/>
                  </a:lnTo>
                  <a:lnTo>
                    <a:pt x="0" y="0"/>
                  </a:lnTo>
                  <a:lnTo>
                    <a:pt x="181" y="3"/>
                  </a:lnTo>
                  <a:lnTo>
                    <a:pt x="181" y="45"/>
                  </a:lnTo>
                  <a:lnTo>
                    <a:pt x="181" y="45"/>
                  </a:ln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65" name="Freeform 61"/>
            <p:cNvSpPr/>
            <p:nvPr/>
          </p:nvSpPr>
          <p:spPr bwMode="auto">
            <a:xfrm>
              <a:off x="10647363" y="4211638"/>
              <a:ext cx="149225" cy="25400"/>
            </a:xfrm>
            <a:custGeom>
              <a:avLst/>
              <a:gdLst>
                <a:gd name="T0" fmla="*/ 31 w 94"/>
                <a:gd name="T1" fmla="*/ 0 h 16"/>
                <a:gd name="T2" fmla="*/ 94 w 94"/>
                <a:gd name="T3" fmla="*/ 7 h 16"/>
                <a:gd name="T4" fmla="*/ 92 w 94"/>
                <a:gd name="T5" fmla="*/ 16 h 16"/>
                <a:gd name="T6" fmla="*/ 0 w 94"/>
                <a:gd name="T7" fmla="*/ 16 h 16"/>
                <a:gd name="T8" fmla="*/ 2 w 94"/>
                <a:gd name="T9" fmla="*/ 0 h 16"/>
                <a:gd name="T10" fmla="*/ 31 w 94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6">
                  <a:moveTo>
                    <a:pt x="31" y="0"/>
                  </a:moveTo>
                  <a:lnTo>
                    <a:pt x="94" y="7"/>
                  </a:lnTo>
                  <a:lnTo>
                    <a:pt x="92" y="16"/>
                  </a:lnTo>
                  <a:lnTo>
                    <a:pt x="0" y="16"/>
                  </a:lnTo>
                  <a:lnTo>
                    <a:pt x="2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66" name="Freeform 62"/>
            <p:cNvSpPr/>
            <p:nvPr/>
          </p:nvSpPr>
          <p:spPr bwMode="auto">
            <a:xfrm>
              <a:off x="10647363" y="4211638"/>
              <a:ext cx="149225" cy="25400"/>
            </a:xfrm>
            <a:custGeom>
              <a:avLst/>
              <a:gdLst>
                <a:gd name="T0" fmla="*/ 31 w 94"/>
                <a:gd name="T1" fmla="*/ 0 h 16"/>
                <a:gd name="T2" fmla="*/ 94 w 94"/>
                <a:gd name="T3" fmla="*/ 7 h 16"/>
                <a:gd name="T4" fmla="*/ 92 w 94"/>
                <a:gd name="T5" fmla="*/ 16 h 16"/>
                <a:gd name="T6" fmla="*/ 0 w 94"/>
                <a:gd name="T7" fmla="*/ 16 h 16"/>
                <a:gd name="T8" fmla="*/ 2 w 94"/>
                <a:gd name="T9" fmla="*/ 0 h 16"/>
                <a:gd name="T10" fmla="*/ 31 w 94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6">
                  <a:moveTo>
                    <a:pt x="31" y="0"/>
                  </a:moveTo>
                  <a:lnTo>
                    <a:pt x="94" y="7"/>
                  </a:lnTo>
                  <a:lnTo>
                    <a:pt x="92" y="16"/>
                  </a:lnTo>
                  <a:lnTo>
                    <a:pt x="0" y="16"/>
                  </a:lnTo>
                  <a:lnTo>
                    <a:pt x="2" y="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67" name="Freeform 63"/>
            <p:cNvSpPr/>
            <p:nvPr/>
          </p:nvSpPr>
          <p:spPr bwMode="auto">
            <a:xfrm>
              <a:off x="10410826" y="4225925"/>
              <a:ext cx="138113" cy="25400"/>
            </a:xfrm>
            <a:custGeom>
              <a:avLst/>
              <a:gdLst>
                <a:gd name="T0" fmla="*/ 87 w 87"/>
                <a:gd name="T1" fmla="*/ 0 h 16"/>
                <a:gd name="T2" fmla="*/ 87 w 87"/>
                <a:gd name="T3" fmla="*/ 13 h 16"/>
                <a:gd name="T4" fmla="*/ 0 w 87"/>
                <a:gd name="T5" fmla="*/ 16 h 16"/>
                <a:gd name="T6" fmla="*/ 0 w 87"/>
                <a:gd name="T7" fmla="*/ 4 h 16"/>
                <a:gd name="T8" fmla="*/ 64 w 87"/>
                <a:gd name="T9" fmla="*/ 0 h 16"/>
                <a:gd name="T10" fmla="*/ 87 w 8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6">
                  <a:moveTo>
                    <a:pt x="87" y="0"/>
                  </a:moveTo>
                  <a:lnTo>
                    <a:pt x="87" y="13"/>
                  </a:lnTo>
                  <a:lnTo>
                    <a:pt x="0" y="16"/>
                  </a:lnTo>
                  <a:lnTo>
                    <a:pt x="0" y="4"/>
                  </a:lnTo>
                  <a:lnTo>
                    <a:pt x="64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68" name="Freeform 64"/>
            <p:cNvSpPr/>
            <p:nvPr/>
          </p:nvSpPr>
          <p:spPr bwMode="auto">
            <a:xfrm>
              <a:off x="10410826" y="4225925"/>
              <a:ext cx="138113" cy="25400"/>
            </a:xfrm>
            <a:custGeom>
              <a:avLst/>
              <a:gdLst>
                <a:gd name="T0" fmla="*/ 87 w 87"/>
                <a:gd name="T1" fmla="*/ 0 h 16"/>
                <a:gd name="T2" fmla="*/ 87 w 87"/>
                <a:gd name="T3" fmla="*/ 13 h 16"/>
                <a:gd name="T4" fmla="*/ 0 w 87"/>
                <a:gd name="T5" fmla="*/ 16 h 16"/>
                <a:gd name="T6" fmla="*/ 0 w 87"/>
                <a:gd name="T7" fmla="*/ 4 h 16"/>
                <a:gd name="T8" fmla="*/ 64 w 87"/>
                <a:gd name="T9" fmla="*/ 0 h 16"/>
                <a:gd name="T10" fmla="*/ 87 w 8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6">
                  <a:moveTo>
                    <a:pt x="87" y="0"/>
                  </a:moveTo>
                  <a:lnTo>
                    <a:pt x="87" y="13"/>
                  </a:lnTo>
                  <a:lnTo>
                    <a:pt x="0" y="16"/>
                  </a:lnTo>
                  <a:lnTo>
                    <a:pt x="0" y="4"/>
                  </a:lnTo>
                  <a:lnTo>
                    <a:pt x="64" y="0"/>
                  </a:lnTo>
                  <a:lnTo>
                    <a:pt x="87" y="0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69" name="Freeform 65"/>
            <p:cNvSpPr/>
            <p:nvPr/>
          </p:nvSpPr>
          <p:spPr bwMode="auto">
            <a:xfrm>
              <a:off x="10488613" y="3009900"/>
              <a:ext cx="138113" cy="117475"/>
            </a:xfrm>
            <a:custGeom>
              <a:avLst/>
              <a:gdLst>
                <a:gd name="T0" fmla="*/ 28 w 39"/>
                <a:gd name="T1" fmla="*/ 8 h 33"/>
                <a:gd name="T2" fmla="*/ 8 w 39"/>
                <a:gd name="T3" fmla="*/ 0 h 33"/>
                <a:gd name="T4" fmla="*/ 7 w 39"/>
                <a:gd name="T5" fmla="*/ 0 h 33"/>
                <a:gd name="T6" fmla="*/ 6 w 39"/>
                <a:gd name="T7" fmla="*/ 2 h 33"/>
                <a:gd name="T8" fmla="*/ 3 w 39"/>
                <a:gd name="T9" fmla="*/ 7 h 33"/>
                <a:gd name="T10" fmla="*/ 1 w 39"/>
                <a:gd name="T11" fmla="*/ 12 h 33"/>
                <a:gd name="T12" fmla="*/ 1 w 39"/>
                <a:gd name="T13" fmla="*/ 20 h 33"/>
                <a:gd name="T14" fmla="*/ 2 w 39"/>
                <a:gd name="T15" fmla="*/ 25 h 33"/>
                <a:gd name="T16" fmla="*/ 10 w 39"/>
                <a:gd name="T17" fmla="*/ 31 h 33"/>
                <a:gd name="T18" fmla="*/ 20 w 39"/>
                <a:gd name="T19" fmla="*/ 33 h 33"/>
                <a:gd name="T20" fmla="*/ 27 w 39"/>
                <a:gd name="T21" fmla="*/ 31 h 33"/>
                <a:gd name="T22" fmla="*/ 33 w 39"/>
                <a:gd name="T23" fmla="*/ 18 h 33"/>
                <a:gd name="T24" fmla="*/ 33 w 39"/>
                <a:gd name="T25" fmla="*/ 14 h 33"/>
                <a:gd name="T26" fmla="*/ 34 w 39"/>
                <a:gd name="T27" fmla="*/ 11 h 33"/>
                <a:gd name="T28" fmla="*/ 36 w 39"/>
                <a:gd name="T29" fmla="*/ 4 h 33"/>
                <a:gd name="T30" fmla="*/ 32 w 39"/>
                <a:gd name="T31" fmla="*/ 6 h 33"/>
                <a:gd name="T32" fmla="*/ 28 w 39"/>
                <a:gd name="T33" fmla="*/ 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33">
                  <a:moveTo>
                    <a:pt x="28" y="8"/>
                  </a:moveTo>
                  <a:cubicBezTo>
                    <a:pt x="21" y="8"/>
                    <a:pt x="15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6" y="1"/>
                    <a:pt x="6" y="1"/>
                    <a:pt x="6" y="2"/>
                  </a:cubicBezTo>
                  <a:cubicBezTo>
                    <a:pt x="5" y="3"/>
                    <a:pt x="4" y="5"/>
                    <a:pt x="3" y="7"/>
                  </a:cubicBezTo>
                  <a:cubicBezTo>
                    <a:pt x="2" y="9"/>
                    <a:pt x="1" y="11"/>
                    <a:pt x="1" y="12"/>
                  </a:cubicBezTo>
                  <a:cubicBezTo>
                    <a:pt x="0" y="15"/>
                    <a:pt x="0" y="17"/>
                    <a:pt x="1" y="20"/>
                  </a:cubicBezTo>
                  <a:cubicBezTo>
                    <a:pt x="1" y="21"/>
                    <a:pt x="2" y="23"/>
                    <a:pt x="2" y="25"/>
                  </a:cubicBezTo>
                  <a:cubicBezTo>
                    <a:pt x="4" y="28"/>
                    <a:pt x="7" y="30"/>
                    <a:pt x="10" y="31"/>
                  </a:cubicBezTo>
                  <a:cubicBezTo>
                    <a:pt x="13" y="33"/>
                    <a:pt x="17" y="33"/>
                    <a:pt x="20" y="33"/>
                  </a:cubicBezTo>
                  <a:cubicBezTo>
                    <a:pt x="22" y="32"/>
                    <a:pt x="25" y="32"/>
                    <a:pt x="27" y="31"/>
                  </a:cubicBezTo>
                  <a:cubicBezTo>
                    <a:pt x="31" y="29"/>
                    <a:pt x="34" y="23"/>
                    <a:pt x="33" y="18"/>
                  </a:cubicBezTo>
                  <a:cubicBezTo>
                    <a:pt x="33" y="17"/>
                    <a:pt x="33" y="16"/>
                    <a:pt x="33" y="14"/>
                  </a:cubicBezTo>
                  <a:cubicBezTo>
                    <a:pt x="33" y="13"/>
                    <a:pt x="34" y="12"/>
                    <a:pt x="34" y="11"/>
                  </a:cubicBezTo>
                  <a:cubicBezTo>
                    <a:pt x="35" y="10"/>
                    <a:pt x="39" y="4"/>
                    <a:pt x="36" y="4"/>
                  </a:cubicBezTo>
                  <a:cubicBezTo>
                    <a:pt x="35" y="4"/>
                    <a:pt x="33" y="5"/>
                    <a:pt x="32" y="6"/>
                  </a:cubicBezTo>
                  <a:cubicBezTo>
                    <a:pt x="31" y="7"/>
                    <a:pt x="29" y="7"/>
                    <a:pt x="28" y="8"/>
                  </a:cubicBezTo>
                  <a:close/>
                </a:path>
              </a:pathLst>
            </a:custGeom>
            <a:solidFill>
              <a:srgbClr val="3E349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70" name="Freeform 66"/>
            <p:cNvSpPr>
              <a:spLocks noEditPoints="1"/>
            </p:cNvSpPr>
            <p:nvPr/>
          </p:nvSpPr>
          <p:spPr bwMode="auto">
            <a:xfrm>
              <a:off x="10750551" y="2681288"/>
              <a:ext cx="95250" cy="152400"/>
            </a:xfrm>
            <a:custGeom>
              <a:avLst/>
              <a:gdLst>
                <a:gd name="T0" fmla="*/ 38 w 60"/>
                <a:gd name="T1" fmla="*/ 96 h 96"/>
                <a:gd name="T2" fmla="*/ 38 w 60"/>
                <a:gd name="T3" fmla="*/ 96 h 96"/>
                <a:gd name="T4" fmla="*/ 60 w 60"/>
                <a:gd name="T5" fmla="*/ 4 h 96"/>
                <a:gd name="T6" fmla="*/ 38 w 60"/>
                <a:gd name="T7" fmla="*/ 96 h 96"/>
                <a:gd name="T8" fmla="*/ 0 w 60"/>
                <a:gd name="T9" fmla="*/ 96 h 96"/>
                <a:gd name="T10" fmla="*/ 0 w 60"/>
                <a:gd name="T11" fmla="*/ 96 h 96"/>
                <a:gd name="T12" fmla="*/ 33 w 60"/>
                <a:gd name="T13" fmla="*/ 0 h 96"/>
                <a:gd name="T14" fmla="*/ 0 w 60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96">
                  <a:moveTo>
                    <a:pt x="38" y="96"/>
                  </a:moveTo>
                  <a:lnTo>
                    <a:pt x="38" y="96"/>
                  </a:lnTo>
                  <a:lnTo>
                    <a:pt x="60" y="4"/>
                  </a:lnTo>
                  <a:lnTo>
                    <a:pt x="38" y="96"/>
                  </a:lnTo>
                  <a:close/>
                  <a:moveTo>
                    <a:pt x="0" y="96"/>
                  </a:moveTo>
                  <a:lnTo>
                    <a:pt x="0" y="96"/>
                  </a:lnTo>
                  <a:lnTo>
                    <a:pt x="33" y="0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92B4DF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71" name="Freeform 67"/>
            <p:cNvSpPr>
              <a:spLocks noEditPoints="1"/>
            </p:cNvSpPr>
            <p:nvPr/>
          </p:nvSpPr>
          <p:spPr bwMode="auto">
            <a:xfrm>
              <a:off x="10750551" y="2681288"/>
              <a:ext cx="95250" cy="152400"/>
            </a:xfrm>
            <a:custGeom>
              <a:avLst/>
              <a:gdLst>
                <a:gd name="T0" fmla="*/ 38 w 60"/>
                <a:gd name="T1" fmla="*/ 96 h 96"/>
                <a:gd name="T2" fmla="*/ 38 w 60"/>
                <a:gd name="T3" fmla="*/ 96 h 96"/>
                <a:gd name="T4" fmla="*/ 60 w 60"/>
                <a:gd name="T5" fmla="*/ 4 h 96"/>
                <a:gd name="T6" fmla="*/ 38 w 60"/>
                <a:gd name="T7" fmla="*/ 96 h 96"/>
                <a:gd name="T8" fmla="*/ 0 w 60"/>
                <a:gd name="T9" fmla="*/ 96 h 96"/>
                <a:gd name="T10" fmla="*/ 0 w 60"/>
                <a:gd name="T11" fmla="*/ 96 h 96"/>
                <a:gd name="T12" fmla="*/ 33 w 60"/>
                <a:gd name="T13" fmla="*/ 0 h 96"/>
                <a:gd name="T14" fmla="*/ 0 w 60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96">
                  <a:moveTo>
                    <a:pt x="38" y="96"/>
                  </a:moveTo>
                  <a:lnTo>
                    <a:pt x="38" y="96"/>
                  </a:lnTo>
                  <a:lnTo>
                    <a:pt x="60" y="4"/>
                  </a:lnTo>
                  <a:lnTo>
                    <a:pt x="38" y="96"/>
                  </a:lnTo>
                  <a:moveTo>
                    <a:pt x="0" y="96"/>
                  </a:moveTo>
                  <a:lnTo>
                    <a:pt x="0" y="96"/>
                  </a:lnTo>
                  <a:lnTo>
                    <a:pt x="33" y="0"/>
                  </a:lnTo>
                  <a:lnTo>
                    <a:pt x="0" y="96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72" name="Freeform 68"/>
            <p:cNvSpPr/>
            <p:nvPr/>
          </p:nvSpPr>
          <p:spPr bwMode="auto">
            <a:xfrm>
              <a:off x="10750551" y="2681288"/>
              <a:ext cx="95250" cy="152400"/>
            </a:xfrm>
            <a:custGeom>
              <a:avLst/>
              <a:gdLst>
                <a:gd name="T0" fmla="*/ 38 w 60"/>
                <a:gd name="T1" fmla="*/ 96 h 96"/>
                <a:gd name="T2" fmla="*/ 0 w 60"/>
                <a:gd name="T3" fmla="*/ 96 h 96"/>
                <a:gd name="T4" fmla="*/ 33 w 60"/>
                <a:gd name="T5" fmla="*/ 0 h 96"/>
                <a:gd name="T6" fmla="*/ 60 w 60"/>
                <a:gd name="T7" fmla="*/ 4 h 96"/>
                <a:gd name="T8" fmla="*/ 38 w 60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96">
                  <a:moveTo>
                    <a:pt x="38" y="96"/>
                  </a:moveTo>
                  <a:lnTo>
                    <a:pt x="0" y="96"/>
                  </a:lnTo>
                  <a:lnTo>
                    <a:pt x="33" y="0"/>
                  </a:lnTo>
                  <a:lnTo>
                    <a:pt x="60" y="4"/>
                  </a:lnTo>
                  <a:lnTo>
                    <a:pt x="38" y="96"/>
                  </a:lnTo>
                  <a:close/>
                </a:path>
              </a:pathLst>
            </a:custGeom>
            <a:solidFill>
              <a:srgbClr val="C8D5E7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73" name="Freeform 69"/>
            <p:cNvSpPr/>
            <p:nvPr/>
          </p:nvSpPr>
          <p:spPr bwMode="auto">
            <a:xfrm>
              <a:off x="10750551" y="2681288"/>
              <a:ext cx="95250" cy="152400"/>
            </a:xfrm>
            <a:custGeom>
              <a:avLst/>
              <a:gdLst>
                <a:gd name="T0" fmla="*/ 38 w 60"/>
                <a:gd name="T1" fmla="*/ 96 h 96"/>
                <a:gd name="T2" fmla="*/ 0 w 60"/>
                <a:gd name="T3" fmla="*/ 96 h 96"/>
                <a:gd name="T4" fmla="*/ 33 w 60"/>
                <a:gd name="T5" fmla="*/ 0 h 96"/>
                <a:gd name="T6" fmla="*/ 60 w 60"/>
                <a:gd name="T7" fmla="*/ 4 h 96"/>
                <a:gd name="T8" fmla="*/ 38 w 60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96">
                  <a:moveTo>
                    <a:pt x="38" y="96"/>
                  </a:moveTo>
                  <a:lnTo>
                    <a:pt x="0" y="96"/>
                  </a:lnTo>
                  <a:lnTo>
                    <a:pt x="33" y="0"/>
                  </a:lnTo>
                  <a:lnTo>
                    <a:pt x="60" y="4"/>
                  </a:lnTo>
                  <a:lnTo>
                    <a:pt x="38" y="96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74" name="Freeform 70"/>
            <p:cNvSpPr/>
            <p:nvPr/>
          </p:nvSpPr>
          <p:spPr bwMode="auto">
            <a:xfrm>
              <a:off x="10364788" y="2681288"/>
              <a:ext cx="17463" cy="152400"/>
            </a:xfrm>
            <a:custGeom>
              <a:avLst/>
              <a:gdLst>
                <a:gd name="T0" fmla="*/ 11 w 11"/>
                <a:gd name="T1" fmla="*/ 96 h 96"/>
                <a:gd name="T2" fmla="*/ 11 w 11"/>
                <a:gd name="T3" fmla="*/ 96 h 96"/>
                <a:gd name="T4" fmla="*/ 0 w 11"/>
                <a:gd name="T5" fmla="*/ 0 h 96"/>
                <a:gd name="T6" fmla="*/ 11 w 11"/>
                <a:gd name="T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6">
                  <a:moveTo>
                    <a:pt x="11" y="96"/>
                  </a:moveTo>
                  <a:lnTo>
                    <a:pt x="11" y="96"/>
                  </a:lnTo>
                  <a:lnTo>
                    <a:pt x="0" y="0"/>
                  </a:lnTo>
                  <a:lnTo>
                    <a:pt x="11" y="96"/>
                  </a:lnTo>
                  <a:close/>
                </a:path>
              </a:pathLst>
            </a:custGeom>
            <a:solidFill>
              <a:srgbClr val="92B4DF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75" name="Freeform 71"/>
            <p:cNvSpPr/>
            <p:nvPr/>
          </p:nvSpPr>
          <p:spPr bwMode="auto">
            <a:xfrm>
              <a:off x="10364788" y="2681288"/>
              <a:ext cx="17463" cy="152400"/>
            </a:xfrm>
            <a:custGeom>
              <a:avLst/>
              <a:gdLst>
                <a:gd name="T0" fmla="*/ 11 w 11"/>
                <a:gd name="T1" fmla="*/ 96 h 96"/>
                <a:gd name="T2" fmla="*/ 11 w 11"/>
                <a:gd name="T3" fmla="*/ 96 h 96"/>
                <a:gd name="T4" fmla="*/ 0 w 11"/>
                <a:gd name="T5" fmla="*/ 0 h 96"/>
                <a:gd name="T6" fmla="*/ 11 w 11"/>
                <a:gd name="T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6">
                  <a:moveTo>
                    <a:pt x="11" y="96"/>
                  </a:moveTo>
                  <a:lnTo>
                    <a:pt x="11" y="96"/>
                  </a:lnTo>
                  <a:lnTo>
                    <a:pt x="0" y="0"/>
                  </a:lnTo>
                  <a:lnTo>
                    <a:pt x="11" y="96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76" name="Freeform 72"/>
            <p:cNvSpPr/>
            <p:nvPr/>
          </p:nvSpPr>
          <p:spPr bwMode="auto">
            <a:xfrm>
              <a:off x="10364788" y="2673350"/>
              <a:ext cx="77788" cy="160338"/>
            </a:xfrm>
            <a:custGeom>
              <a:avLst/>
              <a:gdLst>
                <a:gd name="T0" fmla="*/ 49 w 49"/>
                <a:gd name="T1" fmla="*/ 101 h 101"/>
                <a:gd name="T2" fmla="*/ 11 w 49"/>
                <a:gd name="T3" fmla="*/ 101 h 101"/>
                <a:gd name="T4" fmla="*/ 0 w 49"/>
                <a:gd name="T5" fmla="*/ 5 h 101"/>
                <a:gd name="T6" fmla="*/ 26 w 49"/>
                <a:gd name="T7" fmla="*/ 0 h 101"/>
                <a:gd name="T8" fmla="*/ 49 w 49"/>
                <a:gd name="T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01">
                  <a:moveTo>
                    <a:pt x="49" y="101"/>
                  </a:moveTo>
                  <a:lnTo>
                    <a:pt x="11" y="101"/>
                  </a:lnTo>
                  <a:lnTo>
                    <a:pt x="0" y="5"/>
                  </a:lnTo>
                  <a:lnTo>
                    <a:pt x="26" y="0"/>
                  </a:lnTo>
                  <a:lnTo>
                    <a:pt x="49" y="101"/>
                  </a:lnTo>
                  <a:close/>
                </a:path>
              </a:pathLst>
            </a:custGeom>
            <a:solidFill>
              <a:srgbClr val="C8D5E7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77" name="Freeform 73"/>
            <p:cNvSpPr/>
            <p:nvPr/>
          </p:nvSpPr>
          <p:spPr bwMode="auto">
            <a:xfrm>
              <a:off x="10364788" y="2673350"/>
              <a:ext cx="77788" cy="160338"/>
            </a:xfrm>
            <a:custGeom>
              <a:avLst/>
              <a:gdLst>
                <a:gd name="T0" fmla="*/ 49 w 49"/>
                <a:gd name="T1" fmla="*/ 101 h 101"/>
                <a:gd name="T2" fmla="*/ 11 w 49"/>
                <a:gd name="T3" fmla="*/ 101 h 101"/>
                <a:gd name="T4" fmla="*/ 0 w 49"/>
                <a:gd name="T5" fmla="*/ 5 h 101"/>
                <a:gd name="T6" fmla="*/ 26 w 49"/>
                <a:gd name="T7" fmla="*/ 0 h 101"/>
                <a:gd name="T8" fmla="*/ 49 w 49"/>
                <a:gd name="T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01">
                  <a:moveTo>
                    <a:pt x="49" y="101"/>
                  </a:moveTo>
                  <a:lnTo>
                    <a:pt x="11" y="101"/>
                  </a:lnTo>
                  <a:lnTo>
                    <a:pt x="0" y="5"/>
                  </a:lnTo>
                  <a:lnTo>
                    <a:pt x="26" y="0"/>
                  </a:lnTo>
                  <a:lnTo>
                    <a:pt x="49" y="101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78" name="Freeform 74"/>
            <p:cNvSpPr/>
            <p:nvPr/>
          </p:nvSpPr>
          <p:spPr bwMode="auto">
            <a:xfrm>
              <a:off x="9913938" y="2212975"/>
              <a:ext cx="1633538" cy="449263"/>
            </a:xfrm>
            <a:custGeom>
              <a:avLst/>
              <a:gdLst>
                <a:gd name="T0" fmla="*/ 426 w 461"/>
                <a:gd name="T1" fmla="*/ 0 h 127"/>
                <a:gd name="T2" fmla="*/ 35 w 461"/>
                <a:gd name="T3" fmla="*/ 0 h 127"/>
                <a:gd name="T4" fmla="*/ 0 w 461"/>
                <a:gd name="T5" fmla="*/ 34 h 127"/>
                <a:gd name="T6" fmla="*/ 0 w 461"/>
                <a:gd name="T7" fmla="*/ 93 h 127"/>
                <a:gd name="T8" fmla="*/ 35 w 461"/>
                <a:gd name="T9" fmla="*/ 127 h 127"/>
                <a:gd name="T10" fmla="*/ 426 w 461"/>
                <a:gd name="T11" fmla="*/ 127 h 127"/>
                <a:gd name="T12" fmla="*/ 461 w 461"/>
                <a:gd name="T13" fmla="*/ 93 h 127"/>
                <a:gd name="T14" fmla="*/ 461 w 461"/>
                <a:gd name="T15" fmla="*/ 34 h 127"/>
                <a:gd name="T16" fmla="*/ 426 w 461"/>
                <a:gd name="T1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1" h="127">
                  <a:moveTo>
                    <a:pt x="426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15" y="127"/>
                    <a:pt x="35" y="127"/>
                  </a:cubicBezTo>
                  <a:cubicBezTo>
                    <a:pt x="426" y="127"/>
                    <a:pt x="426" y="127"/>
                    <a:pt x="426" y="127"/>
                  </a:cubicBezTo>
                  <a:cubicBezTo>
                    <a:pt x="445" y="127"/>
                    <a:pt x="461" y="112"/>
                    <a:pt x="461" y="93"/>
                  </a:cubicBezTo>
                  <a:cubicBezTo>
                    <a:pt x="461" y="34"/>
                    <a:pt x="461" y="34"/>
                    <a:pt x="461" y="34"/>
                  </a:cubicBezTo>
                  <a:cubicBezTo>
                    <a:pt x="461" y="15"/>
                    <a:pt x="445" y="0"/>
                    <a:pt x="426" y="0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79" name="Freeform 75"/>
            <p:cNvSpPr/>
            <p:nvPr/>
          </p:nvSpPr>
          <p:spPr bwMode="auto">
            <a:xfrm>
              <a:off x="9871076" y="2212975"/>
              <a:ext cx="1633538" cy="449263"/>
            </a:xfrm>
            <a:custGeom>
              <a:avLst/>
              <a:gdLst>
                <a:gd name="T0" fmla="*/ 426 w 461"/>
                <a:gd name="T1" fmla="*/ 0 h 127"/>
                <a:gd name="T2" fmla="*/ 35 w 461"/>
                <a:gd name="T3" fmla="*/ 0 h 127"/>
                <a:gd name="T4" fmla="*/ 0 w 461"/>
                <a:gd name="T5" fmla="*/ 34 h 127"/>
                <a:gd name="T6" fmla="*/ 0 w 461"/>
                <a:gd name="T7" fmla="*/ 93 h 127"/>
                <a:gd name="T8" fmla="*/ 35 w 461"/>
                <a:gd name="T9" fmla="*/ 127 h 127"/>
                <a:gd name="T10" fmla="*/ 426 w 461"/>
                <a:gd name="T11" fmla="*/ 127 h 127"/>
                <a:gd name="T12" fmla="*/ 461 w 461"/>
                <a:gd name="T13" fmla="*/ 93 h 127"/>
                <a:gd name="T14" fmla="*/ 461 w 461"/>
                <a:gd name="T15" fmla="*/ 34 h 127"/>
                <a:gd name="T16" fmla="*/ 426 w 461"/>
                <a:gd name="T1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1" h="127">
                  <a:moveTo>
                    <a:pt x="426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16" y="127"/>
                    <a:pt x="35" y="127"/>
                  </a:cubicBezTo>
                  <a:cubicBezTo>
                    <a:pt x="426" y="127"/>
                    <a:pt x="426" y="127"/>
                    <a:pt x="426" y="127"/>
                  </a:cubicBezTo>
                  <a:cubicBezTo>
                    <a:pt x="445" y="127"/>
                    <a:pt x="461" y="112"/>
                    <a:pt x="461" y="93"/>
                  </a:cubicBezTo>
                  <a:cubicBezTo>
                    <a:pt x="461" y="34"/>
                    <a:pt x="461" y="34"/>
                    <a:pt x="461" y="34"/>
                  </a:cubicBezTo>
                  <a:cubicBezTo>
                    <a:pt x="461" y="15"/>
                    <a:pt x="445" y="0"/>
                    <a:pt x="426" y="0"/>
                  </a:cubicBezTo>
                  <a:close/>
                </a:path>
              </a:pathLst>
            </a:custGeom>
            <a:solidFill>
              <a:srgbClr val="F2ECE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80" name="Freeform 76"/>
            <p:cNvSpPr>
              <a:spLocks noEditPoints="1"/>
            </p:cNvSpPr>
            <p:nvPr/>
          </p:nvSpPr>
          <p:spPr bwMode="auto">
            <a:xfrm>
              <a:off x="11136313" y="2305050"/>
              <a:ext cx="269875" cy="279400"/>
            </a:xfrm>
            <a:custGeom>
              <a:avLst/>
              <a:gdLst>
                <a:gd name="T0" fmla="*/ 32 w 76"/>
                <a:gd name="T1" fmla="*/ 8 h 79"/>
                <a:gd name="T2" fmla="*/ 55 w 76"/>
                <a:gd name="T3" fmla="*/ 32 h 79"/>
                <a:gd name="T4" fmla="*/ 32 w 76"/>
                <a:gd name="T5" fmla="*/ 55 h 79"/>
                <a:gd name="T6" fmla="*/ 8 w 76"/>
                <a:gd name="T7" fmla="*/ 32 h 79"/>
                <a:gd name="T8" fmla="*/ 32 w 76"/>
                <a:gd name="T9" fmla="*/ 8 h 79"/>
                <a:gd name="T10" fmla="*/ 75 w 76"/>
                <a:gd name="T11" fmla="*/ 72 h 79"/>
                <a:gd name="T12" fmla="*/ 56 w 76"/>
                <a:gd name="T13" fmla="*/ 52 h 79"/>
                <a:gd name="T14" fmla="*/ 64 w 76"/>
                <a:gd name="T15" fmla="*/ 32 h 79"/>
                <a:gd name="T16" fmla="*/ 32 w 76"/>
                <a:gd name="T17" fmla="*/ 0 h 79"/>
                <a:gd name="T18" fmla="*/ 0 w 76"/>
                <a:gd name="T19" fmla="*/ 32 h 79"/>
                <a:gd name="T20" fmla="*/ 32 w 76"/>
                <a:gd name="T21" fmla="*/ 64 h 79"/>
                <a:gd name="T22" fmla="*/ 50 w 76"/>
                <a:gd name="T23" fmla="*/ 58 h 79"/>
                <a:gd name="T24" fmla="*/ 69 w 76"/>
                <a:gd name="T25" fmla="*/ 78 h 79"/>
                <a:gd name="T26" fmla="*/ 72 w 76"/>
                <a:gd name="T27" fmla="*/ 79 h 79"/>
                <a:gd name="T28" fmla="*/ 75 w 76"/>
                <a:gd name="T29" fmla="*/ 78 h 79"/>
                <a:gd name="T30" fmla="*/ 75 w 76"/>
                <a:gd name="T31" fmla="*/ 7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79">
                  <a:moveTo>
                    <a:pt x="32" y="8"/>
                  </a:moveTo>
                  <a:cubicBezTo>
                    <a:pt x="45" y="8"/>
                    <a:pt x="55" y="19"/>
                    <a:pt x="55" y="32"/>
                  </a:cubicBezTo>
                  <a:cubicBezTo>
                    <a:pt x="55" y="45"/>
                    <a:pt x="45" y="55"/>
                    <a:pt x="32" y="55"/>
                  </a:cubicBezTo>
                  <a:cubicBezTo>
                    <a:pt x="19" y="55"/>
                    <a:pt x="8" y="45"/>
                    <a:pt x="8" y="32"/>
                  </a:cubicBezTo>
                  <a:cubicBezTo>
                    <a:pt x="8" y="19"/>
                    <a:pt x="19" y="8"/>
                    <a:pt x="32" y="8"/>
                  </a:cubicBezTo>
                  <a:close/>
                  <a:moveTo>
                    <a:pt x="75" y="72"/>
                  </a:moveTo>
                  <a:cubicBezTo>
                    <a:pt x="56" y="52"/>
                    <a:pt x="56" y="52"/>
                    <a:pt x="56" y="52"/>
                  </a:cubicBezTo>
                  <a:cubicBezTo>
                    <a:pt x="61" y="47"/>
                    <a:pt x="64" y="39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4"/>
                    <a:pt x="32" y="64"/>
                  </a:cubicBezTo>
                  <a:cubicBezTo>
                    <a:pt x="38" y="64"/>
                    <a:pt x="45" y="62"/>
                    <a:pt x="50" y="58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0" y="78"/>
                    <a:pt x="71" y="79"/>
                    <a:pt x="72" y="79"/>
                  </a:cubicBezTo>
                  <a:cubicBezTo>
                    <a:pt x="73" y="79"/>
                    <a:pt x="74" y="78"/>
                    <a:pt x="75" y="78"/>
                  </a:cubicBezTo>
                  <a:cubicBezTo>
                    <a:pt x="76" y="76"/>
                    <a:pt x="76" y="73"/>
                    <a:pt x="75" y="72"/>
                  </a:cubicBezTo>
                  <a:close/>
                </a:path>
              </a:pathLst>
            </a:custGeom>
            <a:solidFill>
              <a:srgbClr val="205DA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81" name="Freeform 78"/>
            <p:cNvSpPr/>
            <p:nvPr/>
          </p:nvSpPr>
          <p:spPr bwMode="auto">
            <a:xfrm>
              <a:off x="10115551" y="4240213"/>
              <a:ext cx="22225" cy="28575"/>
            </a:xfrm>
            <a:custGeom>
              <a:avLst/>
              <a:gdLst>
                <a:gd name="T0" fmla="*/ 14 w 14"/>
                <a:gd name="T1" fmla="*/ 18 h 18"/>
                <a:gd name="T2" fmla="*/ 5 w 14"/>
                <a:gd name="T3" fmla="*/ 18 h 18"/>
                <a:gd name="T4" fmla="*/ 0 w 14"/>
                <a:gd name="T5" fmla="*/ 0 h 18"/>
                <a:gd name="T6" fmla="*/ 9 w 14"/>
                <a:gd name="T7" fmla="*/ 0 h 18"/>
                <a:gd name="T8" fmla="*/ 14 w 14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18"/>
                  </a:moveTo>
                  <a:lnTo>
                    <a:pt x="5" y="18"/>
                  </a:lnTo>
                  <a:lnTo>
                    <a:pt x="0" y="0"/>
                  </a:lnTo>
                  <a:lnTo>
                    <a:pt x="9" y="0"/>
                  </a:lnTo>
                  <a:lnTo>
                    <a:pt x="14" y="18"/>
                  </a:lnTo>
                  <a:close/>
                </a:path>
              </a:pathLst>
            </a:custGeom>
            <a:solidFill>
              <a:srgbClr val="2E489E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82" name="Freeform 79"/>
            <p:cNvSpPr/>
            <p:nvPr/>
          </p:nvSpPr>
          <p:spPr bwMode="auto">
            <a:xfrm>
              <a:off x="10115551" y="4240213"/>
              <a:ext cx="22225" cy="28575"/>
            </a:xfrm>
            <a:custGeom>
              <a:avLst/>
              <a:gdLst>
                <a:gd name="T0" fmla="*/ 14 w 14"/>
                <a:gd name="T1" fmla="*/ 18 h 18"/>
                <a:gd name="T2" fmla="*/ 5 w 14"/>
                <a:gd name="T3" fmla="*/ 18 h 18"/>
                <a:gd name="T4" fmla="*/ 0 w 14"/>
                <a:gd name="T5" fmla="*/ 0 h 18"/>
                <a:gd name="T6" fmla="*/ 9 w 14"/>
                <a:gd name="T7" fmla="*/ 0 h 18"/>
                <a:gd name="T8" fmla="*/ 14 w 14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18"/>
                  </a:moveTo>
                  <a:lnTo>
                    <a:pt x="5" y="18"/>
                  </a:lnTo>
                  <a:lnTo>
                    <a:pt x="0" y="0"/>
                  </a:lnTo>
                  <a:lnTo>
                    <a:pt x="9" y="0"/>
                  </a:lnTo>
                  <a:lnTo>
                    <a:pt x="14" y="18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83" name="Freeform 80"/>
            <p:cNvSpPr/>
            <p:nvPr/>
          </p:nvSpPr>
          <p:spPr bwMode="auto">
            <a:xfrm>
              <a:off x="10410826" y="4240213"/>
              <a:ext cx="138113" cy="11113"/>
            </a:xfrm>
            <a:custGeom>
              <a:avLst/>
              <a:gdLst>
                <a:gd name="T0" fmla="*/ 0 w 87"/>
                <a:gd name="T1" fmla="*/ 7 h 7"/>
                <a:gd name="T2" fmla="*/ 0 w 87"/>
                <a:gd name="T3" fmla="*/ 0 h 7"/>
                <a:gd name="T4" fmla="*/ 87 w 87"/>
                <a:gd name="T5" fmla="*/ 0 h 7"/>
                <a:gd name="T6" fmla="*/ 87 w 87"/>
                <a:gd name="T7" fmla="*/ 4 h 7"/>
                <a:gd name="T8" fmla="*/ 0 w 87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7">
                  <a:moveTo>
                    <a:pt x="0" y="7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4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1C64B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84" name="Freeform 81"/>
            <p:cNvSpPr/>
            <p:nvPr/>
          </p:nvSpPr>
          <p:spPr bwMode="auto">
            <a:xfrm>
              <a:off x="10410826" y="4240213"/>
              <a:ext cx="138113" cy="11113"/>
            </a:xfrm>
            <a:custGeom>
              <a:avLst/>
              <a:gdLst>
                <a:gd name="T0" fmla="*/ 0 w 87"/>
                <a:gd name="T1" fmla="*/ 7 h 7"/>
                <a:gd name="T2" fmla="*/ 0 w 87"/>
                <a:gd name="T3" fmla="*/ 0 h 7"/>
                <a:gd name="T4" fmla="*/ 87 w 87"/>
                <a:gd name="T5" fmla="*/ 0 h 7"/>
                <a:gd name="T6" fmla="*/ 87 w 87"/>
                <a:gd name="T7" fmla="*/ 4 h 7"/>
                <a:gd name="T8" fmla="*/ 0 w 87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7">
                  <a:moveTo>
                    <a:pt x="0" y="7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4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85" name="Oval 82"/>
            <p:cNvSpPr>
              <a:spLocks noChangeArrowheads="1"/>
            </p:cNvSpPr>
            <p:nvPr/>
          </p:nvSpPr>
          <p:spPr bwMode="auto">
            <a:xfrm>
              <a:off x="10342563" y="2620963"/>
              <a:ext cx="74613" cy="69850"/>
            </a:xfrm>
            <a:prstGeom prst="ellipse"/>
            <a:solidFill>
              <a:srgbClr val="F15F5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86" name="Oval 83"/>
            <p:cNvSpPr>
              <a:spLocks noChangeArrowheads="1"/>
            </p:cNvSpPr>
            <p:nvPr/>
          </p:nvSpPr>
          <p:spPr bwMode="auto">
            <a:xfrm>
              <a:off x="10774363" y="2630488"/>
              <a:ext cx="71438" cy="71438"/>
            </a:xfrm>
            <a:prstGeom prst="ellipse"/>
            <a:solidFill>
              <a:srgbClr val="F15F5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87" name="Freeform 84"/>
            <p:cNvSpPr/>
            <p:nvPr/>
          </p:nvSpPr>
          <p:spPr bwMode="auto">
            <a:xfrm>
              <a:off x="9024938" y="2741613"/>
              <a:ext cx="88900" cy="87313"/>
            </a:xfrm>
            <a:custGeom>
              <a:avLst/>
              <a:gdLst>
                <a:gd name="T0" fmla="*/ 23 w 25"/>
                <a:gd name="T1" fmla="*/ 9 h 25"/>
                <a:gd name="T2" fmla="*/ 17 w 25"/>
                <a:gd name="T3" fmla="*/ 23 h 25"/>
                <a:gd name="T4" fmla="*/ 3 w 25"/>
                <a:gd name="T5" fmla="*/ 17 h 25"/>
                <a:gd name="T6" fmla="*/ 9 w 25"/>
                <a:gd name="T7" fmla="*/ 2 h 25"/>
                <a:gd name="T8" fmla="*/ 23 w 25"/>
                <a:gd name="T9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23" y="9"/>
                  </a:moveTo>
                  <a:cubicBezTo>
                    <a:pt x="25" y="14"/>
                    <a:pt x="23" y="21"/>
                    <a:pt x="17" y="23"/>
                  </a:cubicBezTo>
                  <a:cubicBezTo>
                    <a:pt x="11" y="25"/>
                    <a:pt x="5" y="22"/>
                    <a:pt x="3" y="17"/>
                  </a:cubicBezTo>
                  <a:cubicBezTo>
                    <a:pt x="0" y="11"/>
                    <a:pt x="3" y="4"/>
                    <a:pt x="9" y="2"/>
                  </a:cubicBezTo>
                  <a:cubicBezTo>
                    <a:pt x="15" y="0"/>
                    <a:pt x="21" y="3"/>
                    <a:pt x="23" y="9"/>
                  </a:cubicBezTo>
                  <a:close/>
                </a:path>
              </a:pathLst>
            </a:custGeom>
            <a:solidFill>
              <a:srgbClr val="92B4DF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88" name="Freeform 85"/>
            <p:cNvSpPr/>
            <p:nvPr/>
          </p:nvSpPr>
          <p:spPr bwMode="auto">
            <a:xfrm>
              <a:off x="8464551" y="2532063"/>
              <a:ext cx="620713" cy="620713"/>
            </a:xfrm>
            <a:custGeom>
              <a:avLst/>
              <a:gdLst>
                <a:gd name="T0" fmla="*/ 148 w 175"/>
                <a:gd name="T1" fmla="*/ 20 h 175"/>
                <a:gd name="T2" fmla="*/ 54 w 175"/>
                <a:gd name="T3" fmla="*/ 3 h 175"/>
                <a:gd name="T4" fmla="*/ 19 w 175"/>
                <a:gd name="T5" fmla="*/ 27 h 175"/>
                <a:gd name="T6" fmla="*/ 3 w 175"/>
                <a:gd name="T7" fmla="*/ 121 h 175"/>
                <a:gd name="T8" fmla="*/ 27 w 175"/>
                <a:gd name="T9" fmla="*/ 156 h 175"/>
                <a:gd name="T10" fmla="*/ 121 w 175"/>
                <a:gd name="T11" fmla="*/ 172 h 175"/>
                <a:gd name="T12" fmla="*/ 155 w 175"/>
                <a:gd name="T13" fmla="*/ 148 h 175"/>
                <a:gd name="T14" fmla="*/ 172 w 175"/>
                <a:gd name="T15" fmla="*/ 54 h 175"/>
                <a:gd name="T16" fmla="*/ 148 w 175"/>
                <a:gd name="T17" fmla="*/ 2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148" y="20"/>
                  </a:moveTo>
                  <a:cubicBezTo>
                    <a:pt x="54" y="3"/>
                    <a:pt x="54" y="3"/>
                    <a:pt x="54" y="3"/>
                  </a:cubicBezTo>
                  <a:cubicBezTo>
                    <a:pt x="38" y="0"/>
                    <a:pt x="22" y="11"/>
                    <a:pt x="19" y="27"/>
                  </a:cubicBezTo>
                  <a:cubicBezTo>
                    <a:pt x="3" y="121"/>
                    <a:pt x="3" y="121"/>
                    <a:pt x="3" y="121"/>
                  </a:cubicBezTo>
                  <a:cubicBezTo>
                    <a:pt x="0" y="137"/>
                    <a:pt x="11" y="153"/>
                    <a:pt x="27" y="156"/>
                  </a:cubicBezTo>
                  <a:cubicBezTo>
                    <a:pt x="121" y="172"/>
                    <a:pt x="121" y="172"/>
                    <a:pt x="121" y="172"/>
                  </a:cubicBezTo>
                  <a:cubicBezTo>
                    <a:pt x="137" y="175"/>
                    <a:pt x="153" y="164"/>
                    <a:pt x="155" y="148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75" y="38"/>
                    <a:pt x="164" y="22"/>
                    <a:pt x="148" y="20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89" name="Freeform 86"/>
            <p:cNvSpPr/>
            <p:nvPr/>
          </p:nvSpPr>
          <p:spPr bwMode="auto">
            <a:xfrm>
              <a:off x="7370763" y="4214813"/>
              <a:ext cx="261938" cy="280988"/>
            </a:xfrm>
            <a:custGeom>
              <a:avLst/>
              <a:gdLst>
                <a:gd name="T0" fmla="*/ 1 w 74"/>
                <a:gd name="T1" fmla="*/ 79 h 79"/>
                <a:gd name="T2" fmla="*/ 70 w 74"/>
                <a:gd name="T3" fmla="*/ 79 h 79"/>
                <a:gd name="T4" fmla="*/ 74 w 74"/>
                <a:gd name="T5" fmla="*/ 77 h 79"/>
                <a:gd name="T6" fmla="*/ 73 w 74"/>
                <a:gd name="T7" fmla="*/ 72 h 79"/>
                <a:gd name="T8" fmla="*/ 6 w 74"/>
                <a:gd name="T9" fmla="*/ 0 h 79"/>
                <a:gd name="T10" fmla="*/ 0 w 74"/>
                <a:gd name="T11" fmla="*/ 6 h 79"/>
                <a:gd name="T12" fmla="*/ 61 w 74"/>
                <a:gd name="T13" fmla="*/ 71 h 79"/>
                <a:gd name="T14" fmla="*/ 1 w 74"/>
                <a:gd name="T15" fmla="*/ 71 h 79"/>
                <a:gd name="T16" fmla="*/ 1 w 74"/>
                <a:gd name="T1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9">
                  <a:moveTo>
                    <a:pt x="1" y="79"/>
                  </a:moveTo>
                  <a:cubicBezTo>
                    <a:pt x="70" y="79"/>
                    <a:pt x="70" y="79"/>
                    <a:pt x="70" y="79"/>
                  </a:cubicBezTo>
                  <a:cubicBezTo>
                    <a:pt x="72" y="79"/>
                    <a:pt x="73" y="78"/>
                    <a:pt x="74" y="77"/>
                  </a:cubicBezTo>
                  <a:cubicBezTo>
                    <a:pt x="74" y="75"/>
                    <a:pt x="74" y="74"/>
                    <a:pt x="73" y="7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1" y="79"/>
                    <a:pt x="1" y="79"/>
                    <a:pt x="1" y="79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90" name="Freeform 87"/>
            <p:cNvSpPr/>
            <p:nvPr/>
          </p:nvSpPr>
          <p:spPr bwMode="auto">
            <a:xfrm>
              <a:off x="9082088" y="2776538"/>
              <a:ext cx="428625" cy="141288"/>
            </a:xfrm>
            <a:custGeom>
              <a:avLst/>
              <a:gdLst>
                <a:gd name="T0" fmla="*/ 11 w 270"/>
                <a:gd name="T1" fmla="*/ 0 h 89"/>
                <a:gd name="T2" fmla="*/ 75 w 270"/>
                <a:gd name="T3" fmla="*/ 24 h 89"/>
                <a:gd name="T4" fmla="*/ 270 w 270"/>
                <a:gd name="T5" fmla="*/ 45 h 89"/>
                <a:gd name="T6" fmla="*/ 205 w 270"/>
                <a:gd name="T7" fmla="*/ 89 h 89"/>
                <a:gd name="T8" fmla="*/ 69 w 270"/>
                <a:gd name="T9" fmla="*/ 56 h 89"/>
                <a:gd name="T10" fmla="*/ 0 w 270"/>
                <a:gd name="T11" fmla="*/ 24 h 89"/>
                <a:gd name="T12" fmla="*/ 11 w 270"/>
                <a:gd name="T13" fmla="*/ 0 h 89"/>
                <a:gd name="T14" fmla="*/ 11 w 270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" h="89">
                  <a:moveTo>
                    <a:pt x="11" y="0"/>
                  </a:moveTo>
                  <a:lnTo>
                    <a:pt x="75" y="24"/>
                  </a:lnTo>
                  <a:lnTo>
                    <a:pt x="270" y="45"/>
                  </a:lnTo>
                  <a:lnTo>
                    <a:pt x="205" y="89"/>
                  </a:lnTo>
                  <a:lnTo>
                    <a:pt x="69" y="56"/>
                  </a:lnTo>
                  <a:lnTo>
                    <a:pt x="0" y="24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F403D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91" name="Freeform 88"/>
            <p:cNvSpPr/>
            <p:nvPr/>
          </p:nvSpPr>
          <p:spPr bwMode="auto">
            <a:xfrm>
              <a:off x="9290051" y="2662238"/>
              <a:ext cx="195263" cy="195263"/>
            </a:xfrm>
            <a:custGeom>
              <a:avLst/>
              <a:gdLst>
                <a:gd name="T0" fmla="*/ 50 w 55"/>
                <a:gd name="T1" fmla="*/ 19 h 55"/>
                <a:gd name="T2" fmla="*/ 36 w 55"/>
                <a:gd name="T3" fmla="*/ 50 h 55"/>
                <a:gd name="T4" fmla="*/ 5 w 55"/>
                <a:gd name="T5" fmla="*/ 36 h 55"/>
                <a:gd name="T6" fmla="*/ 19 w 55"/>
                <a:gd name="T7" fmla="*/ 5 h 55"/>
                <a:gd name="T8" fmla="*/ 50 w 55"/>
                <a:gd name="T9" fmla="*/ 1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50" y="19"/>
                  </a:moveTo>
                  <a:cubicBezTo>
                    <a:pt x="55" y="31"/>
                    <a:pt x="49" y="45"/>
                    <a:pt x="36" y="50"/>
                  </a:cubicBezTo>
                  <a:cubicBezTo>
                    <a:pt x="24" y="55"/>
                    <a:pt x="10" y="49"/>
                    <a:pt x="5" y="36"/>
                  </a:cubicBezTo>
                  <a:cubicBezTo>
                    <a:pt x="0" y="24"/>
                    <a:pt x="6" y="9"/>
                    <a:pt x="19" y="5"/>
                  </a:cubicBezTo>
                  <a:cubicBezTo>
                    <a:pt x="31" y="0"/>
                    <a:pt x="45" y="6"/>
                    <a:pt x="50" y="19"/>
                  </a:cubicBezTo>
                  <a:close/>
                </a:path>
              </a:pathLst>
            </a:custGeom>
            <a:solidFill>
              <a:srgbClr val="92B4DF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92" name="Freeform 89"/>
            <p:cNvSpPr/>
            <p:nvPr/>
          </p:nvSpPr>
          <p:spPr bwMode="auto">
            <a:xfrm>
              <a:off x="9637713" y="3084513"/>
              <a:ext cx="152400" cy="673100"/>
            </a:xfrm>
            <a:custGeom>
              <a:avLst/>
              <a:gdLst>
                <a:gd name="T0" fmla="*/ 96 w 96"/>
                <a:gd name="T1" fmla="*/ 0 h 424"/>
                <a:gd name="T2" fmla="*/ 74 w 96"/>
                <a:gd name="T3" fmla="*/ 226 h 424"/>
                <a:gd name="T4" fmla="*/ 80 w 96"/>
                <a:gd name="T5" fmla="*/ 424 h 424"/>
                <a:gd name="T6" fmla="*/ 4 w 96"/>
                <a:gd name="T7" fmla="*/ 424 h 424"/>
                <a:gd name="T8" fmla="*/ 0 w 96"/>
                <a:gd name="T9" fmla="*/ 409 h 424"/>
                <a:gd name="T10" fmla="*/ 54 w 96"/>
                <a:gd name="T11" fmla="*/ 402 h 424"/>
                <a:gd name="T12" fmla="*/ 25 w 96"/>
                <a:gd name="T13" fmla="*/ 226 h 424"/>
                <a:gd name="T14" fmla="*/ 0 w 96"/>
                <a:gd name="T15" fmla="*/ 9 h 424"/>
                <a:gd name="T16" fmla="*/ 96 w 96"/>
                <a:gd name="T17" fmla="*/ 0 h 424"/>
                <a:gd name="T18" fmla="*/ 96 w 96"/>
                <a:gd name="T19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424">
                  <a:moveTo>
                    <a:pt x="96" y="0"/>
                  </a:moveTo>
                  <a:lnTo>
                    <a:pt x="74" y="226"/>
                  </a:lnTo>
                  <a:lnTo>
                    <a:pt x="80" y="424"/>
                  </a:lnTo>
                  <a:lnTo>
                    <a:pt x="4" y="424"/>
                  </a:lnTo>
                  <a:lnTo>
                    <a:pt x="0" y="409"/>
                  </a:lnTo>
                  <a:lnTo>
                    <a:pt x="54" y="402"/>
                  </a:lnTo>
                  <a:lnTo>
                    <a:pt x="25" y="226"/>
                  </a:lnTo>
                  <a:lnTo>
                    <a:pt x="0" y="9"/>
                  </a:lnTo>
                  <a:lnTo>
                    <a:pt x="96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95891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93" name="Freeform 90"/>
            <p:cNvSpPr/>
            <p:nvPr/>
          </p:nvSpPr>
          <p:spPr bwMode="auto">
            <a:xfrm>
              <a:off x="9036051" y="2811463"/>
              <a:ext cx="693738" cy="301625"/>
            </a:xfrm>
            <a:custGeom>
              <a:avLst/>
              <a:gdLst>
                <a:gd name="T0" fmla="*/ 4 w 196"/>
                <a:gd name="T1" fmla="*/ 0 h 85"/>
                <a:gd name="T2" fmla="*/ 73 w 196"/>
                <a:gd name="T3" fmla="*/ 16 h 85"/>
                <a:gd name="T4" fmla="*/ 101 w 196"/>
                <a:gd name="T5" fmla="*/ 13 h 85"/>
                <a:gd name="T6" fmla="*/ 131 w 196"/>
                <a:gd name="T7" fmla="*/ 6 h 85"/>
                <a:gd name="T8" fmla="*/ 196 w 196"/>
                <a:gd name="T9" fmla="*/ 37 h 85"/>
                <a:gd name="T10" fmla="*/ 161 w 196"/>
                <a:gd name="T11" fmla="*/ 85 h 85"/>
                <a:gd name="T12" fmla="*/ 102 w 196"/>
                <a:gd name="T13" fmla="*/ 36 h 85"/>
                <a:gd name="T14" fmla="*/ 67 w 196"/>
                <a:gd name="T15" fmla="*/ 35 h 85"/>
                <a:gd name="T16" fmla="*/ 0 w 196"/>
                <a:gd name="T17" fmla="*/ 11 h 85"/>
                <a:gd name="T18" fmla="*/ 4 w 196"/>
                <a:gd name="T1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" h="85">
                  <a:moveTo>
                    <a:pt x="4" y="0"/>
                  </a:moveTo>
                  <a:cubicBezTo>
                    <a:pt x="17" y="5"/>
                    <a:pt x="59" y="17"/>
                    <a:pt x="73" y="16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31" y="6"/>
                    <a:pt x="131" y="6"/>
                    <a:pt x="131" y="6"/>
                  </a:cubicBezTo>
                  <a:cubicBezTo>
                    <a:pt x="196" y="37"/>
                    <a:pt x="196" y="37"/>
                    <a:pt x="196" y="37"/>
                  </a:cubicBezTo>
                  <a:cubicBezTo>
                    <a:pt x="161" y="85"/>
                    <a:pt x="161" y="85"/>
                    <a:pt x="161" y="85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53" y="34"/>
                    <a:pt x="12" y="18"/>
                    <a:pt x="0" y="11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15F5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94" name="Freeform 91"/>
            <p:cNvSpPr/>
            <p:nvPr/>
          </p:nvSpPr>
          <p:spPr bwMode="auto">
            <a:xfrm>
              <a:off x="9344026" y="2655888"/>
              <a:ext cx="161925" cy="177800"/>
            </a:xfrm>
            <a:custGeom>
              <a:avLst/>
              <a:gdLst>
                <a:gd name="T0" fmla="*/ 39 w 46"/>
                <a:gd name="T1" fmla="*/ 14 h 50"/>
                <a:gd name="T2" fmla="*/ 2 w 46"/>
                <a:gd name="T3" fmla="*/ 6 h 50"/>
                <a:gd name="T4" fmla="*/ 0 w 46"/>
                <a:gd name="T5" fmla="*/ 7 h 50"/>
                <a:gd name="T6" fmla="*/ 2 w 46"/>
                <a:gd name="T7" fmla="*/ 12 h 50"/>
                <a:gd name="T8" fmla="*/ 18 w 46"/>
                <a:gd name="T9" fmla="*/ 21 h 50"/>
                <a:gd name="T10" fmla="*/ 19 w 46"/>
                <a:gd name="T11" fmla="*/ 25 h 50"/>
                <a:gd name="T12" fmla="*/ 22 w 46"/>
                <a:gd name="T13" fmla="*/ 23 h 50"/>
                <a:gd name="T14" fmla="*/ 27 w 46"/>
                <a:gd name="T15" fmla="*/ 23 h 50"/>
                <a:gd name="T16" fmla="*/ 29 w 46"/>
                <a:gd name="T17" fmla="*/ 36 h 50"/>
                <a:gd name="T18" fmla="*/ 25 w 46"/>
                <a:gd name="T19" fmla="*/ 38 h 50"/>
                <a:gd name="T20" fmla="*/ 24 w 46"/>
                <a:gd name="T21" fmla="*/ 39 h 50"/>
                <a:gd name="T22" fmla="*/ 26 w 46"/>
                <a:gd name="T23" fmla="*/ 50 h 50"/>
                <a:gd name="T24" fmla="*/ 39 w 46"/>
                <a:gd name="T25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50">
                  <a:moveTo>
                    <a:pt x="39" y="14"/>
                  </a:moveTo>
                  <a:cubicBezTo>
                    <a:pt x="34" y="3"/>
                    <a:pt x="14" y="0"/>
                    <a:pt x="2" y="6"/>
                  </a:cubicBezTo>
                  <a:cubicBezTo>
                    <a:pt x="2" y="6"/>
                    <a:pt x="1" y="6"/>
                    <a:pt x="0" y="7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5" y="17"/>
                    <a:pt x="12" y="21"/>
                    <a:pt x="18" y="21"/>
                  </a:cubicBezTo>
                  <a:cubicBezTo>
                    <a:pt x="18" y="21"/>
                    <a:pt x="19" y="23"/>
                    <a:pt x="19" y="25"/>
                  </a:cubicBezTo>
                  <a:cubicBezTo>
                    <a:pt x="20" y="24"/>
                    <a:pt x="21" y="23"/>
                    <a:pt x="22" y="23"/>
                  </a:cubicBezTo>
                  <a:cubicBezTo>
                    <a:pt x="24" y="22"/>
                    <a:pt x="26" y="22"/>
                    <a:pt x="27" y="23"/>
                  </a:cubicBezTo>
                  <a:cubicBezTo>
                    <a:pt x="33" y="24"/>
                    <a:pt x="33" y="32"/>
                    <a:pt x="29" y="36"/>
                  </a:cubicBezTo>
                  <a:cubicBezTo>
                    <a:pt x="28" y="37"/>
                    <a:pt x="26" y="38"/>
                    <a:pt x="25" y="38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6"/>
                    <a:pt x="24" y="47"/>
                    <a:pt x="26" y="50"/>
                  </a:cubicBezTo>
                  <a:cubicBezTo>
                    <a:pt x="35" y="43"/>
                    <a:pt x="46" y="30"/>
                    <a:pt x="39" y="14"/>
                  </a:cubicBezTo>
                  <a:close/>
                </a:path>
              </a:pathLst>
            </a:custGeom>
            <a:solidFill>
              <a:srgbClr val="35328F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95" name="Freeform 92"/>
            <p:cNvSpPr/>
            <p:nvPr/>
          </p:nvSpPr>
          <p:spPr bwMode="auto">
            <a:xfrm>
              <a:off x="9602788" y="2946400"/>
              <a:ext cx="630238" cy="276225"/>
            </a:xfrm>
            <a:custGeom>
              <a:avLst/>
              <a:gdLst>
                <a:gd name="T0" fmla="*/ 355 w 397"/>
                <a:gd name="T1" fmla="*/ 58 h 174"/>
                <a:gd name="T2" fmla="*/ 225 w 397"/>
                <a:gd name="T3" fmla="*/ 114 h 174"/>
                <a:gd name="T4" fmla="*/ 76 w 397"/>
                <a:gd name="T5" fmla="*/ 0 h 174"/>
                <a:gd name="T6" fmla="*/ 0 w 397"/>
                <a:gd name="T7" fmla="*/ 105 h 174"/>
                <a:gd name="T8" fmla="*/ 225 w 397"/>
                <a:gd name="T9" fmla="*/ 174 h 174"/>
                <a:gd name="T10" fmla="*/ 359 w 397"/>
                <a:gd name="T11" fmla="*/ 83 h 174"/>
                <a:gd name="T12" fmla="*/ 386 w 397"/>
                <a:gd name="T13" fmla="*/ 116 h 174"/>
                <a:gd name="T14" fmla="*/ 397 w 397"/>
                <a:gd name="T15" fmla="*/ 107 h 174"/>
                <a:gd name="T16" fmla="*/ 355 w 397"/>
                <a:gd name="T17" fmla="*/ 58 h 174"/>
                <a:gd name="T18" fmla="*/ 355 w 397"/>
                <a:gd name="T19" fmla="*/ 5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174">
                  <a:moveTo>
                    <a:pt x="355" y="58"/>
                  </a:moveTo>
                  <a:lnTo>
                    <a:pt x="225" y="114"/>
                  </a:lnTo>
                  <a:lnTo>
                    <a:pt x="76" y="0"/>
                  </a:lnTo>
                  <a:lnTo>
                    <a:pt x="0" y="105"/>
                  </a:lnTo>
                  <a:lnTo>
                    <a:pt x="225" y="174"/>
                  </a:lnTo>
                  <a:lnTo>
                    <a:pt x="359" y="83"/>
                  </a:lnTo>
                  <a:lnTo>
                    <a:pt x="386" y="116"/>
                  </a:lnTo>
                  <a:lnTo>
                    <a:pt x="397" y="107"/>
                  </a:lnTo>
                  <a:lnTo>
                    <a:pt x="355" y="58"/>
                  </a:lnTo>
                  <a:lnTo>
                    <a:pt x="355" y="58"/>
                  </a:ln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96" name="Freeform 93"/>
            <p:cNvSpPr/>
            <p:nvPr/>
          </p:nvSpPr>
          <p:spPr bwMode="auto">
            <a:xfrm>
              <a:off x="8982076" y="2779713"/>
              <a:ext cx="88900" cy="88900"/>
            </a:xfrm>
            <a:custGeom>
              <a:avLst/>
              <a:gdLst>
                <a:gd name="T0" fmla="*/ 22 w 25"/>
                <a:gd name="T1" fmla="*/ 9 h 25"/>
                <a:gd name="T2" fmla="*/ 16 w 25"/>
                <a:gd name="T3" fmla="*/ 23 h 25"/>
                <a:gd name="T4" fmla="*/ 2 w 25"/>
                <a:gd name="T5" fmla="*/ 17 h 25"/>
                <a:gd name="T6" fmla="*/ 8 w 25"/>
                <a:gd name="T7" fmla="*/ 3 h 25"/>
                <a:gd name="T8" fmla="*/ 22 w 25"/>
                <a:gd name="T9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22" y="9"/>
                  </a:moveTo>
                  <a:cubicBezTo>
                    <a:pt x="25" y="15"/>
                    <a:pt x="22" y="21"/>
                    <a:pt x="16" y="23"/>
                  </a:cubicBezTo>
                  <a:cubicBezTo>
                    <a:pt x="10" y="25"/>
                    <a:pt x="4" y="22"/>
                    <a:pt x="2" y="17"/>
                  </a:cubicBezTo>
                  <a:cubicBezTo>
                    <a:pt x="0" y="11"/>
                    <a:pt x="2" y="5"/>
                    <a:pt x="8" y="3"/>
                  </a:cubicBezTo>
                  <a:cubicBezTo>
                    <a:pt x="14" y="0"/>
                    <a:pt x="20" y="3"/>
                    <a:pt x="22" y="9"/>
                  </a:cubicBezTo>
                  <a:close/>
                </a:path>
              </a:pathLst>
            </a:custGeom>
            <a:solidFill>
              <a:srgbClr val="92B4DF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97" name="Freeform 94"/>
            <p:cNvSpPr>
              <a:spLocks noEditPoints="1"/>
            </p:cNvSpPr>
            <p:nvPr/>
          </p:nvSpPr>
          <p:spPr bwMode="auto">
            <a:xfrm>
              <a:off x="7359651" y="1822450"/>
              <a:ext cx="276225" cy="2789238"/>
            </a:xfrm>
            <a:custGeom>
              <a:avLst/>
              <a:gdLst>
                <a:gd name="T0" fmla="*/ 156 w 174"/>
                <a:gd name="T1" fmla="*/ 18 h 1757"/>
                <a:gd name="T2" fmla="*/ 18 w 174"/>
                <a:gd name="T3" fmla="*/ 18 h 1757"/>
                <a:gd name="T4" fmla="*/ 18 w 174"/>
                <a:gd name="T5" fmla="*/ 1740 h 1757"/>
                <a:gd name="T6" fmla="*/ 156 w 174"/>
                <a:gd name="T7" fmla="*/ 1740 h 1757"/>
                <a:gd name="T8" fmla="*/ 156 w 174"/>
                <a:gd name="T9" fmla="*/ 18 h 1757"/>
                <a:gd name="T10" fmla="*/ 156 w 174"/>
                <a:gd name="T11" fmla="*/ 18 h 1757"/>
                <a:gd name="T12" fmla="*/ 0 w 174"/>
                <a:gd name="T13" fmla="*/ 0 h 1757"/>
                <a:gd name="T14" fmla="*/ 174 w 174"/>
                <a:gd name="T15" fmla="*/ 0 h 1757"/>
                <a:gd name="T16" fmla="*/ 174 w 174"/>
                <a:gd name="T17" fmla="*/ 1757 h 1757"/>
                <a:gd name="T18" fmla="*/ 0 w 174"/>
                <a:gd name="T19" fmla="*/ 1757 h 1757"/>
                <a:gd name="T20" fmla="*/ 0 w 174"/>
                <a:gd name="T21" fmla="*/ 0 h 1757"/>
                <a:gd name="T22" fmla="*/ 0 w 174"/>
                <a:gd name="T23" fmla="*/ 0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4" h="1757">
                  <a:moveTo>
                    <a:pt x="156" y="18"/>
                  </a:moveTo>
                  <a:lnTo>
                    <a:pt x="18" y="18"/>
                  </a:lnTo>
                  <a:lnTo>
                    <a:pt x="18" y="1740"/>
                  </a:lnTo>
                  <a:lnTo>
                    <a:pt x="156" y="1740"/>
                  </a:lnTo>
                  <a:lnTo>
                    <a:pt x="156" y="18"/>
                  </a:lnTo>
                  <a:lnTo>
                    <a:pt x="156" y="18"/>
                  </a:lnTo>
                  <a:close/>
                  <a:moveTo>
                    <a:pt x="0" y="0"/>
                  </a:moveTo>
                  <a:lnTo>
                    <a:pt x="174" y="0"/>
                  </a:lnTo>
                  <a:lnTo>
                    <a:pt x="174" y="1757"/>
                  </a:lnTo>
                  <a:lnTo>
                    <a:pt x="0" y="175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98" name="Freeform 95"/>
            <p:cNvSpPr/>
            <p:nvPr/>
          </p:nvSpPr>
          <p:spPr bwMode="auto">
            <a:xfrm>
              <a:off x="7319963" y="4459288"/>
              <a:ext cx="355600" cy="255588"/>
            </a:xfrm>
            <a:custGeom>
              <a:avLst/>
              <a:gdLst>
                <a:gd name="T0" fmla="*/ 0 w 224"/>
                <a:gd name="T1" fmla="*/ 161 h 161"/>
                <a:gd name="T2" fmla="*/ 224 w 224"/>
                <a:gd name="T3" fmla="*/ 161 h 161"/>
                <a:gd name="T4" fmla="*/ 224 w 224"/>
                <a:gd name="T5" fmla="*/ 0 h 161"/>
                <a:gd name="T6" fmla="*/ 0 w 224"/>
                <a:gd name="T7" fmla="*/ 0 h 161"/>
                <a:gd name="T8" fmla="*/ 0 w 224"/>
                <a:gd name="T9" fmla="*/ 161 h 161"/>
                <a:gd name="T10" fmla="*/ 0 w 224"/>
                <a:gd name="T11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161">
                  <a:moveTo>
                    <a:pt x="0" y="161"/>
                  </a:moveTo>
                  <a:lnTo>
                    <a:pt x="224" y="161"/>
                  </a:lnTo>
                  <a:lnTo>
                    <a:pt x="224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F2ECE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299" name="Freeform 96"/>
            <p:cNvSpPr/>
            <p:nvPr/>
          </p:nvSpPr>
          <p:spPr bwMode="auto">
            <a:xfrm>
              <a:off x="7370763" y="3170238"/>
              <a:ext cx="261938" cy="279400"/>
            </a:xfrm>
            <a:custGeom>
              <a:avLst/>
              <a:gdLst>
                <a:gd name="T0" fmla="*/ 1 w 74"/>
                <a:gd name="T1" fmla="*/ 79 h 79"/>
                <a:gd name="T2" fmla="*/ 70 w 74"/>
                <a:gd name="T3" fmla="*/ 79 h 79"/>
                <a:gd name="T4" fmla="*/ 74 w 74"/>
                <a:gd name="T5" fmla="*/ 76 h 79"/>
                <a:gd name="T6" fmla="*/ 73 w 74"/>
                <a:gd name="T7" fmla="*/ 72 h 79"/>
                <a:gd name="T8" fmla="*/ 6 w 74"/>
                <a:gd name="T9" fmla="*/ 0 h 79"/>
                <a:gd name="T10" fmla="*/ 0 w 74"/>
                <a:gd name="T11" fmla="*/ 5 h 79"/>
                <a:gd name="T12" fmla="*/ 61 w 74"/>
                <a:gd name="T13" fmla="*/ 71 h 79"/>
                <a:gd name="T14" fmla="*/ 1 w 74"/>
                <a:gd name="T15" fmla="*/ 71 h 79"/>
                <a:gd name="T16" fmla="*/ 1 w 74"/>
                <a:gd name="T1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9">
                  <a:moveTo>
                    <a:pt x="1" y="79"/>
                  </a:moveTo>
                  <a:cubicBezTo>
                    <a:pt x="70" y="79"/>
                    <a:pt x="70" y="79"/>
                    <a:pt x="70" y="79"/>
                  </a:cubicBezTo>
                  <a:cubicBezTo>
                    <a:pt x="72" y="79"/>
                    <a:pt x="73" y="78"/>
                    <a:pt x="74" y="76"/>
                  </a:cubicBezTo>
                  <a:cubicBezTo>
                    <a:pt x="74" y="75"/>
                    <a:pt x="74" y="73"/>
                    <a:pt x="73" y="7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1" y="79"/>
                    <a:pt x="1" y="79"/>
                    <a:pt x="1" y="79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00" name="Freeform 97"/>
            <p:cNvSpPr/>
            <p:nvPr/>
          </p:nvSpPr>
          <p:spPr bwMode="auto">
            <a:xfrm>
              <a:off x="7370763" y="3432175"/>
              <a:ext cx="261938" cy="276225"/>
            </a:xfrm>
            <a:custGeom>
              <a:avLst/>
              <a:gdLst>
                <a:gd name="T0" fmla="*/ 1 w 74"/>
                <a:gd name="T1" fmla="*/ 78 h 78"/>
                <a:gd name="T2" fmla="*/ 70 w 74"/>
                <a:gd name="T3" fmla="*/ 78 h 78"/>
                <a:gd name="T4" fmla="*/ 74 w 74"/>
                <a:gd name="T5" fmla="*/ 76 h 78"/>
                <a:gd name="T6" fmla="*/ 73 w 74"/>
                <a:gd name="T7" fmla="*/ 72 h 78"/>
                <a:gd name="T8" fmla="*/ 6 w 74"/>
                <a:gd name="T9" fmla="*/ 0 h 78"/>
                <a:gd name="T10" fmla="*/ 0 w 74"/>
                <a:gd name="T11" fmla="*/ 5 h 78"/>
                <a:gd name="T12" fmla="*/ 61 w 74"/>
                <a:gd name="T13" fmla="*/ 70 h 78"/>
                <a:gd name="T14" fmla="*/ 1 w 74"/>
                <a:gd name="T15" fmla="*/ 70 h 78"/>
                <a:gd name="T16" fmla="*/ 1 w 74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8">
                  <a:moveTo>
                    <a:pt x="1" y="78"/>
                  </a:moveTo>
                  <a:cubicBezTo>
                    <a:pt x="70" y="78"/>
                    <a:pt x="70" y="78"/>
                    <a:pt x="70" y="78"/>
                  </a:cubicBezTo>
                  <a:cubicBezTo>
                    <a:pt x="72" y="78"/>
                    <a:pt x="73" y="78"/>
                    <a:pt x="74" y="76"/>
                  </a:cubicBezTo>
                  <a:cubicBezTo>
                    <a:pt x="74" y="75"/>
                    <a:pt x="74" y="73"/>
                    <a:pt x="73" y="7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78"/>
                    <a:pt x="1" y="78"/>
                    <a:pt x="1" y="78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01" name="Freeform 98"/>
            <p:cNvSpPr/>
            <p:nvPr/>
          </p:nvSpPr>
          <p:spPr bwMode="auto">
            <a:xfrm>
              <a:off x="7370763" y="3694113"/>
              <a:ext cx="261938" cy="276225"/>
            </a:xfrm>
            <a:custGeom>
              <a:avLst/>
              <a:gdLst>
                <a:gd name="T0" fmla="*/ 1 w 74"/>
                <a:gd name="T1" fmla="*/ 78 h 78"/>
                <a:gd name="T2" fmla="*/ 70 w 74"/>
                <a:gd name="T3" fmla="*/ 78 h 78"/>
                <a:gd name="T4" fmla="*/ 74 w 74"/>
                <a:gd name="T5" fmla="*/ 76 h 78"/>
                <a:gd name="T6" fmla="*/ 73 w 74"/>
                <a:gd name="T7" fmla="*/ 72 h 78"/>
                <a:gd name="T8" fmla="*/ 6 w 74"/>
                <a:gd name="T9" fmla="*/ 0 h 78"/>
                <a:gd name="T10" fmla="*/ 0 w 74"/>
                <a:gd name="T11" fmla="*/ 5 h 78"/>
                <a:gd name="T12" fmla="*/ 61 w 74"/>
                <a:gd name="T13" fmla="*/ 70 h 78"/>
                <a:gd name="T14" fmla="*/ 1 w 74"/>
                <a:gd name="T15" fmla="*/ 70 h 78"/>
                <a:gd name="T16" fmla="*/ 1 w 74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8">
                  <a:moveTo>
                    <a:pt x="1" y="78"/>
                  </a:moveTo>
                  <a:cubicBezTo>
                    <a:pt x="70" y="78"/>
                    <a:pt x="70" y="78"/>
                    <a:pt x="70" y="78"/>
                  </a:cubicBezTo>
                  <a:cubicBezTo>
                    <a:pt x="72" y="78"/>
                    <a:pt x="73" y="77"/>
                    <a:pt x="74" y="76"/>
                  </a:cubicBezTo>
                  <a:cubicBezTo>
                    <a:pt x="74" y="75"/>
                    <a:pt x="74" y="73"/>
                    <a:pt x="73" y="7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78"/>
                    <a:pt x="1" y="78"/>
                    <a:pt x="1" y="78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02" name="Freeform 99"/>
            <p:cNvSpPr/>
            <p:nvPr/>
          </p:nvSpPr>
          <p:spPr bwMode="auto">
            <a:xfrm>
              <a:off x="7370763" y="3956050"/>
              <a:ext cx="261938" cy="276225"/>
            </a:xfrm>
            <a:custGeom>
              <a:avLst/>
              <a:gdLst>
                <a:gd name="T0" fmla="*/ 1 w 74"/>
                <a:gd name="T1" fmla="*/ 78 h 78"/>
                <a:gd name="T2" fmla="*/ 70 w 74"/>
                <a:gd name="T3" fmla="*/ 78 h 78"/>
                <a:gd name="T4" fmla="*/ 74 w 74"/>
                <a:gd name="T5" fmla="*/ 76 h 78"/>
                <a:gd name="T6" fmla="*/ 73 w 74"/>
                <a:gd name="T7" fmla="*/ 72 h 78"/>
                <a:gd name="T8" fmla="*/ 6 w 74"/>
                <a:gd name="T9" fmla="*/ 0 h 78"/>
                <a:gd name="T10" fmla="*/ 0 w 74"/>
                <a:gd name="T11" fmla="*/ 5 h 78"/>
                <a:gd name="T12" fmla="*/ 61 w 74"/>
                <a:gd name="T13" fmla="*/ 70 h 78"/>
                <a:gd name="T14" fmla="*/ 1 w 74"/>
                <a:gd name="T15" fmla="*/ 70 h 78"/>
                <a:gd name="T16" fmla="*/ 1 w 74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8">
                  <a:moveTo>
                    <a:pt x="1" y="78"/>
                  </a:moveTo>
                  <a:cubicBezTo>
                    <a:pt x="70" y="78"/>
                    <a:pt x="70" y="78"/>
                    <a:pt x="70" y="78"/>
                  </a:cubicBezTo>
                  <a:cubicBezTo>
                    <a:pt x="72" y="78"/>
                    <a:pt x="73" y="77"/>
                    <a:pt x="74" y="76"/>
                  </a:cubicBezTo>
                  <a:cubicBezTo>
                    <a:pt x="74" y="74"/>
                    <a:pt x="74" y="73"/>
                    <a:pt x="73" y="7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78"/>
                    <a:pt x="1" y="78"/>
                    <a:pt x="1" y="78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03" name="Freeform 100"/>
            <p:cNvSpPr/>
            <p:nvPr/>
          </p:nvSpPr>
          <p:spPr bwMode="auto">
            <a:xfrm>
              <a:off x="7370763" y="2914650"/>
              <a:ext cx="261938" cy="276225"/>
            </a:xfrm>
            <a:custGeom>
              <a:avLst/>
              <a:gdLst>
                <a:gd name="T0" fmla="*/ 1 w 74"/>
                <a:gd name="T1" fmla="*/ 78 h 78"/>
                <a:gd name="T2" fmla="*/ 70 w 74"/>
                <a:gd name="T3" fmla="*/ 78 h 78"/>
                <a:gd name="T4" fmla="*/ 74 w 74"/>
                <a:gd name="T5" fmla="*/ 76 h 78"/>
                <a:gd name="T6" fmla="*/ 73 w 74"/>
                <a:gd name="T7" fmla="*/ 72 h 78"/>
                <a:gd name="T8" fmla="*/ 6 w 74"/>
                <a:gd name="T9" fmla="*/ 0 h 78"/>
                <a:gd name="T10" fmla="*/ 0 w 74"/>
                <a:gd name="T11" fmla="*/ 5 h 78"/>
                <a:gd name="T12" fmla="*/ 61 w 74"/>
                <a:gd name="T13" fmla="*/ 70 h 78"/>
                <a:gd name="T14" fmla="*/ 1 w 74"/>
                <a:gd name="T15" fmla="*/ 70 h 78"/>
                <a:gd name="T16" fmla="*/ 1 w 74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8">
                  <a:moveTo>
                    <a:pt x="1" y="78"/>
                  </a:moveTo>
                  <a:cubicBezTo>
                    <a:pt x="70" y="78"/>
                    <a:pt x="70" y="78"/>
                    <a:pt x="70" y="78"/>
                  </a:cubicBezTo>
                  <a:cubicBezTo>
                    <a:pt x="72" y="78"/>
                    <a:pt x="73" y="77"/>
                    <a:pt x="74" y="76"/>
                  </a:cubicBezTo>
                  <a:cubicBezTo>
                    <a:pt x="74" y="75"/>
                    <a:pt x="74" y="73"/>
                    <a:pt x="73" y="7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78"/>
                    <a:pt x="1" y="78"/>
                    <a:pt x="1" y="78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04" name="Freeform 101"/>
            <p:cNvSpPr/>
            <p:nvPr/>
          </p:nvSpPr>
          <p:spPr bwMode="auto">
            <a:xfrm>
              <a:off x="7370763" y="2655888"/>
              <a:ext cx="261938" cy="279400"/>
            </a:xfrm>
            <a:custGeom>
              <a:avLst/>
              <a:gdLst>
                <a:gd name="T0" fmla="*/ 1 w 74"/>
                <a:gd name="T1" fmla="*/ 79 h 79"/>
                <a:gd name="T2" fmla="*/ 70 w 74"/>
                <a:gd name="T3" fmla="*/ 79 h 79"/>
                <a:gd name="T4" fmla="*/ 74 w 74"/>
                <a:gd name="T5" fmla="*/ 77 h 79"/>
                <a:gd name="T6" fmla="*/ 73 w 74"/>
                <a:gd name="T7" fmla="*/ 72 h 79"/>
                <a:gd name="T8" fmla="*/ 6 w 74"/>
                <a:gd name="T9" fmla="*/ 0 h 79"/>
                <a:gd name="T10" fmla="*/ 0 w 74"/>
                <a:gd name="T11" fmla="*/ 6 h 79"/>
                <a:gd name="T12" fmla="*/ 61 w 74"/>
                <a:gd name="T13" fmla="*/ 71 h 79"/>
                <a:gd name="T14" fmla="*/ 1 w 74"/>
                <a:gd name="T15" fmla="*/ 71 h 79"/>
                <a:gd name="T16" fmla="*/ 1 w 74"/>
                <a:gd name="T1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9">
                  <a:moveTo>
                    <a:pt x="1" y="79"/>
                  </a:moveTo>
                  <a:cubicBezTo>
                    <a:pt x="70" y="79"/>
                    <a:pt x="70" y="79"/>
                    <a:pt x="70" y="79"/>
                  </a:cubicBezTo>
                  <a:cubicBezTo>
                    <a:pt x="72" y="79"/>
                    <a:pt x="73" y="78"/>
                    <a:pt x="74" y="77"/>
                  </a:cubicBezTo>
                  <a:cubicBezTo>
                    <a:pt x="74" y="75"/>
                    <a:pt x="74" y="74"/>
                    <a:pt x="73" y="7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1" y="79"/>
                    <a:pt x="1" y="79"/>
                    <a:pt x="1" y="79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05" name="Freeform 102"/>
            <p:cNvSpPr/>
            <p:nvPr/>
          </p:nvSpPr>
          <p:spPr bwMode="auto">
            <a:xfrm>
              <a:off x="7370763" y="2400300"/>
              <a:ext cx="261938" cy="280988"/>
            </a:xfrm>
            <a:custGeom>
              <a:avLst/>
              <a:gdLst>
                <a:gd name="T0" fmla="*/ 1 w 74"/>
                <a:gd name="T1" fmla="*/ 79 h 79"/>
                <a:gd name="T2" fmla="*/ 70 w 74"/>
                <a:gd name="T3" fmla="*/ 79 h 79"/>
                <a:gd name="T4" fmla="*/ 74 w 74"/>
                <a:gd name="T5" fmla="*/ 77 h 79"/>
                <a:gd name="T6" fmla="*/ 73 w 74"/>
                <a:gd name="T7" fmla="*/ 72 h 79"/>
                <a:gd name="T8" fmla="*/ 6 w 74"/>
                <a:gd name="T9" fmla="*/ 0 h 79"/>
                <a:gd name="T10" fmla="*/ 0 w 74"/>
                <a:gd name="T11" fmla="*/ 6 h 79"/>
                <a:gd name="T12" fmla="*/ 61 w 74"/>
                <a:gd name="T13" fmla="*/ 71 h 79"/>
                <a:gd name="T14" fmla="*/ 1 w 74"/>
                <a:gd name="T15" fmla="*/ 71 h 79"/>
                <a:gd name="T16" fmla="*/ 1 w 74"/>
                <a:gd name="T1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9">
                  <a:moveTo>
                    <a:pt x="1" y="79"/>
                  </a:moveTo>
                  <a:cubicBezTo>
                    <a:pt x="70" y="79"/>
                    <a:pt x="70" y="79"/>
                    <a:pt x="70" y="79"/>
                  </a:cubicBezTo>
                  <a:cubicBezTo>
                    <a:pt x="72" y="79"/>
                    <a:pt x="73" y="78"/>
                    <a:pt x="74" y="77"/>
                  </a:cubicBezTo>
                  <a:cubicBezTo>
                    <a:pt x="74" y="75"/>
                    <a:pt x="74" y="73"/>
                    <a:pt x="73" y="7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1" y="79"/>
                    <a:pt x="1" y="79"/>
                    <a:pt x="1" y="79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06" name="Freeform 103"/>
            <p:cNvSpPr/>
            <p:nvPr/>
          </p:nvSpPr>
          <p:spPr bwMode="auto">
            <a:xfrm>
              <a:off x="7370763" y="2144713"/>
              <a:ext cx="261938" cy="280988"/>
            </a:xfrm>
            <a:custGeom>
              <a:avLst/>
              <a:gdLst>
                <a:gd name="T0" fmla="*/ 1 w 74"/>
                <a:gd name="T1" fmla="*/ 79 h 79"/>
                <a:gd name="T2" fmla="*/ 70 w 74"/>
                <a:gd name="T3" fmla="*/ 79 h 79"/>
                <a:gd name="T4" fmla="*/ 74 w 74"/>
                <a:gd name="T5" fmla="*/ 76 h 79"/>
                <a:gd name="T6" fmla="*/ 73 w 74"/>
                <a:gd name="T7" fmla="*/ 72 h 79"/>
                <a:gd name="T8" fmla="*/ 6 w 74"/>
                <a:gd name="T9" fmla="*/ 0 h 79"/>
                <a:gd name="T10" fmla="*/ 0 w 74"/>
                <a:gd name="T11" fmla="*/ 6 h 79"/>
                <a:gd name="T12" fmla="*/ 61 w 74"/>
                <a:gd name="T13" fmla="*/ 71 h 79"/>
                <a:gd name="T14" fmla="*/ 1 w 74"/>
                <a:gd name="T15" fmla="*/ 71 h 79"/>
                <a:gd name="T16" fmla="*/ 1 w 74"/>
                <a:gd name="T1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9">
                  <a:moveTo>
                    <a:pt x="1" y="79"/>
                  </a:moveTo>
                  <a:cubicBezTo>
                    <a:pt x="70" y="79"/>
                    <a:pt x="70" y="79"/>
                    <a:pt x="70" y="79"/>
                  </a:cubicBezTo>
                  <a:cubicBezTo>
                    <a:pt x="72" y="79"/>
                    <a:pt x="73" y="78"/>
                    <a:pt x="74" y="76"/>
                  </a:cubicBezTo>
                  <a:cubicBezTo>
                    <a:pt x="74" y="75"/>
                    <a:pt x="74" y="73"/>
                    <a:pt x="73" y="7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1" y="79"/>
                    <a:pt x="1" y="79"/>
                    <a:pt x="1" y="79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07" name="Freeform 104"/>
            <p:cNvSpPr/>
            <p:nvPr/>
          </p:nvSpPr>
          <p:spPr bwMode="auto">
            <a:xfrm>
              <a:off x="7370763" y="1890713"/>
              <a:ext cx="261938" cy="279400"/>
            </a:xfrm>
            <a:custGeom>
              <a:avLst/>
              <a:gdLst>
                <a:gd name="T0" fmla="*/ 1 w 74"/>
                <a:gd name="T1" fmla="*/ 79 h 79"/>
                <a:gd name="T2" fmla="*/ 70 w 74"/>
                <a:gd name="T3" fmla="*/ 79 h 79"/>
                <a:gd name="T4" fmla="*/ 74 w 74"/>
                <a:gd name="T5" fmla="*/ 76 h 79"/>
                <a:gd name="T6" fmla="*/ 73 w 74"/>
                <a:gd name="T7" fmla="*/ 72 h 79"/>
                <a:gd name="T8" fmla="*/ 6 w 74"/>
                <a:gd name="T9" fmla="*/ 0 h 79"/>
                <a:gd name="T10" fmla="*/ 0 w 74"/>
                <a:gd name="T11" fmla="*/ 5 h 79"/>
                <a:gd name="T12" fmla="*/ 61 w 74"/>
                <a:gd name="T13" fmla="*/ 71 h 79"/>
                <a:gd name="T14" fmla="*/ 1 w 74"/>
                <a:gd name="T15" fmla="*/ 71 h 79"/>
                <a:gd name="T16" fmla="*/ 1 w 74"/>
                <a:gd name="T1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9">
                  <a:moveTo>
                    <a:pt x="1" y="79"/>
                  </a:moveTo>
                  <a:cubicBezTo>
                    <a:pt x="70" y="79"/>
                    <a:pt x="70" y="79"/>
                    <a:pt x="70" y="79"/>
                  </a:cubicBezTo>
                  <a:cubicBezTo>
                    <a:pt x="72" y="79"/>
                    <a:pt x="73" y="78"/>
                    <a:pt x="74" y="76"/>
                  </a:cubicBezTo>
                  <a:cubicBezTo>
                    <a:pt x="74" y="75"/>
                    <a:pt x="74" y="73"/>
                    <a:pt x="73" y="7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1" y="79"/>
                    <a:pt x="1" y="79"/>
                    <a:pt x="1" y="79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08" name="Freeform 105"/>
            <p:cNvSpPr/>
            <p:nvPr/>
          </p:nvSpPr>
          <p:spPr bwMode="auto">
            <a:xfrm>
              <a:off x="7370763" y="1635125"/>
              <a:ext cx="261938" cy="279400"/>
            </a:xfrm>
            <a:custGeom>
              <a:avLst/>
              <a:gdLst>
                <a:gd name="T0" fmla="*/ 1 w 74"/>
                <a:gd name="T1" fmla="*/ 79 h 79"/>
                <a:gd name="T2" fmla="*/ 70 w 74"/>
                <a:gd name="T3" fmla="*/ 79 h 79"/>
                <a:gd name="T4" fmla="*/ 74 w 74"/>
                <a:gd name="T5" fmla="*/ 76 h 79"/>
                <a:gd name="T6" fmla="*/ 73 w 74"/>
                <a:gd name="T7" fmla="*/ 72 h 79"/>
                <a:gd name="T8" fmla="*/ 6 w 74"/>
                <a:gd name="T9" fmla="*/ 0 h 79"/>
                <a:gd name="T10" fmla="*/ 0 w 74"/>
                <a:gd name="T11" fmla="*/ 5 h 79"/>
                <a:gd name="T12" fmla="*/ 61 w 74"/>
                <a:gd name="T13" fmla="*/ 71 h 79"/>
                <a:gd name="T14" fmla="*/ 1 w 74"/>
                <a:gd name="T15" fmla="*/ 71 h 79"/>
                <a:gd name="T16" fmla="*/ 1 w 74"/>
                <a:gd name="T1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9">
                  <a:moveTo>
                    <a:pt x="1" y="79"/>
                  </a:moveTo>
                  <a:cubicBezTo>
                    <a:pt x="70" y="79"/>
                    <a:pt x="70" y="79"/>
                    <a:pt x="70" y="79"/>
                  </a:cubicBezTo>
                  <a:cubicBezTo>
                    <a:pt x="72" y="79"/>
                    <a:pt x="73" y="78"/>
                    <a:pt x="74" y="76"/>
                  </a:cubicBezTo>
                  <a:cubicBezTo>
                    <a:pt x="74" y="75"/>
                    <a:pt x="74" y="73"/>
                    <a:pt x="73" y="7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1" y="79"/>
                    <a:pt x="1" y="79"/>
                    <a:pt x="1" y="79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09" name="Freeform 106"/>
            <p:cNvSpPr/>
            <p:nvPr/>
          </p:nvSpPr>
          <p:spPr bwMode="auto">
            <a:xfrm>
              <a:off x="7359651" y="1539875"/>
              <a:ext cx="449263" cy="379413"/>
            </a:xfrm>
            <a:custGeom>
              <a:avLst/>
              <a:gdLst>
                <a:gd name="T0" fmla="*/ 0 w 283"/>
                <a:gd name="T1" fmla="*/ 239 h 239"/>
                <a:gd name="T2" fmla="*/ 283 w 283"/>
                <a:gd name="T3" fmla="*/ 239 h 239"/>
                <a:gd name="T4" fmla="*/ 283 w 283"/>
                <a:gd name="T5" fmla="*/ 0 h 239"/>
                <a:gd name="T6" fmla="*/ 0 w 283"/>
                <a:gd name="T7" fmla="*/ 0 h 239"/>
                <a:gd name="T8" fmla="*/ 0 w 283"/>
                <a:gd name="T9" fmla="*/ 239 h 239"/>
                <a:gd name="T10" fmla="*/ 0 w 283"/>
                <a:gd name="T11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3" h="239">
                  <a:moveTo>
                    <a:pt x="0" y="239"/>
                  </a:moveTo>
                  <a:lnTo>
                    <a:pt x="283" y="239"/>
                  </a:lnTo>
                  <a:lnTo>
                    <a:pt x="283" y="0"/>
                  </a:lnTo>
                  <a:lnTo>
                    <a:pt x="0" y="0"/>
                  </a:lnTo>
                  <a:lnTo>
                    <a:pt x="0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35328F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10" name="Freeform 107"/>
            <p:cNvSpPr/>
            <p:nvPr/>
          </p:nvSpPr>
          <p:spPr bwMode="auto">
            <a:xfrm>
              <a:off x="6686551" y="1539875"/>
              <a:ext cx="446088" cy="219075"/>
            </a:xfrm>
            <a:custGeom>
              <a:avLst/>
              <a:gdLst>
                <a:gd name="T0" fmla="*/ 0 w 281"/>
                <a:gd name="T1" fmla="*/ 138 h 138"/>
                <a:gd name="T2" fmla="*/ 281 w 281"/>
                <a:gd name="T3" fmla="*/ 138 h 138"/>
                <a:gd name="T4" fmla="*/ 281 w 281"/>
                <a:gd name="T5" fmla="*/ 0 h 138"/>
                <a:gd name="T6" fmla="*/ 0 w 281"/>
                <a:gd name="T7" fmla="*/ 0 h 138"/>
                <a:gd name="T8" fmla="*/ 0 w 281"/>
                <a:gd name="T9" fmla="*/ 138 h 138"/>
                <a:gd name="T10" fmla="*/ 0 w 281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138">
                  <a:moveTo>
                    <a:pt x="0" y="138"/>
                  </a:moveTo>
                  <a:lnTo>
                    <a:pt x="281" y="138"/>
                  </a:lnTo>
                  <a:lnTo>
                    <a:pt x="281" y="0"/>
                  </a:lnTo>
                  <a:lnTo>
                    <a:pt x="0" y="0"/>
                  </a:lnTo>
                  <a:lnTo>
                    <a:pt x="0" y="138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35328F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11" name="Freeform 108"/>
            <p:cNvSpPr/>
            <p:nvPr/>
          </p:nvSpPr>
          <p:spPr bwMode="auto">
            <a:xfrm>
              <a:off x="6678613" y="1539875"/>
              <a:ext cx="2246313" cy="28575"/>
            </a:xfrm>
            <a:custGeom>
              <a:avLst/>
              <a:gdLst>
                <a:gd name="T0" fmla="*/ 4 w 634"/>
                <a:gd name="T1" fmla="*/ 8 h 8"/>
                <a:gd name="T2" fmla="*/ 630 w 634"/>
                <a:gd name="T3" fmla="*/ 8 h 8"/>
                <a:gd name="T4" fmla="*/ 634 w 634"/>
                <a:gd name="T5" fmla="*/ 4 h 8"/>
                <a:gd name="T6" fmla="*/ 630 w 634"/>
                <a:gd name="T7" fmla="*/ 0 h 8"/>
                <a:gd name="T8" fmla="*/ 4 w 634"/>
                <a:gd name="T9" fmla="*/ 0 h 8"/>
                <a:gd name="T10" fmla="*/ 0 w 634"/>
                <a:gd name="T11" fmla="*/ 4 h 8"/>
                <a:gd name="T12" fmla="*/ 4 w 63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4" h="8">
                  <a:moveTo>
                    <a:pt x="4" y="8"/>
                  </a:moveTo>
                  <a:cubicBezTo>
                    <a:pt x="630" y="8"/>
                    <a:pt x="630" y="8"/>
                    <a:pt x="630" y="8"/>
                  </a:cubicBezTo>
                  <a:cubicBezTo>
                    <a:pt x="633" y="8"/>
                    <a:pt x="634" y="6"/>
                    <a:pt x="634" y="4"/>
                  </a:cubicBezTo>
                  <a:cubicBezTo>
                    <a:pt x="634" y="2"/>
                    <a:pt x="633" y="0"/>
                    <a:pt x="63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4" y="8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12" name="Freeform 109"/>
            <p:cNvSpPr/>
            <p:nvPr/>
          </p:nvSpPr>
          <p:spPr bwMode="auto">
            <a:xfrm>
              <a:off x="8794751" y="1620838"/>
              <a:ext cx="14288" cy="922338"/>
            </a:xfrm>
            <a:custGeom>
              <a:avLst/>
              <a:gdLst>
                <a:gd name="T0" fmla="*/ 0 w 9"/>
                <a:gd name="T1" fmla="*/ 581 h 581"/>
                <a:gd name="T2" fmla="*/ 9 w 9"/>
                <a:gd name="T3" fmla="*/ 581 h 581"/>
                <a:gd name="T4" fmla="*/ 9 w 9"/>
                <a:gd name="T5" fmla="*/ 0 h 581"/>
                <a:gd name="T6" fmla="*/ 0 w 9"/>
                <a:gd name="T7" fmla="*/ 0 h 581"/>
                <a:gd name="T8" fmla="*/ 0 w 9"/>
                <a:gd name="T9" fmla="*/ 581 h 581"/>
                <a:gd name="T10" fmla="*/ 0 w 9"/>
                <a:gd name="T11" fmla="*/ 581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581">
                  <a:moveTo>
                    <a:pt x="0" y="581"/>
                  </a:moveTo>
                  <a:lnTo>
                    <a:pt x="9" y="581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581"/>
                  </a:lnTo>
                  <a:lnTo>
                    <a:pt x="0" y="581"/>
                  </a:ln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13" name="Rectangle 110"/>
            <p:cNvSpPr>
              <a:spLocks noChangeArrowheads="1"/>
            </p:cNvSpPr>
            <p:nvPr/>
          </p:nvSpPr>
          <p:spPr bwMode="auto">
            <a:xfrm>
              <a:off x="7199313" y="4668838"/>
              <a:ext cx="595313" cy="114300"/>
            </a:xfrm>
            <a:prstGeom prst="rect"/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14" name="Rectangle 111"/>
            <p:cNvSpPr>
              <a:spLocks noChangeArrowheads="1"/>
            </p:cNvSpPr>
            <p:nvPr/>
          </p:nvSpPr>
          <p:spPr bwMode="auto">
            <a:xfrm>
              <a:off x="7199313" y="4668838"/>
              <a:ext cx="595313" cy="114300"/>
            </a:xfrm>
            <a:prstGeom prst="rect"/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15" name="Freeform 112"/>
            <p:cNvSpPr/>
            <p:nvPr/>
          </p:nvSpPr>
          <p:spPr bwMode="auto">
            <a:xfrm>
              <a:off x="7575551" y="1428750"/>
              <a:ext cx="1339850" cy="134938"/>
            </a:xfrm>
            <a:custGeom>
              <a:avLst/>
              <a:gdLst>
                <a:gd name="T0" fmla="*/ 2 w 378"/>
                <a:gd name="T1" fmla="*/ 38 h 38"/>
                <a:gd name="T2" fmla="*/ 4 w 378"/>
                <a:gd name="T3" fmla="*/ 37 h 38"/>
                <a:gd name="T4" fmla="*/ 37 w 378"/>
                <a:gd name="T5" fmla="*/ 4 h 38"/>
                <a:gd name="T6" fmla="*/ 343 w 378"/>
                <a:gd name="T7" fmla="*/ 4 h 38"/>
                <a:gd name="T8" fmla="*/ 375 w 378"/>
                <a:gd name="T9" fmla="*/ 35 h 38"/>
                <a:gd name="T10" fmla="*/ 378 w 378"/>
                <a:gd name="T11" fmla="*/ 35 h 38"/>
                <a:gd name="T12" fmla="*/ 378 w 378"/>
                <a:gd name="T13" fmla="*/ 32 h 38"/>
                <a:gd name="T14" fmla="*/ 345 w 378"/>
                <a:gd name="T15" fmla="*/ 0 h 38"/>
                <a:gd name="T16" fmla="*/ 35 w 378"/>
                <a:gd name="T17" fmla="*/ 0 h 38"/>
                <a:gd name="T18" fmla="*/ 1 w 378"/>
                <a:gd name="T19" fmla="*/ 34 h 38"/>
                <a:gd name="T20" fmla="*/ 1 w 378"/>
                <a:gd name="T21" fmla="*/ 37 h 38"/>
                <a:gd name="T22" fmla="*/ 2 w 378"/>
                <a:gd name="T2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8" h="38">
                  <a:moveTo>
                    <a:pt x="2" y="38"/>
                  </a:moveTo>
                  <a:cubicBezTo>
                    <a:pt x="3" y="38"/>
                    <a:pt x="3" y="38"/>
                    <a:pt x="4" y="37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43" y="4"/>
                    <a:pt x="343" y="4"/>
                    <a:pt x="343" y="4"/>
                  </a:cubicBezTo>
                  <a:cubicBezTo>
                    <a:pt x="375" y="35"/>
                    <a:pt x="375" y="35"/>
                    <a:pt x="375" y="35"/>
                  </a:cubicBezTo>
                  <a:cubicBezTo>
                    <a:pt x="376" y="36"/>
                    <a:pt x="377" y="36"/>
                    <a:pt x="378" y="35"/>
                  </a:cubicBezTo>
                  <a:cubicBezTo>
                    <a:pt x="378" y="34"/>
                    <a:pt x="378" y="33"/>
                    <a:pt x="378" y="32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5"/>
                    <a:pt x="0" y="36"/>
                    <a:pt x="1" y="37"/>
                  </a:cubicBezTo>
                  <a:cubicBezTo>
                    <a:pt x="1" y="38"/>
                    <a:pt x="2" y="38"/>
                    <a:pt x="2" y="38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16" name="Freeform 113"/>
            <p:cNvSpPr/>
            <p:nvPr/>
          </p:nvSpPr>
          <p:spPr bwMode="auto">
            <a:xfrm>
              <a:off x="6675438" y="1319213"/>
              <a:ext cx="546100" cy="244475"/>
            </a:xfrm>
            <a:custGeom>
              <a:avLst/>
              <a:gdLst>
                <a:gd name="T0" fmla="*/ 2 w 154"/>
                <a:gd name="T1" fmla="*/ 69 h 69"/>
                <a:gd name="T2" fmla="*/ 4 w 154"/>
                <a:gd name="T3" fmla="*/ 68 h 69"/>
                <a:gd name="T4" fmla="*/ 37 w 154"/>
                <a:gd name="T5" fmla="*/ 4 h 69"/>
                <a:gd name="T6" fmla="*/ 118 w 154"/>
                <a:gd name="T7" fmla="*/ 4 h 69"/>
                <a:gd name="T8" fmla="*/ 150 w 154"/>
                <a:gd name="T9" fmla="*/ 66 h 69"/>
                <a:gd name="T10" fmla="*/ 152 w 154"/>
                <a:gd name="T11" fmla="*/ 67 h 69"/>
                <a:gd name="T12" fmla="*/ 153 w 154"/>
                <a:gd name="T13" fmla="*/ 64 h 69"/>
                <a:gd name="T14" fmla="*/ 121 w 154"/>
                <a:gd name="T15" fmla="*/ 0 h 69"/>
                <a:gd name="T16" fmla="*/ 35 w 154"/>
                <a:gd name="T17" fmla="*/ 0 h 69"/>
                <a:gd name="T18" fmla="*/ 0 w 154"/>
                <a:gd name="T19" fmla="*/ 66 h 69"/>
                <a:gd name="T20" fmla="*/ 1 w 154"/>
                <a:gd name="T21" fmla="*/ 69 h 69"/>
                <a:gd name="T22" fmla="*/ 2 w 154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69">
                  <a:moveTo>
                    <a:pt x="2" y="69"/>
                  </a:moveTo>
                  <a:cubicBezTo>
                    <a:pt x="3" y="69"/>
                    <a:pt x="3" y="68"/>
                    <a:pt x="4" y="68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50" y="66"/>
                    <a:pt x="150" y="66"/>
                    <a:pt x="150" y="66"/>
                  </a:cubicBezTo>
                  <a:cubicBezTo>
                    <a:pt x="150" y="67"/>
                    <a:pt x="151" y="67"/>
                    <a:pt x="152" y="67"/>
                  </a:cubicBezTo>
                  <a:cubicBezTo>
                    <a:pt x="153" y="66"/>
                    <a:pt x="154" y="65"/>
                    <a:pt x="153" y="64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8"/>
                    <a:pt x="1" y="69"/>
                  </a:cubicBezTo>
                  <a:cubicBezTo>
                    <a:pt x="2" y="69"/>
                    <a:pt x="2" y="69"/>
                    <a:pt x="2" y="69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17" name="Oval 114"/>
            <p:cNvSpPr>
              <a:spLocks noChangeArrowheads="1"/>
            </p:cNvSpPr>
            <p:nvPr/>
          </p:nvSpPr>
          <p:spPr bwMode="auto">
            <a:xfrm>
              <a:off x="8751888" y="1568450"/>
              <a:ext cx="103188" cy="101600"/>
            </a:xfrm>
            <a:prstGeom prst="ellipse"/>
            <a:solidFill>
              <a:srgbClr val="F2ECE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18" name="Freeform 115"/>
            <p:cNvSpPr/>
            <p:nvPr/>
          </p:nvSpPr>
          <p:spPr bwMode="auto">
            <a:xfrm>
              <a:off x="6942138" y="1106488"/>
              <a:ext cx="1562100" cy="336550"/>
            </a:xfrm>
            <a:custGeom>
              <a:avLst/>
              <a:gdLst>
                <a:gd name="T0" fmla="*/ 438 w 441"/>
                <a:gd name="T1" fmla="*/ 95 h 95"/>
                <a:gd name="T2" fmla="*/ 440 w 441"/>
                <a:gd name="T3" fmla="*/ 93 h 95"/>
                <a:gd name="T4" fmla="*/ 439 w 441"/>
                <a:gd name="T5" fmla="*/ 91 h 95"/>
                <a:gd name="T6" fmla="*/ 143 w 441"/>
                <a:gd name="T7" fmla="*/ 1 h 95"/>
                <a:gd name="T8" fmla="*/ 142 w 441"/>
                <a:gd name="T9" fmla="*/ 1 h 95"/>
                <a:gd name="T10" fmla="*/ 1 w 441"/>
                <a:gd name="T11" fmla="*/ 60 h 95"/>
                <a:gd name="T12" fmla="*/ 0 w 441"/>
                <a:gd name="T13" fmla="*/ 63 h 95"/>
                <a:gd name="T14" fmla="*/ 3 w 441"/>
                <a:gd name="T15" fmla="*/ 64 h 95"/>
                <a:gd name="T16" fmla="*/ 142 w 441"/>
                <a:gd name="T17" fmla="*/ 5 h 95"/>
                <a:gd name="T18" fmla="*/ 438 w 441"/>
                <a:gd name="T19" fmla="*/ 95 h 95"/>
                <a:gd name="T20" fmla="*/ 438 w 441"/>
                <a:gd name="T21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1" h="95">
                  <a:moveTo>
                    <a:pt x="438" y="95"/>
                  </a:moveTo>
                  <a:cubicBezTo>
                    <a:pt x="439" y="95"/>
                    <a:pt x="440" y="94"/>
                    <a:pt x="440" y="93"/>
                  </a:cubicBezTo>
                  <a:cubicBezTo>
                    <a:pt x="441" y="92"/>
                    <a:pt x="440" y="91"/>
                    <a:pt x="439" y="91"/>
                  </a:cubicBezTo>
                  <a:cubicBezTo>
                    <a:pt x="143" y="1"/>
                    <a:pt x="143" y="1"/>
                    <a:pt x="143" y="1"/>
                  </a:cubicBezTo>
                  <a:cubicBezTo>
                    <a:pt x="142" y="0"/>
                    <a:pt x="142" y="1"/>
                    <a:pt x="142" y="1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0"/>
                    <a:pt x="0" y="62"/>
                    <a:pt x="0" y="63"/>
                  </a:cubicBezTo>
                  <a:cubicBezTo>
                    <a:pt x="1" y="64"/>
                    <a:pt x="2" y="64"/>
                    <a:pt x="3" y="64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438" y="95"/>
                    <a:pt x="438" y="95"/>
                    <a:pt x="438" y="95"/>
                  </a:cubicBezTo>
                  <a:cubicBezTo>
                    <a:pt x="438" y="95"/>
                    <a:pt x="438" y="95"/>
                    <a:pt x="438" y="95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19" name="Freeform 116"/>
            <p:cNvSpPr/>
            <p:nvPr/>
          </p:nvSpPr>
          <p:spPr bwMode="auto">
            <a:xfrm>
              <a:off x="7345363" y="1100138"/>
              <a:ext cx="279400" cy="463550"/>
            </a:xfrm>
            <a:custGeom>
              <a:avLst/>
              <a:gdLst>
                <a:gd name="T0" fmla="*/ 75 w 79"/>
                <a:gd name="T1" fmla="*/ 131 h 131"/>
                <a:gd name="T2" fmla="*/ 76 w 79"/>
                <a:gd name="T3" fmla="*/ 131 h 131"/>
                <a:gd name="T4" fmla="*/ 79 w 79"/>
                <a:gd name="T5" fmla="*/ 126 h 131"/>
                <a:gd name="T6" fmla="*/ 32 w 79"/>
                <a:gd name="T7" fmla="*/ 3 h 131"/>
                <a:gd name="T8" fmla="*/ 28 w 79"/>
                <a:gd name="T9" fmla="*/ 0 h 131"/>
                <a:gd name="T10" fmla="*/ 24 w 79"/>
                <a:gd name="T11" fmla="*/ 4 h 131"/>
                <a:gd name="T12" fmla="*/ 0 w 79"/>
                <a:gd name="T13" fmla="*/ 123 h 131"/>
                <a:gd name="T14" fmla="*/ 3 w 79"/>
                <a:gd name="T15" fmla="*/ 128 h 131"/>
                <a:gd name="T16" fmla="*/ 8 w 79"/>
                <a:gd name="T17" fmla="*/ 125 h 131"/>
                <a:gd name="T18" fmla="*/ 29 w 79"/>
                <a:gd name="T19" fmla="*/ 19 h 131"/>
                <a:gd name="T20" fmla="*/ 71 w 79"/>
                <a:gd name="T21" fmla="*/ 129 h 131"/>
                <a:gd name="T22" fmla="*/ 75 w 79"/>
                <a:gd name="T2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131">
                  <a:moveTo>
                    <a:pt x="75" y="131"/>
                  </a:moveTo>
                  <a:cubicBezTo>
                    <a:pt x="75" y="131"/>
                    <a:pt x="76" y="131"/>
                    <a:pt x="76" y="131"/>
                  </a:cubicBezTo>
                  <a:cubicBezTo>
                    <a:pt x="78" y="130"/>
                    <a:pt x="79" y="128"/>
                    <a:pt x="79" y="126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1"/>
                    <a:pt x="30" y="0"/>
                    <a:pt x="28" y="0"/>
                  </a:cubicBezTo>
                  <a:cubicBezTo>
                    <a:pt x="26" y="1"/>
                    <a:pt x="25" y="2"/>
                    <a:pt x="24" y="4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8"/>
                    <a:pt x="3" y="128"/>
                  </a:cubicBezTo>
                  <a:cubicBezTo>
                    <a:pt x="6" y="128"/>
                    <a:pt x="8" y="127"/>
                    <a:pt x="8" y="125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2" y="130"/>
                    <a:pt x="73" y="131"/>
                    <a:pt x="75" y="131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20" name="Oval 117"/>
            <p:cNvSpPr>
              <a:spLocks noChangeArrowheads="1"/>
            </p:cNvSpPr>
            <p:nvPr/>
          </p:nvSpPr>
          <p:spPr bwMode="auto">
            <a:xfrm>
              <a:off x="7416801" y="1085850"/>
              <a:ext cx="55563" cy="57150"/>
            </a:xfrm>
            <a:prstGeom prst="ellipse"/>
            <a:solidFill>
              <a:srgbClr val="A4B7DE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21" name="Freeform 118"/>
            <p:cNvSpPr/>
            <p:nvPr/>
          </p:nvSpPr>
          <p:spPr bwMode="auto">
            <a:xfrm>
              <a:off x="8634413" y="1428750"/>
              <a:ext cx="166688" cy="134938"/>
            </a:xfrm>
            <a:custGeom>
              <a:avLst/>
              <a:gdLst>
                <a:gd name="T0" fmla="*/ 3 w 47"/>
                <a:gd name="T1" fmla="*/ 38 h 38"/>
                <a:gd name="T2" fmla="*/ 4 w 47"/>
                <a:gd name="T3" fmla="*/ 38 h 38"/>
                <a:gd name="T4" fmla="*/ 43 w 47"/>
                <a:gd name="T5" fmla="*/ 6 h 38"/>
                <a:gd name="T6" fmla="*/ 43 w 47"/>
                <a:gd name="T7" fmla="*/ 36 h 38"/>
                <a:gd name="T8" fmla="*/ 45 w 47"/>
                <a:gd name="T9" fmla="*/ 38 h 38"/>
                <a:gd name="T10" fmla="*/ 47 w 47"/>
                <a:gd name="T11" fmla="*/ 36 h 38"/>
                <a:gd name="T12" fmla="*/ 47 w 47"/>
                <a:gd name="T13" fmla="*/ 2 h 38"/>
                <a:gd name="T14" fmla="*/ 46 w 47"/>
                <a:gd name="T15" fmla="*/ 0 h 38"/>
                <a:gd name="T16" fmla="*/ 44 w 47"/>
                <a:gd name="T17" fmla="*/ 0 h 38"/>
                <a:gd name="T18" fmla="*/ 1 w 47"/>
                <a:gd name="T19" fmla="*/ 35 h 38"/>
                <a:gd name="T20" fmla="*/ 1 w 47"/>
                <a:gd name="T21" fmla="*/ 37 h 38"/>
                <a:gd name="T22" fmla="*/ 3 w 47"/>
                <a:gd name="T2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38">
                  <a:moveTo>
                    <a:pt x="3" y="38"/>
                  </a:moveTo>
                  <a:cubicBezTo>
                    <a:pt x="3" y="38"/>
                    <a:pt x="4" y="38"/>
                    <a:pt x="4" y="38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7"/>
                    <a:pt x="44" y="38"/>
                    <a:pt x="45" y="38"/>
                  </a:cubicBezTo>
                  <a:cubicBezTo>
                    <a:pt x="46" y="38"/>
                    <a:pt x="47" y="37"/>
                    <a:pt x="47" y="36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7" y="0"/>
                    <a:pt x="46" y="0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0" y="37"/>
                    <a:pt x="1" y="37"/>
                  </a:cubicBezTo>
                  <a:cubicBezTo>
                    <a:pt x="1" y="38"/>
                    <a:pt x="2" y="38"/>
                    <a:pt x="3" y="38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22" name="Freeform 119"/>
            <p:cNvSpPr/>
            <p:nvPr/>
          </p:nvSpPr>
          <p:spPr bwMode="auto">
            <a:xfrm>
              <a:off x="8501063" y="1428750"/>
              <a:ext cx="165100" cy="134938"/>
            </a:xfrm>
            <a:custGeom>
              <a:avLst/>
              <a:gdLst>
                <a:gd name="T0" fmla="*/ 3 w 47"/>
                <a:gd name="T1" fmla="*/ 38 h 38"/>
                <a:gd name="T2" fmla="*/ 4 w 47"/>
                <a:gd name="T3" fmla="*/ 38 h 38"/>
                <a:gd name="T4" fmla="*/ 43 w 47"/>
                <a:gd name="T5" fmla="*/ 6 h 38"/>
                <a:gd name="T6" fmla="*/ 43 w 47"/>
                <a:gd name="T7" fmla="*/ 36 h 38"/>
                <a:gd name="T8" fmla="*/ 45 w 47"/>
                <a:gd name="T9" fmla="*/ 38 h 38"/>
                <a:gd name="T10" fmla="*/ 47 w 47"/>
                <a:gd name="T11" fmla="*/ 36 h 38"/>
                <a:gd name="T12" fmla="*/ 47 w 47"/>
                <a:gd name="T13" fmla="*/ 2 h 38"/>
                <a:gd name="T14" fmla="*/ 46 w 47"/>
                <a:gd name="T15" fmla="*/ 0 h 38"/>
                <a:gd name="T16" fmla="*/ 44 w 47"/>
                <a:gd name="T17" fmla="*/ 0 h 38"/>
                <a:gd name="T18" fmla="*/ 1 w 47"/>
                <a:gd name="T19" fmla="*/ 35 h 38"/>
                <a:gd name="T20" fmla="*/ 1 w 47"/>
                <a:gd name="T21" fmla="*/ 37 h 38"/>
                <a:gd name="T22" fmla="*/ 3 w 47"/>
                <a:gd name="T2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38">
                  <a:moveTo>
                    <a:pt x="3" y="38"/>
                  </a:moveTo>
                  <a:cubicBezTo>
                    <a:pt x="3" y="38"/>
                    <a:pt x="4" y="38"/>
                    <a:pt x="4" y="38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7"/>
                    <a:pt x="44" y="38"/>
                    <a:pt x="45" y="38"/>
                  </a:cubicBezTo>
                  <a:cubicBezTo>
                    <a:pt x="46" y="38"/>
                    <a:pt x="47" y="37"/>
                    <a:pt x="47" y="36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7" y="0"/>
                    <a:pt x="46" y="0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0" y="37"/>
                    <a:pt x="1" y="37"/>
                  </a:cubicBezTo>
                  <a:cubicBezTo>
                    <a:pt x="1" y="38"/>
                    <a:pt x="2" y="38"/>
                    <a:pt x="3" y="38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23" name="Freeform 120"/>
            <p:cNvSpPr/>
            <p:nvPr/>
          </p:nvSpPr>
          <p:spPr bwMode="auto">
            <a:xfrm>
              <a:off x="8366126" y="1428750"/>
              <a:ext cx="166688" cy="134938"/>
            </a:xfrm>
            <a:custGeom>
              <a:avLst/>
              <a:gdLst>
                <a:gd name="T0" fmla="*/ 3 w 47"/>
                <a:gd name="T1" fmla="*/ 38 h 38"/>
                <a:gd name="T2" fmla="*/ 4 w 47"/>
                <a:gd name="T3" fmla="*/ 38 h 38"/>
                <a:gd name="T4" fmla="*/ 43 w 47"/>
                <a:gd name="T5" fmla="*/ 6 h 38"/>
                <a:gd name="T6" fmla="*/ 43 w 47"/>
                <a:gd name="T7" fmla="*/ 36 h 38"/>
                <a:gd name="T8" fmla="*/ 45 w 47"/>
                <a:gd name="T9" fmla="*/ 38 h 38"/>
                <a:gd name="T10" fmla="*/ 47 w 47"/>
                <a:gd name="T11" fmla="*/ 36 h 38"/>
                <a:gd name="T12" fmla="*/ 47 w 47"/>
                <a:gd name="T13" fmla="*/ 2 h 38"/>
                <a:gd name="T14" fmla="*/ 46 w 47"/>
                <a:gd name="T15" fmla="*/ 0 h 38"/>
                <a:gd name="T16" fmla="*/ 44 w 47"/>
                <a:gd name="T17" fmla="*/ 0 h 38"/>
                <a:gd name="T18" fmla="*/ 1 w 47"/>
                <a:gd name="T19" fmla="*/ 35 h 38"/>
                <a:gd name="T20" fmla="*/ 1 w 47"/>
                <a:gd name="T21" fmla="*/ 37 h 38"/>
                <a:gd name="T22" fmla="*/ 3 w 47"/>
                <a:gd name="T2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38">
                  <a:moveTo>
                    <a:pt x="3" y="38"/>
                  </a:moveTo>
                  <a:cubicBezTo>
                    <a:pt x="3" y="38"/>
                    <a:pt x="4" y="38"/>
                    <a:pt x="4" y="38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7"/>
                    <a:pt x="44" y="38"/>
                    <a:pt x="45" y="38"/>
                  </a:cubicBezTo>
                  <a:cubicBezTo>
                    <a:pt x="46" y="38"/>
                    <a:pt x="47" y="37"/>
                    <a:pt x="47" y="36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7" y="0"/>
                    <a:pt x="46" y="0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0" y="37"/>
                    <a:pt x="1" y="37"/>
                  </a:cubicBezTo>
                  <a:cubicBezTo>
                    <a:pt x="2" y="38"/>
                    <a:pt x="2" y="38"/>
                    <a:pt x="3" y="38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24" name="Freeform 121"/>
            <p:cNvSpPr/>
            <p:nvPr/>
          </p:nvSpPr>
          <p:spPr bwMode="auto">
            <a:xfrm>
              <a:off x="8231188" y="1428750"/>
              <a:ext cx="166688" cy="134938"/>
            </a:xfrm>
            <a:custGeom>
              <a:avLst/>
              <a:gdLst>
                <a:gd name="T0" fmla="*/ 3 w 47"/>
                <a:gd name="T1" fmla="*/ 38 h 38"/>
                <a:gd name="T2" fmla="*/ 4 w 47"/>
                <a:gd name="T3" fmla="*/ 38 h 38"/>
                <a:gd name="T4" fmla="*/ 43 w 47"/>
                <a:gd name="T5" fmla="*/ 6 h 38"/>
                <a:gd name="T6" fmla="*/ 43 w 47"/>
                <a:gd name="T7" fmla="*/ 36 h 38"/>
                <a:gd name="T8" fmla="*/ 45 w 47"/>
                <a:gd name="T9" fmla="*/ 38 h 38"/>
                <a:gd name="T10" fmla="*/ 47 w 47"/>
                <a:gd name="T11" fmla="*/ 36 h 38"/>
                <a:gd name="T12" fmla="*/ 47 w 47"/>
                <a:gd name="T13" fmla="*/ 2 h 38"/>
                <a:gd name="T14" fmla="*/ 46 w 47"/>
                <a:gd name="T15" fmla="*/ 0 h 38"/>
                <a:gd name="T16" fmla="*/ 44 w 47"/>
                <a:gd name="T17" fmla="*/ 0 h 38"/>
                <a:gd name="T18" fmla="*/ 1 w 47"/>
                <a:gd name="T19" fmla="*/ 35 h 38"/>
                <a:gd name="T20" fmla="*/ 1 w 47"/>
                <a:gd name="T21" fmla="*/ 37 h 38"/>
                <a:gd name="T22" fmla="*/ 3 w 47"/>
                <a:gd name="T2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38">
                  <a:moveTo>
                    <a:pt x="3" y="38"/>
                  </a:moveTo>
                  <a:cubicBezTo>
                    <a:pt x="3" y="38"/>
                    <a:pt x="4" y="38"/>
                    <a:pt x="4" y="38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7"/>
                    <a:pt x="44" y="38"/>
                    <a:pt x="45" y="38"/>
                  </a:cubicBezTo>
                  <a:cubicBezTo>
                    <a:pt x="46" y="38"/>
                    <a:pt x="47" y="37"/>
                    <a:pt x="47" y="36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7" y="0"/>
                    <a:pt x="46" y="0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0" y="37"/>
                    <a:pt x="1" y="37"/>
                  </a:cubicBezTo>
                  <a:cubicBezTo>
                    <a:pt x="2" y="38"/>
                    <a:pt x="2" y="38"/>
                    <a:pt x="3" y="38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25" name="Freeform 122"/>
            <p:cNvSpPr/>
            <p:nvPr/>
          </p:nvSpPr>
          <p:spPr bwMode="auto">
            <a:xfrm>
              <a:off x="8096251" y="1428750"/>
              <a:ext cx="166688" cy="134938"/>
            </a:xfrm>
            <a:custGeom>
              <a:avLst/>
              <a:gdLst>
                <a:gd name="T0" fmla="*/ 3 w 47"/>
                <a:gd name="T1" fmla="*/ 38 h 38"/>
                <a:gd name="T2" fmla="*/ 4 w 47"/>
                <a:gd name="T3" fmla="*/ 38 h 38"/>
                <a:gd name="T4" fmla="*/ 43 w 47"/>
                <a:gd name="T5" fmla="*/ 6 h 38"/>
                <a:gd name="T6" fmla="*/ 43 w 47"/>
                <a:gd name="T7" fmla="*/ 36 h 38"/>
                <a:gd name="T8" fmla="*/ 45 w 47"/>
                <a:gd name="T9" fmla="*/ 38 h 38"/>
                <a:gd name="T10" fmla="*/ 47 w 47"/>
                <a:gd name="T11" fmla="*/ 36 h 38"/>
                <a:gd name="T12" fmla="*/ 47 w 47"/>
                <a:gd name="T13" fmla="*/ 2 h 38"/>
                <a:gd name="T14" fmla="*/ 46 w 47"/>
                <a:gd name="T15" fmla="*/ 0 h 38"/>
                <a:gd name="T16" fmla="*/ 44 w 47"/>
                <a:gd name="T17" fmla="*/ 0 h 38"/>
                <a:gd name="T18" fmla="*/ 1 w 47"/>
                <a:gd name="T19" fmla="*/ 35 h 38"/>
                <a:gd name="T20" fmla="*/ 1 w 47"/>
                <a:gd name="T21" fmla="*/ 37 h 38"/>
                <a:gd name="T22" fmla="*/ 3 w 47"/>
                <a:gd name="T2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38">
                  <a:moveTo>
                    <a:pt x="3" y="38"/>
                  </a:moveTo>
                  <a:cubicBezTo>
                    <a:pt x="3" y="38"/>
                    <a:pt x="4" y="38"/>
                    <a:pt x="4" y="38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7"/>
                    <a:pt x="44" y="38"/>
                    <a:pt x="45" y="38"/>
                  </a:cubicBezTo>
                  <a:cubicBezTo>
                    <a:pt x="46" y="38"/>
                    <a:pt x="47" y="37"/>
                    <a:pt x="47" y="36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7" y="0"/>
                    <a:pt x="46" y="0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0" y="37"/>
                    <a:pt x="1" y="37"/>
                  </a:cubicBezTo>
                  <a:cubicBezTo>
                    <a:pt x="2" y="38"/>
                    <a:pt x="2" y="38"/>
                    <a:pt x="3" y="38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26" name="Freeform 123"/>
            <p:cNvSpPr/>
            <p:nvPr/>
          </p:nvSpPr>
          <p:spPr bwMode="auto">
            <a:xfrm>
              <a:off x="7961313" y="1428750"/>
              <a:ext cx="166688" cy="134938"/>
            </a:xfrm>
            <a:custGeom>
              <a:avLst/>
              <a:gdLst>
                <a:gd name="T0" fmla="*/ 3 w 47"/>
                <a:gd name="T1" fmla="*/ 38 h 38"/>
                <a:gd name="T2" fmla="*/ 4 w 47"/>
                <a:gd name="T3" fmla="*/ 38 h 38"/>
                <a:gd name="T4" fmla="*/ 43 w 47"/>
                <a:gd name="T5" fmla="*/ 6 h 38"/>
                <a:gd name="T6" fmla="*/ 43 w 47"/>
                <a:gd name="T7" fmla="*/ 36 h 38"/>
                <a:gd name="T8" fmla="*/ 45 w 47"/>
                <a:gd name="T9" fmla="*/ 38 h 38"/>
                <a:gd name="T10" fmla="*/ 47 w 47"/>
                <a:gd name="T11" fmla="*/ 36 h 38"/>
                <a:gd name="T12" fmla="*/ 47 w 47"/>
                <a:gd name="T13" fmla="*/ 2 h 38"/>
                <a:gd name="T14" fmla="*/ 46 w 47"/>
                <a:gd name="T15" fmla="*/ 0 h 38"/>
                <a:gd name="T16" fmla="*/ 44 w 47"/>
                <a:gd name="T17" fmla="*/ 0 h 38"/>
                <a:gd name="T18" fmla="*/ 1 w 47"/>
                <a:gd name="T19" fmla="*/ 35 h 38"/>
                <a:gd name="T20" fmla="*/ 1 w 47"/>
                <a:gd name="T21" fmla="*/ 37 h 38"/>
                <a:gd name="T22" fmla="*/ 3 w 47"/>
                <a:gd name="T2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38">
                  <a:moveTo>
                    <a:pt x="3" y="38"/>
                  </a:moveTo>
                  <a:cubicBezTo>
                    <a:pt x="3" y="38"/>
                    <a:pt x="4" y="38"/>
                    <a:pt x="4" y="38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7"/>
                    <a:pt x="44" y="38"/>
                    <a:pt x="45" y="38"/>
                  </a:cubicBezTo>
                  <a:cubicBezTo>
                    <a:pt x="46" y="38"/>
                    <a:pt x="47" y="37"/>
                    <a:pt x="47" y="36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7" y="0"/>
                    <a:pt x="46" y="0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0" y="37"/>
                    <a:pt x="1" y="37"/>
                  </a:cubicBezTo>
                  <a:cubicBezTo>
                    <a:pt x="2" y="38"/>
                    <a:pt x="2" y="38"/>
                    <a:pt x="3" y="38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27" name="Freeform 124"/>
            <p:cNvSpPr/>
            <p:nvPr/>
          </p:nvSpPr>
          <p:spPr bwMode="auto">
            <a:xfrm>
              <a:off x="7827963" y="1428750"/>
              <a:ext cx="165100" cy="134938"/>
            </a:xfrm>
            <a:custGeom>
              <a:avLst/>
              <a:gdLst>
                <a:gd name="T0" fmla="*/ 3 w 47"/>
                <a:gd name="T1" fmla="*/ 38 h 38"/>
                <a:gd name="T2" fmla="*/ 4 w 47"/>
                <a:gd name="T3" fmla="*/ 38 h 38"/>
                <a:gd name="T4" fmla="*/ 43 w 47"/>
                <a:gd name="T5" fmla="*/ 6 h 38"/>
                <a:gd name="T6" fmla="*/ 43 w 47"/>
                <a:gd name="T7" fmla="*/ 36 h 38"/>
                <a:gd name="T8" fmla="*/ 45 w 47"/>
                <a:gd name="T9" fmla="*/ 38 h 38"/>
                <a:gd name="T10" fmla="*/ 47 w 47"/>
                <a:gd name="T11" fmla="*/ 36 h 38"/>
                <a:gd name="T12" fmla="*/ 47 w 47"/>
                <a:gd name="T13" fmla="*/ 2 h 38"/>
                <a:gd name="T14" fmla="*/ 46 w 47"/>
                <a:gd name="T15" fmla="*/ 0 h 38"/>
                <a:gd name="T16" fmla="*/ 44 w 47"/>
                <a:gd name="T17" fmla="*/ 0 h 38"/>
                <a:gd name="T18" fmla="*/ 1 w 47"/>
                <a:gd name="T19" fmla="*/ 35 h 38"/>
                <a:gd name="T20" fmla="*/ 1 w 47"/>
                <a:gd name="T21" fmla="*/ 37 h 38"/>
                <a:gd name="T22" fmla="*/ 3 w 47"/>
                <a:gd name="T2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38">
                  <a:moveTo>
                    <a:pt x="3" y="38"/>
                  </a:moveTo>
                  <a:cubicBezTo>
                    <a:pt x="3" y="38"/>
                    <a:pt x="4" y="38"/>
                    <a:pt x="4" y="38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7"/>
                    <a:pt x="44" y="38"/>
                    <a:pt x="45" y="38"/>
                  </a:cubicBezTo>
                  <a:cubicBezTo>
                    <a:pt x="46" y="38"/>
                    <a:pt x="47" y="37"/>
                    <a:pt x="47" y="36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7" y="0"/>
                    <a:pt x="46" y="0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0" y="37"/>
                    <a:pt x="1" y="37"/>
                  </a:cubicBezTo>
                  <a:cubicBezTo>
                    <a:pt x="2" y="38"/>
                    <a:pt x="2" y="38"/>
                    <a:pt x="3" y="38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28" name="Freeform 125"/>
            <p:cNvSpPr/>
            <p:nvPr/>
          </p:nvSpPr>
          <p:spPr bwMode="auto">
            <a:xfrm>
              <a:off x="7696201" y="1428750"/>
              <a:ext cx="163513" cy="134938"/>
            </a:xfrm>
            <a:custGeom>
              <a:avLst/>
              <a:gdLst>
                <a:gd name="T0" fmla="*/ 2 w 46"/>
                <a:gd name="T1" fmla="*/ 38 h 38"/>
                <a:gd name="T2" fmla="*/ 3 w 46"/>
                <a:gd name="T3" fmla="*/ 38 h 38"/>
                <a:gd name="T4" fmla="*/ 42 w 46"/>
                <a:gd name="T5" fmla="*/ 6 h 38"/>
                <a:gd name="T6" fmla="*/ 42 w 46"/>
                <a:gd name="T7" fmla="*/ 36 h 38"/>
                <a:gd name="T8" fmla="*/ 44 w 46"/>
                <a:gd name="T9" fmla="*/ 38 h 38"/>
                <a:gd name="T10" fmla="*/ 46 w 46"/>
                <a:gd name="T11" fmla="*/ 36 h 38"/>
                <a:gd name="T12" fmla="*/ 46 w 46"/>
                <a:gd name="T13" fmla="*/ 2 h 38"/>
                <a:gd name="T14" fmla="*/ 45 w 46"/>
                <a:gd name="T15" fmla="*/ 0 h 38"/>
                <a:gd name="T16" fmla="*/ 43 w 46"/>
                <a:gd name="T17" fmla="*/ 0 h 38"/>
                <a:gd name="T18" fmla="*/ 1 w 46"/>
                <a:gd name="T19" fmla="*/ 35 h 38"/>
                <a:gd name="T20" fmla="*/ 0 w 46"/>
                <a:gd name="T21" fmla="*/ 37 h 38"/>
                <a:gd name="T22" fmla="*/ 2 w 46"/>
                <a:gd name="T2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38">
                  <a:moveTo>
                    <a:pt x="2" y="38"/>
                  </a:moveTo>
                  <a:cubicBezTo>
                    <a:pt x="2" y="38"/>
                    <a:pt x="3" y="38"/>
                    <a:pt x="3" y="38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7"/>
                    <a:pt x="43" y="38"/>
                    <a:pt x="44" y="38"/>
                  </a:cubicBezTo>
                  <a:cubicBezTo>
                    <a:pt x="45" y="38"/>
                    <a:pt x="46" y="37"/>
                    <a:pt x="46" y="3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1"/>
                    <a:pt x="46" y="0"/>
                    <a:pt x="45" y="0"/>
                  </a:cubicBezTo>
                  <a:cubicBezTo>
                    <a:pt x="44" y="0"/>
                    <a:pt x="44" y="0"/>
                    <a:pt x="43" y="0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7"/>
                    <a:pt x="0" y="37"/>
                  </a:cubicBezTo>
                  <a:cubicBezTo>
                    <a:pt x="1" y="38"/>
                    <a:pt x="1" y="38"/>
                    <a:pt x="2" y="38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29" name="Freeform 126"/>
            <p:cNvSpPr/>
            <p:nvPr/>
          </p:nvSpPr>
          <p:spPr bwMode="auto">
            <a:xfrm>
              <a:off x="6899276" y="1322388"/>
              <a:ext cx="207963" cy="241300"/>
            </a:xfrm>
            <a:custGeom>
              <a:avLst/>
              <a:gdLst>
                <a:gd name="T0" fmla="*/ 2 w 59"/>
                <a:gd name="T1" fmla="*/ 68 h 68"/>
                <a:gd name="T2" fmla="*/ 4 w 59"/>
                <a:gd name="T3" fmla="*/ 68 h 68"/>
                <a:gd name="T4" fmla="*/ 55 w 59"/>
                <a:gd name="T5" fmla="*/ 7 h 68"/>
                <a:gd name="T6" fmla="*/ 55 w 59"/>
                <a:gd name="T7" fmla="*/ 66 h 68"/>
                <a:gd name="T8" fmla="*/ 57 w 59"/>
                <a:gd name="T9" fmla="*/ 68 h 68"/>
                <a:gd name="T10" fmla="*/ 59 w 59"/>
                <a:gd name="T11" fmla="*/ 66 h 68"/>
                <a:gd name="T12" fmla="*/ 59 w 59"/>
                <a:gd name="T13" fmla="*/ 2 h 68"/>
                <a:gd name="T14" fmla="*/ 57 w 59"/>
                <a:gd name="T15" fmla="*/ 0 h 68"/>
                <a:gd name="T16" fmla="*/ 55 w 59"/>
                <a:gd name="T17" fmla="*/ 1 h 68"/>
                <a:gd name="T18" fmla="*/ 1 w 59"/>
                <a:gd name="T19" fmla="*/ 65 h 68"/>
                <a:gd name="T20" fmla="*/ 1 w 59"/>
                <a:gd name="T21" fmla="*/ 68 h 68"/>
                <a:gd name="T22" fmla="*/ 2 w 59"/>
                <a:gd name="T2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68">
                  <a:moveTo>
                    <a:pt x="2" y="68"/>
                  </a:moveTo>
                  <a:cubicBezTo>
                    <a:pt x="3" y="68"/>
                    <a:pt x="3" y="68"/>
                    <a:pt x="4" y="68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7"/>
                    <a:pt x="56" y="68"/>
                    <a:pt x="57" y="68"/>
                  </a:cubicBezTo>
                  <a:cubicBezTo>
                    <a:pt x="58" y="68"/>
                    <a:pt x="59" y="67"/>
                    <a:pt x="59" y="66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1"/>
                    <a:pt x="58" y="0"/>
                    <a:pt x="57" y="0"/>
                  </a:cubicBezTo>
                  <a:cubicBezTo>
                    <a:pt x="57" y="0"/>
                    <a:pt x="56" y="0"/>
                    <a:pt x="55" y="1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0" y="66"/>
                    <a:pt x="0" y="67"/>
                    <a:pt x="1" y="68"/>
                  </a:cubicBezTo>
                  <a:cubicBezTo>
                    <a:pt x="1" y="68"/>
                    <a:pt x="2" y="68"/>
                    <a:pt x="2" y="68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30" name="Freeform 127"/>
            <p:cNvSpPr/>
            <p:nvPr/>
          </p:nvSpPr>
          <p:spPr bwMode="auto">
            <a:xfrm>
              <a:off x="6761163" y="1322388"/>
              <a:ext cx="166688" cy="241300"/>
            </a:xfrm>
            <a:custGeom>
              <a:avLst/>
              <a:gdLst>
                <a:gd name="T0" fmla="*/ 2 w 47"/>
                <a:gd name="T1" fmla="*/ 68 h 68"/>
                <a:gd name="T2" fmla="*/ 4 w 47"/>
                <a:gd name="T3" fmla="*/ 67 h 68"/>
                <a:gd name="T4" fmla="*/ 43 w 47"/>
                <a:gd name="T5" fmla="*/ 9 h 68"/>
                <a:gd name="T6" fmla="*/ 43 w 47"/>
                <a:gd name="T7" fmla="*/ 66 h 68"/>
                <a:gd name="T8" fmla="*/ 45 w 47"/>
                <a:gd name="T9" fmla="*/ 68 h 68"/>
                <a:gd name="T10" fmla="*/ 47 w 47"/>
                <a:gd name="T11" fmla="*/ 66 h 68"/>
                <a:gd name="T12" fmla="*/ 47 w 47"/>
                <a:gd name="T13" fmla="*/ 2 h 68"/>
                <a:gd name="T14" fmla="*/ 45 w 47"/>
                <a:gd name="T15" fmla="*/ 0 h 68"/>
                <a:gd name="T16" fmla="*/ 43 w 47"/>
                <a:gd name="T17" fmla="*/ 1 h 68"/>
                <a:gd name="T18" fmla="*/ 0 w 47"/>
                <a:gd name="T19" fmla="*/ 65 h 68"/>
                <a:gd name="T20" fmla="*/ 1 w 47"/>
                <a:gd name="T21" fmla="*/ 68 h 68"/>
                <a:gd name="T22" fmla="*/ 2 w 47"/>
                <a:gd name="T2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68">
                  <a:moveTo>
                    <a:pt x="2" y="68"/>
                  </a:moveTo>
                  <a:cubicBezTo>
                    <a:pt x="3" y="68"/>
                    <a:pt x="3" y="68"/>
                    <a:pt x="4" y="67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7"/>
                    <a:pt x="43" y="68"/>
                    <a:pt x="45" y="68"/>
                  </a:cubicBezTo>
                  <a:cubicBezTo>
                    <a:pt x="46" y="68"/>
                    <a:pt x="47" y="67"/>
                    <a:pt x="47" y="66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6" y="0"/>
                    <a:pt x="45" y="0"/>
                  </a:cubicBezTo>
                  <a:cubicBezTo>
                    <a:pt x="44" y="0"/>
                    <a:pt x="43" y="0"/>
                    <a:pt x="43" y="1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6"/>
                    <a:pt x="0" y="67"/>
                    <a:pt x="1" y="68"/>
                  </a:cubicBezTo>
                  <a:cubicBezTo>
                    <a:pt x="1" y="68"/>
                    <a:pt x="2" y="68"/>
                    <a:pt x="2" y="68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31" name="Oval 128"/>
            <p:cNvSpPr>
              <a:spLocks noChangeArrowheads="1"/>
            </p:cNvSpPr>
            <p:nvPr/>
          </p:nvSpPr>
          <p:spPr bwMode="auto">
            <a:xfrm>
              <a:off x="8758238" y="2514600"/>
              <a:ext cx="88900" cy="87313"/>
            </a:xfrm>
            <a:prstGeom prst="ellipse"/>
            <a:solidFill>
              <a:srgbClr val="35328F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32" name="Freeform 129"/>
            <p:cNvSpPr>
              <a:spLocks noEditPoints="1"/>
            </p:cNvSpPr>
            <p:nvPr/>
          </p:nvSpPr>
          <p:spPr bwMode="auto">
            <a:xfrm>
              <a:off x="6931026" y="4778375"/>
              <a:ext cx="1104900" cy="28575"/>
            </a:xfrm>
            <a:custGeom>
              <a:avLst/>
              <a:gdLst>
                <a:gd name="T0" fmla="*/ 308 w 312"/>
                <a:gd name="T1" fmla="*/ 8 h 8"/>
                <a:gd name="T2" fmla="*/ 296 w 312"/>
                <a:gd name="T3" fmla="*/ 8 h 8"/>
                <a:gd name="T4" fmla="*/ 297 w 312"/>
                <a:gd name="T5" fmla="*/ 0 h 8"/>
                <a:gd name="T6" fmla="*/ 308 w 312"/>
                <a:gd name="T7" fmla="*/ 0 h 8"/>
                <a:gd name="T8" fmla="*/ 312 w 312"/>
                <a:gd name="T9" fmla="*/ 4 h 8"/>
                <a:gd name="T10" fmla="*/ 308 w 312"/>
                <a:gd name="T11" fmla="*/ 8 h 8"/>
                <a:gd name="T12" fmla="*/ 272 w 312"/>
                <a:gd name="T13" fmla="*/ 8 h 8"/>
                <a:gd name="T14" fmla="*/ 4 w 312"/>
                <a:gd name="T15" fmla="*/ 8 h 8"/>
                <a:gd name="T16" fmla="*/ 0 w 312"/>
                <a:gd name="T17" fmla="*/ 4 h 8"/>
                <a:gd name="T18" fmla="*/ 4 w 312"/>
                <a:gd name="T19" fmla="*/ 0 h 8"/>
                <a:gd name="T20" fmla="*/ 76 w 312"/>
                <a:gd name="T21" fmla="*/ 0 h 8"/>
                <a:gd name="T22" fmla="*/ 76 w 312"/>
                <a:gd name="T23" fmla="*/ 1 h 8"/>
                <a:gd name="T24" fmla="*/ 244 w 312"/>
                <a:gd name="T25" fmla="*/ 1 h 8"/>
                <a:gd name="T26" fmla="*/ 244 w 312"/>
                <a:gd name="T27" fmla="*/ 0 h 8"/>
                <a:gd name="T28" fmla="*/ 271 w 312"/>
                <a:gd name="T29" fmla="*/ 0 h 8"/>
                <a:gd name="T30" fmla="*/ 272 w 312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2" h="8">
                  <a:moveTo>
                    <a:pt x="308" y="8"/>
                  </a:moveTo>
                  <a:cubicBezTo>
                    <a:pt x="296" y="8"/>
                    <a:pt x="296" y="8"/>
                    <a:pt x="296" y="8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10" y="0"/>
                    <a:pt x="312" y="1"/>
                    <a:pt x="312" y="4"/>
                  </a:cubicBezTo>
                  <a:cubicBezTo>
                    <a:pt x="312" y="6"/>
                    <a:pt x="310" y="8"/>
                    <a:pt x="308" y="8"/>
                  </a:cubicBezTo>
                  <a:moveTo>
                    <a:pt x="2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244" y="1"/>
                    <a:pt x="244" y="1"/>
                    <a:pt x="244" y="1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72" y="8"/>
                    <a:pt x="272" y="8"/>
                    <a:pt x="272" y="8"/>
                  </a:cubicBezTo>
                </a:path>
              </a:pathLst>
            </a:custGeom>
            <a:solidFill>
              <a:srgbClr val="2C82C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33" name="Rectangle 130"/>
            <p:cNvSpPr>
              <a:spLocks noChangeArrowheads="1"/>
            </p:cNvSpPr>
            <p:nvPr/>
          </p:nvSpPr>
          <p:spPr bwMode="auto">
            <a:xfrm>
              <a:off x="7199313" y="4778375"/>
              <a:ext cx="595313" cy="4763"/>
            </a:xfrm>
            <a:prstGeom prst="rect"/>
            <a:solidFill>
              <a:srgbClr val="1C64B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34" name="Rectangle 131"/>
            <p:cNvSpPr>
              <a:spLocks noChangeArrowheads="1"/>
            </p:cNvSpPr>
            <p:nvPr/>
          </p:nvSpPr>
          <p:spPr bwMode="auto">
            <a:xfrm>
              <a:off x="7199313" y="4778375"/>
              <a:ext cx="595313" cy="4763"/>
            </a:xfrm>
            <a:prstGeom prst="rect"/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35" name="Freeform 132"/>
            <p:cNvSpPr/>
            <p:nvPr/>
          </p:nvSpPr>
          <p:spPr bwMode="auto">
            <a:xfrm>
              <a:off x="11050588" y="4375150"/>
              <a:ext cx="471488" cy="874713"/>
            </a:xfrm>
            <a:custGeom>
              <a:avLst/>
              <a:gdLst>
                <a:gd name="T0" fmla="*/ 239 w 297"/>
                <a:gd name="T1" fmla="*/ 551 h 551"/>
                <a:gd name="T2" fmla="*/ 228 w 297"/>
                <a:gd name="T3" fmla="*/ 411 h 551"/>
                <a:gd name="T4" fmla="*/ 244 w 297"/>
                <a:gd name="T5" fmla="*/ 308 h 551"/>
                <a:gd name="T6" fmla="*/ 297 w 297"/>
                <a:gd name="T7" fmla="*/ 4 h 551"/>
                <a:gd name="T8" fmla="*/ 273 w 297"/>
                <a:gd name="T9" fmla="*/ 0 h 551"/>
                <a:gd name="T10" fmla="*/ 213 w 297"/>
                <a:gd name="T11" fmla="*/ 268 h 551"/>
                <a:gd name="T12" fmla="*/ 121 w 297"/>
                <a:gd name="T13" fmla="*/ 277 h 551"/>
                <a:gd name="T14" fmla="*/ 25 w 297"/>
                <a:gd name="T15" fmla="*/ 4 h 551"/>
                <a:gd name="T16" fmla="*/ 0 w 297"/>
                <a:gd name="T17" fmla="*/ 9 h 551"/>
                <a:gd name="T18" fmla="*/ 70 w 297"/>
                <a:gd name="T19" fmla="*/ 297 h 551"/>
                <a:gd name="T20" fmla="*/ 94 w 297"/>
                <a:gd name="T21" fmla="*/ 408 h 551"/>
                <a:gd name="T22" fmla="*/ 92 w 297"/>
                <a:gd name="T23" fmla="*/ 545 h 551"/>
                <a:gd name="T24" fmla="*/ 239 w 297"/>
                <a:gd name="T25" fmla="*/ 551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551">
                  <a:moveTo>
                    <a:pt x="239" y="551"/>
                  </a:moveTo>
                  <a:lnTo>
                    <a:pt x="228" y="411"/>
                  </a:lnTo>
                  <a:lnTo>
                    <a:pt x="244" y="308"/>
                  </a:lnTo>
                  <a:lnTo>
                    <a:pt x="297" y="4"/>
                  </a:lnTo>
                  <a:lnTo>
                    <a:pt x="273" y="0"/>
                  </a:lnTo>
                  <a:lnTo>
                    <a:pt x="213" y="268"/>
                  </a:lnTo>
                  <a:lnTo>
                    <a:pt x="121" y="277"/>
                  </a:lnTo>
                  <a:lnTo>
                    <a:pt x="25" y="4"/>
                  </a:lnTo>
                  <a:lnTo>
                    <a:pt x="0" y="9"/>
                  </a:lnTo>
                  <a:lnTo>
                    <a:pt x="70" y="297"/>
                  </a:lnTo>
                  <a:lnTo>
                    <a:pt x="94" y="408"/>
                  </a:lnTo>
                  <a:lnTo>
                    <a:pt x="92" y="545"/>
                  </a:lnTo>
                  <a:lnTo>
                    <a:pt x="239" y="551"/>
                  </a:lnTo>
                  <a:close/>
                </a:path>
              </a:pathLst>
            </a:custGeom>
            <a:solidFill>
              <a:srgbClr val="F15F5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36" name="Freeform 133"/>
            <p:cNvSpPr/>
            <p:nvPr/>
          </p:nvSpPr>
          <p:spPr bwMode="auto">
            <a:xfrm>
              <a:off x="11050588" y="4375150"/>
              <a:ext cx="471488" cy="874713"/>
            </a:xfrm>
            <a:custGeom>
              <a:avLst/>
              <a:gdLst>
                <a:gd name="T0" fmla="*/ 239 w 297"/>
                <a:gd name="T1" fmla="*/ 551 h 551"/>
                <a:gd name="T2" fmla="*/ 228 w 297"/>
                <a:gd name="T3" fmla="*/ 411 h 551"/>
                <a:gd name="T4" fmla="*/ 244 w 297"/>
                <a:gd name="T5" fmla="*/ 308 h 551"/>
                <a:gd name="T6" fmla="*/ 297 w 297"/>
                <a:gd name="T7" fmla="*/ 4 h 551"/>
                <a:gd name="T8" fmla="*/ 273 w 297"/>
                <a:gd name="T9" fmla="*/ 0 h 551"/>
                <a:gd name="T10" fmla="*/ 213 w 297"/>
                <a:gd name="T11" fmla="*/ 268 h 551"/>
                <a:gd name="T12" fmla="*/ 121 w 297"/>
                <a:gd name="T13" fmla="*/ 277 h 551"/>
                <a:gd name="T14" fmla="*/ 25 w 297"/>
                <a:gd name="T15" fmla="*/ 4 h 551"/>
                <a:gd name="T16" fmla="*/ 0 w 297"/>
                <a:gd name="T17" fmla="*/ 9 h 551"/>
                <a:gd name="T18" fmla="*/ 70 w 297"/>
                <a:gd name="T19" fmla="*/ 297 h 551"/>
                <a:gd name="T20" fmla="*/ 94 w 297"/>
                <a:gd name="T21" fmla="*/ 408 h 551"/>
                <a:gd name="T22" fmla="*/ 92 w 297"/>
                <a:gd name="T23" fmla="*/ 545 h 551"/>
                <a:gd name="T24" fmla="*/ 239 w 297"/>
                <a:gd name="T25" fmla="*/ 551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551">
                  <a:moveTo>
                    <a:pt x="239" y="551"/>
                  </a:moveTo>
                  <a:lnTo>
                    <a:pt x="228" y="411"/>
                  </a:lnTo>
                  <a:lnTo>
                    <a:pt x="244" y="308"/>
                  </a:lnTo>
                  <a:lnTo>
                    <a:pt x="297" y="4"/>
                  </a:lnTo>
                  <a:lnTo>
                    <a:pt x="273" y="0"/>
                  </a:lnTo>
                  <a:lnTo>
                    <a:pt x="213" y="268"/>
                  </a:lnTo>
                  <a:lnTo>
                    <a:pt x="121" y="277"/>
                  </a:lnTo>
                  <a:lnTo>
                    <a:pt x="25" y="4"/>
                  </a:lnTo>
                  <a:lnTo>
                    <a:pt x="0" y="9"/>
                  </a:lnTo>
                  <a:lnTo>
                    <a:pt x="70" y="297"/>
                  </a:lnTo>
                  <a:lnTo>
                    <a:pt x="94" y="408"/>
                  </a:lnTo>
                  <a:lnTo>
                    <a:pt x="92" y="545"/>
                  </a:lnTo>
                  <a:lnTo>
                    <a:pt x="239" y="551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37" name="Freeform 134"/>
            <p:cNvSpPr/>
            <p:nvPr/>
          </p:nvSpPr>
          <p:spPr bwMode="auto">
            <a:xfrm>
              <a:off x="11214101" y="4654550"/>
              <a:ext cx="138113" cy="134938"/>
            </a:xfrm>
            <a:custGeom>
              <a:avLst/>
              <a:gdLst>
                <a:gd name="T0" fmla="*/ 9 w 87"/>
                <a:gd name="T1" fmla="*/ 0 h 85"/>
                <a:gd name="T2" fmla="*/ 0 w 87"/>
                <a:gd name="T3" fmla="*/ 81 h 85"/>
                <a:gd name="T4" fmla="*/ 54 w 87"/>
                <a:gd name="T5" fmla="*/ 85 h 85"/>
                <a:gd name="T6" fmla="*/ 87 w 87"/>
                <a:gd name="T7" fmla="*/ 0 h 85"/>
                <a:gd name="T8" fmla="*/ 9 w 87"/>
                <a:gd name="T9" fmla="*/ 0 h 85"/>
                <a:gd name="T10" fmla="*/ 9 w 87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5">
                  <a:moveTo>
                    <a:pt x="9" y="0"/>
                  </a:moveTo>
                  <a:lnTo>
                    <a:pt x="0" y="81"/>
                  </a:lnTo>
                  <a:lnTo>
                    <a:pt x="54" y="85"/>
                  </a:lnTo>
                  <a:lnTo>
                    <a:pt x="87" y="0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35328F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38" name="Oval 135"/>
            <p:cNvSpPr>
              <a:spLocks noChangeArrowheads="1"/>
            </p:cNvSpPr>
            <p:nvPr/>
          </p:nvSpPr>
          <p:spPr bwMode="auto">
            <a:xfrm>
              <a:off x="11214101" y="4616450"/>
              <a:ext cx="174625" cy="173038"/>
            </a:xfrm>
            <a:prstGeom prst="ellipse"/>
            <a:solidFill>
              <a:srgbClr val="F2ECE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39" name="Freeform 137"/>
            <p:cNvSpPr/>
            <p:nvPr/>
          </p:nvSpPr>
          <p:spPr bwMode="auto">
            <a:xfrm>
              <a:off x="11260138" y="4594225"/>
              <a:ext cx="131763" cy="188913"/>
            </a:xfrm>
            <a:custGeom>
              <a:avLst/>
              <a:gdLst>
                <a:gd name="T0" fmla="*/ 21 w 37"/>
                <a:gd name="T1" fmla="*/ 29 h 53"/>
                <a:gd name="T2" fmla="*/ 22 w 37"/>
                <a:gd name="T3" fmla="*/ 29 h 53"/>
                <a:gd name="T4" fmla="*/ 23 w 37"/>
                <a:gd name="T5" fmla="*/ 28 h 53"/>
                <a:gd name="T6" fmla="*/ 29 w 37"/>
                <a:gd name="T7" fmla="*/ 28 h 53"/>
                <a:gd name="T8" fmla="*/ 29 w 37"/>
                <a:gd name="T9" fmla="*/ 34 h 53"/>
                <a:gd name="T10" fmla="*/ 24 w 37"/>
                <a:gd name="T11" fmla="*/ 37 h 53"/>
                <a:gd name="T12" fmla="*/ 23 w 37"/>
                <a:gd name="T13" fmla="*/ 52 h 53"/>
                <a:gd name="T14" fmla="*/ 33 w 37"/>
                <a:gd name="T15" fmla="*/ 53 h 53"/>
                <a:gd name="T16" fmla="*/ 35 w 37"/>
                <a:gd name="T17" fmla="*/ 52 h 53"/>
                <a:gd name="T18" fmla="*/ 35 w 37"/>
                <a:gd name="T19" fmla="*/ 51 h 53"/>
                <a:gd name="T20" fmla="*/ 37 w 37"/>
                <a:gd name="T21" fmla="*/ 33 h 53"/>
                <a:gd name="T22" fmla="*/ 34 w 37"/>
                <a:gd name="T23" fmla="*/ 16 h 53"/>
                <a:gd name="T24" fmla="*/ 8 w 37"/>
                <a:gd name="T25" fmla="*/ 6 h 53"/>
                <a:gd name="T26" fmla="*/ 21 w 37"/>
                <a:gd name="T27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53">
                  <a:moveTo>
                    <a:pt x="21" y="29"/>
                  </a:moveTo>
                  <a:cubicBezTo>
                    <a:pt x="21" y="29"/>
                    <a:pt x="22" y="29"/>
                    <a:pt x="22" y="29"/>
                  </a:cubicBezTo>
                  <a:cubicBezTo>
                    <a:pt x="23" y="29"/>
                    <a:pt x="23" y="28"/>
                    <a:pt x="23" y="28"/>
                  </a:cubicBezTo>
                  <a:cubicBezTo>
                    <a:pt x="24" y="26"/>
                    <a:pt x="27" y="26"/>
                    <a:pt x="29" y="28"/>
                  </a:cubicBezTo>
                  <a:cubicBezTo>
                    <a:pt x="30" y="29"/>
                    <a:pt x="30" y="32"/>
                    <a:pt x="29" y="34"/>
                  </a:cubicBezTo>
                  <a:cubicBezTo>
                    <a:pt x="28" y="35"/>
                    <a:pt x="26" y="36"/>
                    <a:pt x="24" y="37"/>
                  </a:cubicBezTo>
                  <a:cubicBezTo>
                    <a:pt x="23" y="42"/>
                    <a:pt x="22" y="47"/>
                    <a:pt x="23" y="52"/>
                  </a:cubicBezTo>
                  <a:cubicBezTo>
                    <a:pt x="26" y="52"/>
                    <a:pt x="29" y="52"/>
                    <a:pt x="33" y="53"/>
                  </a:cubicBezTo>
                  <a:cubicBezTo>
                    <a:pt x="33" y="53"/>
                    <a:pt x="34" y="53"/>
                    <a:pt x="35" y="52"/>
                  </a:cubicBezTo>
                  <a:cubicBezTo>
                    <a:pt x="35" y="52"/>
                    <a:pt x="35" y="51"/>
                    <a:pt x="35" y="51"/>
                  </a:cubicBezTo>
                  <a:cubicBezTo>
                    <a:pt x="37" y="45"/>
                    <a:pt x="37" y="39"/>
                    <a:pt x="37" y="33"/>
                  </a:cubicBezTo>
                  <a:cubicBezTo>
                    <a:pt x="37" y="27"/>
                    <a:pt x="37" y="21"/>
                    <a:pt x="34" y="16"/>
                  </a:cubicBezTo>
                  <a:cubicBezTo>
                    <a:pt x="30" y="10"/>
                    <a:pt x="15" y="0"/>
                    <a:pt x="8" y="6"/>
                  </a:cubicBezTo>
                  <a:cubicBezTo>
                    <a:pt x="0" y="12"/>
                    <a:pt x="15" y="26"/>
                    <a:pt x="21" y="29"/>
                  </a:cubicBezTo>
                  <a:close/>
                </a:path>
              </a:pathLst>
            </a:custGeom>
            <a:solidFill>
              <a:srgbClr val="35328F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40" name="Freeform 138"/>
            <p:cNvSpPr/>
            <p:nvPr/>
          </p:nvSpPr>
          <p:spPr bwMode="auto">
            <a:xfrm>
              <a:off x="11202988" y="4605338"/>
              <a:ext cx="100013" cy="88900"/>
            </a:xfrm>
            <a:custGeom>
              <a:avLst/>
              <a:gdLst>
                <a:gd name="T0" fmla="*/ 16 w 28"/>
                <a:gd name="T1" fmla="*/ 17 h 25"/>
                <a:gd name="T2" fmla="*/ 1 w 28"/>
                <a:gd name="T3" fmla="*/ 25 h 25"/>
                <a:gd name="T4" fmla="*/ 8 w 28"/>
                <a:gd name="T5" fmla="*/ 7 h 25"/>
                <a:gd name="T6" fmla="*/ 24 w 28"/>
                <a:gd name="T7" fmla="*/ 2 h 25"/>
                <a:gd name="T8" fmla="*/ 16 w 28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5">
                  <a:moveTo>
                    <a:pt x="16" y="17"/>
                  </a:moveTo>
                  <a:cubicBezTo>
                    <a:pt x="12" y="21"/>
                    <a:pt x="7" y="24"/>
                    <a:pt x="1" y="25"/>
                  </a:cubicBezTo>
                  <a:cubicBezTo>
                    <a:pt x="0" y="18"/>
                    <a:pt x="3" y="12"/>
                    <a:pt x="8" y="7"/>
                  </a:cubicBezTo>
                  <a:cubicBezTo>
                    <a:pt x="11" y="5"/>
                    <a:pt x="20" y="0"/>
                    <a:pt x="24" y="2"/>
                  </a:cubicBezTo>
                  <a:cubicBezTo>
                    <a:pt x="28" y="5"/>
                    <a:pt x="19" y="15"/>
                    <a:pt x="16" y="17"/>
                  </a:cubicBezTo>
                  <a:close/>
                </a:path>
              </a:pathLst>
            </a:custGeom>
            <a:solidFill>
              <a:srgbClr val="35328F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41" name="Freeform 139"/>
            <p:cNvSpPr/>
            <p:nvPr/>
          </p:nvSpPr>
          <p:spPr bwMode="auto">
            <a:xfrm>
              <a:off x="10948988" y="5080000"/>
              <a:ext cx="520700" cy="839788"/>
            </a:xfrm>
            <a:custGeom>
              <a:avLst/>
              <a:gdLst>
                <a:gd name="T0" fmla="*/ 297 w 328"/>
                <a:gd name="T1" fmla="*/ 7 h 529"/>
                <a:gd name="T2" fmla="*/ 156 w 328"/>
                <a:gd name="T3" fmla="*/ 0 h 529"/>
                <a:gd name="T4" fmla="*/ 49 w 328"/>
                <a:gd name="T5" fmla="*/ 485 h 529"/>
                <a:gd name="T6" fmla="*/ 0 w 328"/>
                <a:gd name="T7" fmla="*/ 453 h 529"/>
                <a:gd name="T8" fmla="*/ 60 w 328"/>
                <a:gd name="T9" fmla="*/ 529 h 529"/>
                <a:gd name="T10" fmla="*/ 203 w 328"/>
                <a:gd name="T11" fmla="*/ 130 h 529"/>
                <a:gd name="T12" fmla="*/ 201 w 328"/>
                <a:gd name="T13" fmla="*/ 310 h 529"/>
                <a:gd name="T14" fmla="*/ 299 w 328"/>
                <a:gd name="T15" fmla="*/ 440 h 529"/>
                <a:gd name="T16" fmla="*/ 306 w 328"/>
                <a:gd name="T17" fmla="*/ 487 h 529"/>
                <a:gd name="T18" fmla="*/ 308 w 328"/>
                <a:gd name="T19" fmla="*/ 507 h 529"/>
                <a:gd name="T20" fmla="*/ 326 w 328"/>
                <a:gd name="T21" fmla="*/ 505 h 529"/>
                <a:gd name="T22" fmla="*/ 328 w 328"/>
                <a:gd name="T23" fmla="*/ 433 h 529"/>
                <a:gd name="T24" fmla="*/ 252 w 328"/>
                <a:gd name="T25" fmla="*/ 310 h 529"/>
                <a:gd name="T26" fmla="*/ 306 w 328"/>
                <a:gd name="T27" fmla="*/ 107 h 529"/>
                <a:gd name="T28" fmla="*/ 297 w 328"/>
                <a:gd name="T29" fmla="*/ 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8" h="529">
                  <a:moveTo>
                    <a:pt x="297" y="7"/>
                  </a:moveTo>
                  <a:lnTo>
                    <a:pt x="156" y="0"/>
                  </a:lnTo>
                  <a:lnTo>
                    <a:pt x="49" y="485"/>
                  </a:lnTo>
                  <a:lnTo>
                    <a:pt x="0" y="453"/>
                  </a:lnTo>
                  <a:lnTo>
                    <a:pt x="60" y="529"/>
                  </a:lnTo>
                  <a:lnTo>
                    <a:pt x="203" y="130"/>
                  </a:lnTo>
                  <a:lnTo>
                    <a:pt x="201" y="310"/>
                  </a:lnTo>
                  <a:lnTo>
                    <a:pt x="299" y="440"/>
                  </a:lnTo>
                  <a:lnTo>
                    <a:pt x="306" y="487"/>
                  </a:lnTo>
                  <a:lnTo>
                    <a:pt x="308" y="507"/>
                  </a:lnTo>
                  <a:lnTo>
                    <a:pt x="326" y="505"/>
                  </a:lnTo>
                  <a:lnTo>
                    <a:pt x="328" y="433"/>
                  </a:lnTo>
                  <a:lnTo>
                    <a:pt x="252" y="310"/>
                  </a:lnTo>
                  <a:lnTo>
                    <a:pt x="306" y="107"/>
                  </a:lnTo>
                  <a:lnTo>
                    <a:pt x="297" y="7"/>
                  </a:lnTo>
                  <a:close/>
                </a:path>
              </a:pathLst>
            </a:custGeom>
            <a:solidFill>
              <a:srgbClr val="205DA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42" name="Freeform 140"/>
            <p:cNvSpPr/>
            <p:nvPr/>
          </p:nvSpPr>
          <p:spPr bwMode="auto">
            <a:xfrm>
              <a:off x="10948988" y="5080000"/>
              <a:ext cx="520700" cy="839788"/>
            </a:xfrm>
            <a:custGeom>
              <a:avLst/>
              <a:gdLst>
                <a:gd name="T0" fmla="*/ 297 w 328"/>
                <a:gd name="T1" fmla="*/ 7 h 529"/>
                <a:gd name="T2" fmla="*/ 156 w 328"/>
                <a:gd name="T3" fmla="*/ 0 h 529"/>
                <a:gd name="T4" fmla="*/ 49 w 328"/>
                <a:gd name="T5" fmla="*/ 485 h 529"/>
                <a:gd name="T6" fmla="*/ 0 w 328"/>
                <a:gd name="T7" fmla="*/ 453 h 529"/>
                <a:gd name="T8" fmla="*/ 60 w 328"/>
                <a:gd name="T9" fmla="*/ 529 h 529"/>
                <a:gd name="T10" fmla="*/ 203 w 328"/>
                <a:gd name="T11" fmla="*/ 130 h 529"/>
                <a:gd name="T12" fmla="*/ 201 w 328"/>
                <a:gd name="T13" fmla="*/ 310 h 529"/>
                <a:gd name="T14" fmla="*/ 299 w 328"/>
                <a:gd name="T15" fmla="*/ 440 h 529"/>
                <a:gd name="T16" fmla="*/ 306 w 328"/>
                <a:gd name="T17" fmla="*/ 487 h 529"/>
                <a:gd name="T18" fmla="*/ 308 w 328"/>
                <a:gd name="T19" fmla="*/ 507 h 529"/>
                <a:gd name="T20" fmla="*/ 326 w 328"/>
                <a:gd name="T21" fmla="*/ 505 h 529"/>
                <a:gd name="T22" fmla="*/ 328 w 328"/>
                <a:gd name="T23" fmla="*/ 433 h 529"/>
                <a:gd name="T24" fmla="*/ 252 w 328"/>
                <a:gd name="T25" fmla="*/ 310 h 529"/>
                <a:gd name="T26" fmla="*/ 306 w 328"/>
                <a:gd name="T27" fmla="*/ 107 h 529"/>
                <a:gd name="T28" fmla="*/ 297 w 328"/>
                <a:gd name="T29" fmla="*/ 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8" h="529">
                  <a:moveTo>
                    <a:pt x="297" y="7"/>
                  </a:moveTo>
                  <a:lnTo>
                    <a:pt x="156" y="0"/>
                  </a:lnTo>
                  <a:lnTo>
                    <a:pt x="49" y="485"/>
                  </a:lnTo>
                  <a:lnTo>
                    <a:pt x="0" y="453"/>
                  </a:lnTo>
                  <a:lnTo>
                    <a:pt x="60" y="529"/>
                  </a:lnTo>
                  <a:lnTo>
                    <a:pt x="203" y="130"/>
                  </a:lnTo>
                  <a:lnTo>
                    <a:pt x="201" y="310"/>
                  </a:lnTo>
                  <a:lnTo>
                    <a:pt x="299" y="440"/>
                  </a:lnTo>
                  <a:lnTo>
                    <a:pt x="306" y="487"/>
                  </a:lnTo>
                  <a:lnTo>
                    <a:pt x="308" y="507"/>
                  </a:lnTo>
                  <a:lnTo>
                    <a:pt x="326" y="505"/>
                  </a:lnTo>
                  <a:lnTo>
                    <a:pt x="328" y="433"/>
                  </a:lnTo>
                  <a:lnTo>
                    <a:pt x="252" y="310"/>
                  </a:lnTo>
                  <a:lnTo>
                    <a:pt x="306" y="107"/>
                  </a:lnTo>
                  <a:lnTo>
                    <a:pt x="297" y="7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43" name="Freeform 141"/>
            <p:cNvSpPr/>
            <p:nvPr/>
          </p:nvSpPr>
          <p:spPr bwMode="auto">
            <a:xfrm>
              <a:off x="11434763" y="4375150"/>
              <a:ext cx="87313" cy="230188"/>
            </a:xfrm>
            <a:custGeom>
              <a:avLst/>
              <a:gdLst>
                <a:gd name="T0" fmla="*/ 0 w 55"/>
                <a:gd name="T1" fmla="*/ 136 h 145"/>
                <a:gd name="T2" fmla="*/ 31 w 55"/>
                <a:gd name="T3" fmla="*/ 145 h 145"/>
                <a:gd name="T4" fmla="*/ 55 w 55"/>
                <a:gd name="T5" fmla="*/ 4 h 145"/>
                <a:gd name="T6" fmla="*/ 31 w 55"/>
                <a:gd name="T7" fmla="*/ 0 h 145"/>
                <a:gd name="T8" fmla="*/ 0 w 55"/>
                <a:gd name="T9" fmla="*/ 136 h 145"/>
                <a:gd name="T10" fmla="*/ 0 w 55"/>
                <a:gd name="T11" fmla="*/ 136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145">
                  <a:moveTo>
                    <a:pt x="0" y="136"/>
                  </a:moveTo>
                  <a:lnTo>
                    <a:pt x="31" y="145"/>
                  </a:lnTo>
                  <a:lnTo>
                    <a:pt x="55" y="4"/>
                  </a:lnTo>
                  <a:lnTo>
                    <a:pt x="31" y="0"/>
                  </a:lnTo>
                  <a:lnTo>
                    <a:pt x="0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F2ECE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44" name="Freeform 142"/>
            <p:cNvSpPr/>
            <p:nvPr/>
          </p:nvSpPr>
          <p:spPr bwMode="auto">
            <a:xfrm>
              <a:off x="11050588" y="4381500"/>
              <a:ext cx="103188" cy="203200"/>
            </a:xfrm>
            <a:custGeom>
              <a:avLst/>
              <a:gdLst>
                <a:gd name="T0" fmla="*/ 65 w 65"/>
                <a:gd name="T1" fmla="*/ 112 h 128"/>
                <a:gd name="T2" fmla="*/ 30 w 65"/>
                <a:gd name="T3" fmla="*/ 128 h 128"/>
                <a:gd name="T4" fmla="*/ 0 w 65"/>
                <a:gd name="T5" fmla="*/ 5 h 128"/>
                <a:gd name="T6" fmla="*/ 25 w 65"/>
                <a:gd name="T7" fmla="*/ 0 h 128"/>
                <a:gd name="T8" fmla="*/ 65 w 65"/>
                <a:gd name="T9" fmla="*/ 112 h 128"/>
                <a:gd name="T10" fmla="*/ 65 w 65"/>
                <a:gd name="T11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28">
                  <a:moveTo>
                    <a:pt x="65" y="112"/>
                  </a:moveTo>
                  <a:lnTo>
                    <a:pt x="30" y="128"/>
                  </a:lnTo>
                  <a:lnTo>
                    <a:pt x="0" y="5"/>
                  </a:lnTo>
                  <a:lnTo>
                    <a:pt x="25" y="0"/>
                  </a:lnTo>
                  <a:lnTo>
                    <a:pt x="65" y="112"/>
                  </a:lnTo>
                  <a:lnTo>
                    <a:pt x="65" y="112"/>
                  </a:lnTo>
                  <a:close/>
                </a:path>
              </a:pathLst>
            </a:custGeom>
            <a:solidFill>
              <a:srgbClr val="F2ECE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45" name="Freeform 143"/>
            <p:cNvSpPr/>
            <p:nvPr/>
          </p:nvSpPr>
          <p:spPr bwMode="auto">
            <a:xfrm>
              <a:off x="11282363" y="4803775"/>
              <a:ext cx="58738" cy="74613"/>
            </a:xfrm>
            <a:custGeom>
              <a:avLst/>
              <a:gdLst>
                <a:gd name="T0" fmla="*/ 37 w 37"/>
                <a:gd name="T1" fmla="*/ 0 h 47"/>
                <a:gd name="T2" fmla="*/ 13 w 37"/>
                <a:gd name="T3" fmla="*/ 47 h 47"/>
                <a:gd name="T4" fmla="*/ 0 w 37"/>
                <a:gd name="T5" fmla="*/ 4 h 47"/>
                <a:gd name="T6" fmla="*/ 37 w 37"/>
                <a:gd name="T7" fmla="*/ 0 h 47"/>
                <a:gd name="T8" fmla="*/ 37 w 37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7">
                  <a:moveTo>
                    <a:pt x="37" y="0"/>
                  </a:moveTo>
                  <a:lnTo>
                    <a:pt x="13" y="47"/>
                  </a:lnTo>
                  <a:lnTo>
                    <a:pt x="0" y="4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2ECE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46" name="Oval 144"/>
            <p:cNvSpPr>
              <a:spLocks noChangeArrowheads="1"/>
            </p:cNvSpPr>
            <p:nvPr/>
          </p:nvSpPr>
          <p:spPr bwMode="auto">
            <a:xfrm>
              <a:off x="11033126" y="4325938"/>
              <a:ext cx="68263" cy="66675"/>
            </a:xfrm>
            <a:prstGeom prst="ellipse"/>
            <a:solidFill>
              <a:srgbClr val="F2ECE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47" name="Oval 145"/>
            <p:cNvSpPr>
              <a:spLocks noChangeArrowheads="1"/>
            </p:cNvSpPr>
            <p:nvPr/>
          </p:nvSpPr>
          <p:spPr bwMode="auto">
            <a:xfrm>
              <a:off x="11472863" y="4329113"/>
              <a:ext cx="66675" cy="69850"/>
            </a:xfrm>
            <a:prstGeom prst="ellipse"/>
            <a:solidFill>
              <a:srgbClr val="F2ECE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48" name="Freeform 148"/>
            <p:cNvSpPr/>
            <p:nvPr/>
          </p:nvSpPr>
          <p:spPr bwMode="auto">
            <a:xfrm>
              <a:off x="10733088" y="5891213"/>
              <a:ext cx="1104900" cy="28575"/>
            </a:xfrm>
            <a:custGeom>
              <a:avLst/>
              <a:gdLst>
                <a:gd name="T0" fmla="*/ 308 w 312"/>
                <a:gd name="T1" fmla="*/ 8 h 8"/>
                <a:gd name="T2" fmla="*/ 4 w 312"/>
                <a:gd name="T3" fmla="*/ 8 h 8"/>
                <a:gd name="T4" fmla="*/ 0 w 312"/>
                <a:gd name="T5" fmla="*/ 4 h 8"/>
                <a:gd name="T6" fmla="*/ 4 w 312"/>
                <a:gd name="T7" fmla="*/ 0 h 8"/>
                <a:gd name="T8" fmla="*/ 81 w 312"/>
                <a:gd name="T9" fmla="*/ 0 h 8"/>
                <a:gd name="T10" fmla="*/ 88 w 312"/>
                <a:gd name="T11" fmla="*/ 8 h 8"/>
                <a:gd name="T12" fmla="*/ 91 w 312"/>
                <a:gd name="T13" fmla="*/ 0 h 8"/>
                <a:gd name="T14" fmla="*/ 308 w 312"/>
                <a:gd name="T15" fmla="*/ 0 h 8"/>
                <a:gd name="T16" fmla="*/ 312 w 312"/>
                <a:gd name="T17" fmla="*/ 4 h 8"/>
                <a:gd name="T18" fmla="*/ 308 w 312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2" h="8">
                  <a:moveTo>
                    <a:pt x="30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10" y="0"/>
                    <a:pt x="312" y="1"/>
                    <a:pt x="312" y="4"/>
                  </a:cubicBezTo>
                  <a:cubicBezTo>
                    <a:pt x="312" y="6"/>
                    <a:pt x="310" y="8"/>
                    <a:pt x="308" y="8"/>
                  </a:cubicBezTo>
                </a:path>
              </a:pathLst>
            </a:custGeom>
            <a:solidFill>
              <a:srgbClr val="2C82C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49" name="Freeform 149"/>
            <p:cNvSpPr/>
            <p:nvPr/>
          </p:nvSpPr>
          <p:spPr bwMode="auto">
            <a:xfrm>
              <a:off x="11018838" y="5891213"/>
              <a:ext cx="36513" cy="28575"/>
            </a:xfrm>
            <a:custGeom>
              <a:avLst/>
              <a:gdLst>
                <a:gd name="T0" fmla="*/ 16 w 23"/>
                <a:gd name="T1" fmla="*/ 18 h 18"/>
                <a:gd name="T2" fmla="*/ 0 w 23"/>
                <a:gd name="T3" fmla="*/ 0 h 18"/>
                <a:gd name="T4" fmla="*/ 23 w 23"/>
                <a:gd name="T5" fmla="*/ 0 h 18"/>
                <a:gd name="T6" fmla="*/ 16 w 23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8">
                  <a:moveTo>
                    <a:pt x="16" y="18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16" y="18"/>
                  </a:lnTo>
                  <a:close/>
                </a:path>
              </a:pathLst>
            </a:custGeom>
            <a:solidFill>
              <a:srgbClr val="205DA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50" name="Freeform 150"/>
            <p:cNvSpPr/>
            <p:nvPr/>
          </p:nvSpPr>
          <p:spPr bwMode="auto">
            <a:xfrm>
              <a:off x="11018838" y="5891213"/>
              <a:ext cx="36513" cy="28575"/>
            </a:xfrm>
            <a:custGeom>
              <a:avLst/>
              <a:gdLst>
                <a:gd name="T0" fmla="*/ 16 w 23"/>
                <a:gd name="T1" fmla="*/ 18 h 18"/>
                <a:gd name="T2" fmla="*/ 0 w 23"/>
                <a:gd name="T3" fmla="*/ 0 h 18"/>
                <a:gd name="T4" fmla="*/ 23 w 23"/>
                <a:gd name="T5" fmla="*/ 0 h 18"/>
                <a:gd name="T6" fmla="*/ 16 w 23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8">
                  <a:moveTo>
                    <a:pt x="16" y="18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16" y="18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51" name="Freeform 151"/>
            <p:cNvSpPr/>
            <p:nvPr/>
          </p:nvSpPr>
          <p:spPr bwMode="auto">
            <a:xfrm>
              <a:off x="9286876" y="4892675"/>
              <a:ext cx="1104900" cy="28575"/>
            </a:xfrm>
            <a:custGeom>
              <a:avLst/>
              <a:gdLst>
                <a:gd name="T0" fmla="*/ 308 w 312"/>
                <a:gd name="T1" fmla="*/ 8 h 8"/>
                <a:gd name="T2" fmla="*/ 4 w 312"/>
                <a:gd name="T3" fmla="*/ 8 h 8"/>
                <a:gd name="T4" fmla="*/ 0 w 312"/>
                <a:gd name="T5" fmla="*/ 4 h 8"/>
                <a:gd name="T6" fmla="*/ 4 w 312"/>
                <a:gd name="T7" fmla="*/ 0 h 8"/>
                <a:gd name="T8" fmla="*/ 60 w 312"/>
                <a:gd name="T9" fmla="*/ 0 h 8"/>
                <a:gd name="T10" fmla="*/ 59 w 312"/>
                <a:gd name="T11" fmla="*/ 4 h 8"/>
                <a:gd name="T12" fmla="*/ 63 w 312"/>
                <a:gd name="T13" fmla="*/ 5 h 8"/>
                <a:gd name="T14" fmla="*/ 64 w 312"/>
                <a:gd name="T15" fmla="*/ 0 h 8"/>
                <a:gd name="T16" fmla="*/ 157 w 312"/>
                <a:gd name="T17" fmla="*/ 0 h 8"/>
                <a:gd name="T18" fmla="*/ 157 w 312"/>
                <a:gd name="T19" fmla="*/ 4 h 8"/>
                <a:gd name="T20" fmla="*/ 161 w 312"/>
                <a:gd name="T21" fmla="*/ 5 h 8"/>
                <a:gd name="T22" fmla="*/ 161 w 312"/>
                <a:gd name="T23" fmla="*/ 0 h 8"/>
                <a:gd name="T24" fmla="*/ 167 w 312"/>
                <a:gd name="T25" fmla="*/ 0 h 8"/>
                <a:gd name="T26" fmla="*/ 168 w 312"/>
                <a:gd name="T27" fmla="*/ 5 h 8"/>
                <a:gd name="T28" fmla="*/ 172 w 312"/>
                <a:gd name="T29" fmla="*/ 4 h 8"/>
                <a:gd name="T30" fmla="*/ 171 w 312"/>
                <a:gd name="T31" fmla="*/ 0 h 8"/>
                <a:gd name="T32" fmla="*/ 265 w 312"/>
                <a:gd name="T33" fmla="*/ 0 h 8"/>
                <a:gd name="T34" fmla="*/ 266 w 312"/>
                <a:gd name="T35" fmla="*/ 5 h 8"/>
                <a:gd name="T36" fmla="*/ 270 w 312"/>
                <a:gd name="T37" fmla="*/ 4 h 8"/>
                <a:gd name="T38" fmla="*/ 269 w 312"/>
                <a:gd name="T39" fmla="*/ 0 h 8"/>
                <a:gd name="T40" fmla="*/ 308 w 312"/>
                <a:gd name="T41" fmla="*/ 0 h 8"/>
                <a:gd name="T42" fmla="*/ 312 w 312"/>
                <a:gd name="T43" fmla="*/ 4 h 8"/>
                <a:gd name="T44" fmla="*/ 308 w 312"/>
                <a:gd name="T4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2" h="8">
                  <a:moveTo>
                    <a:pt x="30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68" y="5"/>
                    <a:pt x="168" y="5"/>
                    <a:pt x="168" y="5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266" y="5"/>
                    <a:pt x="266" y="5"/>
                    <a:pt x="266" y="5"/>
                  </a:cubicBezTo>
                  <a:cubicBezTo>
                    <a:pt x="270" y="4"/>
                    <a:pt x="270" y="4"/>
                    <a:pt x="270" y="4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10" y="0"/>
                    <a:pt x="312" y="1"/>
                    <a:pt x="312" y="4"/>
                  </a:cubicBezTo>
                  <a:cubicBezTo>
                    <a:pt x="312" y="6"/>
                    <a:pt x="310" y="8"/>
                    <a:pt x="308" y="8"/>
                  </a:cubicBezTo>
                </a:path>
              </a:pathLst>
            </a:custGeom>
            <a:solidFill>
              <a:srgbClr val="2C82C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52" name="Freeform 152"/>
            <p:cNvSpPr/>
            <p:nvPr/>
          </p:nvSpPr>
          <p:spPr bwMode="auto">
            <a:xfrm>
              <a:off x="10225088" y="4892675"/>
              <a:ext cx="19050" cy="17463"/>
            </a:xfrm>
            <a:custGeom>
              <a:avLst/>
              <a:gdLst>
                <a:gd name="T0" fmla="*/ 3 w 12"/>
                <a:gd name="T1" fmla="*/ 11 h 11"/>
                <a:gd name="T2" fmla="*/ 0 w 12"/>
                <a:gd name="T3" fmla="*/ 0 h 11"/>
                <a:gd name="T4" fmla="*/ 9 w 12"/>
                <a:gd name="T5" fmla="*/ 0 h 11"/>
                <a:gd name="T6" fmla="*/ 12 w 12"/>
                <a:gd name="T7" fmla="*/ 9 h 11"/>
                <a:gd name="T8" fmla="*/ 3 w 12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3" y="11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12" y="9"/>
                  </a:lnTo>
                  <a:lnTo>
                    <a:pt x="3" y="11"/>
                  </a:lnTo>
                  <a:close/>
                </a:path>
              </a:pathLst>
            </a:custGeom>
            <a:solidFill>
              <a:srgbClr val="2E489E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53" name="Freeform 153"/>
            <p:cNvSpPr/>
            <p:nvPr/>
          </p:nvSpPr>
          <p:spPr bwMode="auto">
            <a:xfrm>
              <a:off x="10225088" y="4892675"/>
              <a:ext cx="19050" cy="17463"/>
            </a:xfrm>
            <a:custGeom>
              <a:avLst/>
              <a:gdLst>
                <a:gd name="T0" fmla="*/ 3 w 12"/>
                <a:gd name="T1" fmla="*/ 11 h 11"/>
                <a:gd name="T2" fmla="*/ 0 w 12"/>
                <a:gd name="T3" fmla="*/ 0 h 11"/>
                <a:gd name="T4" fmla="*/ 9 w 12"/>
                <a:gd name="T5" fmla="*/ 0 h 11"/>
                <a:gd name="T6" fmla="*/ 12 w 12"/>
                <a:gd name="T7" fmla="*/ 9 h 11"/>
                <a:gd name="T8" fmla="*/ 3 w 12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3" y="11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12" y="9"/>
                  </a:lnTo>
                  <a:lnTo>
                    <a:pt x="3" y="11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54" name="Freeform 154"/>
            <p:cNvSpPr/>
            <p:nvPr/>
          </p:nvSpPr>
          <p:spPr bwMode="auto">
            <a:xfrm>
              <a:off x="9879013" y="4892675"/>
              <a:ext cx="17463" cy="17463"/>
            </a:xfrm>
            <a:custGeom>
              <a:avLst/>
              <a:gdLst>
                <a:gd name="T0" fmla="*/ 2 w 11"/>
                <a:gd name="T1" fmla="*/ 11 h 11"/>
                <a:gd name="T2" fmla="*/ 0 w 11"/>
                <a:gd name="T3" fmla="*/ 0 h 11"/>
                <a:gd name="T4" fmla="*/ 9 w 11"/>
                <a:gd name="T5" fmla="*/ 0 h 11"/>
                <a:gd name="T6" fmla="*/ 11 w 11"/>
                <a:gd name="T7" fmla="*/ 9 h 11"/>
                <a:gd name="T8" fmla="*/ 2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2" y="11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11" y="9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2E489E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55" name="Freeform 155"/>
            <p:cNvSpPr/>
            <p:nvPr/>
          </p:nvSpPr>
          <p:spPr bwMode="auto">
            <a:xfrm>
              <a:off x="9879013" y="4892675"/>
              <a:ext cx="17463" cy="17463"/>
            </a:xfrm>
            <a:custGeom>
              <a:avLst/>
              <a:gdLst>
                <a:gd name="T0" fmla="*/ 2 w 11"/>
                <a:gd name="T1" fmla="*/ 11 h 11"/>
                <a:gd name="T2" fmla="*/ 0 w 11"/>
                <a:gd name="T3" fmla="*/ 0 h 11"/>
                <a:gd name="T4" fmla="*/ 9 w 11"/>
                <a:gd name="T5" fmla="*/ 0 h 11"/>
                <a:gd name="T6" fmla="*/ 11 w 11"/>
                <a:gd name="T7" fmla="*/ 9 h 11"/>
                <a:gd name="T8" fmla="*/ 2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2" y="11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11" y="9"/>
                  </a:lnTo>
                  <a:lnTo>
                    <a:pt x="2" y="11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56" name="Freeform 156"/>
            <p:cNvSpPr/>
            <p:nvPr/>
          </p:nvSpPr>
          <p:spPr bwMode="auto">
            <a:xfrm>
              <a:off x="9496426" y="4892675"/>
              <a:ext cx="17463" cy="17463"/>
            </a:xfrm>
            <a:custGeom>
              <a:avLst/>
              <a:gdLst>
                <a:gd name="T0" fmla="*/ 9 w 11"/>
                <a:gd name="T1" fmla="*/ 11 h 11"/>
                <a:gd name="T2" fmla="*/ 0 w 11"/>
                <a:gd name="T3" fmla="*/ 9 h 11"/>
                <a:gd name="T4" fmla="*/ 2 w 11"/>
                <a:gd name="T5" fmla="*/ 0 h 11"/>
                <a:gd name="T6" fmla="*/ 11 w 11"/>
                <a:gd name="T7" fmla="*/ 0 h 11"/>
                <a:gd name="T8" fmla="*/ 9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9" y="11"/>
                  </a:moveTo>
                  <a:lnTo>
                    <a:pt x="0" y="9"/>
                  </a:lnTo>
                  <a:lnTo>
                    <a:pt x="2" y="0"/>
                  </a:lnTo>
                  <a:lnTo>
                    <a:pt x="11" y="0"/>
                  </a:lnTo>
                  <a:lnTo>
                    <a:pt x="9" y="11"/>
                  </a:lnTo>
                  <a:close/>
                </a:path>
              </a:pathLst>
            </a:custGeom>
            <a:solidFill>
              <a:srgbClr val="1C64B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57" name="Freeform 157"/>
            <p:cNvSpPr/>
            <p:nvPr/>
          </p:nvSpPr>
          <p:spPr bwMode="auto">
            <a:xfrm>
              <a:off x="9496426" y="4892675"/>
              <a:ext cx="17463" cy="17463"/>
            </a:xfrm>
            <a:custGeom>
              <a:avLst/>
              <a:gdLst>
                <a:gd name="T0" fmla="*/ 9 w 11"/>
                <a:gd name="T1" fmla="*/ 11 h 11"/>
                <a:gd name="T2" fmla="*/ 0 w 11"/>
                <a:gd name="T3" fmla="*/ 9 h 11"/>
                <a:gd name="T4" fmla="*/ 2 w 11"/>
                <a:gd name="T5" fmla="*/ 0 h 11"/>
                <a:gd name="T6" fmla="*/ 11 w 11"/>
                <a:gd name="T7" fmla="*/ 0 h 11"/>
                <a:gd name="T8" fmla="*/ 9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9" y="11"/>
                  </a:moveTo>
                  <a:lnTo>
                    <a:pt x="0" y="9"/>
                  </a:lnTo>
                  <a:lnTo>
                    <a:pt x="2" y="0"/>
                  </a:lnTo>
                  <a:lnTo>
                    <a:pt x="11" y="0"/>
                  </a:lnTo>
                  <a:lnTo>
                    <a:pt x="9" y="11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58" name="Freeform 158"/>
            <p:cNvSpPr/>
            <p:nvPr/>
          </p:nvSpPr>
          <p:spPr bwMode="auto">
            <a:xfrm>
              <a:off x="9842501" y="4892675"/>
              <a:ext cx="14288" cy="17463"/>
            </a:xfrm>
            <a:custGeom>
              <a:avLst/>
              <a:gdLst>
                <a:gd name="T0" fmla="*/ 9 w 9"/>
                <a:gd name="T1" fmla="*/ 11 h 11"/>
                <a:gd name="T2" fmla="*/ 0 w 9"/>
                <a:gd name="T3" fmla="*/ 9 h 11"/>
                <a:gd name="T4" fmla="*/ 0 w 9"/>
                <a:gd name="T5" fmla="*/ 0 h 11"/>
                <a:gd name="T6" fmla="*/ 9 w 9"/>
                <a:gd name="T7" fmla="*/ 0 h 11"/>
                <a:gd name="T8" fmla="*/ 9 w 9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9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1"/>
                  </a:lnTo>
                  <a:close/>
                </a:path>
              </a:pathLst>
            </a:custGeom>
            <a:solidFill>
              <a:srgbClr val="1C64B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59" name="Freeform 159"/>
            <p:cNvSpPr/>
            <p:nvPr/>
          </p:nvSpPr>
          <p:spPr bwMode="auto">
            <a:xfrm>
              <a:off x="9842501" y="4892675"/>
              <a:ext cx="14288" cy="17463"/>
            </a:xfrm>
            <a:custGeom>
              <a:avLst/>
              <a:gdLst>
                <a:gd name="T0" fmla="*/ 9 w 9"/>
                <a:gd name="T1" fmla="*/ 11 h 11"/>
                <a:gd name="T2" fmla="*/ 0 w 9"/>
                <a:gd name="T3" fmla="*/ 9 h 11"/>
                <a:gd name="T4" fmla="*/ 0 w 9"/>
                <a:gd name="T5" fmla="*/ 0 h 11"/>
                <a:gd name="T6" fmla="*/ 9 w 9"/>
                <a:gd name="T7" fmla="*/ 0 h 11"/>
                <a:gd name="T8" fmla="*/ 9 w 9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9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1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60" name="Freeform 160"/>
            <p:cNvSpPr/>
            <p:nvPr/>
          </p:nvSpPr>
          <p:spPr bwMode="auto">
            <a:xfrm>
              <a:off x="7745413" y="3148013"/>
              <a:ext cx="549275" cy="549275"/>
            </a:xfrm>
            <a:custGeom>
              <a:avLst/>
              <a:gdLst>
                <a:gd name="T0" fmla="*/ 125 w 155"/>
                <a:gd name="T1" fmla="*/ 0 h 155"/>
                <a:gd name="T2" fmla="*/ 29 w 155"/>
                <a:gd name="T3" fmla="*/ 0 h 155"/>
                <a:gd name="T4" fmla="*/ 0 w 155"/>
                <a:gd name="T5" fmla="*/ 30 h 155"/>
                <a:gd name="T6" fmla="*/ 0 w 155"/>
                <a:gd name="T7" fmla="*/ 126 h 155"/>
                <a:gd name="T8" fmla="*/ 29 w 155"/>
                <a:gd name="T9" fmla="*/ 155 h 155"/>
                <a:gd name="T10" fmla="*/ 125 w 155"/>
                <a:gd name="T11" fmla="*/ 155 h 155"/>
                <a:gd name="T12" fmla="*/ 155 w 155"/>
                <a:gd name="T13" fmla="*/ 126 h 155"/>
                <a:gd name="T14" fmla="*/ 155 w 155"/>
                <a:gd name="T15" fmla="*/ 30 h 155"/>
                <a:gd name="T16" fmla="*/ 125 w 155"/>
                <a:gd name="T1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5">
                  <a:moveTo>
                    <a:pt x="125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42"/>
                    <a:pt x="13" y="155"/>
                    <a:pt x="29" y="155"/>
                  </a:cubicBezTo>
                  <a:cubicBezTo>
                    <a:pt x="125" y="155"/>
                    <a:pt x="125" y="155"/>
                    <a:pt x="125" y="155"/>
                  </a:cubicBezTo>
                  <a:cubicBezTo>
                    <a:pt x="141" y="155"/>
                    <a:pt x="155" y="142"/>
                    <a:pt x="155" y="126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14"/>
                    <a:pt x="141" y="0"/>
                    <a:pt x="125" y="0"/>
                  </a:cubicBezTo>
                  <a:close/>
                </a:path>
              </a:pathLst>
            </a:custGeom>
            <a:solidFill>
              <a:srgbClr val="205DA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61" name="Freeform 161"/>
            <p:cNvSpPr/>
            <p:nvPr/>
          </p:nvSpPr>
          <p:spPr bwMode="auto">
            <a:xfrm>
              <a:off x="7781926" y="3705225"/>
              <a:ext cx="477838" cy="885825"/>
            </a:xfrm>
            <a:custGeom>
              <a:avLst/>
              <a:gdLst>
                <a:gd name="T0" fmla="*/ 60 w 301"/>
                <a:gd name="T1" fmla="*/ 558 h 558"/>
                <a:gd name="T2" fmla="*/ 33 w 301"/>
                <a:gd name="T3" fmla="*/ 290 h 558"/>
                <a:gd name="T4" fmla="*/ 0 w 301"/>
                <a:gd name="T5" fmla="*/ 2 h 558"/>
                <a:gd name="T6" fmla="*/ 26 w 301"/>
                <a:gd name="T7" fmla="*/ 0 h 558"/>
                <a:gd name="T8" fmla="*/ 84 w 301"/>
                <a:gd name="T9" fmla="*/ 270 h 558"/>
                <a:gd name="T10" fmla="*/ 178 w 301"/>
                <a:gd name="T11" fmla="*/ 279 h 558"/>
                <a:gd name="T12" fmla="*/ 274 w 301"/>
                <a:gd name="T13" fmla="*/ 2 h 558"/>
                <a:gd name="T14" fmla="*/ 301 w 301"/>
                <a:gd name="T15" fmla="*/ 7 h 558"/>
                <a:gd name="T16" fmla="*/ 229 w 301"/>
                <a:gd name="T17" fmla="*/ 301 h 558"/>
                <a:gd name="T18" fmla="*/ 234 w 301"/>
                <a:gd name="T19" fmla="*/ 549 h 558"/>
                <a:gd name="T20" fmla="*/ 60 w 301"/>
                <a:gd name="T21" fmla="*/ 558 h 558"/>
                <a:gd name="T22" fmla="*/ 60 w 301"/>
                <a:gd name="T23" fmla="*/ 558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1" h="558">
                  <a:moveTo>
                    <a:pt x="60" y="558"/>
                  </a:moveTo>
                  <a:lnTo>
                    <a:pt x="33" y="290"/>
                  </a:lnTo>
                  <a:lnTo>
                    <a:pt x="0" y="2"/>
                  </a:lnTo>
                  <a:lnTo>
                    <a:pt x="26" y="0"/>
                  </a:lnTo>
                  <a:lnTo>
                    <a:pt x="84" y="270"/>
                  </a:lnTo>
                  <a:lnTo>
                    <a:pt x="178" y="279"/>
                  </a:lnTo>
                  <a:lnTo>
                    <a:pt x="274" y="2"/>
                  </a:lnTo>
                  <a:lnTo>
                    <a:pt x="301" y="7"/>
                  </a:lnTo>
                  <a:lnTo>
                    <a:pt x="229" y="301"/>
                  </a:lnTo>
                  <a:lnTo>
                    <a:pt x="234" y="549"/>
                  </a:lnTo>
                  <a:lnTo>
                    <a:pt x="60" y="558"/>
                  </a:lnTo>
                  <a:lnTo>
                    <a:pt x="60" y="558"/>
                  </a:lnTo>
                  <a:close/>
                </a:path>
              </a:pathLst>
            </a:custGeom>
            <a:solidFill>
              <a:srgbClr val="F2ECE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62" name="Oval 162"/>
            <p:cNvSpPr>
              <a:spLocks noChangeArrowheads="1"/>
            </p:cNvSpPr>
            <p:nvPr/>
          </p:nvSpPr>
          <p:spPr bwMode="auto">
            <a:xfrm>
              <a:off x="7773988" y="3651250"/>
              <a:ext cx="71438" cy="71438"/>
            </a:xfrm>
            <a:prstGeom prst="ellipse"/>
            <a:solidFill>
              <a:srgbClr val="F15F5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63" name="Oval 163"/>
            <p:cNvSpPr>
              <a:spLocks noChangeArrowheads="1"/>
            </p:cNvSpPr>
            <p:nvPr/>
          </p:nvSpPr>
          <p:spPr bwMode="auto">
            <a:xfrm>
              <a:off x="8188326" y="3662363"/>
              <a:ext cx="71438" cy="71438"/>
            </a:xfrm>
            <a:prstGeom prst="ellipse"/>
            <a:solidFill>
              <a:srgbClr val="F15F5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64" name="Oval 164"/>
            <p:cNvSpPr>
              <a:spLocks noChangeArrowheads="1"/>
            </p:cNvSpPr>
            <p:nvPr/>
          </p:nvSpPr>
          <p:spPr bwMode="auto">
            <a:xfrm>
              <a:off x="7905751" y="3917950"/>
              <a:ext cx="179388" cy="176213"/>
            </a:xfrm>
            <a:prstGeom prst="ellipse"/>
            <a:solidFill>
              <a:srgbClr val="F15F5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65" name="Oval 165"/>
            <p:cNvSpPr>
              <a:spLocks noChangeArrowheads="1"/>
            </p:cNvSpPr>
            <p:nvPr/>
          </p:nvSpPr>
          <p:spPr bwMode="auto">
            <a:xfrm>
              <a:off x="7905751" y="3932238"/>
              <a:ext cx="179388" cy="176213"/>
            </a:xfrm>
            <a:prstGeom prst="ellipse"/>
            <a:solidFill>
              <a:srgbClr val="35328F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66" name="Freeform 166"/>
            <p:cNvSpPr/>
            <p:nvPr/>
          </p:nvSpPr>
          <p:spPr bwMode="auto">
            <a:xfrm>
              <a:off x="7869238" y="4510088"/>
              <a:ext cx="284163" cy="736600"/>
            </a:xfrm>
            <a:custGeom>
              <a:avLst/>
              <a:gdLst>
                <a:gd name="T0" fmla="*/ 179 w 179"/>
                <a:gd name="T1" fmla="*/ 42 h 464"/>
                <a:gd name="T2" fmla="*/ 154 w 179"/>
                <a:gd name="T3" fmla="*/ 453 h 464"/>
                <a:gd name="T4" fmla="*/ 125 w 179"/>
                <a:gd name="T5" fmla="*/ 453 h 464"/>
                <a:gd name="T6" fmla="*/ 101 w 179"/>
                <a:gd name="T7" fmla="*/ 47 h 464"/>
                <a:gd name="T8" fmla="*/ 76 w 179"/>
                <a:gd name="T9" fmla="*/ 47 h 464"/>
                <a:gd name="T10" fmla="*/ 61 w 179"/>
                <a:gd name="T11" fmla="*/ 464 h 464"/>
                <a:gd name="T12" fmla="*/ 38 w 179"/>
                <a:gd name="T13" fmla="*/ 464 h 464"/>
                <a:gd name="T14" fmla="*/ 5 w 179"/>
                <a:gd name="T15" fmla="*/ 51 h 464"/>
                <a:gd name="T16" fmla="*/ 0 w 179"/>
                <a:gd name="T17" fmla="*/ 0 h 464"/>
                <a:gd name="T18" fmla="*/ 179 w 179"/>
                <a:gd name="T19" fmla="*/ 2 h 464"/>
                <a:gd name="T20" fmla="*/ 179 w 179"/>
                <a:gd name="T21" fmla="*/ 42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464">
                  <a:moveTo>
                    <a:pt x="179" y="42"/>
                  </a:moveTo>
                  <a:lnTo>
                    <a:pt x="154" y="453"/>
                  </a:lnTo>
                  <a:lnTo>
                    <a:pt x="125" y="453"/>
                  </a:lnTo>
                  <a:lnTo>
                    <a:pt x="101" y="47"/>
                  </a:lnTo>
                  <a:lnTo>
                    <a:pt x="76" y="47"/>
                  </a:lnTo>
                  <a:lnTo>
                    <a:pt x="61" y="464"/>
                  </a:lnTo>
                  <a:lnTo>
                    <a:pt x="38" y="464"/>
                  </a:lnTo>
                  <a:lnTo>
                    <a:pt x="5" y="51"/>
                  </a:lnTo>
                  <a:lnTo>
                    <a:pt x="0" y="0"/>
                  </a:lnTo>
                  <a:lnTo>
                    <a:pt x="179" y="2"/>
                  </a:lnTo>
                  <a:lnTo>
                    <a:pt x="179" y="42"/>
                  </a:ln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67" name="Freeform 167"/>
            <p:cNvSpPr/>
            <p:nvPr/>
          </p:nvSpPr>
          <p:spPr bwMode="auto">
            <a:xfrm>
              <a:off x="7869238" y="4510088"/>
              <a:ext cx="284163" cy="736600"/>
            </a:xfrm>
            <a:custGeom>
              <a:avLst/>
              <a:gdLst>
                <a:gd name="T0" fmla="*/ 179 w 179"/>
                <a:gd name="T1" fmla="*/ 42 h 464"/>
                <a:gd name="T2" fmla="*/ 154 w 179"/>
                <a:gd name="T3" fmla="*/ 453 h 464"/>
                <a:gd name="T4" fmla="*/ 125 w 179"/>
                <a:gd name="T5" fmla="*/ 453 h 464"/>
                <a:gd name="T6" fmla="*/ 101 w 179"/>
                <a:gd name="T7" fmla="*/ 47 h 464"/>
                <a:gd name="T8" fmla="*/ 76 w 179"/>
                <a:gd name="T9" fmla="*/ 47 h 464"/>
                <a:gd name="T10" fmla="*/ 61 w 179"/>
                <a:gd name="T11" fmla="*/ 464 h 464"/>
                <a:gd name="T12" fmla="*/ 38 w 179"/>
                <a:gd name="T13" fmla="*/ 464 h 464"/>
                <a:gd name="T14" fmla="*/ 5 w 179"/>
                <a:gd name="T15" fmla="*/ 51 h 464"/>
                <a:gd name="T16" fmla="*/ 0 w 179"/>
                <a:gd name="T17" fmla="*/ 0 h 464"/>
                <a:gd name="T18" fmla="*/ 179 w 179"/>
                <a:gd name="T19" fmla="*/ 2 h 464"/>
                <a:gd name="T20" fmla="*/ 179 w 179"/>
                <a:gd name="T21" fmla="*/ 42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464">
                  <a:moveTo>
                    <a:pt x="179" y="42"/>
                  </a:moveTo>
                  <a:lnTo>
                    <a:pt x="154" y="453"/>
                  </a:lnTo>
                  <a:lnTo>
                    <a:pt x="125" y="453"/>
                  </a:lnTo>
                  <a:lnTo>
                    <a:pt x="101" y="47"/>
                  </a:lnTo>
                  <a:lnTo>
                    <a:pt x="76" y="47"/>
                  </a:lnTo>
                  <a:lnTo>
                    <a:pt x="61" y="464"/>
                  </a:lnTo>
                  <a:lnTo>
                    <a:pt x="38" y="464"/>
                  </a:lnTo>
                  <a:lnTo>
                    <a:pt x="5" y="51"/>
                  </a:lnTo>
                  <a:lnTo>
                    <a:pt x="0" y="0"/>
                  </a:lnTo>
                  <a:lnTo>
                    <a:pt x="179" y="2"/>
                  </a:lnTo>
                  <a:lnTo>
                    <a:pt x="179" y="42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68" name="Freeform 168"/>
            <p:cNvSpPr/>
            <p:nvPr/>
          </p:nvSpPr>
          <p:spPr bwMode="auto">
            <a:xfrm>
              <a:off x="8064501" y="5229225"/>
              <a:ext cx="149225" cy="28575"/>
            </a:xfrm>
            <a:custGeom>
              <a:avLst/>
              <a:gdLst>
                <a:gd name="T0" fmla="*/ 31 w 94"/>
                <a:gd name="T1" fmla="*/ 0 h 18"/>
                <a:gd name="T2" fmla="*/ 94 w 94"/>
                <a:gd name="T3" fmla="*/ 9 h 18"/>
                <a:gd name="T4" fmla="*/ 92 w 94"/>
                <a:gd name="T5" fmla="*/ 18 h 18"/>
                <a:gd name="T6" fmla="*/ 0 w 94"/>
                <a:gd name="T7" fmla="*/ 18 h 18"/>
                <a:gd name="T8" fmla="*/ 2 w 94"/>
                <a:gd name="T9" fmla="*/ 0 h 18"/>
                <a:gd name="T10" fmla="*/ 31 w 94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8">
                  <a:moveTo>
                    <a:pt x="31" y="0"/>
                  </a:moveTo>
                  <a:lnTo>
                    <a:pt x="94" y="9"/>
                  </a:lnTo>
                  <a:lnTo>
                    <a:pt x="92" y="18"/>
                  </a:lnTo>
                  <a:lnTo>
                    <a:pt x="0" y="18"/>
                  </a:lnTo>
                  <a:lnTo>
                    <a:pt x="2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69" name="Freeform 169"/>
            <p:cNvSpPr/>
            <p:nvPr/>
          </p:nvSpPr>
          <p:spPr bwMode="auto">
            <a:xfrm>
              <a:off x="8064501" y="5229225"/>
              <a:ext cx="149225" cy="28575"/>
            </a:xfrm>
            <a:custGeom>
              <a:avLst/>
              <a:gdLst>
                <a:gd name="T0" fmla="*/ 31 w 94"/>
                <a:gd name="T1" fmla="*/ 0 h 18"/>
                <a:gd name="T2" fmla="*/ 94 w 94"/>
                <a:gd name="T3" fmla="*/ 9 h 18"/>
                <a:gd name="T4" fmla="*/ 92 w 94"/>
                <a:gd name="T5" fmla="*/ 18 h 18"/>
                <a:gd name="T6" fmla="*/ 0 w 94"/>
                <a:gd name="T7" fmla="*/ 18 h 18"/>
                <a:gd name="T8" fmla="*/ 2 w 94"/>
                <a:gd name="T9" fmla="*/ 0 h 18"/>
                <a:gd name="T10" fmla="*/ 31 w 94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8">
                  <a:moveTo>
                    <a:pt x="31" y="0"/>
                  </a:moveTo>
                  <a:lnTo>
                    <a:pt x="94" y="9"/>
                  </a:lnTo>
                  <a:lnTo>
                    <a:pt x="92" y="18"/>
                  </a:lnTo>
                  <a:lnTo>
                    <a:pt x="0" y="18"/>
                  </a:lnTo>
                  <a:lnTo>
                    <a:pt x="2" y="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70" name="Freeform 170"/>
            <p:cNvSpPr/>
            <p:nvPr/>
          </p:nvSpPr>
          <p:spPr bwMode="auto">
            <a:xfrm>
              <a:off x="7827963" y="5246688"/>
              <a:ext cx="138113" cy="25400"/>
            </a:xfrm>
            <a:custGeom>
              <a:avLst/>
              <a:gdLst>
                <a:gd name="T0" fmla="*/ 87 w 87"/>
                <a:gd name="T1" fmla="*/ 0 h 16"/>
                <a:gd name="T2" fmla="*/ 87 w 87"/>
                <a:gd name="T3" fmla="*/ 11 h 16"/>
                <a:gd name="T4" fmla="*/ 0 w 87"/>
                <a:gd name="T5" fmla="*/ 16 h 16"/>
                <a:gd name="T6" fmla="*/ 0 w 87"/>
                <a:gd name="T7" fmla="*/ 4 h 16"/>
                <a:gd name="T8" fmla="*/ 64 w 87"/>
                <a:gd name="T9" fmla="*/ 0 h 16"/>
                <a:gd name="T10" fmla="*/ 87 w 8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6">
                  <a:moveTo>
                    <a:pt x="87" y="0"/>
                  </a:moveTo>
                  <a:lnTo>
                    <a:pt x="87" y="11"/>
                  </a:lnTo>
                  <a:lnTo>
                    <a:pt x="0" y="16"/>
                  </a:lnTo>
                  <a:lnTo>
                    <a:pt x="0" y="4"/>
                  </a:lnTo>
                  <a:lnTo>
                    <a:pt x="64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71" name="Freeform 171"/>
            <p:cNvSpPr/>
            <p:nvPr/>
          </p:nvSpPr>
          <p:spPr bwMode="auto">
            <a:xfrm>
              <a:off x="7827963" y="5246688"/>
              <a:ext cx="138113" cy="25400"/>
            </a:xfrm>
            <a:custGeom>
              <a:avLst/>
              <a:gdLst>
                <a:gd name="T0" fmla="*/ 87 w 87"/>
                <a:gd name="T1" fmla="*/ 0 h 16"/>
                <a:gd name="T2" fmla="*/ 87 w 87"/>
                <a:gd name="T3" fmla="*/ 11 h 16"/>
                <a:gd name="T4" fmla="*/ 0 w 87"/>
                <a:gd name="T5" fmla="*/ 16 h 16"/>
                <a:gd name="T6" fmla="*/ 0 w 87"/>
                <a:gd name="T7" fmla="*/ 4 h 16"/>
                <a:gd name="T8" fmla="*/ 64 w 87"/>
                <a:gd name="T9" fmla="*/ 0 h 16"/>
                <a:gd name="T10" fmla="*/ 87 w 8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6">
                  <a:moveTo>
                    <a:pt x="87" y="0"/>
                  </a:moveTo>
                  <a:lnTo>
                    <a:pt x="87" y="11"/>
                  </a:lnTo>
                  <a:lnTo>
                    <a:pt x="0" y="16"/>
                  </a:lnTo>
                  <a:lnTo>
                    <a:pt x="0" y="4"/>
                  </a:lnTo>
                  <a:lnTo>
                    <a:pt x="64" y="0"/>
                  </a:lnTo>
                  <a:lnTo>
                    <a:pt x="87" y="0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72" name="Freeform 172"/>
            <p:cNvSpPr/>
            <p:nvPr/>
          </p:nvSpPr>
          <p:spPr bwMode="auto">
            <a:xfrm>
              <a:off x="7656513" y="5253038"/>
              <a:ext cx="822325" cy="28575"/>
            </a:xfrm>
            <a:custGeom>
              <a:avLst/>
              <a:gdLst>
                <a:gd name="T0" fmla="*/ 228 w 232"/>
                <a:gd name="T1" fmla="*/ 8 h 8"/>
                <a:gd name="T2" fmla="*/ 4 w 232"/>
                <a:gd name="T3" fmla="*/ 8 h 8"/>
                <a:gd name="T4" fmla="*/ 0 w 232"/>
                <a:gd name="T5" fmla="*/ 4 h 8"/>
                <a:gd name="T6" fmla="*/ 4 w 232"/>
                <a:gd name="T7" fmla="*/ 0 h 8"/>
                <a:gd name="T8" fmla="*/ 52 w 232"/>
                <a:gd name="T9" fmla="*/ 0 h 8"/>
                <a:gd name="T10" fmla="*/ 48 w 232"/>
                <a:gd name="T11" fmla="*/ 0 h 8"/>
                <a:gd name="T12" fmla="*/ 48 w 232"/>
                <a:gd name="T13" fmla="*/ 5 h 8"/>
                <a:gd name="T14" fmla="*/ 87 w 232"/>
                <a:gd name="T15" fmla="*/ 3 h 8"/>
                <a:gd name="T16" fmla="*/ 87 w 232"/>
                <a:gd name="T17" fmla="*/ 0 h 8"/>
                <a:gd name="T18" fmla="*/ 115 w 232"/>
                <a:gd name="T19" fmla="*/ 0 h 8"/>
                <a:gd name="T20" fmla="*/ 115 w 232"/>
                <a:gd name="T21" fmla="*/ 1 h 8"/>
                <a:gd name="T22" fmla="*/ 156 w 232"/>
                <a:gd name="T23" fmla="*/ 1 h 8"/>
                <a:gd name="T24" fmla="*/ 156 w 232"/>
                <a:gd name="T25" fmla="*/ 0 h 8"/>
                <a:gd name="T26" fmla="*/ 228 w 232"/>
                <a:gd name="T27" fmla="*/ 0 h 8"/>
                <a:gd name="T28" fmla="*/ 232 w 232"/>
                <a:gd name="T29" fmla="*/ 4 h 8"/>
                <a:gd name="T30" fmla="*/ 228 w 232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2" h="8">
                  <a:moveTo>
                    <a:pt x="2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56" y="1"/>
                    <a:pt x="156" y="1"/>
                    <a:pt x="156" y="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0" y="0"/>
                    <a:pt x="232" y="1"/>
                    <a:pt x="232" y="4"/>
                  </a:cubicBezTo>
                  <a:cubicBezTo>
                    <a:pt x="232" y="6"/>
                    <a:pt x="230" y="8"/>
                    <a:pt x="228" y="8"/>
                  </a:cubicBezTo>
                </a:path>
              </a:pathLst>
            </a:custGeom>
            <a:solidFill>
              <a:srgbClr val="2C82C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73" name="Rectangle 173"/>
            <p:cNvSpPr>
              <a:spLocks noChangeArrowheads="1"/>
            </p:cNvSpPr>
            <p:nvPr/>
          </p:nvSpPr>
          <p:spPr bwMode="auto">
            <a:xfrm>
              <a:off x="8064501" y="5253038"/>
              <a:ext cx="146050" cy="4763"/>
            </a:xfrm>
            <a:prstGeom prst="rect"/>
            <a:solidFill>
              <a:srgbClr val="1C64B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74" name="Rectangle 174"/>
            <p:cNvSpPr>
              <a:spLocks noChangeArrowheads="1"/>
            </p:cNvSpPr>
            <p:nvPr/>
          </p:nvSpPr>
          <p:spPr bwMode="auto">
            <a:xfrm>
              <a:off x="8064501" y="5253038"/>
              <a:ext cx="146050" cy="4763"/>
            </a:xfrm>
            <a:prstGeom prst="rect"/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75" name="Freeform 175"/>
            <p:cNvSpPr/>
            <p:nvPr/>
          </p:nvSpPr>
          <p:spPr bwMode="auto">
            <a:xfrm>
              <a:off x="7827963" y="5253038"/>
              <a:ext cx="138113" cy="19050"/>
            </a:xfrm>
            <a:custGeom>
              <a:avLst/>
              <a:gdLst>
                <a:gd name="T0" fmla="*/ 0 w 87"/>
                <a:gd name="T1" fmla="*/ 12 h 12"/>
                <a:gd name="T2" fmla="*/ 0 w 87"/>
                <a:gd name="T3" fmla="*/ 0 h 12"/>
                <a:gd name="T4" fmla="*/ 8 w 87"/>
                <a:gd name="T5" fmla="*/ 0 h 12"/>
                <a:gd name="T6" fmla="*/ 87 w 87"/>
                <a:gd name="T7" fmla="*/ 0 h 12"/>
                <a:gd name="T8" fmla="*/ 87 w 87"/>
                <a:gd name="T9" fmla="*/ 7 h 12"/>
                <a:gd name="T10" fmla="*/ 0 w 87"/>
                <a:gd name="T1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2">
                  <a:moveTo>
                    <a:pt x="0" y="12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7" y="0"/>
                  </a:lnTo>
                  <a:lnTo>
                    <a:pt x="87" y="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1C64B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76" name="Freeform 176"/>
            <p:cNvSpPr/>
            <p:nvPr/>
          </p:nvSpPr>
          <p:spPr bwMode="auto">
            <a:xfrm>
              <a:off x="7827963" y="5253038"/>
              <a:ext cx="138113" cy="19050"/>
            </a:xfrm>
            <a:custGeom>
              <a:avLst/>
              <a:gdLst>
                <a:gd name="T0" fmla="*/ 0 w 87"/>
                <a:gd name="T1" fmla="*/ 12 h 12"/>
                <a:gd name="T2" fmla="*/ 0 w 87"/>
                <a:gd name="T3" fmla="*/ 0 h 12"/>
                <a:gd name="T4" fmla="*/ 8 w 87"/>
                <a:gd name="T5" fmla="*/ 0 h 12"/>
                <a:gd name="T6" fmla="*/ 87 w 87"/>
                <a:gd name="T7" fmla="*/ 0 h 12"/>
                <a:gd name="T8" fmla="*/ 87 w 87"/>
                <a:gd name="T9" fmla="*/ 7 h 12"/>
                <a:gd name="T10" fmla="*/ 0 w 87"/>
                <a:gd name="T1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2">
                  <a:moveTo>
                    <a:pt x="0" y="12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7" y="0"/>
                  </a:lnTo>
                  <a:lnTo>
                    <a:pt x="87" y="7"/>
                  </a:lnTo>
                  <a:lnTo>
                    <a:pt x="0" y="12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77" name="Freeform 177"/>
            <p:cNvSpPr/>
            <p:nvPr/>
          </p:nvSpPr>
          <p:spPr bwMode="auto">
            <a:xfrm>
              <a:off x="8528051" y="5424488"/>
              <a:ext cx="692150" cy="227013"/>
            </a:xfrm>
            <a:custGeom>
              <a:avLst/>
              <a:gdLst>
                <a:gd name="T0" fmla="*/ 195 w 195"/>
                <a:gd name="T1" fmla="*/ 1 h 64"/>
                <a:gd name="T2" fmla="*/ 195 w 195"/>
                <a:gd name="T3" fmla="*/ 2 h 64"/>
                <a:gd name="T4" fmla="*/ 194 w 195"/>
                <a:gd name="T5" fmla="*/ 3 h 64"/>
                <a:gd name="T6" fmla="*/ 193 w 195"/>
                <a:gd name="T7" fmla="*/ 4 h 64"/>
                <a:gd name="T8" fmla="*/ 192 w 195"/>
                <a:gd name="T9" fmla="*/ 4 h 64"/>
                <a:gd name="T10" fmla="*/ 190 w 195"/>
                <a:gd name="T11" fmla="*/ 5 h 64"/>
                <a:gd name="T12" fmla="*/ 189 w 195"/>
                <a:gd name="T13" fmla="*/ 6 h 64"/>
                <a:gd name="T14" fmla="*/ 186 w 195"/>
                <a:gd name="T15" fmla="*/ 7 h 64"/>
                <a:gd name="T16" fmla="*/ 116 w 195"/>
                <a:gd name="T17" fmla="*/ 31 h 64"/>
                <a:gd name="T18" fmla="*/ 109 w 195"/>
                <a:gd name="T19" fmla="*/ 33 h 64"/>
                <a:gd name="T20" fmla="*/ 103 w 195"/>
                <a:gd name="T21" fmla="*/ 34 h 64"/>
                <a:gd name="T22" fmla="*/ 97 w 195"/>
                <a:gd name="T23" fmla="*/ 34 h 64"/>
                <a:gd name="T24" fmla="*/ 91 w 195"/>
                <a:gd name="T25" fmla="*/ 34 h 64"/>
                <a:gd name="T26" fmla="*/ 86 w 195"/>
                <a:gd name="T27" fmla="*/ 33 h 64"/>
                <a:gd name="T28" fmla="*/ 81 w 195"/>
                <a:gd name="T29" fmla="*/ 32 h 64"/>
                <a:gd name="T30" fmla="*/ 76 w 195"/>
                <a:gd name="T31" fmla="*/ 31 h 64"/>
                <a:gd name="T32" fmla="*/ 8 w 195"/>
                <a:gd name="T33" fmla="*/ 7 h 64"/>
                <a:gd name="T34" fmla="*/ 6 w 195"/>
                <a:gd name="T35" fmla="*/ 7 h 64"/>
                <a:gd name="T36" fmla="*/ 5 w 195"/>
                <a:gd name="T37" fmla="*/ 6 h 64"/>
                <a:gd name="T38" fmla="*/ 3 w 195"/>
                <a:gd name="T39" fmla="*/ 5 h 64"/>
                <a:gd name="T40" fmla="*/ 2 w 195"/>
                <a:gd name="T41" fmla="*/ 4 h 64"/>
                <a:gd name="T42" fmla="*/ 1 w 195"/>
                <a:gd name="T43" fmla="*/ 3 h 64"/>
                <a:gd name="T44" fmla="*/ 1 w 195"/>
                <a:gd name="T45" fmla="*/ 2 h 64"/>
                <a:gd name="T46" fmla="*/ 1 w 195"/>
                <a:gd name="T47" fmla="*/ 31 h 64"/>
                <a:gd name="T48" fmla="*/ 1 w 195"/>
                <a:gd name="T49" fmla="*/ 33 h 64"/>
                <a:gd name="T50" fmla="*/ 2 w 195"/>
                <a:gd name="T51" fmla="*/ 34 h 64"/>
                <a:gd name="T52" fmla="*/ 3 w 195"/>
                <a:gd name="T53" fmla="*/ 35 h 64"/>
                <a:gd name="T54" fmla="*/ 4 w 195"/>
                <a:gd name="T55" fmla="*/ 36 h 64"/>
                <a:gd name="T56" fmla="*/ 5 w 195"/>
                <a:gd name="T57" fmla="*/ 36 h 64"/>
                <a:gd name="T58" fmla="*/ 7 w 195"/>
                <a:gd name="T59" fmla="*/ 37 h 64"/>
                <a:gd name="T60" fmla="*/ 9 w 195"/>
                <a:gd name="T61" fmla="*/ 38 h 64"/>
                <a:gd name="T62" fmla="*/ 76 w 195"/>
                <a:gd name="T63" fmla="*/ 61 h 64"/>
                <a:gd name="T64" fmla="*/ 81 w 195"/>
                <a:gd name="T65" fmla="*/ 62 h 64"/>
                <a:gd name="T66" fmla="*/ 81 w 195"/>
                <a:gd name="T67" fmla="*/ 62 h 64"/>
                <a:gd name="T68" fmla="*/ 85 w 195"/>
                <a:gd name="T69" fmla="*/ 63 h 64"/>
                <a:gd name="T70" fmla="*/ 86 w 195"/>
                <a:gd name="T71" fmla="*/ 63 h 64"/>
                <a:gd name="T72" fmla="*/ 88 w 195"/>
                <a:gd name="T73" fmla="*/ 63 h 64"/>
                <a:gd name="T74" fmla="*/ 92 w 195"/>
                <a:gd name="T75" fmla="*/ 64 h 64"/>
                <a:gd name="T76" fmla="*/ 92 w 195"/>
                <a:gd name="T77" fmla="*/ 64 h 64"/>
                <a:gd name="T78" fmla="*/ 95 w 195"/>
                <a:gd name="T79" fmla="*/ 64 h 64"/>
                <a:gd name="T80" fmla="*/ 97 w 195"/>
                <a:gd name="T81" fmla="*/ 64 h 64"/>
                <a:gd name="T82" fmla="*/ 99 w 195"/>
                <a:gd name="T83" fmla="*/ 64 h 64"/>
                <a:gd name="T84" fmla="*/ 103 w 195"/>
                <a:gd name="T85" fmla="*/ 64 h 64"/>
                <a:gd name="T86" fmla="*/ 104 w 195"/>
                <a:gd name="T87" fmla="*/ 63 h 64"/>
                <a:gd name="T88" fmla="*/ 109 w 195"/>
                <a:gd name="T89" fmla="*/ 63 h 64"/>
                <a:gd name="T90" fmla="*/ 113 w 195"/>
                <a:gd name="T91" fmla="*/ 62 h 64"/>
                <a:gd name="T92" fmla="*/ 116 w 195"/>
                <a:gd name="T93" fmla="*/ 61 h 64"/>
                <a:gd name="T94" fmla="*/ 118 w 195"/>
                <a:gd name="T95" fmla="*/ 61 h 64"/>
                <a:gd name="T96" fmla="*/ 188 w 195"/>
                <a:gd name="T97" fmla="*/ 36 h 64"/>
                <a:gd name="T98" fmla="*/ 189 w 195"/>
                <a:gd name="T99" fmla="*/ 36 h 64"/>
                <a:gd name="T100" fmla="*/ 190 w 195"/>
                <a:gd name="T101" fmla="*/ 36 h 64"/>
                <a:gd name="T102" fmla="*/ 191 w 195"/>
                <a:gd name="T103" fmla="*/ 35 h 64"/>
                <a:gd name="T104" fmla="*/ 192 w 195"/>
                <a:gd name="T105" fmla="*/ 35 h 64"/>
                <a:gd name="T106" fmla="*/ 193 w 195"/>
                <a:gd name="T107" fmla="*/ 34 h 64"/>
                <a:gd name="T108" fmla="*/ 193 w 195"/>
                <a:gd name="T109" fmla="*/ 34 h 64"/>
                <a:gd name="T110" fmla="*/ 194 w 195"/>
                <a:gd name="T111" fmla="*/ 33 h 64"/>
                <a:gd name="T112" fmla="*/ 194 w 195"/>
                <a:gd name="T113" fmla="*/ 33 h 64"/>
                <a:gd name="T114" fmla="*/ 195 w 195"/>
                <a:gd name="T115" fmla="*/ 32 h 64"/>
                <a:gd name="T116" fmla="*/ 195 w 195"/>
                <a:gd name="T117" fmla="*/ 31 h 64"/>
                <a:gd name="T118" fmla="*/ 195 w 195"/>
                <a:gd name="T119" fmla="*/ 31 h 64"/>
                <a:gd name="T120" fmla="*/ 195 w 195"/>
                <a:gd name="T121" fmla="*/ 30 h 64"/>
                <a:gd name="T122" fmla="*/ 195 w 195"/>
                <a:gd name="T12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5" h="64">
                  <a:moveTo>
                    <a:pt x="195" y="0"/>
                  </a:moveTo>
                  <a:cubicBezTo>
                    <a:pt x="195" y="1"/>
                    <a:pt x="195" y="1"/>
                    <a:pt x="195" y="1"/>
                  </a:cubicBezTo>
                  <a:cubicBezTo>
                    <a:pt x="195" y="1"/>
                    <a:pt x="195" y="1"/>
                    <a:pt x="195" y="1"/>
                  </a:cubicBezTo>
                  <a:cubicBezTo>
                    <a:pt x="195" y="2"/>
                    <a:pt x="195" y="2"/>
                    <a:pt x="195" y="2"/>
                  </a:cubicBezTo>
                  <a:cubicBezTo>
                    <a:pt x="194" y="2"/>
                    <a:pt x="194" y="2"/>
                    <a:pt x="194" y="2"/>
                  </a:cubicBezTo>
                  <a:cubicBezTo>
                    <a:pt x="194" y="3"/>
                    <a:pt x="194" y="3"/>
                    <a:pt x="194" y="3"/>
                  </a:cubicBezTo>
                  <a:cubicBezTo>
                    <a:pt x="194" y="3"/>
                    <a:pt x="194" y="3"/>
                    <a:pt x="194" y="3"/>
                  </a:cubicBezTo>
                  <a:cubicBezTo>
                    <a:pt x="193" y="4"/>
                    <a:pt x="193" y="4"/>
                    <a:pt x="193" y="4"/>
                  </a:cubicBezTo>
                  <a:cubicBezTo>
                    <a:pt x="193" y="4"/>
                    <a:pt x="193" y="4"/>
                    <a:pt x="193" y="4"/>
                  </a:cubicBezTo>
                  <a:cubicBezTo>
                    <a:pt x="192" y="4"/>
                    <a:pt x="192" y="4"/>
                    <a:pt x="192" y="4"/>
                  </a:cubicBezTo>
                  <a:cubicBezTo>
                    <a:pt x="191" y="5"/>
                    <a:pt x="191" y="5"/>
                    <a:pt x="191" y="5"/>
                  </a:cubicBezTo>
                  <a:cubicBezTo>
                    <a:pt x="191" y="5"/>
                    <a:pt x="191" y="5"/>
                    <a:pt x="190" y="5"/>
                  </a:cubicBezTo>
                  <a:cubicBezTo>
                    <a:pt x="190" y="6"/>
                    <a:pt x="190" y="6"/>
                    <a:pt x="190" y="6"/>
                  </a:cubicBezTo>
                  <a:cubicBezTo>
                    <a:pt x="190" y="6"/>
                    <a:pt x="189" y="6"/>
                    <a:pt x="189" y="6"/>
                  </a:cubicBezTo>
                  <a:cubicBezTo>
                    <a:pt x="188" y="6"/>
                    <a:pt x="188" y="6"/>
                    <a:pt x="188" y="6"/>
                  </a:cubicBezTo>
                  <a:cubicBezTo>
                    <a:pt x="188" y="7"/>
                    <a:pt x="187" y="7"/>
                    <a:pt x="186" y="7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117" y="31"/>
                    <a:pt x="117" y="31"/>
                    <a:pt x="116" y="31"/>
                  </a:cubicBezTo>
                  <a:cubicBezTo>
                    <a:pt x="115" y="32"/>
                    <a:pt x="114" y="32"/>
                    <a:pt x="113" y="32"/>
                  </a:cubicBezTo>
                  <a:cubicBezTo>
                    <a:pt x="112" y="32"/>
                    <a:pt x="110" y="33"/>
                    <a:pt x="109" y="33"/>
                  </a:cubicBezTo>
                  <a:cubicBezTo>
                    <a:pt x="108" y="33"/>
                    <a:pt x="107" y="33"/>
                    <a:pt x="106" y="33"/>
                  </a:cubicBezTo>
                  <a:cubicBezTo>
                    <a:pt x="105" y="33"/>
                    <a:pt x="104" y="33"/>
                    <a:pt x="103" y="34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1" y="34"/>
                    <a:pt x="99" y="34"/>
                    <a:pt x="97" y="34"/>
                  </a:cubicBezTo>
                  <a:cubicBezTo>
                    <a:pt x="97" y="34"/>
                    <a:pt x="97" y="34"/>
                    <a:pt x="97" y="34"/>
                  </a:cubicBezTo>
                  <a:cubicBezTo>
                    <a:pt x="95" y="34"/>
                    <a:pt x="93" y="34"/>
                    <a:pt x="91" y="3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89" y="33"/>
                    <a:pt x="88" y="33"/>
                    <a:pt x="86" y="33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4" y="33"/>
                    <a:pt x="82" y="33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8" y="31"/>
                    <a:pt x="76" y="3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8" y="8"/>
                    <a:pt x="8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32"/>
                    <a:pt x="1" y="32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7"/>
                    <a:pt x="7" y="37"/>
                    <a:pt x="7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8"/>
                    <a:pt x="9" y="38"/>
                    <a:pt x="9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61"/>
                    <a:pt x="78" y="61"/>
                    <a:pt x="79" y="62"/>
                  </a:cubicBezTo>
                  <a:cubicBezTo>
                    <a:pt x="79" y="62"/>
                    <a:pt x="80" y="62"/>
                    <a:pt x="81" y="62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2" y="62"/>
                    <a:pt x="82" y="62"/>
                    <a:pt x="83" y="63"/>
                  </a:cubicBezTo>
                  <a:cubicBezTo>
                    <a:pt x="83" y="63"/>
                    <a:pt x="84" y="63"/>
                    <a:pt x="85" y="63"/>
                  </a:cubicBezTo>
                  <a:cubicBezTo>
                    <a:pt x="85" y="63"/>
                    <a:pt x="86" y="63"/>
                    <a:pt x="86" y="6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7" y="63"/>
                    <a:pt x="87" y="63"/>
                    <a:pt x="88" y="63"/>
                  </a:cubicBezTo>
                  <a:cubicBezTo>
                    <a:pt x="89" y="63"/>
                    <a:pt x="89" y="63"/>
                    <a:pt x="90" y="64"/>
                  </a:cubicBezTo>
                  <a:cubicBezTo>
                    <a:pt x="90" y="64"/>
                    <a:pt x="91" y="64"/>
                    <a:pt x="92" y="64"/>
                  </a:cubicBezTo>
                  <a:cubicBezTo>
                    <a:pt x="92" y="64"/>
                    <a:pt x="92" y="64"/>
                    <a:pt x="92" y="64"/>
                  </a:cubicBezTo>
                  <a:cubicBezTo>
                    <a:pt x="92" y="64"/>
                    <a:pt x="92" y="64"/>
                    <a:pt x="92" y="64"/>
                  </a:cubicBezTo>
                  <a:cubicBezTo>
                    <a:pt x="92" y="64"/>
                    <a:pt x="93" y="64"/>
                    <a:pt x="94" y="64"/>
                  </a:cubicBezTo>
                  <a:cubicBezTo>
                    <a:pt x="94" y="64"/>
                    <a:pt x="95" y="64"/>
                    <a:pt x="95" y="64"/>
                  </a:cubicBezTo>
                  <a:cubicBezTo>
                    <a:pt x="96" y="64"/>
                    <a:pt x="97" y="64"/>
                    <a:pt x="97" y="64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8" y="64"/>
                    <a:pt x="99" y="64"/>
                    <a:pt x="99" y="64"/>
                  </a:cubicBezTo>
                  <a:cubicBezTo>
                    <a:pt x="100" y="64"/>
                    <a:pt x="101" y="64"/>
                    <a:pt x="102" y="64"/>
                  </a:cubicBezTo>
                  <a:cubicBezTo>
                    <a:pt x="103" y="64"/>
                    <a:pt x="103" y="64"/>
                    <a:pt x="103" y="64"/>
                  </a:cubicBezTo>
                  <a:cubicBezTo>
                    <a:pt x="103" y="64"/>
                    <a:pt x="103" y="64"/>
                    <a:pt x="103" y="64"/>
                  </a:cubicBezTo>
                  <a:cubicBezTo>
                    <a:pt x="104" y="64"/>
                    <a:pt x="104" y="64"/>
                    <a:pt x="104" y="63"/>
                  </a:cubicBezTo>
                  <a:cubicBezTo>
                    <a:pt x="105" y="63"/>
                    <a:pt x="106" y="63"/>
                    <a:pt x="106" y="63"/>
                  </a:cubicBezTo>
                  <a:cubicBezTo>
                    <a:pt x="107" y="63"/>
                    <a:pt x="108" y="63"/>
                    <a:pt x="109" y="63"/>
                  </a:cubicBezTo>
                  <a:cubicBezTo>
                    <a:pt x="110" y="63"/>
                    <a:pt x="110" y="63"/>
                    <a:pt x="110" y="63"/>
                  </a:cubicBezTo>
                  <a:cubicBezTo>
                    <a:pt x="111" y="63"/>
                    <a:pt x="112" y="62"/>
                    <a:pt x="113" y="62"/>
                  </a:cubicBezTo>
                  <a:cubicBezTo>
                    <a:pt x="113" y="62"/>
                    <a:pt x="113" y="62"/>
                    <a:pt x="113" y="62"/>
                  </a:cubicBezTo>
                  <a:cubicBezTo>
                    <a:pt x="114" y="62"/>
                    <a:pt x="115" y="62"/>
                    <a:pt x="116" y="61"/>
                  </a:cubicBezTo>
                  <a:cubicBezTo>
                    <a:pt x="117" y="61"/>
                    <a:pt x="117" y="61"/>
                    <a:pt x="118" y="61"/>
                  </a:cubicBezTo>
                  <a:cubicBezTo>
                    <a:pt x="118" y="61"/>
                    <a:pt x="118" y="61"/>
                    <a:pt x="118" y="61"/>
                  </a:cubicBezTo>
                  <a:cubicBezTo>
                    <a:pt x="186" y="37"/>
                    <a:pt x="186" y="37"/>
                    <a:pt x="186" y="37"/>
                  </a:cubicBezTo>
                  <a:cubicBezTo>
                    <a:pt x="187" y="37"/>
                    <a:pt x="188" y="37"/>
                    <a:pt x="188" y="36"/>
                  </a:cubicBezTo>
                  <a:cubicBezTo>
                    <a:pt x="188" y="36"/>
                    <a:pt x="188" y="36"/>
                    <a:pt x="188" y="36"/>
                  </a:cubicBezTo>
                  <a:cubicBezTo>
                    <a:pt x="189" y="36"/>
                    <a:pt x="189" y="36"/>
                    <a:pt x="189" y="36"/>
                  </a:cubicBezTo>
                  <a:cubicBezTo>
                    <a:pt x="190" y="36"/>
                    <a:pt x="190" y="36"/>
                    <a:pt x="190" y="36"/>
                  </a:cubicBezTo>
                  <a:cubicBezTo>
                    <a:pt x="190" y="36"/>
                    <a:pt x="190" y="36"/>
                    <a:pt x="190" y="36"/>
                  </a:cubicBezTo>
                  <a:cubicBezTo>
                    <a:pt x="191" y="35"/>
                    <a:pt x="191" y="35"/>
                    <a:pt x="191" y="35"/>
                  </a:cubicBezTo>
                  <a:cubicBezTo>
                    <a:pt x="191" y="35"/>
                    <a:pt x="191" y="35"/>
                    <a:pt x="191" y="35"/>
                  </a:cubicBezTo>
                  <a:cubicBezTo>
                    <a:pt x="192" y="35"/>
                    <a:pt x="192" y="35"/>
                    <a:pt x="192" y="35"/>
                  </a:cubicBezTo>
                  <a:cubicBezTo>
                    <a:pt x="192" y="35"/>
                    <a:pt x="192" y="35"/>
                    <a:pt x="192" y="35"/>
                  </a:cubicBezTo>
                  <a:cubicBezTo>
                    <a:pt x="192" y="34"/>
                    <a:pt x="192" y="34"/>
                    <a:pt x="192" y="34"/>
                  </a:cubicBezTo>
                  <a:cubicBezTo>
                    <a:pt x="193" y="34"/>
                    <a:pt x="193" y="34"/>
                    <a:pt x="193" y="34"/>
                  </a:cubicBezTo>
                  <a:cubicBezTo>
                    <a:pt x="193" y="34"/>
                    <a:pt x="193" y="34"/>
                    <a:pt x="193" y="34"/>
                  </a:cubicBezTo>
                  <a:cubicBezTo>
                    <a:pt x="193" y="34"/>
                    <a:pt x="193" y="34"/>
                    <a:pt x="193" y="34"/>
                  </a:cubicBezTo>
                  <a:cubicBezTo>
                    <a:pt x="194" y="33"/>
                    <a:pt x="194" y="33"/>
                    <a:pt x="194" y="33"/>
                  </a:cubicBezTo>
                  <a:cubicBezTo>
                    <a:pt x="194" y="33"/>
                    <a:pt x="194" y="33"/>
                    <a:pt x="194" y="33"/>
                  </a:cubicBezTo>
                  <a:cubicBezTo>
                    <a:pt x="194" y="33"/>
                    <a:pt x="194" y="33"/>
                    <a:pt x="194" y="33"/>
                  </a:cubicBezTo>
                  <a:cubicBezTo>
                    <a:pt x="194" y="33"/>
                    <a:pt x="194" y="33"/>
                    <a:pt x="194" y="33"/>
                  </a:cubicBezTo>
                  <a:cubicBezTo>
                    <a:pt x="195" y="32"/>
                    <a:pt x="195" y="32"/>
                    <a:pt x="195" y="32"/>
                  </a:cubicBezTo>
                  <a:cubicBezTo>
                    <a:pt x="195" y="32"/>
                    <a:pt x="195" y="32"/>
                    <a:pt x="195" y="32"/>
                  </a:cubicBezTo>
                  <a:cubicBezTo>
                    <a:pt x="195" y="32"/>
                    <a:pt x="195" y="32"/>
                    <a:pt x="195" y="32"/>
                  </a:cubicBezTo>
                  <a:cubicBezTo>
                    <a:pt x="195" y="31"/>
                    <a:pt x="195" y="31"/>
                    <a:pt x="195" y="31"/>
                  </a:cubicBezTo>
                  <a:cubicBezTo>
                    <a:pt x="195" y="31"/>
                    <a:pt x="195" y="31"/>
                    <a:pt x="195" y="31"/>
                  </a:cubicBezTo>
                  <a:cubicBezTo>
                    <a:pt x="195" y="31"/>
                    <a:pt x="195" y="31"/>
                    <a:pt x="195" y="31"/>
                  </a:cubicBezTo>
                  <a:cubicBezTo>
                    <a:pt x="195" y="31"/>
                    <a:pt x="195" y="31"/>
                    <a:pt x="195" y="31"/>
                  </a:cubicBezTo>
                  <a:cubicBezTo>
                    <a:pt x="195" y="30"/>
                    <a:pt x="195" y="30"/>
                    <a:pt x="195" y="30"/>
                  </a:cubicBezTo>
                  <a:cubicBezTo>
                    <a:pt x="195" y="30"/>
                    <a:pt x="195" y="30"/>
                    <a:pt x="195" y="30"/>
                  </a:cubicBezTo>
                  <a:cubicBezTo>
                    <a:pt x="195" y="0"/>
                    <a:pt x="195" y="0"/>
                    <a:pt x="195" y="0"/>
                  </a:cubicBezTo>
                  <a:close/>
                </a:path>
              </a:pathLst>
            </a:custGeom>
            <a:solidFill>
              <a:srgbClr val="90363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78" name="Freeform 178"/>
            <p:cNvSpPr/>
            <p:nvPr/>
          </p:nvSpPr>
          <p:spPr bwMode="auto">
            <a:xfrm>
              <a:off x="8518526" y="5303838"/>
              <a:ext cx="711200" cy="244475"/>
            </a:xfrm>
            <a:custGeom>
              <a:avLst/>
              <a:gdLst>
                <a:gd name="T0" fmla="*/ 190 w 201"/>
                <a:gd name="T1" fmla="*/ 27 h 69"/>
                <a:gd name="T2" fmla="*/ 189 w 201"/>
                <a:gd name="T3" fmla="*/ 41 h 69"/>
                <a:gd name="T4" fmla="*/ 121 w 201"/>
                <a:gd name="T5" fmla="*/ 65 h 69"/>
                <a:gd name="T6" fmla="*/ 79 w 201"/>
                <a:gd name="T7" fmla="*/ 65 h 69"/>
                <a:gd name="T8" fmla="*/ 12 w 201"/>
                <a:gd name="T9" fmla="*/ 42 h 69"/>
                <a:gd name="T10" fmla="*/ 12 w 201"/>
                <a:gd name="T11" fmla="*/ 27 h 69"/>
                <a:gd name="T12" fmla="*/ 80 w 201"/>
                <a:gd name="T13" fmla="*/ 4 h 69"/>
                <a:gd name="T14" fmla="*/ 122 w 201"/>
                <a:gd name="T15" fmla="*/ 4 h 69"/>
                <a:gd name="T16" fmla="*/ 190 w 201"/>
                <a:gd name="T17" fmla="*/ 2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69">
                  <a:moveTo>
                    <a:pt x="190" y="27"/>
                  </a:moveTo>
                  <a:cubicBezTo>
                    <a:pt x="201" y="31"/>
                    <a:pt x="201" y="37"/>
                    <a:pt x="189" y="41"/>
                  </a:cubicBezTo>
                  <a:cubicBezTo>
                    <a:pt x="121" y="65"/>
                    <a:pt x="121" y="65"/>
                    <a:pt x="121" y="65"/>
                  </a:cubicBezTo>
                  <a:cubicBezTo>
                    <a:pt x="109" y="69"/>
                    <a:pt x="91" y="69"/>
                    <a:pt x="79" y="65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0" y="38"/>
                    <a:pt x="1" y="31"/>
                    <a:pt x="12" y="27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92" y="0"/>
                    <a:pt x="111" y="0"/>
                    <a:pt x="122" y="4"/>
                  </a:cubicBezTo>
                  <a:cubicBezTo>
                    <a:pt x="190" y="27"/>
                    <a:pt x="190" y="27"/>
                    <a:pt x="190" y="27"/>
                  </a:cubicBezTo>
                  <a:close/>
                </a:path>
              </a:pathLst>
            </a:custGeom>
            <a:solidFill>
              <a:srgbClr val="F15F5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79" name="Freeform 179"/>
            <p:cNvSpPr/>
            <p:nvPr/>
          </p:nvSpPr>
          <p:spPr bwMode="auto">
            <a:xfrm>
              <a:off x="9467851" y="5332413"/>
              <a:ext cx="690563" cy="227013"/>
            </a:xfrm>
            <a:custGeom>
              <a:avLst/>
              <a:gdLst>
                <a:gd name="T0" fmla="*/ 194 w 195"/>
                <a:gd name="T1" fmla="*/ 1 h 64"/>
                <a:gd name="T2" fmla="*/ 194 w 195"/>
                <a:gd name="T3" fmla="*/ 2 h 64"/>
                <a:gd name="T4" fmla="*/ 193 w 195"/>
                <a:gd name="T5" fmla="*/ 3 h 64"/>
                <a:gd name="T6" fmla="*/ 192 w 195"/>
                <a:gd name="T7" fmla="*/ 4 h 64"/>
                <a:gd name="T8" fmla="*/ 191 w 195"/>
                <a:gd name="T9" fmla="*/ 5 h 64"/>
                <a:gd name="T10" fmla="*/ 190 w 195"/>
                <a:gd name="T11" fmla="*/ 6 h 64"/>
                <a:gd name="T12" fmla="*/ 188 w 195"/>
                <a:gd name="T13" fmla="*/ 6 h 64"/>
                <a:gd name="T14" fmla="*/ 186 w 195"/>
                <a:gd name="T15" fmla="*/ 7 h 64"/>
                <a:gd name="T16" fmla="*/ 115 w 195"/>
                <a:gd name="T17" fmla="*/ 32 h 64"/>
                <a:gd name="T18" fmla="*/ 108 w 195"/>
                <a:gd name="T19" fmla="*/ 33 h 64"/>
                <a:gd name="T20" fmla="*/ 102 w 195"/>
                <a:gd name="T21" fmla="*/ 34 h 64"/>
                <a:gd name="T22" fmla="*/ 96 w 195"/>
                <a:gd name="T23" fmla="*/ 34 h 64"/>
                <a:gd name="T24" fmla="*/ 91 w 195"/>
                <a:gd name="T25" fmla="*/ 34 h 64"/>
                <a:gd name="T26" fmla="*/ 85 w 195"/>
                <a:gd name="T27" fmla="*/ 33 h 64"/>
                <a:gd name="T28" fmla="*/ 80 w 195"/>
                <a:gd name="T29" fmla="*/ 32 h 64"/>
                <a:gd name="T30" fmla="*/ 76 w 195"/>
                <a:gd name="T31" fmla="*/ 31 h 64"/>
                <a:gd name="T32" fmla="*/ 7 w 195"/>
                <a:gd name="T33" fmla="*/ 8 h 64"/>
                <a:gd name="T34" fmla="*/ 5 w 195"/>
                <a:gd name="T35" fmla="*/ 7 h 64"/>
                <a:gd name="T36" fmla="*/ 4 w 195"/>
                <a:gd name="T37" fmla="*/ 6 h 64"/>
                <a:gd name="T38" fmla="*/ 3 w 195"/>
                <a:gd name="T39" fmla="*/ 5 h 64"/>
                <a:gd name="T40" fmla="*/ 1 w 195"/>
                <a:gd name="T41" fmla="*/ 4 h 64"/>
                <a:gd name="T42" fmla="*/ 1 w 195"/>
                <a:gd name="T43" fmla="*/ 3 h 64"/>
                <a:gd name="T44" fmla="*/ 0 w 195"/>
                <a:gd name="T45" fmla="*/ 2 h 64"/>
                <a:gd name="T46" fmla="*/ 0 w 195"/>
                <a:gd name="T47" fmla="*/ 31 h 64"/>
                <a:gd name="T48" fmla="*/ 1 w 195"/>
                <a:gd name="T49" fmla="*/ 33 h 64"/>
                <a:gd name="T50" fmla="*/ 1 w 195"/>
                <a:gd name="T51" fmla="*/ 34 h 64"/>
                <a:gd name="T52" fmla="*/ 2 w 195"/>
                <a:gd name="T53" fmla="*/ 35 h 64"/>
                <a:gd name="T54" fmla="*/ 3 w 195"/>
                <a:gd name="T55" fmla="*/ 36 h 64"/>
                <a:gd name="T56" fmla="*/ 5 w 195"/>
                <a:gd name="T57" fmla="*/ 37 h 64"/>
                <a:gd name="T58" fmla="*/ 7 w 195"/>
                <a:gd name="T59" fmla="*/ 37 h 64"/>
                <a:gd name="T60" fmla="*/ 9 w 195"/>
                <a:gd name="T61" fmla="*/ 38 h 64"/>
                <a:gd name="T62" fmla="*/ 76 w 195"/>
                <a:gd name="T63" fmla="*/ 61 h 64"/>
                <a:gd name="T64" fmla="*/ 80 w 195"/>
                <a:gd name="T65" fmla="*/ 62 h 64"/>
                <a:gd name="T66" fmla="*/ 80 w 195"/>
                <a:gd name="T67" fmla="*/ 62 h 64"/>
                <a:gd name="T68" fmla="*/ 84 w 195"/>
                <a:gd name="T69" fmla="*/ 63 h 64"/>
                <a:gd name="T70" fmla="*/ 86 w 195"/>
                <a:gd name="T71" fmla="*/ 63 h 64"/>
                <a:gd name="T72" fmla="*/ 87 w 195"/>
                <a:gd name="T73" fmla="*/ 64 h 64"/>
                <a:gd name="T74" fmla="*/ 91 w 195"/>
                <a:gd name="T75" fmla="*/ 64 h 64"/>
                <a:gd name="T76" fmla="*/ 91 w 195"/>
                <a:gd name="T77" fmla="*/ 64 h 64"/>
                <a:gd name="T78" fmla="*/ 95 w 195"/>
                <a:gd name="T79" fmla="*/ 64 h 64"/>
                <a:gd name="T80" fmla="*/ 97 w 195"/>
                <a:gd name="T81" fmla="*/ 64 h 64"/>
                <a:gd name="T82" fmla="*/ 99 w 195"/>
                <a:gd name="T83" fmla="*/ 64 h 64"/>
                <a:gd name="T84" fmla="*/ 102 w 195"/>
                <a:gd name="T85" fmla="*/ 64 h 64"/>
                <a:gd name="T86" fmla="*/ 104 w 195"/>
                <a:gd name="T87" fmla="*/ 64 h 64"/>
                <a:gd name="T88" fmla="*/ 108 w 195"/>
                <a:gd name="T89" fmla="*/ 63 h 64"/>
                <a:gd name="T90" fmla="*/ 112 w 195"/>
                <a:gd name="T91" fmla="*/ 63 h 64"/>
                <a:gd name="T92" fmla="*/ 116 w 195"/>
                <a:gd name="T93" fmla="*/ 62 h 64"/>
                <a:gd name="T94" fmla="*/ 118 w 195"/>
                <a:gd name="T95" fmla="*/ 61 h 64"/>
                <a:gd name="T96" fmla="*/ 188 w 195"/>
                <a:gd name="T97" fmla="*/ 37 h 64"/>
                <a:gd name="T98" fmla="*/ 188 w 195"/>
                <a:gd name="T99" fmla="*/ 36 h 64"/>
                <a:gd name="T100" fmla="*/ 190 w 195"/>
                <a:gd name="T101" fmla="*/ 36 h 64"/>
                <a:gd name="T102" fmla="*/ 191 w 195"/>
                <a:gd name="T103" fmla="*/ 35 h 64"/>
                <a:gd name="T104" fmla="*/ 191 w 195"/>
                <a:gd name="T105" fmla="*/ 35 h 64"/>
                <a:gd name="T106" fmla="*/ 192 w 195"/>
                <a:gd name="T107" fmla="*/ 34 h 64"/>
                <a:gd name="T108" fmla="*/ 193 w 195"/>
                <a:gd name="T109" fmla="*/ 34 h 64"/>
                <a:gd name="T110" fmla="*/ 193 w 195"/>
                <a:gd name="T111" fmla="*/ 33 h 64"/>
                <a:gd name="T112" fmla="*/ 194 w 195"/>
                <a:gd name="T113" fmla="*/ 33 h 64"/>
                <a:gd name="T114" fmla="*/ 194 w 195"/>
                <a:gd name="T115" fmla="*/ 32 h 64"/>
                <a:gd name="T116" fmla="*/ 194 w 195"/>
                <a:gd name="T117" fmla="*/ 31 h 64"/>
                <a:gd name="T118" fmla="*/ 195 w 195"/>
                <a:gd name="T119" fmla="*/ 31 h 64"/>
                <a:gd name="T120" fmla="*/ 195 w 195"/>
                <a:gd name="T121" fmla="*/ 30 h 64"/>
                <a:gd name="T122" fmla="*/ 194 w 195"/>
                <a:gd name="T12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5" h="64">
                  <a:moveTo>
                    <a:pt x="194" y="0"/>
                  </a:moveTo>
                  <a:cubicBezTo>
                    <a:pt x="194" y="1"/>
                    <a:pt x="194" y="1"/>
                    <a:pt x="194" y="1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94" y="2"/>
                    <a:pt x="194" y="2"/>
                    <a:pt x="194" y="2"/>
                  </a:cubicBezTo>
                  <a:cubicBezTo>
                    <a:pt x="194" y="2"/>
                    <a:pt x="194" y="2"/>
                    <a:pt x="194" y="2"/>
                  </a:cubicBezTo>
                  <a:cubicBezTo>
                    <a:pt x="193" y="3"/>
                    <a:pt x="193" y="3"/>
                    <a:pt x="193" y="3"/>
                  </a:cubicBezTo>
                  <a:cubicBezTo>
                    <a:pt x="193" y="3"/>
                    <a:pt x="193" y="3"/>
                    <a:pt x="193" y="3"/>
                  </a:cubicBezTo>
                  <a:cubicBezTo>
                    <a:pt x="192" y="4"/>
                    <a:pt x="192" y="4"/>
                    <a:pt x="192" y="4"/>
                  </a:cubicBezTo>
                  <a:cubicBezTo>
                    <a:pt x="192" y="4"/>
                    <a:pt x="192" y="4"/>
                    <a:pt x="192" y="4"/>
                  </a:cubicBezTo>
                  <a:cubicBezTo>
                    <a:pt x="192" y="4"/>
                    <a:pt x="191" y="4"/>
                    <a:pt x="191" y="5"/>
                  </a:cubicBezTo>
                  <a:cubicBezTo>
                    <a:pt x="191" y="5"/>
                    <a:pt x="191" y="5"/>
                    <a:pt x="191" y="5"/>
                  </a:cubicBezTo>
                  <a:cubicBezTo>
                    <a:pt x="190" y="5"/>
                    <a:pt x="190" y="5"/>
                    <a:pt x="190" y="6"/>
                  </a:cubicBezTo>
                  <a:cubicBezTo>
                    <a:pt x="189" y="6"/>
                    <a:pt x="189" y="6"/>
                    <a:pt x="189" y="6"/>
                  </a:cubicBezTo>
                  <a:cubicBezTo>
                    <a:pt x="189" y="6"/>
                    <a:pt x="188" y="6"/>
                    <a:pt x="188" y="6"/>
                  </a:cubicBezTo>
                  <a:cubicBezTo>
                    <a:pt x="188" y="7"/>
                    <a:pt x="188" y="7"/>
                    <a:pt x="188" y="7"/>
                  </a:cubicBezTo>
                  <a:cubicBezTo>
                    <a:pt x="187" y="7"/>
                    <a:pt x="186" y="7"/>
                    <a:pt x="186" y="7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31"/>
                    <a:pt x="116" y="31"/>
                    <a:pt x="115" y="32"/>
                  </a:cubicBezTo>
                  <a:cubicBezTo>
                    <a:pt x="114" y="32"/>
                    <a:pt x="113" y="32"/>
                    <a:pt x="112" y="32"/>
                  </a:cubicBezTo>
                  <a:cubicBezTo>
                    <a:pt x="111" y="33"/>
                    <a:pt x="110" y="33"/>
                    <a:pt x="108" y="33"/>
                  </a:cubicBezTo>
                  <a:cubicBezTo>
                    <a:pt x="107" y="33"/>
                    <a:pt x="106" y="33"/>
                    <a:pt x="106" y="33"/>
                  </a:cubicBezTo>
                  <a:cubicBezTo>
                    <a:pt x="105" y="34"/>
                    <a:pt x="103" y="34"/>
                    <a:pt x="102" y="34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0" y="34"/>
                    <a:pt x="98" y="34"/>
                    <a:pt x="96" y="34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4" y="34"/>
                    <a:pt x="93" y="34"/>
                    <a:pt x="91" y="3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89" y="34"/>
                    <a:pt x="87" y="34"/>
                    <a:pt x="85" y="33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3" y="33"/>
                    <a:pt x="82" y="33"/>
                    <a:pt x="80" y="32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78" y="32"/>
                    <a:pt x="77" y="32"/>
                    <a:pt x="76" y="3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7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7"/>
                    <a:pt x="6" y="37"/>
                    <a:pt x="7" y="37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8" y="38"/>
                    <a:pt x="8" y="38"/>
                    <a:pt x="9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61"/>
                    <a:pt x="77" y="62"/>
                    <a:pt x="78" y="62"/>
                  </a:cubicBezTo>
                  <a:cubicBezTo>
                    <a:pt x="79" y="62"/>
                    <a:pt x="79" y="62"/>
                    <a:pt x="80" y="62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81" y="63"/>
                    <a:pt x="82" y="63"/>
                    <a:pt x="82" y="63"/>
                  </a:cubicBezTo>
                  <a:cubicBezTo>
                    <a:pt x="83" y="63"/>
                    <a:pt x="83" y="63"/>
                    <a:pt x="84" y="63"/>
                  </a:cubicBezTo>
                  <a:cubicBezTo>
                    <a:pt x="84" y="63"/>
                    <a:pt x="85" y="63"/>
                    <a:pt x="85" y="6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63"/>
                    <a:pt x="87" y="64"/>
                    <a:pt x="87" y="64"/>
                  </a:cubicBezTo>
                  <a:cubicBezTo>
                    <a:pt x="88" y="64"/>
                    <a:pt x="89" y="64"/>
                    <a:pt x="89" y="64"/>
                  </a:cubicBezTo>
                  <a:cubicBezTo>
                    <a:pt x="90" y="64"/>
                    <a:pt x="90" y="64"/>
                    <a:pt x="91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2" y="64"/>
                    <a:pt x="92" y="64"/>
                    <a:pt x="93" y="64"/>
                  </a:cubicBezTo>
                  <a:cubicBezTo>
                    <a:pt x="94" y="64"/>
                    <a:pt x="94" y="64"/>
                    <a:pt x="95" y="64"/>
                  </a:cubicBezTo>
                  <a:cubicBezTo>
                    <a:pt x="95" y="64"/>
                    <a:pt x="96" y="64"/>
                    <a:pt x="97" y="64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8" y="64"/>
                    <a:pt x="99" y="64"/>
                  </a:cubicBezTo>
                  <a:cubicBezTo>
                    <a:pt x="100" y="64"/>
                    <a:pt x="100" y="64"/>
                    <a:pt x="101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3" y="64"/>
                    <a:pt x="103" y="64"/>
                    <a:pt x="103" y="64"/>
                  </a:cubicBezTo>
                  <a:cubicBezTo>
                    <a:pt x="103" y="64"/>
                    <a:pt x="103" y="64"/>
                    <a:pt x="104" y="64"/>
                  </a:cubicBezTo>
                  <a:cubicBezTo>
                    <a:pt x="105" y="64"/>
                    <a:pt x="105" y="64"/>
                    <a:pt x="106" y="63"/>
                  </a:cubicBezTo>
                  <a:cubicBezTo>
                    <a:pt x="107" y="63"/>
                    <a:pt x="108" y="63"/>
                    <a:pt x="108" y="63"/>
                  </a:cubicBezTo>
                  <a:cubicBezTo>
                    <a:pt x="109" y="63"/>
                    <a:pt x="109" y="63"/>
                    <a:pt x="109" y="63"/>
                  </a:cubicBezTo>
                  <a:cubicBezTo>
                    <a:pt x="110" y="63"/>
                    <a:pt x="111" y="63"/>
                    <a:pt x="112" y="63"/>
                  </a:cubicBezTo>
                  <a:cubicBezTo>
                    <a:pt x="112" y="62"/>
                    <a:pt x="112" y="62"/>
                    <a:pt x="112" y="62"/>
                  </a:cubicBezTo>
                  <a:cubicBezTo>
                    <a:pt x="114" y="62"/>
                    <a:pt x="115" y="62"/>
                    <a:pt x="116" y="62"/>
                  </a:cubicBezTo>
                  <a:cubicBezTo>
                    <a:pt x="116" y="61"/>
                    <a:pt x="117" y="61"/>
                    <a:pt x="117" y="61"/>
                  </a:cubicBezTo>
                  <a:cubicBezTo>
                    <a:pt x="118" y="61"/>
                    <a:pt x="118" y="61"/>
                    <a:pt x="118" y="61"/>
                  </a:cubicBezTo>
                  <a:cubicBezTo>
                    <a:pt x="186" y="37"/>
                    <a:pt x="186" y="37"/>
                    <a:pt x="186" y="37"/>
                  </a:cubicBezTo>
                  <a:cubicBezTo>
                    <a:pt x="186" y="37"/>
                    <a:pt x="187" y="37"/>
                    <a:pt x="188" y="37"/>
                  </a:cubicBezTo>
                  <a:cubicBezTo>
                    <a:pt x="188" y="37"/>
                    <a:pt x="188" y="37"/>
                    <a:pt x="188" y="37"/>
                  </a:cubicBezTo>
                  <a:cubicBezTo>
                    <a:pt x="188" y="36"/>
                    <a:pt x="188" y="36"/>
                    <a:pt x="188" y="36"/>
                  </a:cubicBezTo>
                  <a:cubicBezTo>
                    <a:pt x="189" y="36"/>
                    <a:pt x="189" y="36"/>
                    <a:pt x="189" y="36"/>
                  </a:cubicBezTo>
                  <a:cubicBezTo>
                    <a:pt x="190" y="36"/>
                    <a:pt x="190" y="36"/>
                    <a:pt x="190" y="36"/>
                  </a:cubicBezTo>
                  <a:cubicBezTo>
                    <a:pt x="190" y="36"/>
                    <a:pt x="190" y="36"/>
                    <a:pt x="190" y="36"/>
                  </a:cubicBezTo>
                  <a:cubicBezTo>
                    <a:pt x="191" y="35"/>
                    <a:pt x="191" y="35"/>
                    <a:pt x="191" y="35"/>
                  </a:cubicBezTo>
                  <a:cubicBezTo>
                    <a:pt x="191" y="35"/>
                    <a:pt x="191" y="35"/>
                    <a:pt x="191" y="35"/>
                  </a:cubicBezTo>
                  <a:cubicBezTo>
                    <a:pt x="191" y="35"/>
                    <a:pt x="191" y="35"/>
                    <a:pt x="191" y="35"/>
                  </a:cubicBezTo>
                  <a:cubicBezTo>
                    <a:pt x="192" y="35"/>
                    <a:pt x="192" y="35"/>
                    <a:pt x="192" y="35"/>
                  </a:cubicBezTo>
                  <a:cubicBezTo>
                    <a:pt x="192" y="34"/>
                    <a:pt x="192" y="34"/>
                    <a:pt x="192" y="34"/>
                  </a:cubicBezTo>
                  <a:cubicBezTo>
                    <a:pt x="192" y="34"/>
                    <a:pt x="192" y="34"/>
                    <a:pt x="192" y="34"/>
                  </a:cubicBezTo>
                  <a:cubicBezTo>
                    <a:pt x="193" y="34"/>
                    <a:pt x="193" y="34"/>
                    <a:pt x="193" y="34"/>
                  </a:cubicBezTo>
                  <a:cubicBezTo>
                    <a:pt x="193" y="33"/>
                    <a:pt x="193" y="33"/>
                    <a:pt x="193" y="33"/>
                  </a:cubicBezTo>
                  <a:cubicBezTo>
                    <a:pt x="193" y="33"/>
                    <a:pt x="193" y="33"/>
                    <a:pt x="193" y="33"/>
                  </a:cubicBezTo>
                  <a:cubicBezTo>
                    <a:pt x="193" y="33"/>
                    <a:pt x="193" y="33"/>
                    <a:pt x="193" y="33"/>
                  </a:cubicBezTo>
                  <a:cubicBezTo>
                    <a:pt x="194" y="33"/>
                    <a:pt x="194" y="33"/>
                    <a:pt x="194" y="33"/>
                  </a:cubicBezTo>
                  <a:cubicBezTo>
                    <a:pt x="194" y="32"/>
                    <a:pt x="194" y="32"/>
                    <a:pt x="194" y="32"/>
                  </a:cubicBezTo>
                  <a:cubicBezTo>
                    <a:pt x="194" y="32"/>
                    <a:pt x="194" y="32"/>
                    <a:pt x="194" y="32"/>
                  </a:cubicBezTo>
                  <a:cubicBezTo>
                    <a:pt x="194" y="32"/>
                    <a:pt x="194" y="32"/>
                    <a:pt x="194" y="32"/>
                  </a:cubicBezTo>
                  <a:cubicBezTo>
                    <a:pt x="194" y="31"/>
                    <a:pt x="194" y="31"/>
                    <a:pt x="194" y="31"/>
                  </a:cubicBezTo>
                  <a:cubicBezTo>
                    <a:pt x="194" y="31"/>
                    <a:pt x="194" y="31"/>
                    <a:pt x="194" y="31"/>
                  </a:cubicBezTo>
                  <a:cubicBezTo>
                    <a:pt x="195" y="31"/>
                    <a:pt x="195" y="31"/>
                    <a:pt x="195" y="31"/>
                  </a:cubicBezTo>
                  <a:cubicBezTo>
                    <a:pt x="195" y="31"/>
                    <a:pt x="195" y="31"/>
                    <a:pt x="195" y="31"/>
                  </a:cubicBezTo>
                  <a:cubicBezTo>
                    <a:pt x="195" y="30"/>
                    <a:pt x="195" y="30"/>
                    <a:pt x="195" y="30"/>
                  </a:cubicBezTo>
                  <a:cubicBezTo>
                    <a:pt x="195" y="30"/>
                    <a:pt x="195" y="30"/>
                    <a:pt x="195" y="30"/>
                  </a:cubicBezTo>
                  <a:cubicBezTo>
                    <a:pt x="194" y="0"/>
                    <a:pt x="194" y="0"/>
                    <a:pt x="194" y="0"/>
                  </a:cubicBezTo>
                  <a:close/>
                </a:path>
              </a:pathLst>
            </a:custGeom>
            <a:solidFill>
              <a:srgbClr val="35328F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380" name="Freeform 180"/>
            <p:cNvSpPr/>
            <p:nvPr/>
          </p:nvSpPr>
          <p:spPr bwMode="auto">
            <a:xfrm>
              <a:off x="9456738" y="5211763"/>
              <a:ext cx="709613" cy="244475"/>
            </a:xfrm>
            <a:custGeom>
              <a:avLst/>
              <a:gdLst>
                <a:gd name="T0" fmla="*/ 189 w 200"/>
                <a:gd name="T1" fmla="*/ 27 h 69"/>
                <a:gd name="T2" fmla="*/ 189 w 200"/>
                <a:gd name="T3" fmla="*/ 41 h 69"/>
                <a:gd name="T4" fmla="*/ 120 w 200"/>
                <a:gd name="T5" fmla="*/ 65 h 69"/>
                <a:gd name="T6" fmla="*/ 79 w 200"/>
                <a:gd name="T7" fmla="*/ 65 h 69"/>
                <a:gd name="T8" fmla="*/ 11 w 200"/>
                <a:gd name="T9" fmla="*/ 42 h 69"/>
                <a:gd name="T10" fmla="*/ 12 w 200"/>
                <a:gd name="T11" fmla="*/ 28 h 69"/>
                <a:gd name="T12" fmla="*/ 80 w 200"/>
                <a:gd name="T13" fmla="*/ 4 h 69"/>
                <a:gd name="T14" fmla="*/ 122 w 200"/>
                <a:gd name="T15" fmla="*/ 4 h 69"/>
                <a:gd name="T16" fmla="*/ 189 w 200"/>
                <a:gd name="T17" fmla="*/ 2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69">
                  <a:moveTo>
                    <a:pt x="189" y="27"/>
                  </a:moveTo>
                  <a:cubicBezTo>
                    <a:pt x="200" y="31"/>
                    <a:pt x="200" y="37"/>
                    <a:pt x="189" y="41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09" y="69"/>
                    <a:pt x="90" y="69"/>
                    <a:pt x="79" y="65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0" y="38"/>
                    <a:pt x="0" y="32"/>
                    <a:pt x="12" y="28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92" y="0"/>
                    <a:pt x="110" y="0"/>
                    <a:pt x="122" y="4"/>
                  </a:cubicBezTo>
                  <a:cubicBezTo>
                    <a:pt x="189" y="27"/>
                    <a:pt x="189" y="27"/>
                    <a:pt x="189" y="27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</p:grpSp>
      <p:sp>
        <p:nvSpPr>
          <p:cNvPr id="1049381" name="Freeform: Shape 236"/>
          <p:cNvSpPr/>
          <p:nvPr/>
        </p:nvSpPr>
        <p:spPr>
          <a:xfrm>
            <a:off x="0" y="1"/>
            <a:ext cx="2038656" cy="1274763"/>
          </a:xfrm>
          <a:custGeom>
            <a:avLst/>
            <a:gdLst>
              <a:gd name="connsiteX0" fmla="*/ 0 w 2038656"/>
              <a:gd name="connsiteY0" fmla="*/ 0 h 1274763"/>
              <a:gd name="connsiteX1" fmla="*/ 2038656 w 2038656"/>
              <a:gd name="connsiteY1" fmla="*/ 0 h 1274763"/>
              <a:gd name="connsiteX2" fmla="*/ 2031240 w 2038656"/>
              <a:gd name="connsiteY2" fmla="*/ 28841 h 1274763"/>
              <a:gd name="connsiteX3" fmla="*/ 337736 w 2038656"/>
              <a:gd name="connsiteY3" fmla="*/ 1274763 h 1274763"/>
              <a:gd name="connsiteX4" fmla="*/ 45724 w 2038656"/>
              <a:gd name="connsiteY4" fmla="*/ 1250833 h 1274763"/>
              <a:gd name="connsiteX5" fmla="*/ 0 w 2038656"/>
              <a:gd name="connsiteY5" fmla="*/ 1241333 h 1274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8656" h="1274763">
                <a:moveTo>
                  <a:pt x="0" y="0"/>
                </a:moveTo>
                <a:lnTo>
                  <a:pt x="2038656" y="0"/>
                </a:lnTo>
                <a:lnTo>
                  <a:pt x="2031240" y="28841"/>
                </a:lnTo>
                <a:cubicBezTo>
                  <a:pt x="1806730" y="750665"/>
                  <a:pt x="1133438" y="1274763"/>
                  <a:pt x="337736" y="1274763"/>
                </a:cubicBezTo>
                <a:cubicBezTo>
                  <a:pt x="238273" y="1274763"/>
                  <a:pt x="140723" y="1266574"/>
                  <a:pt x="45724" y="1250833"/>
                </a:cubicBezTo>
                <a:lnTo>
                  <a:pt x="0" y="1241333"/>
                </a:lnTo>
                <a:close/>
              </a:path>
            </a:pathLst>
          </a:custGeom>
          <a:solidFill>
            <a:srgbClr val="205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lang="en-US"/>
          </a:p>
        </p:txBody>
      </p:sp>
      <p:sp>
        <p:nvSpPr>
          <p:cNvPr id="1049382" name="Freeform: Shape 240"/>
          <p:cNvSpPr/>
          <p:nvPr/>
        </p:nvSpPr>
        <p:spPr>
          <a:xfrm>
            <a:off x="2527259" y="6135892"/>
            <a:ext cx="2397820" cy="742749"/>
          </a:xfrm>
          <a:custGeom>
            <a:avLst/>
            <a:gdLst>
              <a:gd name="connsiteX0" fmla="*/ 1198910 w 2397820"/>
              <a:gd name="connsiteY0" fmla="*/ 0 h 742749"/>
              <a:gd name="connsiteX1" fmla="*/ 2317484 w 2397820"/>
              <a:gd name="connsiteY1" fmla="*/ 594741 h 742749"/>
              <a:gd name="connsiteX2" fmla="*/ 2397820 w 2397820"/>
              <a:gd name="connsiteY2" fmla="*/ 742749 h 742749"/>
              <a:gd name="connsiteX3" fmla="*/ 0 w 2397820"/>
              <a:gd name="connsiteY3" fmla="*/ 742749 h 742749"/>
              <a:gd name="connsiteX4" fmla="*/ 80336 w 2397820"/>
              <a:gd name="connsiteY4" fmla="*/ 594741 h 742749"/>
              <a:gd name="connsiteX5" fmla="*/ 1198910 w 2397820"/>
              <a:gd name="connsiteY5" fmla="*/ 0 h 74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7820" h="742749">
                <a:moveTo>
                  <a:pt x="1198910" y="0"/>
                </a:moveTo>
                <a:cubicBezTo>
                  <a:pt x="1664540" y="0"/>
                  <a:pt x="2075067" y="235917"/>
                  <a:pt x="2317484" y="594741"/>
                </a:cubicBezTo>
                <a:lnTo>
                  <a:pt x="2397820" y="742749"/>
                </a:lnTo>
                <a:lnTo>
                  <a:pt x="0" y="742749"/>
                </a:lnTo>
                <a:lnTo>
                  <a:pt x="80336" y="594741"/>
                </a:lnTo>
                <a:cubicBezTo>
                  <a:pt x="322753" y="235917"/>
                  <a:pt x="733281" y="0"/>
                  <a:pt x="1198910" y="0"/>
                </a:cubicBezTo>
                <a:close/>
              </a:path>
            </a:pathLst>
          </a:custGeom>
          <a:solidFill>
            <a:srgbClr val="205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lang="en-US"/>
          </a:p>
        </p:txBody>
      </p:sp>
      <p:sp>
        <p:nvSpPr>
          <p:cNvPr id="1049383" name="Freeform: Shape 241"/>
          <p:cNvSpPr/>
          <p:nvPr/>
        </p:nvSpPr>
        <p:spPr>
          <a:xfrm>
            <a:off x="1873795" y="5602390"/>
            <a:ext cx="2690566" cy="1276250"/>
          </a:xfrm>
          <a:custGeom>
            <a:avLst/>
            <a:gdLst>
              <a:gd name="connsiteX0" fmla="*/ 1345283 w 2690566"/>
              <a:gd name="connsiteY0" fmla="*/ 0 h 1276250"/>
              <a:gd name="connsiteX1" fmla="*/ 2687273 w 2690566"/>
              <a:gd name="connsiteY1" fmla="*/ 1211032 h 1276250"/>
              <a:gd name="connsiteX2" fmla="*/ 2690566 w 2690566"/>
              <a:gd name="connsiteY2" fmla="*/ 1276250 h 1276250"/>
              <a:gd name="connsiteX3" fmla="*/ 0 w 2690566"/>
              <a:gd name="connsiteY3" fmla="*/ 1276250 h 1276250"/>
              <a:gd name="connsiteX4" fmla="*/ 3294 w 2690566"/>
              <a:gd name="connsiteY4" fmla="*/ 1211032 h 1276250"/>
              <a:gd name="connsiteX5" fmla="*/ 1345283 w 2690566"/>
              <a:gd name="connsiteY5" fmla="*/ 0 h 12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0566" h="1276250">
                <a:moveTo>
                  <a:pt x="1345283" y="0"/>
                </a:moveTo>
                <a:cubicBezTo>
                  <a:pt x="2043727" y="0"/>
                  <a:pt x="2618193" y="530813"/>
                  <a:pt x="2687273" y="1211032"/>
                </a:cubicBezTo>
                <a:lnTo>
                  <a:pt x="2690566" y="1276250"/>
                </a:lnTo>
                <a:lnTo>
                  <a:pt x="0" y="1276250"/>
                </a:lnTo>
                <a:lnTo>
                  <a:pt x="3294" y="1211032"/>
                </a:lnTo>
                <a:cubicBezTo>
                  <a:pt x="72374" y="530813"/>
                  <a:pt x="646839" y="0"/>
                  <a:pt x="1345283" y="0"/>
                </a:cubicBezTo>
                <a:close/>
              </a:path>
            </a:pathLst>
          </a:custGeom>
          <a:noFill/>
          <a:ln>
            <a:solidFill>
              <a:srgbClr val="205D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lang="en-US"/>
          </a:p>
        </p:txBody>
      </p:sp>
      <p:sp>
        <p:nvSpPr>
          <p:cNvPr id="1049384" name="Freeform: Shape 237"/>
          <p:cNvSpPr/>
          <p:nvPr/>
        </p:nvSpPr>
        <p:spPr>
          <a:xfrm>
            <a:off x="1" y="1"/>
            <a:ext cx="3044701" cy="1773225"/>
          </a:xfrm>
          <a:custGeom>
            <a:avLst/>
            <a:gdLst>
              <a:gd name="connsiteX0" fmla="*/ 0 w 3044701"/>
              <a:gd name="connsiteY0" fmla="*/ 0 h 1773225"/>
              <a:gd name="connsiteX1" fmla="*/ 3044701 w 3044701"/>
              <a:gd name="connsiteY1" fmla="*/ 0 h 1773225"/>
              <a:gd name="connsiteX2" fmla="*/ 1271476 w 3044701"/>
              <a:gd name="connsiteY2" fmla="*/ 1773225 h 1773225"/>
              <a:gd name="connsiteX3" fmla="*/ 17617 w 3044701"/>
              <a:gd name="connsiteY3" fmla="*/ 1253859 h 1773225"/>
              <a:gd name="connsiteX4" fmla="*/ 0 w 3044701"/>
              <a:gd name="connsiteY4" fmla="*/ 1234476 h 177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701" h="1773225">
                <a:moveTo>
                  <a:pt x="0" y="0"/>
                </a:moveTo>
                <a:lnTo>
                  <a:pt x="3044701" y="0"/>
                </a:lnTo>
                <a:cubicBezTo>
                  <a:pt x="3044701" y="979325"/>
                  <a:pt x="2250801" y="1773225"/>
                  <a:pt x="1271476" y="1773225"/>
                </a:cubicBezTo>
                <a:cubicBezTo>
                  <a:pt x="781814" y="1773225"/>
                  <a:pt x="338507" y="1574750"/>
                  <a:pt x="17617" y="1253859"/>
                </a:cubicBezTo>
                <a:lnTo>
                  <a:pt x="0" y="1234476"/>
                </a:lnTo>
                <a:close/>
              </a:path>
            </a:pathLst>
          </a:custGeom>
          <a:noFill/>
          <a:ln>
            <a:solidFill>
              <a:srgbClr val="205D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7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D71B9F-3993-4306-BFF8-A983D4BB9097}" type="slidenum">
              <a:rPr lang="en-US" smtClean="0"/>
              <a:t>3</a:t>
            </a:fld>
            <a:endParaRPr lang="en-US"/>
          </a:p>
        </p:txBody>
      </p:sp>
      <p:sp>
        <p:nvSpPr>
          <p:cNvPr id="1049581" name="Freeform 5"/>
          <p:cNvSpPr/>
          <p:nvPr/>
        </p:nvSpPr>
        <p:spPr bwMode="auto">
          <a:xfrm>
            <a:off x="6963177" y="1344991"/>
            <a:ext cx="2787558" cy="4861483"/>
          </a:xfrm>
          <a:custGeom>
            <a:avLst/>
            <a:gdLst>
              <a:gd name="T0" fmla="*/ 727 w 727"/>
              <a:gd name="T1" fmla="*/ 71 h 1268"/>
              <a:gd name="T2" fmla="*/ 727 w 727"/>
              <a:gd name="T3" fmla="*/ 1197 h 1268"/>
              <a:gd name="T4" fmla="*/ 656 w 727"/>
              <a:gd name="T5" fmla="*/ 1268 h 1268"/>
              <a:gd name="T6" fmla="*/ 71 w 727"/>
              <a:gd name="T7" fmla="*/ 1268 h 1268"/>
              <a:gd name="T8" fmla="*/ 0 w 727"/>
              <a:gd name="T9" fmla="*/ 1197 h 1268"/>
              <a:gd name="T10" fmla="*/ 0 w 727"/>
              <a:gd name="T11" fmla="*/ 71 h 1268"/>
              <a:gd name="T12" fmla="*/ 71 w 727"/>
              <a:gd name="T13" fmla="*/ 0 h 1268"/>
              <a:gd name="T14" fmla="*/ 656 w 727"/>
              <a:gd name="T15" fmla="*/ 0 h 1268"/>
              <a:gd name="T16" fmla="*/ 727 w 727"/>
              <a:gd name="T17" fmla="*/ 71 h 1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7" h="1268">
                <a:moveTo>
                  <a:pt x="727" y="71"/>
                </a:moveTo>
                <a:cubicBezTo>
                  <a:pt x="727" y="1197"/>
                  <a:pt x="727" y="1197"/>
                  <a:pt x="727" y="1197"/>
                </a:cubicBezTo>
                <a:cubicBezTo>
                  <a:pt x="727" y="1237"/>
                  <a:pt x="696" y="1268"/>
                  <a:pt x="656" y="1268"/>
                </a:cubicBezTo>
                <a:cubicBezTo>
                  <a:pt x="71" y="1268"/>
                  <a:pt x="71" y="1268"/>
                  <a:pt x="71" y="1268"/>
                </a:cubicBezTo>
                <a:cubicBezTo>
                  <a:pt x="32" y="1268"/>
                  <a:pt x="0" y="1237"/>
                  <a:pt x="0" y="1197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32"/>
                  <a:pt x="32" y="0"/>
                  <a:pt x="71" y="0"/>
                </a:cubicBezTo>
                <a:cubicBezTo>
                  <a:pt x="656" y="0"/>
                  <a:pt x="656" y="0"/>
                  <a:pt x="656" y="0"/>
                </a:cubicBezTo>
                <a:cubicBezTo>
                  <a:pt x="696" y="0"/>
                  <a:pt x="727" y="32"/>
                  <a:pt x="727" y="7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9583" name="Freeform 6"/>
          <p:cNvSpPr/>
          <p:nvPr/>
        </p:nvSpPr>
        <p:spPr bwMode="auto">
          <a:xfrm>
            <a:off x="7070317" y="1448305"/>
            <a:ext cx="2577104" cy="4128721"/>
          </a:xfrm>
          <a:custGeom>
            <a:avLst/>
            <a:gdLst>
              <a:gd name="T0" fmla="*/ 64 w 672"/>
              <a:gd name="T1" fmla="*/ 0 h 1077"/>
              <a:gd name="T2" fmla="*/ 608 w 672"/>
              <a:gd name="T3" fmla="*/ 0 h 1077"/>
              <a:gd name="T4" fmla="*/ 652 w 672"/>
              <a:gd name="T5" fmla="*/ 18 h 1077"/>
              <a:gd name="T6" fmla="*/ 672 w 672"/>
              <a:gd name="T7" fmla="*/ 65 h 1077"/>
              <a:gd name="T8" fmla="*/ 672 w 672"/>
              <a:gd name="T9" fmla="*/ 1013 h 1077"/>
              <a:gd name="T10" fmla="*/ 636 w 672"/>
              <a:gd name="T11" fmla="*/ 1071 h 1077"/>
              <a:gd name="T12" fmla="*/ 608 w 672"/>
              <a:gd name="T13" fmla="*/ 1077 h 1077"/>
              <a:gd name="T14" fmla="*/ 64 w 672"/>
              <a:gd name="T15" fmla="*/ 1077 h 1077"/>
              <a:gd name="T16" fmla="*/ 0 w 672"/>
              <a:gd name="T17" fmla="*/ 1013 h 1077"/>
              <a:gd name="T18" fmla="*/ 0 w 672"/>
              <a:gd name="T19" fmla="*/ 65 h 1077"/>
              <a:gd name="T20" fmla="*/ 64 w 672"/>
              <a:gd name="T21" fmla="*/ 0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2" h="1077">
                <a:moveTo>
                  <a:pt x="64" y="0"/>
                </a:moveTo>
                <a:cubicBezTo>
                  <a:pt x="608" y="0"/>
                  <a:pt x="608" y="0"/>
                  <a:pt x="608" y="0"/>
                </a:cubicBezTo>
                <a:cubicBezTo>
                  <a:pt x="625" y="0"/>
                  <a:pt x="640" y="7"/>
                  <a:pt x="652" y="18"/>
                </a:cubicBezTo>
                <a:cubicBezTo>
                  <a:pt x="664" y="29"/>
                  <a:pt x="672" y="46"/>
                  <a:pt x="672" y="65"/>
                </a:cubicBezTo>
                <a:cubicBezTo>
                  <a:pt x="672" y="1013"/>
                  <a:pt x="672" y="1013"/>
                  <a:pt x="672" y="1013"/>
                </a:cubicBezTo>
                <a:cubicBezTo>
                  <a:pt x="672" y="1039"/>
                  <a:pt x="657" y="1060"/>
                  <a:pt x="636" y="1071"/>
                </a:cubicBezTo>
                <a:cubicBezTo>
                  <a:pt x="628" y="1075"/>
                  <a:pt x="618" y="1077"/>
                  <a:pt x="608" y="1077"/>
                </a:cubicBezTo>
                <a:cubicBezTo>
                  <a:pt x="64" y="1077"/>
                  <a:pt x="64" y="1077"/>
                  <a:pt x="64" y="1077"/>
                </a:cubicBezTo>
                <a:cubicBezTo>
                  <a:pt x="28" y="1077"/>
                  <a:pt x="0" y="1049"/>
                  <a:pt x="0" y="1013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29"/>
                  <a:pt x="28" y="0"/>
                  <a:pt x="64" y="0"/>
                </a:cubicBezTo>
              </a:path>
            </a:pathLst>
          </a:custGeom>
          <a:solidFill>
            <a:srgbClr val="205DAB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9585" name="Freeform 7"/>
          <p:cNvSpPr/>
          <p:nvPr/>
        </p:nvSpPr>
        <p:spPr bwMode="auto">
          <a:xfrm>
            <a:off x="7718897" y="1344991"/>
            <a:ext cx="1279943" cy="334813"/>
          </a:xfrm>
          <a:custGeom>
            <a:avLst/>
            <a:gdLst>
              <a:gd name="T0" fmla="*/ 334 w 334"/>
              <a:gd name="T1" fmla="*/ 0 h 87"/>
              <a:gd name="T2" fmla="*/ 325 w 334"/>
              <a:gd name="T3" fmla="*/ 27 h 87"/>
              <a:gd name="T4" fmla="*/ 243 w 334"/>
              <a:gd name="T5" fmla="*/ 87 h 87"/>
              <a:gd name="T6" fmla="*/ 90 w 334"/>
              <a:gd name="T7" fmla="*/ 87 h 87"/>
              <a:gd name="T8" fmla="*/ 9 w 334"/>
              <a:gd name="T9" fmla="*/ 27 h 87"/>
              <a:gd name="T10" fmla="*/ 0 w 334"/>
              <a:gd name="T11" fmla="*/ 0 h 87"/>
              <a:gd name="T12" fmla="*/ 334 w 334"/>
              <a:gd name="T13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4" h="87">
                <a:moveTo>
                  <a:pt x="334" y="0"/>
                </a:moveTo>
                <a:cubicBezTo>
                  <a:pt x="325" y="27"/>
                  <a:pt x="325" y="27"/>
                  <a:pt x="325" y="27"/>
                </a:cubicBezTo>
                <a:cubicBezTo>
                  <a:pt x="314" y="63"/>
                  <a:pt x="281" y="87"/>
                  <a:pt x="243" y="87"/>
                </a:cubicBezTo>
                <a:cubicBezTo>
                  <a:pt x="90" y="87"/>
                  <a:pt x="90" y="87"/>
                  <a:pt x="90" y="87"/>
                </a:cubicBezTo>
                <a:cubicBezTo>
                  <a:pt x="53" y="87"/>
                  <a:pt x="20" y="63"/>
                  <a:pt x="9" y="27"/>
                </a:cubicBezTo>
                <a:cubicBezTo>
                  <a:pt x="0" y="0"/>
                  <a:pt x="0" y="0"/>
                  <a:pt x="0" y="0"/>
                </a:cubicBezTo>
                <a:cubicBezTo>
                  <a:pt x="334" y="0"/>
                  <a:pt x="334" y="0"/>
                  <a:pt x="33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9587" name="Oval 8"/>
          <p:cNvSpPr>
            <a:spLocks noChangeArrowheads="1"/>
          </p:cNvSpPr>
          <p:nvPr/>
        </p:nvSpPr>
        <p:spPr bwMode="auto">
          <a:xfrm>
            <a:off x="8174243" y="5712864"/>
            <a:ext cx="365425" cy="363511"/>
          </a:xfrm>
          <a:prstGeom prst="ellipse"/>
          <a:solidFill>
            <a:schemeClr val="bg1">
              <a:lumMod val="50000"/>
            </a:schemeClr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9589" name="Freeform 9"/>
          <p:cNvSpPr/>
          <p:nvPr/>
        </p:nvSpPr>
        <p:spPr bwMode="auto">
          <a:xfrm>
            <a:off x="8055624" y="1482743"/>
            <a:ext cx="606490" cy="124359"/>
          </a:xfrm>
          <a:custGeom>
            <a:avLst/>
            <a:gdLst>
              <a:gd name="T0" fmla="*/ 158 w 158"/>
              <a:gd name="T1" fmla="*/ 16 h 32"/>
              <a:gd name="T2" fmla="*/ 158 w 158"/>
              <a:gd name="T3" fmla="*/ 16 h 32"/>
              <a:gd name="T4" fmla="*/ 142 w 158"/>
              <a:gd name="T5" fmla="*/ 32 h 32"/>
              <a:gd name="T6" fmla="*/ 16 w 158"/>
              <a:gd name="T7" fmla="*/ 32 h 32"/>
              <a:gd name="T8" fmla="*/ 0 w 158"/>
              <a:gd name="T9" fmla="*/ 16 h 32"/>
              <a:gd name="T10" fmla="*/ 16 w 158"/>
              <a:gd name="T11" fmla="*/ 0 h 32"/>
              <a:gd name="T12" fmla="*/ 142 w 158"/>
              <a:gd name="T13" fmla="*/ 0 h 32"/>
              <a:gd name="T14" fmla="*/ 158 w 158"/>
              <a:gd name="T15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8" h="32">
                <a:moveTo>
                  <a:pt x="158" y="16"/>
                </a:moveTo>
                <a:cubicBezTo>
                  <a:pt x="158" y="16"/>
                  <a:pt x="158" y="16"/>
                  <a:pt x="158" y="16"/>
                </a:cubicBezTo>
                <a:cubicBezTo>
                  <a:pt x="158" y="25"/>
                  <a:pt x="151" y="32"/>
                  <a:pt x="142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7" y="32"/>
                  <a:pt x="0" y="25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51" y="0"/>
                  <a:pt x="158" y="7"/>
                  <a:pt x="158" y="1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9591" name="Freeform 10"/>
          <p:cNvSpPr/>
          <p:nvPr/>
        </p:nvSpPr>
        <p:spPr bwMode="auto">
          <a:xfrm>
            <a:off x="7131540" y="1572664"/>
            <a:ext cx="110967" cy="3912527"/>
          </a:xfrm>
          <a:custGeom>
            <a:avLst/>
            <a:gdLst>
              <a:gd name="T0" fmla="*/ 29 w 29"/>
              <a:gd name="T1" fmla="*/ 1021 h 1021"/>
              <a:gd name="T2" fmla="*/ 0 w 29"/>
              <a:gd name="T3" fmla="*/ 992 h 1021"/>
              <a:gd name="T4" fmla="*/ 0 w 29"/>
              <a:gd name="T5" fmla="*/ 490 h 1021"/>
              <a:gd name="T6" fmla="*/ 4 w 29"/>
              <a:gd name="T7" fmla="*/ 490 h 1021"/>
              <a:gd name="T8" fmla="*/ 0 w 29"/>
              <a:gd name="T9" fmla="*/ 476 h 1021"/>
              <a:gd name="T10" fmla="*/ 0 w 29"/>
              <a:gd name="T11" fmla="*/ 29 h 1021"/>
              <a:gd name="T12" fmla="*/ 29 w 29"/>
              <a:gd name="T13" fmla="*/ 0 h 1021"/>
              <a:gd name="T14" fmla="*/ 29 w 29"/>
              <a:gd name="T15" fmla="*/ 1021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" h="1021">
                <a:moveTo>
                  <a:pt x="29" y="1021"/>
                </a:moveTo>
                <a:cubicBezTo>
                  <a:pt x="13" y="1021"/>
                  <a:pt x="0" y="1008"/>
                  <a:pt x="0" y="992"/>
                </a:cubicBezTo>
                <a:cubicBezTo>
                  <a:pt x="0" y="490"/>
                  <a:pt x="0" y="490"/>
                  <a:pt x="0" y="490"/>
                </a:cubicBezTo>
                <a:cubicBezTo>
                  <a:pt x="4" y="490"/>
                  <a:pt x="4" y="490"/>
                  <a:pt x="4" y="490"/>
                </a:cubicBezTo>
                <a:cubicBezTo>
                  <a:pt x="4" y="485"/>
                  <a:pt x="3" y="480"/>
                  <a:pt x="0" y="476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3" y="0"/>
                  <a:pt x="29" y="0"/>
                </a:cubicBezTo>
                <a:cubicBezTo>
                  <a:pt x="29" y="1021"/>
                  <a:pt x="29" y="1021"/>
                  <a:pt x="29" y="1021"/>
                </a:cubicBezTo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9593" name="Freeform 11"/>
          <p:cNvSpPr/>
          <p:nvPr/>
        </p:nvSpPr>
        <p:spPr bwMode="auto">
          <a:xfrm>
            <a:off x="8784560" y="2634499"/>
            <a:ext cx="1249331" cy="730849"/>
          </a:xfrm>
          <a:custGeom>
            <a:avLst/>
            <a:gdLst>
              <a:gd name="T0" fmla="*/ 306 w 326"/>
              <a:gd name="T1" fmla="*/ 0 h 191"/>
              <a:gd name="T2" fmla="*/ 21 w 326"/>
              <a:gd name="T3" fmla="*/ 0 h 191"/>
              <a:gd name="T4" fmla="*/ 0 w 326"/>
              <a:gd name="T5" fmla="*/ 20 h 191"/>
              <a:gd name="T6" fmla="*/ 0 w 326"/>
              <a:gd name="T7" fmla="*/ 131 h 191"/>
              <a:gd name="T8" fmla="*/ 21 w 326"/>
              <a:gd name="T9" fmla="*/ 151 h 191"/>
              <a:gd name="T10" fmla="*/ 21 w 326"/>
              <a:gd name="T11" fmla="*/ 191 h 191"/>
              <a:gd name="T12" fmla="*/ 59 w 326"/>
              <a:gd name="T13" fmla="*/ 151 h 191"/>
              <a:gd name="T14" fmla="*/ 306 w 326"/>
              <a:gd name="T15" fmla="*/ 151 h 191"/>
              <a:gd name="T16" fmla="*/ 326 w 326"/>
              <a:gd name="T17" fmla="*/ 131 h 191"/>
              <a:gd name="T18" fmla="*/ 326 w 326"/>
              <a:gd name="T19" fmla="*/ 20 h 191"/>
              <a:gd name="T20" fmla="*/ 306 w 326"/>
              <a:gd name="T21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6" h="191">
                <a:moveTo>
                  <a:pt x="306" y="0"/>
                </a:moveTo>
                <a:cubicBezTo>
                  <a:pt x="21" y="0"/>
                  <a:pt x="21" y="0"/>
                  <a:pt x="21" y="0"/>
                </a:cubicBezTo>
                <a:cubicBezTo>
                  <a:pt x="10" y="0"/>
                  <a:pt x="0" y="9"/>
                  <a:pt x="0" y="20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142"/>
                  <a:pt x="10" y="151"/>
                  <a:pt x="21" y="151"/>
                </a:cubicBezTo>
                <a:cubicBezTo>
                  <a:pt x="21" y="191"/>
                  <a:pt x="21" y="191"/>
                  <a:pt x="21" y="191"/>
                </a:cubicBezTo>
                <a:cubicBezTo>
                  <a:pt x="59" y="151"/>
                  <a:pt x="59" y="151"/>
                  <a:pt x="59" y="151"/>
                </a:cubicBezTo>
                <a:cubicBezTo>
                  <a:pt x="306" y="151"/>
                  <a:pt x="306" y="151"/>
                  <a:pt x="306" y="151"/>
                </a:cubicBezTo>
                <a:cubicBezTo>
                  <a:pt x="317" y="151"/>
                  <a:pt x="326" y="142"/>
                  <a:pt x="326" y="131"/>
                </a:cubicBezTo>
                <a:cubicBezTo>
                  <a:pt x="326" y="20"/>
                  <a:pt x="326" y="20"/>
                  <a:pt x="326" y="20"/>
                </a:cubicBezTo>
                <a:cubicBezTo>
                  <a:pt x="326" y="9"/>
                  <a:pt x="317" y="0"/>
                  <a:pt x="306" y="0"/>
                </a:cubicBezTo>
                <a:close/>
              </a:path>
            </a:pathLst>
          </a:custGeom>
          <a:solidFill>
            <a:srgbClr val="8EB5EA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grpSp>
        <p:nvGrpSpPr>
          <p:cNvPr id="192" name="Group 66"/>
          <p:cNvGrpSpPr/>
          <p:nvPr/>
        </p:nvGrpSpPr>
        <p:grpSpPr>
          <a:xfrm>
            <a:off x="9106378" y="2747145"/>
            <a:ext cx="609660" cy="342900"/>
            <a:chOff x="9109807" y="2605801"/>
            <a:chExt cx="609660" cy="342900"/>
          </a:xfrm>
        </p:grpSpPr>
        <p:sp>
          <p:nvSpPr>
            <p:cNvPr id="1049595" name="Rectangle 12"/>
            <p:cNvSpPr>
              <a:spLocks noChangeArrowheads="1"/>
            </p:cNvSpPr>
            <p:nvPr/>
          </p:nvSpPr>
          <p:spPr bwMode="auto">
            <a:xfrm>
              <a:off x="9109807" y="2605801"/>
              <a:ext cx="342901" cy="342900"/>
            </a:xfrm>
            <a:prstGeom prst="rect"/>
            <a:noFill/>
            <a:ln>
              <a:noFill/>
            </a:ln>
          </p:spPr>
          <p:txBody>
            <a:bodyPr anchor="t" anchorCtr="0" bIns="0" compatLnSpc="1" lIns="0" numCol="1" rIns="0" tIns="0" vert="horz" wrap="none">
              <a:prstTxWarp prst="textNoShape"/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defTabSz="914400" eaLnBrk="0" fontAlgn="base" hangingPunct="0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altLang="en-US" baseline="0" b="1" cap="none" sz="2300" i="0" kumimoji="0" lang="en-US" normalizeH="0" strike="noStrike" u="none">
                  <a:ln>
                    <a:noFill/>
                  </a:ln>
                  <a:solidFill>
                    <a:srgbClr val="162133"/>
                  </a:solidFill>
                  <a:effectLst/>
                  <a:latin typeface="Montserrat ExtraBold" panose="00000900000000000000" pitchFamily="50" charset="0"/>
                </a:rPr>
                <a:t>&lt; /</a:t>
              </a:r>
              <a:endParaRPr altLang="en-US" baseline="0" b="0" cap="none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9597" name="Rectangle 13"/>
            <p:cNvSpPr>
              <a:spLocks noChangeArrowheads="1"/>
            </p:cNvSpPr>
            <p:nvPr/>
          </p:nvSpPr>
          <p:spPr bwMode="auto">
            <a:xfrm>
              <a:off x="9567066" y="2605801"/>
              <a:ext cx="152401" cy="342900"/>
            </a:xfrm>
            <a:prstGeom prst="rect"/>
            <a:noFill/>
            <a:ln>
              <a:noFill/>
            </a:ln>
          </p:spPr>
          <p:txBody>
            <a:bodyPr anchor="t" anchorCtr="0" bIns="0" compatLnSpc="1" lIns="0" numCol="1" rIns="0" tIns="0" vert="horz" wrap="none">
              <a:prstTxWarp prst="textNoShape"/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defTabSz="914400" eaLnBrk="0" fontAlgn="base" hangingPunct="0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altLang="en-US" baseline="0" b="1" cap="none" dirty="0" sz="2300" i="0" kumimoji="0" lang="en-US" normalizeH="0" strike="noStrike" u="none">
                  <a:ln>
                    <a:noFill/>
                  </a:ln>
                  <a:solidFill>
                    <a:srgbClr val="162133"/>
                  </a:solidFill>
                  <a:effectLst/>
                  <a:latin typeface="Montserrat ExtraBold" panose="00000900000000000000" pitchFamily="50" charset="0"/>
                </a:rPr>
                <a:t>&gt;</a:t>
              </a:r>
              <a:endPara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049599" name="Freeform 14"/>
          <p:cNvSpPr/>
          <p:nvPr/>
        </p:nvSpPr>
        <p:spPr bwMode="auto">
          <a:xfrm>
            <a:off x="8246946" y="3734598"/>
            <a:ext cx="1377517" cy="535701"/>
          </a:xfrm>
          <a:custGeom>
            <a:avLst/>
            <a:gdLst>
              <a:gd name="T0" fmla="*/ 29 w 359"/>
              <a:gd name="T1" fmla="*/ 140 h 140"/>
              <a:gd name="T2" fmla="*/ 330 w 359"/>
              <a:gd name="T3" fmla="*/ 140 h 140"/>
              <a:gd name="T4" fmla="*/ 359 w 359"/>
              <a:gd name="T5" fmla="*/ 112 h 140"/>
              <a:gd name="T6" fmla="*/ 359 w 359"/>
              <a:gd name="T7" fmla="*/ 29 h 140"/>
              <a:gd name="T8" fmla="*/ 330 w 359"/>
              <a:gd name="T9" fmla="*/ 0 h 140"/>
              <a:gd name="T10" fmla="*/ 29 w 359"/>
              <a:gd name="T11" fmla="*/ 0 h 140"/>
              <a:gd name="T12" fmla="*/ 0 w 359"/>
              <a:gd name="T13" fmla="*/ 29 h 140"/>
              <a:gd name="T14" fmla="*/ 0 w 359"/>
              <a:gd name="T15" fmla="*/ 112 h 140"/>
              <a:gd name="T16" fmla="*/ 29 w 359"/>
              <a:gd name="T17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9" h="140">
                <a:moveTo>
                  <a:pt x="29" y="140"/>
                </a:moveTo>
                <a:cubicBezTo>
                  <a:pt x="330" y="140"/>
                  <a:pt x="330" y="140"/>
                  <a:pt x="330" y="140"/>
                </a:cubicBezTo>
                <a:cubicBezTo>
                  <a:pt x="346" y="140"/>
                  <a:pt x="359" y="127"/>
                  <a:pt x="359" y="112"/>
                </a:cubicBezTo>
                <a:cubicBezTo>
                  <a:pt x="359" y="29"/>
                  <a:pt x="359" y="29"/>
                  <a:pt x="359" y="29"/>
                </a:cubicBezTo>
                <a:cubicBezTo>
                  <a:pt x="359" y="13"/>
                  <a:pt x="346" y="0"/>
                  <a:pt x="330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7"/>
                  <a:pt x="13" y="140"/>
                  <a:pt x="29" y="140"/>
                </a:cubicBezTo>
                <a:close/>
              </a:path>
            </a:pathLst>
          </a:custGeom>
          <a:solidFill>
            <a:srgbClr val="0C2240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9601" name="Freeform 15"/>
          <p:cNvSpPr/>
          <p:nvPr/>
        </p:nvSpPr>
        <p:spPr bwMode="auto">
          <a:xfrm>
            <a:off x="8396176" y="3834085"/>
            <a:ext cx="174103" cy="65049"/>
          </a:xfrm>
          <a:custGeom>
            <a:avLst/>
            <a:gdLst>
              <a:gd name="T0" fmla="*/ 91 w 91"/>
              <a:gd name="T1" fmla="*/ 34 h 34"/>
              <a:gd name="T2" fmla="*/ 0 w 91"/>
              <a:gd name="T3" fmla="*/ 34 h 34"/>
              <a:gd name="T4" fmla="*/ 0 w 91"/>
              <a:gd name="T5" fmla="*/ 0 h 34"/>
              <a:gd name="T6" fmla="*/ 91 w 91"/>
              <a:gd name="T7" fmla="*/ 0 h 34"/>
              <a:gd name="T8" fmla="*/ 91 w 91"/>
              <a:gd name="T9" fmla="*/ 34 h 34"/>
              <a:gd name="T10" fmla="*/ 91 w 91"/>
              <a:gd name="T11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34">
                <a:moveTo>
                  <a:pt x="91" y="34"/>
                </a:moveTo>
                <a:lnTo>
                  <a:pt x="0" y="34"/>
                </a:lnTo>
                <a:lnTo>
                  <a:pt x="0" y="0"/>
                </a:lnTo>
                <a:lnTo>
                  <a:pt x="91" y="0"/>
                </a:lnTo>
                <a:lnTo>
                  <a:pt x="91" y="34"/>
                </a:lnTo>
                <a:lnTo>
                  <a:pt x="91" y="34"/>
                </a:lnTo>
                <a:close/>
              </a:path>
            </a:pathLst>
          </a:custGeom>
          <a:solidFill>
            <a:srgbClr val="948FBA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9603" name="Freeform 16"/>
          <p:cNvSpPr/>
          <p:nvPr/>
        </p:nvSpPr>
        <p:spPr bwMode="auto">
          <a:xfrm>
            <a:off x="8665940" y="3834085"/>
            <a:ext cx="309941" cy="65049"/>
          </a:xfrm>
          <a:custGeom>
            <a:avLst/>
            <a:gdLst>
              <a:gd name="T0" fmla="*/ 162 w 162"/>
              <a:gd name="T1" fmla="*/ 34 h 34"/>
              <a:gd name="T2" fmla="*/ 0 w 162"/>
              <a:gd name="T3" fmla="*/ 34 h 34"/>
              <a:gd name="T4" fmla="*/ 0 w 162"/>
              <a:gd name="T5" fmla="*/ 0 h 34"/>
              <a:gd name="T6" fmla="*/ 162 w 162"/>
              <a:gd name="T7" fmla="*/ 0 h 34"/>
              <a:gd name="T8" fmla="*/ 162 w 162"/>
              <a:gd name="T9" fmla="*/ 34 h 34"/>
              <a:gd name="T10" fmla="*/ 162 w 162"/>
              <a:gd name="T11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" h="34">
                <a:moveTo>
                  <a:pt x="162" y="34"/>
                </a:moveTo>
                <a:lnTo>
                  <a:pt x="0" y="34"/>
                </a:lnTo>
                <a:lnTo>
                  <a:pt x="0" y="0"/>
                </a:lnTo>
                <a:lnTo>
                  <a:pt x="162" y="0"/>
                </a:lnTo>
                <a:lnTo>
                  <a:pt x="162" y="34"/>
                </a:lnTo>
                <a:lnTo>
                  <a:pt x="162" y="34"/>
                </a:lnTo>
                <a:close/>
              </a:path>
            </a:pathLst>
          </a:custGeom>
          <a:solidFill>
            <a:srgbClr val="8EB5EA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9605" name="Freeform 17"/>
          <p:cNvSpPr/>
          <p:nvPr/>
        </p:nvSpPr>
        <p:spPr bwMode="auto">
          <a:xfrm>
            <a:off x="8516709" y="3968011"/>
            <a:ext cx="149231" cy="65049"/>
          </a:xfrm>
          <a:custGeom>
            <a:avLst/>
            <a:gdLst>
              <a:gd name="T0" fmla="*/ 78 w 78"/>
              <a:gd name="T1" fmla="*/ 34 h 34"/>
              <a:gd name="T2" fmla="*/ 0 w 78"/>
              <a:gd name="T3" fmla="*/ 34 h 34"/>
              <a:gd name="T4" fmla="*/ 0 w 78"/>
              <a:gd name="T5" fmla="*/ 0 h 34"/>
              <a:gd name="T6" fmla="*/ 78 w 78"/>
              <a:gd name="T7" fmla="*/ 0 h 34"/>
              <a:gd name="T8" fmla="*/ 78 w 78"/>
              <a:gd name="T9" fmla="*/ 34 h 34"/>
              <a:gd name="T10" fmla="*/ 78 w 78"/>
              <a:gd name="T11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34">
                <a:moveTo>
                  <a:pt x="78" y="34"/>
                </a:moveTo>
                <a:lnTo>
                  <a:pt x="0" y="34"/>
                </a:lnTo>
                <a:lnTo>
                  <a:pt x="0" y="0"/>
                </a:lnTo>
                <a:lnTo>
                  <a:pt x="78" y="0"/>
                </a:lnTo>
                <a:lnTo>
                  <a:pt x="78" y="34"/>
                </a:lnTo>
                <a:lnTo>
                  <a:pt x="78" y="34"/>
                </a:lnTo>
                <a:close/>
              </a:path>
            </a:pathLst>
          </a:custGeom>
          <a:solidFill>
            <a:srgbClr val="948FBA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9607" name="Freeform 18"/>
          <p:cNvSpPr/>
          <p:nvPr/>
        </p:nvSpPr>
        <p:spPr bwMode="auto">
          <a:xfrm>
            <a:off x="8761601" y="3968011"/>
            <a:ext cx="669626" cy="65049"/>
          </a:xfrm>
          <a:custGeom>
            <a:avLst/>
            <a:gdLst>
              <a:gd name="T0" fmla="*/ 350 w 350"/>
              <a:gd name="T1" fmla="*/ 34 h 34"/>
              <a:gd name="T2" fmla="*/ 0 w 350"/>
              <a:gd name="T3" fmla="*/ 34 h 34"/>
              <a:gd name="T4" fmla="*/ 0 w 350"/>
              <a:gd name="T5" fmla="*/ 0 h 34"/>
              <a:gd name="T6" fmla="*/ 350 w 350"/>
              <a:gd name="T7" fmla="*/ 0 h 34"/>
              <a:gd name="T8" fmla="*/ 350 w 350"/>
              <a:gd name="T9" fmla="*/ 34 h 34"/>
              <a:gd name="T10" fmla="*/ 350 w 350"/>
              <a:gd name="T11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" h="34">
                <a:moveTo>
                  <a:pt x="350" y="34"/>
                </a:moveTo>
                <a:lnTo>
                  <a:pt x="0" y="34"/>
                </a:lnTo>
                <a:lnTo>
                  <a:pt x="0" y="0"/>
                </a:lnTo>
                <a:lnTo>
                  <a:pt x="350" y="0"/>
                </a:lnTo>
                <a:lnTo>
                  <a:pt x="350" y="34"/>
                </a:lnTo>
                <a:lnTo>
                  <a:pt x="350" y="34"/>
                </a:lnTo>
                <a:close/>
              </a:path>
            </a:pathLst>
          </a:custGeom>
          <a:solidFill>
            <a:srgbClr val="8EB5EA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9609" name="Freeform 19"/>
          <p:cNvSpPr/>
          <p:nvPr/>
        </p:nvSpPr>
        <p:spPr bwMode="auto">
          <a:xfrm>
            <a:off x="8516709" y="4101936"/>
            <a:ext cx="149231" cy="65049"/>
          </a:xfrm>
          <a:custGeom>
            <a:avLst/>
            <a:gdLst>
              <a:gd name="T0" fmla="*/ 78 w 78"/>
              <a:gd name="T1" fmla="*/ 34 h 34"/>
              <a:gd name="T2" fmla="*/ 0 w 78"/>
              <a:gd name="T3" fmla="*/ 34 h 34"/>
              <a:gd name="T4" fmla="*/ 0 w 78"/>
              <a:gd name="T5" fmla="*/ 0 h 34"/>
              <a:gd name="T6" fmla="*/ 78 w 78"/>
              <a:gd name="T7" fmla="*/ 0 h 34"/>
              <a:gd name="T8" fmla="*/ 78 w 78"/>
              <a:gd name="T9" fmla="*/ 34 h 34"/>
              <a:gd name="T10" fmla="*/ 78 w 78"/>
              <a:gd name="T11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34">
                <a:moveTo>
                  <a:pt x="78" y="34"/>
                </a:moveTo>
                <a:lnTo>
                  <a:pt x="0" y="34"/>
                </a:lnTo>
                <a:lnTo>
                  <a:pt x="0" y="0"/>
                </a:lnTo>
                <a:lnTo>
                  <a:pt x="78" y="0"/>
                </a:lnTo>
                <a:lnTo>
                  <a:pt x="78" y="34"/>
                </a:lnTo>
                <a:lnTo>
                  <a:pt x="78" y="34"/>
                </a:lnTo>
                <a:close/>
              </a:path>
            </a:pathLst>
          </a:custGeom>
          <a:solidFill>
            <a:srgbClr val="948FBA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9611" name="Freeform 20"/>
          <p:cNvSpPr/>
          <p:nvPr/>
        </p:nvSpPr>
        <p:spPr bwMode="auto">
          <a:xfrm>
            <a:off x="8761601" y="4101936"/>
            <a:ext cx="669626" cy="65049"/>
          </a:xfrm>
          <a:custGeom>
            <a:avLst/>
            <a:gdLst>
              <a:gd name="T0" fmla="*/ 350 w 350"/>
              <a:gd name="T1" fmla="*/ 34 h 34"/>
              <a:gd name="T2" fmla="*/ 0 w 350"/>
              <a:gd name="T3" fmla="*/ 34 h 34"/>
              <a:gd name="T4" fmla="*/ 0 w 350"/>
              <a:gd name="T5" fmla="*/ 0 h 34"/>
              <a:gd name="T6" fmla="*/ 350 w 350"/>
              <a:gd name="T7" fmla="*/ 0 h 34"/>
              <a:gd name="T8" fmla="*/ 350 w 350"/>
              <a:gd name="T9" fmla="*/ 34 h 34"/>
              <a:gd name="T10" fmla="*/ 350 w 350"/>
              <a:gd name="T11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" h="34">
                <a:moveTo>
                  <a:pt x="350" y="34"/>
                </a:moveTo>
                <a:lnTo>
                  <a:pt x="0" y="34"/>
                </a:lnTo>
                <a:lnTo>
                  <a:pt x="0" y="0"/>
                </a:lnTo>
                <a:lnTo>
                  <a:pt x="350" y="0"/>
                </a:lnTo>
                <a:lnTo>
                  <a:pt x="350" y="34"/>
                </a:lnTo>
                <a:lnTo>
                  <a:pt x="350" y="34"/>
                </a:lnTo>
                <a:close/>
              </a:path>
            </a:pathLst>
          </a:custGeom>
          <a:solidFill>
            <a:srgbClr val="8EB5EA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9613" name="Freeform 21"/>
          <p:cNvSpPr/>
          <p:nvPr/>
        </p:nvSpPr>
        <p:spPr bwMode="auto">
          <a:xfrm>
            <a:off x="7653848" y="0"/>
            <a:ext cx="137752" cy="1813729"/>
          </a:xfrm>
          <a:custGeom>
            <a:avLst/>
            <a:gdLst>
              <a:gd name="T0" fmla="*/ 72 w 72"/>
              <a:gd name="T1" fmla="*/ 948 h 948"/>
              <a:gd name="T2" fmla="*/ 0 w 72"/>
              <a:gd name="T3" fmla="*/ 948 h 948"/>
              <a:gd name="T4" fmla="*/ 0 w 72"/>
              <a:gd name="T5" fmla="*/ 0 h 948"/>
              <a:gd name="T6" fmla="*/ 72 w 72"/>
              <a:gd name="T7" fmla="*/ 0 h 948"/>
              <a:gd name="T8" fmla="*/ 72 w 72"/>
              <a:gd name="T9" fmla="*/ 948 h 948"/>
              <a:gd name="T10" fmla="*/ 72 w 72"/>
              <a:gd name="T11" fmla="*/ 948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" h="948">
                <a:moveTo>
                  <a:pt x="72" y="948"/>
                </a:moveTo>
                <a:lnTo>
                  <a:pt x="0" y="948"/>
                </a:lnTo>
                <a:lnTo>
                  <a:pt x="0" y="0"/>
                </a:lnTo>
                <a:lnTo>
                  <a:pt x="72" y="0"/>
                </a:lnTo>
                <a:lnTo>
                  <a:pt x="72" y="948"/>
                </a:lnTo>
                <a:lnTo>
                  <a:pt x="72" y="948"/>
                </a:lnTo>
                <a:close/>
              </a:path>
            </a:pathLst>
          </a:custGeom>
          <a:solidFill>
            <a:srgbClr val="162133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9615" name="Freeform 22"/>
          <p:cNvSpPr/>
          <p:nvPr/>
        </p:nvSpPr>
        <p:spPr bwMode="auto">
          <a:xfrm>
            <a:off x="7458700" y="1614755"/>
            <a:ext cx="516569" cy="566312"/>
          </a:xfrm>
          <a:custGeom>
            <a:avLst/>
            <a:gdLst>
              <a:gd name="T0" fmla="*/ 270 w 270"/>
              <a:gd name="T1" fmla="*/ 296 h 296"/>
              <a:gd name="T2" fmla="*/ 0 w 270"/>
              <a:gd name="T3" fmla="*/ 296 h 296"/>
              <a:gd name="T4" fmla="*/ 26 w 270"/>
              <a:gd name="T5" fmla="*/ 0 h 296"/>
              <a:gd name="T6" fmla="*/ 244 w 270"/>
              <a:gd name="T7" fmla="*/ 0 h 296"/>
              <a:gd name="T8" fmla="*/ 270 w 270"/>
              <a:gd name="T9" fmla="*/ 296 h 296"/>
              <a:gd name="T10" fmla="*/ 270 w 270"/>
              <a:gd name="T11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0" h="296">
                <a:moveTo>
                  <a:pt x="270" y="296"/>
                </a:moveTo>
                <a:lnTo>
                  <a:pt x="0" y="296"/>
                </a:lnTo>
                <a:lnTo>
                  <a:pt x="26" y="0"/>
                </a:lnTo>
                <a:lnTo>
                  <a:pt x="244" y="0"/>
                </a:lnTo>
                <a:lnTo>
                  <a:pt x="270" y="296"/>
                </a:lnTo>
                <a:lnTo>
                  <a:pt x="270" y="296"/>
                </a:lnTo>
                <a:close/>
              </a:path>
            </a:pathLst>
          </a:custGeom>
          <a:solidFill>
            <a:srgbClr val="223047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9617" name="Freeform 23"/>
          <p:cNvSpPr/>
          <p:nvPr/>
        </p:nvSpPr>
        <p:spPr bwMode="auto">
          <a:xfrm>
            <a:off x="7397477" y="2108364"/>
            <a:ext cx="650494" cy="72702"/>
          </a:xfrm>
          <a:custGeom>
            <a:avLst/>
            <a:gdLst>
              <a:gd name="T0" fmla="*/ 10 w 170"/>
              <a:gd name="T1" fmla="*/ 0 h 19"/>
              <a:gd name="T2" fmla="*/ 160 w 170"/>
              <a:gd name="T3" fmla="*/ 0 h 19"/>
              <a:gd name="T4" fmla="*/ 170 w 170"/>
              <a:gd name="T5" fmla="*/ 9 h 19"/>
              <a:gd name="T6" fmla="*/ 160 w 170"/>
              <a:gd name="T7" fmla="*/ 19 h 19"/>
              <a:gd name="T8" fmla="*/ 10 w 170"/>
              <a:gd name="T9" fmla="*/ 19 h 19"/>
              <a:gd name="T10" fmla="*/ 0 w 170"/>
              <a:gd name="T11" fmla="*/ 9 h 19"/>
              <a:gd name="T12" fmla="*/ 10 w 170"/>
              <a:gd name="T1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9">
                <a:moveTo>
                  <a:pt x="10" y="0"/>
                </a:moveTo>
                <a:cubicBezTo>
                  <a:pt x="160" y="0"/>
                  <a:pt x="160" y="0"/>
                  <a:pt x="160" y="0"/>
                </a:cubicBezTo>
                <a:cubicBezTo>
                  <a:pt x="166" y="0"/>
                  <a:pt x="170" y="4"/>
                  <a:pt x="170" y="9"/>
                </a:cubicBezTo>
                <a:cubicBezTo>
                  <a:pt x="170" y="14"/>
                  <a:pt x="166" y="19"/>
                  <a:pt x="160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4"/>
                  <a:pt x="0" y="9"/>
                </a:cubicBezTo>
                <a:cubicBezTo>
                  <a:pt x="0" y="4"/>
                  <a:pt x="5" y="0"/>
                  <a:pt x="10" y="0"/>
                </a:cubicBezTo>
                <a:close/>
              </a:path>
            </a:pathLst>
          </a:custGeom>
          <a:solidFill>
            <a:srgbClr val="162133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9619" name="Freeform 24"/>
          <p:cNvSpPr/>
          <p:nvPr/>
        </p:nvSpPr>
        <p:spPr bwMode="auto">
          <a:xfrm>
            <a:off x="7204242" y="2181067"/>
            <a:ext cx="373077" cy="671539"/>
          </a:xfrm>
          <a:custGeom>
            <a:avLst/>
            <a:gdLst>
              <a:gd name="T0" fmla="*/ 66 w 97"/>
              <a:gd name="T1" fmla="*/ 0 h 175"/>
              <a:gd name="T2" fmla="*/ 0 w 97"/>
              <a:gd name="T3" fmla="*/ 82 h 175"/>
              <a:gd name="T4" fmla="*/ 41 w 97"/>
              <a:gd name="T5" fmla="*/ 175 h 175"/>
              <a:gd name="T6" fmla="*/ 31 w 97"/>
              <a:gd name="T7" fmla="*/ 79 h 175"/>
              <a:gd name="T8" fmla="*/ 97 w 97"/>
              <a:gd name="T9" fmla="*/ 0 h 175"/>
              <a:gd name="T10" fmla="*/ 66 w 97"/>
              <a:gd name="T11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175">
                <a:moveTo>
                  <a:pt x="66" y="0"/>
                </a:moveTo>
                <a:cubicBezTo>
                  <a:pt x="0" y="82"/>
                  <a:pt x="0" y="82"/>
                  <a:pt x="0" y="82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1" y="175"/>
                  <a:pt x="82" y="175"/>
                  <a:pt x="31" y="79"/>
                </a:cubicBezTo>
                <a:cubicBezTo>
                  <a:pt x="97" y="0"/>
                  <a:pt x="97" y="0"/>
                  <a:pt x="97" y="0"/>
                </a:cubicBezTo>
                <a:cubicBezTo>
                  <a:pt x="66" y="0"/>
                  <a:pt x="66" y="0"/>
                  <a:pt x="66" y="0"/>
                </a:cubicBezTo>
                <a:close/>
              </a:path>
            </a:pathLst>
          </a:custGeom>
          <a:solidFill>
            <a:srgbClr val="223047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9621" name="Freeform 25"/>
          <p:cNvSpPr/>
          <p:nvPr/>
        </p:nvSpPr>
        <p:spPr bwMode="auto">
          <a:xfrm>
            <a:off x="7864302" y="2181067"/>
            <a:ext cx="367338" cy="671539"/>
          </a:xfrm>
          <a:custGeom>
            <a:avLst/>
            <a:gdLst>
              <a:gd name="T0" fmla="*/ 30 w 96"/>
              <a:gd name="T1" fmla="*/ 0 h 175"/>
              <a:gd name="T2" fmla="*/ 96 w 96"/>
              <a:gd name="T3" fmla="*/ 82 h 175"/>
              <a:gd name="T4" fmla="*/ 55 w 96"/>
              <a:gd name="T5" fmla="*/ 175 h 175"/>
              <a:gd name="T6" fmla="*/ 65 w 96"/>
              <a:gd name="T7" fmla="*/ 79 h 175"/>
              <a:gd name="T8" fmla="*/ 0 w 96"/>
              <a:gd name="T9" fmla="*/ 0 h 175"/>
              <a:gd name="T10" fmla="*/ 30 w 96"/>
              <a:gd name="T11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" h="175">
                <a:moveTo>
                  <a:pt x="30" y="0"/>
                </a:moveTo>
                <a:cubicBezTo>
                  <a:pt x="96" y="82"/>
                  <a:pt x="96" y="82"/>
                  <a:pt x="96" y="82"/>
                </a:cubicBezTo>
                <a:cubicBezTo>
                  <a:pt x="55" y="175"/>
                  <a:pt x="55" y="175"/>
                  <a:pt x="55" y="175"/>
                </a:cubicBezTo>
                <a:cubicBezTo>
                  <a:pt x="55" y="175"/>
                  <a:pt x="14" y="175"/>
                  <a:pt x="65" y="79"/>
                </a:cubicBezTo>
                <a:cubicBezTo>
                  <a:pt x="0" y="0"/>
                  <a:pt x="0" y="0"/>
                  <a:pt x="0" y="0"/>
                </a:cubicBezTo>
                <a:cubicBezTo>
                  <a:pt x="30" y="0"/>
                  <a:pt x="30" y="0"/>
                  <a:pt x="30" y="0"/>
                </a:cubicBezTo>
                <a:close/>
              </a:path>
            </a:pathLst>
          </a:custGeom>
          <a:solidFill>
            <a:srgbClr val="223047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9623" name="Freeform 26"/>
          <p:cNvSpPr/>
          <p:nvPr/>
        </p:nvSpPr>
        <p:spPr bwMode="auto">
          <a:xfrm>
            <a:off x="7420436" y="2557970"/>
            <a:ext cx="596924" cy="593097"/>
          </a:xfrm>
          <a:custGeom>
            <a:avLst/>
            <a:gdLst>
              <a:gd name="T0" fmla="*/ 125 w 156"/>
              <a:gd name="T1" fmla="*/ 155 h 155"/>
              <a:gd name="T2" fmla="*/ 30 w 156"/>
              <a:gd name="T3" fmla="*/ 155 h 155"/>
              <a:gd name="T4" fmla="*/ 0 w 156"/>
              <a:gd name="T5" fmla="*/ 125 h 155"/>
              <a:gd name="T6" fmla="*/ 0 w 156"/>
              <a:gd name="T7" fmla="*/ 30 h 155"/>
              <a:gd name="T8" fmla="*/ 30 w 156"/>
              <a:gd name="T9" fmla="*/ 0 h 155"/>
              <a:gd name="T10" fmla="*/ 125 w 156"/>
              <a:gd name="T11" fmla="*/ 0 h 155"/>
              <a:gd name="T12" fmla="*/ 156 w 156"/>
              <a:gd name="T13" fmla="*/ 30 h 155"/>
              <a:gd name="T14" fmla="*/ 156 w 156"/>
              <a:gd name="T15" fmla="*/ 125 h 155"/>
              <a:gd name="T16" fmla="*/ 125 w 156"/>
              <a:gd name="T17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155">
                <a:moveTo>
                  <a:pt x="125" y="155"/>
                </a:moveTo>
                <a:cubicBezTo>
                  <a:pt x="30" y="155"/>
                  <a:pt x="30" y="155"/>
                  <a:pt x="30" y="155"/>
                </a:cubicBezTo>
                <a:cubicBezTo>
                  <a:pt x="14" y="155"/>
                  <a:pt x="0" y="141"/>
                  <a:pt x="0" y="125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4" y="0"/>
                  <a:pt x="30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42" y="0"/>
                  <a:pt x="156" y="13"/>
                  <a:pt x="156" y="30"/>
                </a:cubicBezTo>
                <a:cubicBezTo>
                  <a:pt x="156" y="125"/>
                  <a:pt x="156" y="125"/>
                  <a:pt x="156" y="125"/>
                </a:cubicBezTo>
                <a:cubicBezTo>
                  <a:pt x="156" y="141"/>
                  <a:pt x="142" y="155"/>
                  <a:pt x="125" y="155"/>
                </a:cubicBezTo>
                <a:close/>
              </a:path>
            </a:pathLst>
          </a:custGeom>
          <a:solidFill>
            <a:srgbClr val="F15F5B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9625" name="Freeform 27"/>
          <p:cNvSpPr>
            <a:spLocks noEditPoints="1"/>
          </p:cNvSpPr>
          <p:nvPr/>
        </p:nvSpPr>
        <p:spPr bwMode="auto">
          <a:xfrm>
            <a:off x="7500791" y="2634499"/>
            <a:ext cx="436214" cy="440040"/>
          </a:xfrm>
          <a:custGeom>
            <a:avLst/>
            <a:gdLst>
              <a:gd name="T0" fmla="*/ 57 w 114"/>
              <a:gd name="T1" fmla="*/ 92 h 115"/>
              <a:gd name="T2" fmla="*/ 22 w 114"/>
              <a:gd name="T3" fmla="*/ 57 h 115"/>
              <a:gd name="T4" fmla="*/ 57 w 114"/>
              <a:gd name="T5" fmla="*/ 23 h 115"/>
              <a:gd name="T6" fmla="*/ 91 w 114"/>
              <a:gd name="T7" fmla="*/ 57 h 115"/>
              <a:gd name="T8" fmla="*/ 57 w 114"/>
              <a:gd name="T9" fmla="*/ 92 h 115"/>
              <a:gd name="T10" fmla="*/ 114 w 114"/>
              <a:gd name="T11" fmla="*/ 69 h 115"/>
              <a:gd name="T12" fmla="*/ 114 w 114"/>
              <a:gd name="T13" fmla="*/ 46 h 115"/>
              <a:gd name="T14" fmla="*/ 100 w 114"/>
              <a:gd name="T15" fmla="*/ 43 h 115"/>
              <a:gd name="T16" fmla="*/ 97 w 114"/>
              <a:gd name="T17" fmla="*/ 37 h 115"/>
              <a:gd name="T18" fmla="*/ 105 w 114"/>
              <a:gd name="T19" fmla="*/ 25 h 115"/>
              <a:gd name="T20" fmla="*/ 89 w 114"/>
              <a:gd name="T21" fmla="*/ 9 h 115"/>
              <a:gd name="T22" fmla="*/ 77 w 114"/>
              <a:gd name="T23" fmla="*/ 17 h 115"/>
              <a:gd name="T24" fmla="*/ 71 w 114"/>
              <a:gd name="T25" fmla="*/ 14 h 115"/>
              <a:gd name="T26" fmla="*/ 68 w 114"/>
              <a:gd name="T27" fmla="*/ 0 h 115"/>
              <a:gd name="T28" fmla="*/ 57 w 114"/>
              <a:gd name="T29" fmla="*/ 0 h 115"/>
              <a:gd name="T30" fmla="*/ 45 w 114"/>
              <a:gd name="T31" fmla="*/ 0 h 115"/>
              <a:gd name="T32" fmla="*/ 43 w 114"/>
              <a:gd name="T33" fmla="*/ 14 h 115"/>
              <a:gd name="T34" fmla="*/ 36 w 114"/>
              <a:gd name="T35" fmla="*/ 17 h 115"/>
              <a:gd name="T36" fmla="*/ 25 w 114"/>
              <a:gd name="T37" fmla="*/ 9 h 115"/>
              <a:gd name="T38" fmla="*/ 8 w 114"/>
              <a:gd name="T39" fmla="*/ 25 h 115"/>
              <a:gd name="T40" fmla="*/ 16 w 114"/>
              <a:gd name="T41" fmla="*/ 37 h 115"/>
              <a:gd name="T42" fmla="*/ 14 w 114"/>
              <a:gd name="T43" fmla="*/ 43 h 115"/>
              <a:gd name="T44" fmla="*/ 0 w 114"/>
              <a:gd name="T45" fmla="*/ 46 h 115"/>
              <a:gd name="T46" fmla="*/ 0 w 114"/>
              <a:gd name="T47" fmla="*/ 69 h 115"/>
              <a:gd name="T48" fmla="*/ 14 w 114"/>
              <a:gd name="T49" fmla="*/ 71 h 115"/>
              <a:gd name="T50" fmla="*/ 16 w 114"/>
              <a:gd name="T51" fmla="*/ 78 h 115"/>
              <a:gd name="T52" fmla="*/ 8 w 114"/>
              <a:gd name="T53" fmla="*/ 90 h 115"/>
              <a:gd name="T54" fmla="*/ 25 w 114"/>
              <a:gd name="T55" fmla="*/ 106 h 115"/>
              <a:gd name="T56" fmla="*/ 36 w 114"/>
              <a:gd name="T57" fmla="*/ 98 h 115"/>
              <a:gd name="T58" fmla="*/ 43 w 114"/>
              <a:gd name="T59" fmla="*/ 100 h 115"/>
              <a:gd name="T60" fmla="*/ 45 w 114"/>
              <a:gd name="T61" fmla="*/ 115 h 115"/>
              <a:gd name="T62" fmla="*/ 57 w 114"/>
              <a:gd name="T63" fmla="*/ 115 h 115"/>
              <a:gd name="T64" fmla="*/ 68 w 114"/>
              <a:gd name="T65" fmla="*/ 115 h 115"/>
              <a:gd name="T66" fmla="*/ 71 w 114"/>
              <a:gd name="T67" fmla="*/ 100 h 115"/>
              <a:gd name="T68" fmla="*/ 77 w 114"/>
              <a:gd name="T69" fmla="*/ 98 h 115"/>
              <a:gd name="T70" fmla="*/ 89 w 114"/>
              <a:gd name="T71" fmla="*/ 106 h 115"/>
              <a:gd name="T72" fmla="*/ 105 w 114"/>
              <a:gd name="T73" fmla="*/ 90 h 115"/>
              <a:gd name="T74" fmla="*/ 97 w 114"/>
              <a:gd name="T75" fmla="*/ 78 h 115"/>
              <a:gd name="T76" fmla="*/ 100 w 114"/>
              <a:gd name="T77" fmla="*/ 71 h 115"/>
              <a:gd name="T78" fmla="*/ 114 w 114"/>
              <a:gd name="T79" fmla="*/ 6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4" h="115">
                <a:moveTo>
                  <a:pt x="57" y="92"/>
                </a:moveTo>
                <a:cubicBezTo>
                  <a:pt x="38" y="92"/>
                  <a:pt x="22" y="76"/>
                  <a:pt x="22" y="57"/>
                </a:cubicBezTo>
                <a:cubicBezTo>
                  <a:pt x="22" y="38"/>
                  <a:pt x="38" y="23"/>
                  <a:pt x="57" y="23"/>
                </a:cubicBezTo>
                <a:cubicBezTo>
                  <a:pt x="76" y="23"/>
                  <a:pt x="91" y="38"/>
                  <a:pt x="91" y="57"/>
                </a:cubicBezTo>
                <a:cubicBezTo>
                  <a:pt x="91" y="76"/>
                  <a:pt x="76" y="92"/>
                  <a:pt x="57" y="92"/>
                </a:cubicBezTo>
                <a:close/>
                <a:moveTo>
                  <a:pt x="114" y="69"/>
                </a:moveTo>
                <a:cubicBezTo>
                  <a:pt x="114" y="46"/>
                  <a:pt x="114" y="46"/>
                  <a:pt x="114" y="46"/>
                </a:cubicBezTo>
                <a:cubicBezTo>
                  <a:pt x="100" y="43"/>
                  <a:pt x="100" y="43"/>
                  <a:pt x="100" y="43"/>
                </a:cubicBezTo>
                <a:cubicBezTo>
                  <a:pt x="99" y="41"/>
                  <a:pt x="98" y="39"/>
                  <a:pt x="97" y="37"/>
                </a:cubicBezTo>
                <a:cubicBezTo>
                  <a:pt x="105" y="25"/>
                  <a:pt x="105" y="25"/>
                  <a:pt x="105" y="25"/>
                </a:cubicBezTo>
                <a:cubicBezTo>
                  <a:pt x="89" y="9"/>
                  <a:pt x="89" y="9"/>
                  <a:pt x="89" y="9"/>
                </a:cubicBezTo>
                <a:cubicBezTo>
                  <a:pt x="77" y="17"/>
                  <a:pt x="77" y="17"/>
                  <a:pt x="77" y="17"/>
                </a:cubicBezTo>
                <a:cubicBezTo>
                  <a:pt x="75" y="16"/>
                  <a:pt x="73" y="15"/>
                  <a:pt x="71" y="14"/>
                </a:cubicBezTo>
                <a:cubicBezTo>
                  <a:pt x="68" y="0"/>
                  <a:pt x="68" y="0"/>
                  <a:pt x="6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3" y="14"/>
                  <a:pt x="43" y="14"/>
                  <a:pt x="43" y="14"/>
                </a:cubicBezTo>
                <a:cubicBezTo>
                  <a:pt x="40" y="15"/>
                  <a:pt x="38" y="16"/>
                  <a:pt x="36" y="17"/>
                </a:cubicBezTo>
                <a:cubicBezTo>
                  <a:pt x="25" y="9"/>
                  <a:pt x="25" y="9"/>
                  <a:pt x="25" y="9"/>
                </a:cubicBezTo>
                <a:cubicBezTo>
                  <a:pt x="8" y="25"/>
                  <a:pt x="8" y="25"/>
                  <a:pt x="8" y="25"/>
                </a:cubicBezTo>
                <a:cubicBezTo>
                  <a:pt x="16" y="37"/>
                  <a:pt x="16" y="37"/>
                  <a:pt x="16" y="37"/>
                </a:cubicBezTo>
                <a:cubicBezTo>
                  <a:pt x="15" y="39"/>
                  <a:pt x="14" y="41"/>
                  <a:pt x="14" y="43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69"/>
                  <a:pt x="0" y="69"/>
                  <a:pt x="0" y="69"/>
                </a:cubicBezTo>
                <a:cubicBezTo>
                  <a:pt x="14" y="71"/>
                  <a:pt x="14" y="71"/>
                  <a:pt x="14" y="71"/>
                </a:cubicBezTo>
                <a:cubicBezTo>
                  <a:pt x="14" y="74"/>
                  <a:pt x="15" y="76"/>
                  <a:pt x="16" y="78"/>
                </a:cubicBezTo>
                <a:cubicBezTo>
                  <a:pt x="8" y="90"/>
                  <a:pt x="8" y="90"/>
                  <a:pt x="8" y="90"/>
                </a:cubicBezTo>
                <a:cubicBezTo>
                  <a:pt x="25" y="106"/>
                  <a:pt x="25" y="106"/>
                  <a:pt x="25" y="106"/>
                </a:cubicBezTo>
                <a:cubicBezTo>
                  <a:pt x="36" y="98"/>
                  <a:pt x="36" y="98"/>
                  <a:pt x="36" y="98"/>
                </a:cubicBezTo>
                <a:cubicBezTo>
                  <a:pt x="38" y="99"/>
                  <a:pt x="40" y="100"/>
                  <a:pt x="43" y="100"/>
                </a:cubicBezTo>
                <a:cubicBezTo>
                  <a:pt x="45" y="115"/>
                  <a:pt x="45" y="115"/>
                  <a:pt x="45" y="115"/>
                </a:cubicBezTo>
                <a:cubicBezTo>
                  <a:pt x="57" y="115"/>
                  <a:pt x="57" y="115"/>
                  <a:pt x="57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71" y="100"/>
                  <a:pt x="71" y="100"/>
                  <a:pt x="71" y="100"/>
                </a:cubicBezTo>
                <a:cubicBezTo>
                  <a:pt x="73" y="100"/>
                  <a:pt x="75" y="99"/>
                  <a:pt x="77" y="98"/>
                </a:cubicBezTo>
                <a:cubicBezTo>
                  <a:pt x="89" y="106"/>
                  <a:pt x="89" y="106"/>
                  <a:pt x="89" y="106"/>
                </a:cubicBezTo>
                <a:cubicBezTo>
                  <a:pt x="105" y="90"/>
                  <a:pt x="105" y="90"/>
                  <a:pt x="105" y="90"/>
                </a:cubicBezTo>
                <a:cubicBezTo>
                  <a:pt x="97" y="78"/>
                  <a:pt x="97" y="78"/>
                  <a:pt x="97" y="78"/>
                </a:cubicBezTo>
                <a:cubicBezTo>
                  <a:pt x="98" y="76"/>
                  <a:pt x="99" y="74"/>
                  <a:pt x="100" y="71"/>
                </a:cubicBezTo>
                <a:cubicBezTo>
                  <a:pt x="114" y="69"/>
                  <a:pt x="114" y="69"/>
                  <a:pt x="114" y="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grpSp>
        <p:nvGrpSpPr>
          <p:cNvPr id="194" name="Group 67"/>
          <p:cNvGrpSpPr/>
          <p:nvPr/>
        </p:nvGrpSpPr>
        <p:grpSpPr>
          <a:xfrm>
            <a:off x="5660275" y="3608326"/>
            <a:ext cx="2047143" cy="2598148"/>
            <a:chOff x="5660275" y="3608326"/>
            <a:chExt cx="2047143" cy="2598148"/>
          </a:xfrm>
        </p:grpSpPr>
        <p:sp>
          <p:nvSpPr>
            <p:cNvPr id="1049627" name="Freeform 28"/>
            <p:cNvSpPr/>
            <p:nvPr/>
          </p:nvSpPr>
          <p:spPr bwMode="auto">
            <a:xfrm>
              <a:off x="6370079" y="3608326"/>
              <a:ext cx="1337339" cy="1777378"/>
            </a:xfrm>
            <a:custGeom>
              <a:avLst/>
              <a:gdLst>
                <a:gd name="T0" fmla="*/ 11 w 349"/>
                <a:gd name="T1" fmla="*/ 460 h 464"/>
                <a:gd name="T2" fmla="*/ 348 w 349"/>
                <a:gd name="T3" fmla="*/ 10 h 464"/>
                <a:gd name="T4" fmla="*/ 347 w 349"/>
                <a:gd name="T5" fmla="*/ 2 h 464"/>
                <a:gd name="T6" fmla="*/ 339 w 349"/>
                <a:gd name="T7" fmla="*/ 2 h 464"/>
                <a:gd name="T8" fmla="*/ 3 w 349"/>
                <a:gd name="T9" fmla="*/ 257 h 464"/>
                <a:gd name="T10" fmla="*/ 0 w 349"/>
                <a:gd name="T11" fmla="*/ 262 h 464"/>
                <a:gd name="T12" fmla="*/ 0 w 349"/>
                <a:gd name="T13" fmla="*/ 457 h 464"/>
                <a:gd name="T14" fmla="*/ 6 w 349"/>
                <a:gd name="T15" fmla="*/ 463 h 464"/>
                <a:gd name="T16" fmla="*/ 12 w 349"/>
                <a:gd name="T17" fmla="*/ 457 h 464"/>
                <a:gd name="T18" fmla="*/ 12 w 349"/>
                <a:gd name="T19" fmla="*/ 265 h 464"/>
                <a:gd name="T20" fmla="*/ 312 w 349"/>
                <a:gd name="T21" fmla="*/ 37 h 464"/>
                <a:gd name="T22" fmla="*/ 2 w 349"/>
                <a:gd name="T23" fmla="*/ 453 h 464"/>
                <a:gd name="T24" fmla="*/ 3 w 349"/>
                <a:gd name="T25" fmla="*/ 462 h 464"/>
                <a:gd name="T26" fmla="*/ 11 w 349"/>
                <a:gd name="T27" fmla="*/ 46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9" h="464">
                  <a:moveTo>
                    <a:pt x="11" y="460"/>
                  </a:moveTo>
                  <a:cubicBezTo>
                    <a:pt x="348" y="10"/>
                    <a:pt x="348" y="10"/>
                    <a:pt x="348" y="10"/>
                  </a:cubicBezTo>
                  <a:cubicBezTo>
                    <a:pt x="349" y="8"/>
                    <a:pt x="349" y="4"/>
                    <a:pt x="347" y="2"/>
                  </a:cubicBezTo>
                  <a:cubicBezTo>
                    <a:pt x="345" y="0"/>
                    <a:pt x="341" y="0"/>
                    <a:pt x="339" y="2"/>
                  </a:cubicBezTo>
                  <a:cubicBezTo>
                    <a:pt x="3" y="257"/>
                    <a:pt x="3" y="257"/>
                    <a:pt x="3" y="257"/>
                  </a:cubicBezTo>
                  <a:cubicBezTo>
                    <a:pt x="1" y="258"/>
                    <a:pt x="0" y="260"/>
                    <a:pt x="0" y="262"/>
                  </a:cubicBezTo>
                  <a:cubicBezTo>
                    <a:pt x="0" y="457"/>
                    <a:pt x="0" y="457"/>
                    <a:pt x="0" y="457"/>
                  </a:cubicBezTo>
                  <a:cubicBezTo>
                    <a:pt x="0" y="460"/>
                    <a:pt x="3" y="463"/>
                    <a:pt x="6" y="463"/>
                  </a:cubicBezTo>
                  <a:cubicBezTo>
                    <a:pt x="10" y="463"/>
                    <a:pt x="12" y="460"/>
                    <a:pt x="12" y="457"/>
                  </a:cubicBezTo>
                  <a:cubicBezTo>
                    <a:pt x="12" y="265"/>
                    <a:pt x="12" y="265"/>
                    <a:pt x="12" y="265"/>
                  </a:cubicBezTo>
                  <a:cubicBezTo>
                    <a:pt x="312" y="37"/>
                    <a:pt x="312" y="37"/>
                    <a:pt x="312" y="37"/>
                  </a:cubicBezTo>
                  <a:cubicBezTo>
                    <a:pt x="2" y="453"/>
                    <a:pt x="2" y="453"/>
                    <a:pt x="2" y="453"/>
                  </a:cubicBezTo>
                  <a:cubicBezTo>
                    <a:pt x="0" y="456"/>
                    <a:pt x="0" y="460"/>
                    <a:pt x="3" y="462"/>
                  </a:cubicBezTo>
                  <a:cubicBezTo>
                    <a:pt x="5" y="464"/>
                    <a:pt x="9" y="463"/>
                    <a:pt x="11" y="460"/>
                  </a:cubicBez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629" name="Freeform 29"/>
            <p:cNvSpPr/>
            <p:nvPr/>
          </p:nvSpPr>
          <p:spPr bwMode="auto">
            <a:xfrm>
              <a:off x="6370079" y="3971837"/>
              <a:ext cx="1065662" cy="809290"/>
            </a:xfrm>
            <a:custGeom>
              <a:avLst/>
              <a:gdLst>
                <a:gd name="T0" fmla="*/ 4 w 278"/>
                <a:gd name="T1" fmla="*/ 172 h 211"/>
                <a:gd name="T2" fmla="*/ 122 w 278"/>
                <a:gd name="T3" fmla="*/ 210 h 211"/>
                <a:gd name="T4" fmla="*/ 127 w 278"/>
                <a:gd name="T5" fmla="*/ 210 h 211"/>
                <a:gd name="T6" fmla="*/ 130 w 278"/>
                <a:gd name="T7" fmla="*/ 205 h 211"/>
                <a:gd name="T8" fmla="*/ 130 w 278"/>
                <a:gd name="T9" fmla="*/ 84 h 211"/>
                <a:gd name="T10" fmla="*/ 219 w 278"/>
                <a:gd name="T11" fmla="*/ 84 h 211"/>
                <a:gd name="T12" fmla="*/ 223 w 278"/>
                <a:gd name="T13" fmla="*/ 82 h 211"/>
                <a:gd name="T14" fmla="*/ 225 w 278"/>
                <a:gd name="T15" fmla="*/ 78 h 211"/>
                <a:gd name="T16" fmla="*/ 225 w 278"/>
                <a:gd name="T17" fmla="*/ 12 h 211"/>
                <a:gd name="T18" fmla="*/ 272 w 278"/>
                <a:gd name="T19" fmla="*/ 12 h 211"/>
                <a:gd name="T20" fmla="*/ 278 w 278"/>
                <a:gd name="T21" fmla="*/ 6 h 211"/>
                <a:gd name="T22" fmla="*/ 272 w 278"/>
                <a:gd name="T23" fmla="*/ 0 h 211"/>
                <a:gd name="T24" fmla="*/ 219 w 278"/>
                <a:gd name="T25" fmla="*/ 0 h 211"/>
                <a:gd name="T26" fmla="*/ 214 w 278"/>
                <a:gd name="T27" fmla="*/ 1 h 211"/>
                <a:gd name="T28" fmla="*/ 213 w 278"/>
                <a:gd name="T29" fmla="*/ 6 h 211"/>
                <a:gd name="T30" fmla="*/ 213 w 278"/>
                <a:gd name="T31" fmla="*/ 72 h 211"/>
                <a:gd name="T32" fmla="*/ 124 w 278"/>
                <a:gd name="T33" fmla="*/ 72 h 211"/>
                <a:gd name="T34" fmla="*/ 119 w 278"/>
                <a:gd name="T35" fmla="*/ 73 h 211"/>
                <a:gd name="T36" fmla="*/ 118 w 278"/>
                <a:gd name="T37" fmla="*/ 78 h 211"/>
                <a:gd name="T38" fmla="*/ 118 w 278"/>
                <a:gd name="T39" fmla="*/ 196 h 211"/>
                <a:gd name="T40" fmla="*/ 8 w 278"/>
                <a:gd name="T41" fmla="*/ 161 h 211"/>
                <a:gd name="T42" fmla="*/ 1 w 278"/>
                <a:gd name="T43" fmla="*/ 165 h 211"/>
                <a:gd name="T44" fmla="*/ 4 w 278"/>
                <a:gd name="T45" fmla="*/ 172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8" h="211">
                  <a:moveTo>
                    <a:pt x="4" y="172"/>
                  </a:moveTo>
                  <a:cubicBezTo>
                    <a:pt x="122" y="210"/>
                    <a:pt x="122" y="210"/>
                    <a:pt x="122" y="210"/>
                  </a:cubicBezTo>
                  <a:cubicBezTo>
                    <a:pt x="124" y="211"/>
                    <a:pt x="126" y="211"/>
                    <a:pt x="127" y="210"/>
                  </a:cubicBezTo>
                  <a:cubicBezTo>
                    <a:pt x="129" y="208"/>
                    <a:pt x="130" y="207"/>
                    <a:pt x="130" y="205"/>
                  </a:cubicBezTo>
                  <a:cubicBezTo>
                    <a:pt x="130" y="84"/>
                    <a:pt x="130" y="84"/>
                    <a:pt x="130" y="84"/>
                  </a:cubicBezTo>
                  <a:cubicBezTo>
                    <a:pt x="219" y="84"/>
                    <a:pt x="219" y="84"/>
                    <a:pt x="219" y="84"/>
                  </a:cubicBezTo>
                  <a:cubicBezTo>
                    <a:pt x="220" y="84"/>
                    <a:pt x="222" y="83"/>
                    <a:pt x="223" y="82"/>
                  </a:cubicBezTo>
                  <a:cubicBezTo>
                    <a:pt x="224" y="81"/>
                    <a:pt x="225" y="79"/>
                    <a:pt x="225" y="78"/>
                  </a:cubicBezTo>
                  <a:cubicBezTo>
                    <a:pt x="225" y="12"/>
                    <a:pt x="225" y="12"/>
                    <a:pt x="225" y="12"/>
                  </a:cubicBezTo>
                  <a:cubicBezTo>
                    <a:pt x="272" y="12"/>
                    <a:pt x="272" y="12"/>
                    <a:pt x="272" y="12"/>
                  </a:cubicBezTo>
                  <a:cubicBezTo>
                    <a:pt x="276" y="12"/>
                    <a:pt x="278" y="9"/>
                    <a:pt x="278" y="6"/>
                  </a:cubicBezTo>
                  <a:cubicBezTo>
                    <a:pt x="278" y="2"/>
                    <a:pt x="276" y="0"/>
                    <a:pt x="272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17" y="0"/>
                    <a:pt x="215" y="0"/>
                    <a:pt x="214" y="1"/>
                  </a:cubicBezTo>
                  <a:cubicBezTo>
                    <a:pt x="213" y="2"/>
                    <a:pt x="213" y="4"/>
                    <a:pt x="213" y="6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2" y="72"/>
                    <a:pt x="121" y="72"/>
                    <a:pt x="119" y="73"/>
                  </a:cubicBezTo>
                  <a:cubicBezTo>
                    <a:pt x="118" y="74"/>
                    <a:pt x="118" y="76"/>
                    <a:pt x="118" y="78"/>
                  </a:cubicBezTo>
                  <a:cubicBezTo>
                    <a:pt x="118" y="196"/>
                    <a:pt x="118" y="196"/>
                    <a:pt x="118" y="196"/>
                  </a:cubicBezTo>
                  <a:cubicBezTo>
                    <a:pt x="8" y="161"/>
                    <a:pt x="8" y="161"/>
                    <a:pt x="8" y="161"/>
                  </a:cubicBezTo>
                  <a:cubicBezTo>
                    <a:pt x="5" y="160"/>
                    <a:pt x="2" y="162"/>
                    <a:pt x="1" y="165"/>
                  </a:cubicBezTo>
                  <a:cubicBezTo>
                    <a:pt x="0" y="168"/>
                    <a:pt x="1" y="171"/>
                    <a:pt x="4" y="172"/>
                  </a:cubicBez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631" name="Freeform 30"/>
            <p:cNvSpPr/>
            <p:nvPr/>
          </p:nvSpPr>
          <p:spPr bwMode="auto">
            <a:xfrm>
              <a:off x="5690887" y="4331522"/>
              <a:ext cx="61223" cy="1874952"/>
            </a:xfrm>
            <a:custGeom>
              <a:avLst/>
              <a:gdLst>
                <a:gd name="T0" fmla="*/ 32 w 32"/>
                <a:gd name="T1" fmla="*/ 980 h 980"/>
                <a:gd name="T2" fmla="*/ 0 w 32"/>
                <a:gd name="T3" fmla="*/ 980 h 980"/>
                <a:gd name="T4" fmla="*/ 0 w 32"/>
                <a:gd name="T5" fmla="*/ 0 h 980"/>
                <a:gd name="T6" fmla="*/ 32 w 32"/>
                <a:gd name="T7" fmla="*/ 0 h 980"/>
                <a:gd name="T8" fmla="*/ 32 w 32"/>
                <a:gd name="T9" fmla="*/ 980 h 980"/>
                <a:gd name="T10" fmla="*/ 32 w 32"/>
                <a:gd name="T11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980">
                  <a:moveTo>
                    <a:pt x="32" y="980"/>
                  </a:moveTo>
                  <a:lnTo>
                    <a:pt x="0" y="980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980"/>
                  </a:lnTo>
                  <a:lnTo>
                    <a:pt x="32" y="980"/>
                  </a:ln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633" name="Freeform 31"/>
            <p:cNvSpPr/>
            <p:nvPr/>
          </p:nvSpPr>
          <p:spPr bwMode="auto">
            <a:xfrm>
              <a:off x="5702366" y="4346827"/>
              <a:ext cx="709804" cy="713630"/>
            </a:xfrm>
            <a:custGeom>
              <a:avLst/>
              <a:gdLst>
                <a:gd name="T0" fmla="*/ 371 w 371"/>
                <a:gd name="T1" fmla="*/ 351 h 373"/>
                <a:gd name="T2" fmla="*/ 347 w 371"/>
                <a:gd name="T3" fmla="*/ 373 h 373"/>
                <a:gd name="T4" fmla="*/ 0 w 371"/>
                <a:gd name="T5" fmla="*/ 22 h 373"/>
                <a:gd name="T6" fmla="*/ 22 w 371"/>
                <a:gd name="T7" fmla="*/ 0 h 373"/>
                <a:gd name="T8" fmla="*/ 371 w 371"/>
                <a:gd name="T9" fmla="*/ 351 h 373"/>
                <a:gd name="T10" fmla="*/ 371 w 371"/>
                <a:gd name="T11" fmla="*/ 351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373">
                  <a:moveTo>
                    <a:pt x="371" y="351"/>
                  </a:moveTo>
                  <a:lnTo>
                    <a:pt x="347" y="373"/>
                  </a:lnTo>
                  <a:lnTo>
                    <a:pt x="0" y="22"/>
                  </a:lnTo>
                  <a:lnTo>
                    <a:pt x="22" y="0"/>
                  </a:lnTo>
                  <a:lnTo>
                    <a:pt x="371" y="351"/>
                  </a:lnTo>
                  <a:lnTo>
                    <a:pt x="371" y="351"/>
                  </a:ln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635" name="Freeform 32"/>
            <p:cNvSpPr/>
            <p:nvPr/>
          </p:nvSpPr>
          <p:spPr bwMode="auto">
            <a:xfrm>
              <a:off x="6362426" y="4331522"/>
              <a:ext cx="61223" cy="1874952"/>
            </a:xfrm>
            <a:custGeom>
              <a:avLst/>
              <a:gdLst>
                <a:gd name="T0" fmla="*/ 32 w 32"/>
                <a:gd name="T1" fmla="*/ 980 h 980"/>
                <a:gd name="T2" fmla="*/ 0 w 32"/>
                <a:gd name="T3" fmla="*/ 980 h 980"/>
                <a:gd name="T4" fmla="*/ 0 w 32"/>
                <a:gd name="T5" fmla="*/ 0 h 980"/>
                <a:gd name="T6" fmla="*/ 32 w 32"/>
                <a:gd name="T7" fmla="*/ 0 h 980"/>
                <a:gd name="T8" fmla="*/ 32 w 32"/>
                <a:gd name="T9" fmla="*/ 980 h 980"/>
                <a:gd name="T10" fmla="*/ 32 w 32"/>
                <a:gd name="T11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980">
                  <a:moveTo>
                    <a:pt x="32" y="980"/>
                  </a:moveTo>
                  <a:lnTo>
                    <a:pt x="0" y="980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980"/>
                  </a:lnTo>
                  <a:lnTo>
                    <a:pt x="32" y="980"/>
                  </a:ln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637" name="Freeform 33"/>
            <p:cNvSpPr/>
            <p:nvPr/>
          </p:nvSpPr>
          <p:spPr bwMode="auto">
            <a:xfrm>
              <a:off x="5702366" y="4346827"/>
              <a:ext cx="709804" cy="713630"/>
            </a:xfrm>
            <a:custGeom>
              <a:avLst/>
              <a:gdLst>
                <a:gd name="T0" fmla="*/ 0 w 371"/>
                <a:gd name="T1" fmla="*/ 351 h 373"/>
                <a:gd name="T2" fmla="*/ 22 w 371"/>
                <a:gd name="T3" fmla="*/ 373 h 373"/>
                <a:gd name="T4" fmla="*/ 371 w 371"/>
                <a:gd name="T5" fmla="*/ 22 h 373"/>
                <a:gd name="T6" fmla="*/ 347 w 371"/>
                <a:gd name="T7" fmla="*/ 0 h 373"/>
                <a:gd name="T8" fmla="*/ 0 w 371"/>
                <a:gd name="T9" fmla="*/ 351 h 373"/>
                <a:gd name="T10" fmla="*/ 0 w 371"/>
                <a:gd name="T11" fmla="*/ 351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373">
                  <a:moveTo>
                    <a:pt x="0" y="351"/>
                  </a:moveTo>
                  <a:lnTo>
                    <a:pt x="22" y="373"/>
                  </a:lnTo>
                  <a:lnTo>
                    <a:pt x="371" y="22"/>
                  </a:lnTo>
                  <a:lnTo>
                    <a:pt x="347" y="0"/>
                  </a:lnTo>
                  <a:lnTo>
                    <a:pt x="0" y="351"/>
                  </a:lnTo>
                  <a:lnTo>
                    <a:pt x="0" y="351"/>
                  </a:ln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639" name="Freeform 34"/>
            <p:cNvSpPr/>
            <p:nvPr/>
          </p:nvSpPr>
          <p:spPr bwMode="auto">
            <a:xfrm>
              <a:off x="5721498" y="5048978"/>
              <a:ext cx="671539" cy="61223"/>
            </a:xfrm>
            <a:custGeom>
              <a:avLst/>
              <a:gdLst>
                <a:gd name="T0" fmla="*/ 351 w 351"/>
                <a:gd name="T1" fmla="*/ 0 h 32"/>
                <a:gd name="T2" fmla="*/ 351 w 351"/>
                <a:gd name="T3" fmla="*/ 32 h 32"/>
                <a:gd name="T4" fmla="*/ 0 w 351"/>
                <a:gd name="T5" fmla="*/ 32 h 32"/>
                <a:gd name="T6" fmla="*/ 0 w 351"/>
                <a:gd name="T7" fmla="*/ 0 h 32"/>
                <a:gd name="T8" fmla="*/ 351 w 351"/>
                <a:gd name="T9" fmla="*/ 0 h 32"/>
                <a:gd name="T10" fmla="*/ 351 w 351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1" h="32">
                  <a:moveTo>
                    <a:pt x="351" y="0"/>
                  </a:moveTo>
                  <a:lnTo>
                    <a:pt x="351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351" y="0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641" name="Freeform 35"/>
            <p:cNvSpPr/>
            <p:nvPr/>
          </p:nvSpPr>
          <p:spPr bwMode="auto">
            <a:xfrm>
              <a:off x="5702366" y="5098721"/>
              <a:ext cx="709804" cy="713630"/>
            </a:xfrm>
            <a:custGeom>
              <a:avLst/>
              <a:gdLst>
                <a:gd name="T0" fmla="*/ 371 w 371"/>
                <a:gd name="T1" fmla="*/ 351 h 373"/>
                <a:gd name="T2" fmla="*/ 347 w 371"/>
                <a:gd name="T3" fmla="*/ 373 h 373"/>
                <a:gd name="T4" fmla="*/ 0 w 371"/>
                <a:gd name="T5" fmla="*/ 22 h 373"/>
                <a:gd name="T6" fmla="*/ 22 w 371"/>
                <a:gd name="T7" fmla="*/ 0 h 373"/>
                <a:gd name="T8" fmla="*/ 371 w 371"/>
                <a:gd name="T9" fmla="*/ 351 h 373"/>
                <a:gd name="T10" fmla="*/ 371 w 371"/>
                <a:gd name="T11" fmla="*/ 351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373">
                  <a:moveTo>
                    <a:pt x="371" y="351"/>
                  </a:moveTo>
                  <a:lnTo>
                    <a:pt x="347" y="373"/>
                  </a:lnTo>
                  <a:lnTo>
                    <a:pt x="0" y="22"/>
                  </a:lnTo>
                  <a:lnTo>
                    <a:pt x="22" y="0"/>
                  </a:lnTo>
                  <a:lnTo>
                    <a:pt x="371" y="351"/>
                  </a:lnTo>
                  <a:lnTo>
                    <a:pt x="371" y="351"/>
                  </a:ln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643" name="Freeform 36"/>
            <p:cNvSpPr/>
            <p:nvPr/>
          </p:nvSpPr>
          <p:spPr bwMode="auto">
            <a:xfrm>
              <a:off x="5702366" y="5098721"/>
              <a:ext cx="709804" cy="713630"/>
            </a:xfrm>
            <a:custGeom>
              <a:avLst/>
              <a:gdLst>
                <a:gd name="T0" fmla="*/ 0 w 371"/>
                <a:gd name="T1" fmla="*/ 351 h 373"/>
                <a:gd name="T2" fmla="*/ 22 w 371"/>
                <a:gd name="T3" fmla="*/ 373 h 373"/>
                <a:gd name="T4" fmla="*/ 371 w 371"/>
                <a:gd name="T5" fmla="*/ 22 h 373"/>
                <a:gd name="T6" fmla="*/ 347 w 371"/>
                <a:gd name="T7" fmla="*/ 0 h 373"/>
                <a:gd name="T8" fmla="*/ 0 w 371"/>
                <a:gd name="T9" fmla="*/ 351 h 373"/>
                <a:gd name="T10" fmla="*/ 0 w 371"/>
                <a:gd name="T11" fmla="*/ 351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373">
                  <a:moveTo>
                    <a:pt x="0" y="351"/>
                  </a:moveTo>
                  <a:lnTo>
                    <a:pt x="22" y="373"/>
                  </a:lnTo>
                  <a:lnTo>
                    <a:pt x="371" y="22"/>
                  </a:lnTo>
                  <a:lnTo>
                    <a:pt x="347" y="0"/>
                  </a:lnTo>
                  <a:lnTo>
                    <a:pt x="0" y="351"/>
                  </a:lnTo>
                  <a:lnTo>
                    <a:pt x="0" y="351"/>
                  </a:ln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645" name="Freeform 37"/>
            <p:cNvSpPr/>
            <p:nvPr/>
          </p:nvSpPr>
          <p:spPr bwMode="auto">
            <a:xfrm>
              <a:off x="5721498" y="5793219"/>
              <a:ext cx="671539" cy="61223"/>
            </a:xfrm>
            <a:custGeom>
              <a:avLst/>
              <a:gdLst>
                <a:gd name="T0" fmla="*/ 351 w 351"/>
                <a:gd name="T1" fmla="*/ 0 h 32"/>
                <a:gd name="T2" fmla="*/ 351 w 351"/>
                <a:gd name="T3" fmla="*/ 32 h 32"/>
                <a:gd name="T4" fmla="*/ 0 w 351"/>
                <a:gd name="T5" fmla="*/ 32 h 32"/>
                <a:gd name="T6" fmla="*/ 0 w 351"/>
                <a:gd name="T7" fmla="*/ 0 h 32"/>
                <a:gd name="T8" fmla="*/ 351 w 351"/>
                <a:gd name="T9" fmla="*/ 0 h 32"/>
                <a:gd name="T10" fmla="*/ 351 w 351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1" h="32">
                  <a:moveTo>
                    <a:pt x="351" y="0"/>
                  </a:moveTo>
                  <a:lnTo>
                    <a:pt x="351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351" y="0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647" name="Freeform 38"/>
            <p:cNvSpPr/>
            <p:nvPr/>
          </p:nvSpPr>
          <p:spPr bwMode="auto">
            <a:xfrm>
              <a:off x="5660275" y="4327695"/>
              <a:ext cx="790159" cy="61223"/>
            </a:xfrm>
            <a:custGeom>
              <a:avLst/>
              <a:gdLst>
                <a:gd name="T0" fmla="*/ 0 w 413"/>
                <a:gd name="T1" fmla="*/ 32 h 32"/>
                <a:gd name="T2" fmla="*/ 0 w 413"/>
                <a:gd name="T3" fmla="*/ 0 h 32"/>
                <a:gd name="T4" fmla="*/ 413 w 413"/>
                <a:gd name="T5" fmla="*/ 0 h 32"/>
                <a:gd name="T6" fmla="*/ 413 w 413"/>
                <a:gd name="T7" fmla="*/ 32 h 32"/>
                <a:gd name="T8" fmla="*/ 0 w 413"/>
                <a:gd name="T9" fmla="*/ 32 h 32"/>
                <a:gd name="T10" fmla="*/ 0 w 413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3" h="32">
                  <a:moveTo>
                    <a:pt x="0" y="32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413" y="32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649" name="Freeform 39"/>
            <p:cNvSpPr/>
            <p:nvPr/>
          </p:nvSpPr>
          <p:spPr bwMode="auto">
            <a:xfrm>
              <a:off x="5664102" y="4239687"/>
              <a:ext cx="786332" cy="22959"/>
            </a:xfrm>
            <a:custGeom>
              <a:avLst/>
              <a:gdLst>
                <a:gd name="T0" fmla="*/ 411 w 411"/>
                <a:gd name="T1" fmla="*/ 0 h 12"/>
                <a:gd name="T2" fmla="*/ 0 w 411"/>
                <a:gd name="T3" fmla="*/ 0 h 12"/>
                <a:gd name="T4" fmla="*/ 0 w 411"/>
                <a:gd name="T5" fmla="*/ 12 h 12"/>
                <a:gd name="T6" fmla="*/ 411 w 411"/>
                <a:gd name="T7" fmla="*/ 12 h 12"/>
                <a:gd name="T8" fmla="*/ 411 w 411"/>
                <a:gd name="T9" fmla="*/ 0 h 12"/>
                <a:gd name="T10" fmla="*/ 411 w 41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1" h="12">
                  <a:moveTo>
                    <a:pt x="41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411" y="12"/>
                  </a:lnTo>
                  <a:lnTo>
                    <a:pt x="411" y="0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651" name="Freeform 40"/>
            <p:cNvSpPr/>
            <p:nvPr/>
          </p:nvSpPr>
          <p:spPr bwMode="auto">
            <a:xfrm>
              <a:off x="6385385" y="4239687"/>
              <a:ext cx="19132" cy="88008"/>
            </a:xfrm>
            <a:custGeom>
              <a:avLst/>
              <a:gdLst>
                <a:gd name="T0" fmla="*/ 0 w 10"/>
                <a:gd name="T1" fmla="*/ 46 h 46"/>
                <a:gd name="T2" fmla="*/ 10 w 10"/>
                <a:gd name="T3" fmla="*/ 46 h 46"/>
                <a:gd name="T4" fmla="*/ 10 w 10"/>
                <a:gd name="T5" fmla="*/ 0 h 46"/>
                <a:gd name="T6" fmla="*/ 0 w 10"/>
                <a:gd name="T7" fmla="*/ 0 h 46"/>
                <a:gd name="T8" fmla="*/ 0 w 10"/>
                <a:gd name="T9" fmla="*/ 46 h 46"/>
                <a:gd name="T10" fmla="*/ 0 w 10"/>
                <a:gd name="T1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46">
                  <a:moveTo>
                    <a:pt x="0" y="46"/>
                  </a:moveTo>
                  <a:lnTo>
                    <a:pt x="10" y="46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653" name="Freeform 41"/>
            <p:cNvSpPr/>
            <p:nvPr/>
          </p:nvSpPr>
          <p:spPr bwMode="auto">
            <a:xfrm>
              <a:off x="5710019" y="4239687"/>
              <a:ext cx="22959" cy="88008"/>
            </a:xfrm>
            <a:custGeom>
              <a:avLst/>
              <a:gdLst>
                <a:gd name="T0" fmla="*/ 0 w 12"/>
                <a:gd name="T1" fmla="*/ 46 h 46"/>
                <a:gd name="T2" fmla="*/ 12 w 12"/>
                <a:gd name="T3" fmla="*/ 46 h 46"/>
                <a:gd name="T4" fmla="*/ 12 w 12"/>
                <a:gd name="T5" fmla="*/ 0 h 46"/>
                <a:gd name="T6" fmla="*/ 0 w 12"/>
                <a:gd name="T7" fmla="*/ 0 h 46"/>
                <a:gd name="T8" fmla="*/ 0 w 12"/>
                <a:gd name="T9" fmla="*/ 46 h 46"/>
                <a:gd name="T10" fmla="*/ 0 w 12"/>
                <a:gd name="T1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6">
                  <a:moveTo>
                    <a:pt x="0" y="46"/>
                  </a:moveTo>
                  <a:lnTo>
                    <a:pt x="12" y="4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655" name="Freeform 42"/>
            <p:cNvSpPr/>
            <p:nvPr/>
          </p:nvSpPr>
          <p:spPr bwMode="auto">
            <a:xfrm>
              <a:off x="5935779" y="4239687"/>
              <a:ext cx="19132" cy="88008"/>
            </a:xfrm>
            <a:custGeom>
              <a:avLst/>
              <a:gdLst>
                <a:gd name="T0" fmla="*/ 0 w 10"/>
                <a:gd name="T1" fmla="*/ 46 h 46"/>
                <a:gd name="T2" fmla="*/ 10 w 10"/>
                <a:gd name="T3" fmla="*/ 46 h 46"/>
                <a:gd name="T4" fmla="*/ 10 w 10"/>
                <a:gd name="T5" fmla="*/ 0 h 46"/>
                <a:gd name="T6" fmla="*/ 0 w 10"/>
                <a:gd name="T7" fmla="*/ 0 h 46"/>
                <a:gd name="T8" fmla="*/ 0 w 10"/>
                <a:gd name="T9" fmla="*/ 46 h 46"/>
                <a:gd name="T10" fmla="*/ 0 w 10"/>
                <a:gd name="T1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46">
                  <a:moveTo>
                    <a:pt x="0" y="46"/>
                  </a:moveTo>
                  <a:lnTo>
                    <a:pt x="10" y="46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657" name="Freeform 43"/>
            <p:cNvSpPr/>
            <p:nvPr/>
          </p:nvSpPr>
          <p:spPr bwMode="auto">
            <a:xfrm>
              <a:off x="6157712" y="4239687"/>
              <a:ext cx="22959" cy="88008"/>
            </a:xfrm>
            <a:custGeom>
              <a:avLst/>
              <a:gdLst>
                <a:gd name="T0" fmla="*/ 0 w 12"/>
                <a:gd name="T1" fmla="*/ 46 h 46"/>
                <a:gd name="T2" fmla="*/ 12 w 12"/>
                <a:gd name="T3" fmla="*/ 46 h 46"/>
                <a:gd name="T4" fmla="*/ 12 w 12"/>
                <a:gd name="T5" fmla="*/ 0 h 46"/>
                <a:gd name="T6" fmla="*/ 0 w 12"/>
                <a:gd name="T7" fmla="*/ 0 h 46"/>
                <a:gd name="T8" fmla="*/ 0 w 12"/>
                <a:gd name="T9" fmla="*/ 46 h 46"/>
                <a:gd name="T10" fmla="*/ 0 w 12"/>
                <a:gd name="T1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6">
                  <a:moveTo>
                    <a:pt x="0" y="46"/>
                  </a:moveTo>
                  <a:lnTo>
                    <a:pt x="12" y="4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9659" name="Freeform 44"/>
            <p:cNvSpPr/>
            <p:nvPr/>
          </p:nvSpPr>
          <p:spPr bwMode="auto">
            <a:xfrm>
              <a:off x="7661501" y="3608326"/>
              <a:ext cx="45917" cy="1027397"/>
            </a:xfrm>
            <a:custGeom>
              <a:avLst/>
              <a:gdLst>
                <a:gd name="T0" fmla="*/ 0 w 12"/>
                <a:gd name="T1" fmla="*/ 6 h 268"/>
                <a:gd name="T2" fmla="*/ 0 w 12"/>
                <a:gd name="T3" fmla="*/ 262 h 268"/>
                <a:gd name="T4" fmla="*/ 6 w 12"/>
                <a:gd name="T5" fmla="*/ 268 h 268"/>
                <a:gd name="T6" fmla="*/ 12 w 12"/>
                <a:gd name="T7" fmla="*/ 262 h 268"/>
                <a:gd name="T8" fmla="*/ 12 w 12"/>
                <a:gd name="T9" fmla="*/ 6 h 268"/>
                <a:gd name="T10" fmla="*/ 6 w 12"/>
                <a:gd name="T11" fmla="*/ 0 h 268"/>
                <a:gd name="T12" fmla="*/ 0 w 12"/>
                <a:gd name="T13" fmla="*/ 6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8">
                  <a:moveTo>
                    <a:pt x="0" y="6"/>
                  </a:moveTo>
                  <a:cubicBezTo>
                    <a:pt x="0" y="262"/>
                    <a:pt x="0" y="262"/>
                    <a:pt x="0" y="262"/>
                  </a:cubicBezTo>
                  <a:cubicBezTo>
                    <a:pt x="0" y="265"/>
                    <a:pt x="2" y="268"/>
                    <a:pt x="6" y="268"/>
                  </a:cubicBezTo>
                  <a:cubicBezTo>
                    <a:pt x="9" y="268"/>
                    <a:pt x="12" y="265"/>
                    <a:pt x="12" y="262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</p:grpSp>
      <p:sp>
        <p:nvSpPr>
          <p:cNvPr id="1049661" name="Freeform 45"/>
          <p:cNvSpPr/>
          <p:nvPr/>
        </p:nvSpPr>
        <p:spPr bwMode="auto">
          <a:xfrm>
            <a:off x="7188936" y="4612764"/>
            <a:ext cx="1679805" cy="290809"/>
          </a:xfrm>
          <a:custGeom>
            <a:avLst/>
            <a:gdLst>
              <a:gd name="T0" fmla="*/ 28 w 438"/>
              <a:gd name="T1" fmla="*/ 76 h 76"/>
              <a:gd name="T2" fmla="*/ 410 w 438"/>
              <a:gd name="T3" fmla="*/ 76 h 76"/>
              <a:gd name="T4" fmla="*/ 438 w 438"/>
              <a:gd name="T5" fmla="*/ 47 h 76"/>
              <a:gd name="T6" fmla="*/ 438 w 438"/>
              <a:gd name="T7" fmla="*/ 28 h 76"/>
              <a:gd name="T8" fmla="*/ 410 w 438"/>
              <a:gd name="T9" fmla="*/ 0 h 76"/>
              <a:gd name="T10" fmla="*/ 28 w 438"/>
              <a:gd name="T11" fmla="*/ 0 h 76"/>
              <a:gd name="T12" fmla="*/ 0 w 438"/>
              <a:gd name="T13" fmla="*/ 28 h 76"/>
              <a:gd name="T14" fmla="*/ 0 w 438"/>
              <a:gd name="T15" fmla="*/ 47 h 76"/>
              <a:gd name="T16" fmla="*/ 28 w 438"/>
              <a:gd name="T1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76">
                <a:moveTo>
                  <a:pt x="28" y="76"/>
                </a:moveTo>
                <a:cubicBezTo>
                  <a:pt x="410" y="76"/>
                  <a:pt x="410" y="76"/>
                  <a:pt x="410" y="76"/>
                </a:cubicBezTo>
                <a:cubicBezTo>
                  <a:pt x="425" y="76"/>
                  <a:pt x="438" y="63"/>
                  <a:pt x="438" y="47"/>
                </a:cubicBezTo>
                <a:cubicBezTo>
                  <a:pt x="438" y="28"/>
                  <a:pt x="438" y="28"/>
                  <a:pt x="438" y="28"/>
                </a:cubicBezTo>
                <a:cubicBezTo>
                  <a:pt x="438" y="12"/>
                  <a:pt x="425" y="0"/>
                  <a:pt x="41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2" y="0"/>
                  <a:pt x="0" y="12"/>
                  <a:pt x="0" y="28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63"/>
                  <a:pt x="12" y="76"/>
                  <a:pt x="28" y="76"/>
                </a:cubicBezTo>
                <a:close/>
              </a:path>
            </a:pathLst>
          </a:custGeom>
          <a:solidFill>
            <a:srgbClr val="F15F5B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9663" name="Freeform 46"/>
          <p:cNvSpPr/>
          <p:nvPr/>
        </p:nvSpPr>
        <p:spPr bwMode="auto">
          <a:xfrm>
            <a:off x="8028839" y="4725644"/>
            <a:ext cx="683019" cy="65049"/>
          </a:xfrm>
          <a:custGeom>
            <a:avLst/>
            <a:gdLst>
              <a:gd name="T0" fmla="*/ 357 w 357"/>
              <a:gd name="T1" fmla="*/ 34 h 34"/>
              <a:gd name="T2" fmla="*/ 0 w 357"/>
              <a:gd name="T3" fmla="*/ 34 h 34"/>
              <a:gd name="T4" fmla="*/ 0 w 357"/>
              <a:gd name="T5" fmla="*/ 0 h 34"/>
              <a:gd name="T6" fmla="*/ 357 w 357"/>
              <a:gd name="T7" fmla="*/ 0 h 34"/>
              <a:gd name="T8" fmla="*/ 357 w 357"/>
              <a:gd name="T9" fmla="*/ 34 h 34"/>
              <a:gd name="T10" fmla="*/ 357 w 357"/>
              <a:gd name="T11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7" h="34">
                <a:moveTo>
                  <a:pt x="357" y="34"/>
                </a:moveTo>
                <a:lnTo>
                  <a:pt x="0" y="34"/>
                </a:lnTo>
                <a:lnTo>
                  <a:pt x="0" y="0"/>
                </a:lnTo>
                <a:lnTo>
                  <a:pt x="357" y="0"/>
                </a:lnTo>
                <a:lnTo>
                  <a:pt x="357" y="34"/>
                </a:lnTo>
                <a:lnTo>
                  <a:pt x="357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9665" name="Rectangle 47"/>
          <p:cNvSpPr>
            <a:spLocks noChangeArrowheads="1"/>
          </p:cNvSpPr>
          <p:nvPr/>
        </p:nvSpPr>
        <p:spPr bwMode="auto">
          <a:xfrm>
            <a:off x="7341994" y="4665835"/>
            <a:ext cx="431801" cy="177801"/>
          </a:xfrm>
          <a:prstGeom prst="rect"/>
          <a:noFill/>
          <a:ln>
            <a:noFill/>
          </a:ln>
        </p:spPr>
        <p:txBody>
          <a:bodyPr anchor="t" anchorCtr="0" bIns="0" compatLnSpc="1" lIns="0" numCol="1" rIns="0" tIns="0" vert="horz" wrap="none">
            <a:prstTxWarp prst="textNoShape"/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1" cap="none" dirty="0" sz="1200" i="0" kumimoji="0" lang="en-US" normalizeH="0" strike="noStrike" u="none">
                <a:ln>
                  <a:noFill/>
                </a:ln>
                <a:solidFill>
                  <a:srgbClr val="FFFFFF"/>
                </a:solidFill>
                <a:effectLst/>
                <a:latin typeface="Montserrat" panose="00000500000000000000" pitchFamily="50" charset="0"/>
              </a:rPr>
              <a:t>http://</a:t>
            </a: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9667" name="Oval 48"/>
          <p:cNvSpPr>
            <a:spLocks noChangeArrowheads="1"/>
          </p:cNvSpPr>
          <p:nvPr/>
        </p:nvSpPr>
        <p:spPr bwMode="auto">
          <a:xfrm>
            <a:off x="7627063" y="3593020"/>
            <a:ext cx="110967" cy="107140"/>
          </a:xfrm>
          <a:prstGeom prst="ellipse"/>
          <a:solidFill>
            <a:srgbClr val="F15F5B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9669" name="Freeform 49"/>
          <p:cNvSpPr/>
          <p:nvPr/>
        </p:nvSpPr>
        <p:spPr bwMode="auto">
          <a:xfrm>
            <a:off x="9808131" y="3899135"/>
            <a:ext cx="543354" cy="581618"/>
          </a:xfrm>
          <a:custGeom>
            <a:avLst/>
            <a:gdLst>
              <a:gd name="T0" fmla="*/ 70 w 142"/>
              <a:gd name="T1" fmla="*/ 0 h 152"/>
              <a:gd name="T2" fmla="*/ 23 w 142"/>
              <a:gd name="T3" fmla="*/ 24 h 152"/>
              <a:gd name="T4" fmla="*/ 13 w 142"/>
              <a:gd name="T5" fmla="*/ 71 h 152"/>
              <a:gd name="T6" fmla="*/ 84 w 142"/>
              <a:gd name="T7" fmla="*/ 152 h 152"/>
              <a:gd name="T8" fmla="*/ 78 w 142"/>
              <a:gd name="T9" fmla="*/ 66 h 152"/>
              <a:gd name="T10" fmla="*/ 112 w 142"/>
              <a:gd name="T11" fmla="*/ 47 h 152"/>
              <a:gd name="T12" fmla="*/ 70 w 142"/>
              <a:gd name="T1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" h="152">
                <a:moveTo>
                  <a:pt x="70" y="0"/>
                </a:moveTo>
                <a:cubicBezTo>
                  <a:pt x="23" y="24"/>
                  <a:pt x="23" y="24"/>
                  <a:pt x="23" y="24"/>
                </a:cubicBezTo>
                <a:cubicBezTo>
                  <a:pt x="5" y="33"/>
                  <a:pt x="0" y="56"/>
                  <a:pt x="13" y="71"/>
                </a:cubicBezTo>
                <a:cubicBezTo>
                  <a:pt x="84" y="152"/>
                  <a:pt x="84" y="152"/>
                  <a:pt x="84" y="152"/>
                </a:cubicBezTo>
                <a:cubicBezTo>
                  <a:pt x="84" y="152"/>
                  <a:pt x="142" y="95"/>
                  <a:pt x="78" y="66"/>
                </a:cubicBezTo>
                <a:cubicBezTo>
                  <a:pt x="112" y="47"/>
                  <a:pt x="112" y="47"/>
                  <a:pt x="112" y="47"/>
                </a:cubicBezTo>
                <a:cubicBezTo>
                  <a:pt x="70" y="0"/>
                  <a:pt x="70" y="0"/>
                  <a:pt x="70" y="0"/>
                </a:cubicBezTo>
                <a:close/>
              </a:path>
            </a:pathLst>
          </a:custGeom>
          <a:solidFill>
            <a:srgbClr val="F48057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9671" name="Freeform 50"/>
          <p:cNvSpPr/>
          <p:nvPr/>
        </p:nvSpPr>
        <p:spPr bwMode="auto">
          <a:xfrm>
            <a:off x="9800478" y="3753730"/>
            <a:ext cx="520395" cy="585444"/>
          </a:xfrm>
          <a:custGeom>
            <a:avLst/>
            <a:gdLst>
              <a:gd name="T0" fmla="*/ 76 w 136"/>
              <a:gd name="T1" fmla="*/ 0 h 153"/>
              <a:gd name="T2" fmla="*/ 26 w 136"/>
              <a:gd name="T3" fmla="*/ 18 h 153"/>
              <a:gd name="T4" fmla="*/ 11 w 136"/>
              <a:gd name="T5" fmla="*/ 64 h 153"/>
              <a:gd name="T6" fmla="*/ 71 w 136"/>
              <a:gd name="T7" fmla="*/ 153 h 153"/>
              <a:gd name="T8" fmla="*/ 76 w 136"/>
              <a:gd name="T9" fmla="*/ 66 h 153"/>
              <a:gd name="T10" fmla="*/ 112 w 136"/>
              <a:gd name="T11" fmla="*/ 52 h 153"/>
              <a:gd name="T12" fmla="*/ 76 w 136"/>
              <a:gd name="T1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153">
                <a:moveTo>
                  <a:pt x="76" y="0"/>
                </a:moveTo>
                <a:cubicBezTo>
                  <a:pt x="26" y="18"/>
                  <a:pt x="26" y="18"/>
                  <a:pt x="26" y="18"/>
                </a:cubicBezTo>
                <a:cubicBezTo>
                  <a:pt x="7" y="25"/>
                  <a:pt x="0" y="48"/>
                  <a:pt x="11" y="64"/>
                </a:cubicBezTo>
                <a:cubicBezTo>
                  <a:pt x="71" y="153"/>
                  <a:pt x="71" y="153"/>
                  <a:pt x="71" y="153"/>
                </a:cubicBezTo>
                <a:cubicBezTo>
                  <a:pt x="71" y="153"/>
                  <a:pt x="136" y="103"/>
                  <a:pt x="76" y="66"/>
                </a:cubicBezTo>
                <a:cubicBezTo>
                  <a:pt x="112" y="52"/>
                  <a:pt x="112" y="52"/>
                  <a:pt x="112" y="52"/>
                </a:cubicBezTo>
                <a:cubicBezTo>
                  <a:pt x="76" y="0"/>
                  <a:pt x="76" y="0"/>
                  <a:pt x="76" y="0"/>
                </a:cubicBezTo>
                <a:close/>
              </a:path>
            </a:pathLst>
          </a:custGeom>
          <a:solidFill>
            <a:srgbClr val="F6936F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9673" name="Freeform 51"/>
          <p:cNvSpPr/>
          <p:nvPr/>
        </p:nvSpPr>
        <p:spPr bwMode="auto">
          <a:xfrm>
            <a:off x="9251385" y="3449529"/>
            <a:ext cx="1840515" cy="1216806"/>
          </a:xfrm>
          <a:custGeom>
            <a:avLst/>
            <a:gdLst>
              <a:gd name="T0" fmla="*/ 480 w 480"/>
              <a:gd name="T1" fmla="*/ 208 h 317"/>
              <a:gd name="T2" fmla="*/ 457 w 480"/>
              <a:gd name="T3" fmla="*/ 208 h 317"/>
              <a:gd name="T4" fmla="*/ 379 w 480"/>
              <a:gd name="T5" fmla="*/ 178 h 317"/>
              <a:gd name="T6" fmla="*/ 200 w 480"/>
              <a:gd name="T7" fmla="*/ 13 h 317"/>
              <a:gd name="T8" fmla="*/ 167 w 480"/>
              <a:gd name="T9" fmla="*/ 0 h 317"/>
              <a:gd name="T10" fmla="*/ 96 w 480"/>
              <a:gd name="T11" fmla="*/ 0 h 317"/>
              <a:gd name="T12" fmla="*/ 73 w 480"/>
              <a:gd name="T13" fmla="*/ 6 h 317"/>
              <a:gd name="T14" fmla="*/ 13 w 480"/>
              <a:gd name="T15" fmla="*/ 37 h 317"/>
              <a:gd name="T16" fmla="*/ 11 w 480"/>
              <a:gd name="T17" fmla="*/ 66 h 317"/>
              <a:gd name="T18" fmla="*/ 94 w 480"/>
              <a:gd name="T19" fmla="*/ 47 h 317"/>
              <a:gd name="T20" fmla="*/ 162 w 480"/>
              <a:gd name="T21" fmla="*/ 59 h 317"/>
              <a:gd name="T22" fmla="*/ 234 w 480"/>
              <a:gd name="T23" fmla="*/ 144 h 317"/>
              <a:gd name="T24" fmla="*/ 169 w 480"/>
              <a:gd name="T25" fmla="*/ 233 h 317"/>
              <a:gd name="T26" fmla="*/ 64 w 480"/>
              <a:gd name="T27" fmla="*/ 221 h 317"/>
              <a:gd name="T28" fmla="*/ 65 w 480"/>
              <a:gd name="T29" fmla="*/ 258 h 317"/>
              <a:gd name="T30" fmla="*/ 176 w 480"/>
              <a:gd name="T31" fmla="*/ 289 h 317"/>
              <a:gd name="T32" fmla="*/ 480 w 480"/>
              <a:gd name="T33" fmla="*/ 317 h 317"/>
              <a:gd name="T34" fmla="*/ 480 w 480"/>
              <a:gd name="T35" fmla="*/ 208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80" h="317">
                <a:moveTo>
                  <a:pt x="480" y="208"/>
                </a:moveTo>
                <a:cubicBezTo>
                  <a:pt x="457" y="208"/>
                  <a:pt x="457" y="208"/>
                  <a:pt x="457" y="208"/>
                </a:cubicBezTo>
                <a:cubicBezTo>
                  <a:pt x="428" y="208"/>
                  <a:pt x="401" y="198"/>
                  <a:pt x="379" y="178"/>
                </a:cubicBezTo>
                <a:cubicBezTo>
                  <a:pt x="200" y="13"/>
                  <a:pt x="200" y="13"/>
                  <a:pt x="200" y="13"/>
                </a:cubicBezTo>
                <a:cubicBezTo>
                  <a:pt x="191" y="4"/>
                  <a:pt x="179" y="0"/>
                  <a:pt x="167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88" y="0"/>
                  <a:pt x="80" y="2"/>
                  <a:pt x="73" y="6"/>
                </a:cubicBezTo>
                <a:cubicBezTo>
                  <a:pt x="13" y="37"/>
                  <a:pt x="13" y="37"/>
                  <a:pt x="13" y="37"/>
                </a:cubicBezTo>
                <a:cubicBezTo>
                  <a:pt x="1" y="42"/>
                  <a:pt x="0" y="59"/>
                  <a:pt x="11" y="66"/>
                </a:cubicBezTo>
                <a:cubicBezTo>
                  <a:pt x="27" y="76"/>
                  <a:pt x="54" y="81"/>
                  <a:pt x="94" y="47"/>
                </a:cubicBezTo>
                <a:cubicBezTo>
                  <a:pt x="162" y="59"/>
                  <a:pt x="162" y="59"/>
                  <a:pt x="162" y="59"/>
                </a:cubicBezTo>
                <a:cubicBezTo>
                  <a:pt x="162" y="59"/>
                  <a:pt x="234" y="114"/>
                  <a:pt x="234" y="144"/>
                </a:cubicBezTo>
                <a:cubicBezTo>
                  <a:pt x="233" y="175"/>
                  <a:pt x="215" y="244"/>
                  <a:pt x="169" y="233"/>
                </a:cubicBezTo>
                <a:cubicBezTo>
                  <a:pt x="130" y="224"/>
                  <a:pt x="88" y="206"/>
                  <a:pt x="64" y="221"/>
                </a:cubicBezTo>
                <a:cubicBezTo>
                  <a:pt x="51" y="230"/>
                  <a:pt x="51" y="250"/>
                  <a:pt x="65" y="258"/>
                </a:cubicBezTo>
                <a:cubicBezTo>
                  <a:pt x="86" y="269"/>
                  <a:pt x="123" y="286"/>
                  <a:pt x="176" y="289"/>
                </a:cubicBezTo>
                <a:cubicBezTo>
                  <a:pt x="213" y="292"/>
                  <a:pt x="355" y="317"/>
                  <a:pt x="480" y="317"/>
                </a:cubicBezTo>
                <a:cubicBezTo>
                  <a:pt x="480" y="208"/>
                  <a:pt x="480" y="208"/>
                  <a:pt x="480" y="208"/>
                </a:cubicBezTo>
                <a:close/>
              </a:path>
            </a:pathLst>
          </a:custGeom>
          <a:solidFill>
            <a:srgbClr val="F8A080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9675" name="Freeform 52"/>
          <p:cNvSpPr/>
          <p:nvPr/>
        </p:nvSpPr>
        <p:spPr bwMode="auto">
          <a:xfrm>
            <a:off x="9301128" y="3491620"/>
            <a:ext cx="214280" cy="239152"/>
          </a:xfrm>
          <a:custGeom>
            <a:avLst/>
            <a:gdLst>
              <a:gd name="T0" fmla="*/ 0 w 56"/>
              <a:gd name="T1" fmla="*/ 24 h 62"/>
              <a:gd name="T2" fmla="*/ 56 w 56"/>
              <a:gd name="T3" fmla="*/ 24 h 62"/>
              <a:gd name="T4" fmla="*/ 46 w 56"/>
              <a:gd name="T5" fmla="*/ 0 h 62"/>
              <a:gd name="T6" fmla="*/ 0 w 56"/>
              <a:gd name="T7" fmla="*/ 2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62">
                <a:moveTo>
                  <a:pt x="0" y="24"/>
                </a:moveTo>
                <a:cubicBezTo>
                  <a:pt x="0" y="24"/>
                  <a:pt x="0" y="62"/>
                  <a:pt x="56" y="24"/>
                </a:cubicBezTo>
                <a:cubicBezTo>
                  <a:pt x="46" y="0"/>
                  <a:pt x="46" y="0"/>
                  <a:pt x="46" y="0"/>
                </a:cubicBezTo>
                <a:cubicBezTo>
                  <a:pt x="0" y="24"/>
                  <a:pt x="0" y="24"/>
                  <a:pt x="0" y="24"/>
                </a:cubicBezTo>
                <a:close/>
              </a:path>
            </a:pathLst>
          </a:custGeom>
          <a:solidFill>
            <a:srgbClr val="F9AE94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9677" name="Freeform 53"/>
          <p:cNvSpPr/>
          <p:nvPr/>
        </p:nvSpPr>
        <p:spPr bwMode="auto">
          <a:xfrm>
            <a:off x="9496277" y="4308563"/>
            <a:ext cx="235326" cy="214280"/>
          </a:xfrm>
          <a:custGeom>
            <a:avLst/>
            <a:gdLst>
              <a:gd name="T0" fmla="*/ 5 w 61"/>
              <a:gd name="T1" fmla="*/ 38 h 56"/>
              <a:gd name="T2" fmla="*/ 61 w 61"/>
              <a:gd name="T3" fmla="*/ 31 h 56"/>
              <a:gd name="T4" fmla="*/ 54 w 61"/>
              <a:gd name="T5" fmla="*/ 56 h 56"/>
              <a:gd name="T6" fmla="*/ 5 w 61"/>
              <a:gd name="T7" fmla="*/ 3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" h="56">
                <a:moveTo>
                  <a:pt x="5" y="38"/>
                </a:moveTo>
                <a:cubicBezTo>
                  <a:pt x="5" y="38"/>
                  <a:pt x="0" y="0"/>
                  <a:pt x="61" y="31"/>
                </a:cubicBezTo>
                <a:cubicBezTo>
                  <a:pt x="54" y="56"/>
                  <a:pt x="54" y="56"/>
                  <a:pt x="54" y="56"/>
                </a:cubicBezTo>
                <a:cubicBezTo>
                  <a:pt x="5" y="38"/>
                  <a:pt x="5" y="38"/>
                  <a:pt x="5" y="38"/>
                </a:cubicBezTo>
                <a:close/>
              </a:path>
            </a:pathLst>
          </a:custGeom>
          <a:solidFill>
            <a:srgbClr val="F9AE94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9679" name="Freeform 54"/>
          <p:cNvSpPr/>
          <p:nvPr/>
        </p:nvSpPr>
        <p:spPr bwMode="auto">
          <a:xfrm>
            <a:off x="10942669" y="4056018"/>
            <a:ext cx="382644" cy="744241"/>
          </a:xfrm>
          <a:custGeom>
            <a:avLst/>
            <a:gdLst>
              <a:gd name="T0" fmla="*/ 0 w 200"/>
              <a:gd name="T1" fmla="*/ 389 h 389"/>
              <a:gd name="T2" fmla="*/ 200 w 200"/>
              <a:gd name="T3" fmla="*/ 389 h 389"/>
              <a:gd name="T4" fmla="*/ 200 w 200"/>
              <a:gd name="T5" fmla="*/ 0 h 389"/>
              <a:gd name="T6" fmla="*/ 0 w 200"/>
              <a:gd name="T7" fmla="*/ 0 h 389"/>
              <a:gd name="T8" fmla="*/ 0 w 200"/>
              <a:gd name="T9" fmla="*/ 389 h 389"/>
              <a:gd name="T10" fmla="*/ 0 w 200"/>
              <a:gd name="T11" fmla="*/ 389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" h="389">
                <a:moveTo>
                  <a:pt x="0" y="389"/>
                </a:moveTo>
                <a:lnTo>
                  <a:pt x="200" y="389"/>
                </a:lnTo>
                <a:lnTo>
                  <a:pt x="200" y="0"/>
                </a:lnTo>
                <a:lnTo>
                  <a:pt x="0" y="0"/>
                </a:lnTo>
                <a:lnTo>
                  <a:pt x="0" y="389"/>
                </a:lnTo>
                <a:lnTo>
                  <a:pt x="0" y="389"/>
                </a:lnTo>
                <a:close/>
              </a:path>
            </a:pathLst>
          </a:custGeom>
          <a:solidFill>
            <a:srgbClr val="EDEEEF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9681" name="Freeform 55"/>
          <p:cNvSpPr/>
          <p:nvPr/>
        </p:nvSpPr>
        <p:spPr bwMode="auto">
          <a:xfrm>
            <a:off x="11199040" y="3937399"/>
            <a:ext cx="992960" cy="985306"/>
          </a:xfrm>
          <a:custGeom>
            <a:avLst/>
            <a:gdLst>
              <a:gd name="T0" fmla="*/ 519 w 519"/>
              <a:gd name="T1" fmla="*/ 515 h 515"/>
              <a:gd name="T2" fmla="*/ 0 w 519"/>
              <a:gd name="T3" fmla="*/ 515 h 515"/>
              <a:gd name="T4" fmla="*/ 0 w 519"/>
              <a:gd name="T5" fmla="*/ 0 h 515"/>
              <a:gd name="T6" fmla="*/ 519 w 519"/>
              <a:gd name="T7" fmla="*/ 0 h 515"/>
              <a:gd name="T8" fmla="*/ 519 w 519"/>
              <a:gd name="T9" fmla="*/ 515 h 515"/>
              <a:gd name="T10" fmla="*/ 519 w 519"/>
              <a:gd name="T11" fmla="*/ 515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9" h="515">
                <a:moveTo>
                  <a:pt x="519" y="515"/>
                </a:moveTo>
                <a:lnTo>
                  <a:pt x="0" y="515"/>
                </a:lnTo>
                <a:lnTo>
                  <a:pt x="0" y="0"/>
                </a:lnTo>
                <a:lnTo>
                  <a:pt x="519" y="0"/>
                </a:lnTo>
                <a:lnTo>
                  <a:pt x="519" y="515"/>
                </a:lnTo>
                <a:lnTo>
                  <a:pt x="519" y="515"/>
                </a:lnTo>
                <a:close/>
              </a:path>
            </a:pathLst>
          </a:custGeom>
          <a:solidFill>
            <a:srgbClr val="35328F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9683" name="Oval 56"/>
          <p:cNvSpPr>
            <a:spLocks noChangeArrowheads="1"/>
          </p:cNvSpPr>
          <p:nvPr/>
        </p:nvSpPr>
        <p:spPr bwMode="auto">
          <a:xfrm>
            <a:off x="11493676" y="4101936"/>
            <a:ext cx="118619" cy="122446"/>
          </a:xfrm>
          <a:prstGeom prst="ellipse"/>
          <a:solidFill>
            <a:srgbClr val="F15F5B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9685" name="Oval 57"/>
          <p:cNvSpPr>
            <a:spLocks noChangeArrowheads="1"/>
          </p:cNvSpPr>
          <p:nvPr/>
        </p:nvSpPr>
        <p:spPr bwMode="auto">
          <a:xfrm>
            <a:off x="11771092" y="4101936"/>
            <a:ext cx="122446" cy="122446"/>
          </a:xfrm>
          <a:prstGeom prst="ellipse"/>
          <a:solidFill>
            <a:srgbClr val="F15F5B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9687" name="Freeform 8"/>
          <p:cNvSpPr/>
          <p:nvPr/>
        </p:nvSpPr>
        <p:spPr bwMode="auto">
          <a:xfrm>
            <a:off x="730290" y="5284725"/>
            <a:ext cx="275516" cy="274324"/>
          </a:xfrm>
          <a:custGeom>
            <a:avLst/>
            <a:gdLst>
              <a:gd name="T0" fmla="*/ 91 w 98"/>
              <a:gd name="T1" fmla="*/ 66 h 97"/>
              <a:gd name="T2" fmla="*/ 73 w 98"/>
              <a:gd name="T3" fmla="*/ 62 h 97"/>
              <a:gd name="T4" fmla="*/ 60 w 98"/>
              <a:gd name="T5" fmla="*/ 49 h 97"/>
              <a:gd name="T6" fmla="*/ 73 w 98"/>
              <a:gd name="T7" fmla="*/ 36 h 97"/>
              <a:gd name="T8" fmla="*/ 79 w 98"/>
              <a:gd name="T9" fmla="*/ 37 h 97"/>
              <a:gd name="T10" fmla="*/ 91 w 98"/>
              <a:gd name="T11" fmla="*/ 32 h 97"/>
              <a:gd name="T12" fmla="*/ 95 w 98"/>
              <a:gd name="T13" fmla="*/ 13 h 97"/>
              <a:gd name="T14" fmla="*/ 94 w 98"/>
              <a:gd name="T15" fmla="*/ 11 h 97"/>
              <a:gd name="T16" fmla="*/ 92 w 98"/>
              <a:gd name="T17" fmla="*/ 12 h 97"/>
              <a:gd name="T18" fmla="*/ 85 w 98"/>
              <a:gd name="T19" fmla="*/ 19 h 97"/>
              <a:gd name="T20" fmla="*/ 79 w 98"/>
              <a:gd name="T21" fmla="*/ 19 h 97"/>
              <a:gd name="T22" fmla="*/ 79 w 98"/>
              <a:gd name="T23" fmla="*/ 13 h 97"/>
              <a:gd name="T24" fmla="*/ 86 w 98"/>
              <a:gd name="T25" fmla="*/ 6 h 97"/>
              <a:gd name="T26" fmla="*/ 87 w 98"/>
              <a:gd name="T27" fmla="*/ 4 h 97"/>
              <a:gd name="T28" fmla="*/ 86 w 98"/>
              <a:gd name="T29" fmla="*/ 3 h 97"/>
              <a:gd name="T30" fmla="*/ 79 w 98"/>
              <a:gd name="T31" fmla="*/ 1 h 97"/>
              <a:gd name="T32" fmla="*/ 66 w 98"/>
              <a:gd name="T33" fmla="*/ 7 h 97"/>
              <a:gd name="T34" fmla="*/ 62 w 98"/>
              <a:gd name="T35" fmla="*/ 25 h 97"/>
              <a:gd name="T36" fmla="*/ 49 w 98"/>
              <a:gd name="T37" fmla="*/ 38 h 97"/>
              <a:gd name="T38" fmla="*/ 36 w 98"/>
              <a:gd name="T39" fmla="*/ 25 h 97"/>
              <a:gd name="T40" fmla="*/ 32 w 98"/>
              <a:gd name="T41" fmla="*/ 7 h 97"/>
              <a:gd name="T42" fmla="*/ 13 w 98"/>
              <a:gd name="T43" fmla="*/ 3 h 97"/>
              <a:gd name="T44" fmla="*/ 11 w 98"/>
              <a:gd name="T45" fmla="*/ 4 h 97"/>
              <a:gd name="T46" fmla="*/ 12 w 98"/>
              <a:gd name="T47" fmla="*/ 6 h 97"/>
              <a:gd name="T48" fmla="*/ 19 w 98"/>
              <a:gd name="T49" fmla="*/ 13 h 97"/>
              <a:gd name="T50" fmla="*/ 19 w 98"/>
              <a:gd name="T51" fmla="*/ 19 h 97"/>
              <a:gd name="T52" fmla="*/ 13 w 98"/>
              <a:gd name="T53" fmla="*/ 19 h 97"/>
              <a:gd name="T54" fmla="*/ 6 w 98"/>
              <a:gd name="T55" fmla="*/ 12 h 97"/>
              <a:gd name="T56" fmla="*/ 4 w 98"/>
              <a:gd name="T57" fmla="*/ 11 h 97"/>
              <a:gd name="T58" fmla="*/ 3 w 98"/>
              <a:gd name="T59" fmla="*/ 13 h 97"/>
              <a:gd name="T60" fmla="*/ 7 w 98"/>
              <a:gd name="T61" fmla="*/ 32 h 97"/>
              <a:gd name="T62" fmla="*/ 25 w 98"/>
              <a:gd name="T63" fmla="*/ 36 h 97"/>
              <a:gd name="T64" fmla="*/ 38 w 98"/>
              <a:gd name="T65" fmla="*/ 49 h 97"/>
              <a:gd name="T66" fmla="*/ 25 w 98"/>
              <a:gd name="T67" fmla="*/ 62 h 97"/>
              <a:gd name="T68" fmla="*/ 19 w 98"/>
              <a:gd name="T69" fmla="*/ 61 h 97"/>
              <a:gd name="T70" fmla="*/ 7 w 98"/>
              <a:gd name="T71" fmla="*/ 66 h 97"/>
              <a:gd name="T72" fmla="*/ 3 w 98"/>
              <a:gd name="T73" fmla="*/ 86 h 97"/>
              <a:gd name="T74" fmla="*/ 4 w 98"/>
              <a:gd name="T75" fmla="*/ 87 h 97"/>
              <a:gd name="T76" fmla="*/ 6 w 98"/>
              <a:gd name="T77" fmla="*/ 86 h 97"/>
              <a:gd name="T78" fmla="*/ 13 w 98"/>
              <a:gd name="T79" fmla="*/ 79 h 97"/>
              <a:gd name="T80" fmla="*/ 19 w 98"/>
              <a:gd name="T81" fmla="*/ 79 h 97"/>
              <a:gd name="T82" fmla="*/ 19 w 98"/>
              <a:gd name="T83" fmla="*/ 85 h 97"/>
              <a:gd name="T84" fmla="*/ 12 w 98"/>
              <a:gd name="T85" fmla="*/ 92 h 97"/>
              <a:gd name="T86" fmla="*/ 11 w 98"/>
              <a:gd name="T87" fmla="*/ 94 h 97"/>
              <a:gd name="T88" fmla="*/ 13 w 98"/>
              <a:gd name="T89" fmla="*/ 95 h 97"/>
              <a:gd name="T90" fmla="*/ 20 w 98"/>
              <a:gd name="T91" fmla="*/ 97 h 97"/>
              <a:gd name="T92" fmla="*/ 20 w 98"/>
              <a:gd name="T93" fmla="*/ 97 h 97"/>
              <a:gd name="T94" fmla="*/ 32 w 98"/>
              <a:gd name="T95" fmla="*/ 91 h 97"/>
              <a:gd name="T96" fmla="*/ 36 w 98"/>
              <a:gd name="T97" fmla="*/ 73 h 97"/>
              <a:gd name="T98" fmla="*/ 49 w 98"/>
              <a:gd name="T99" fmla="*/ 60 h 97"/>
              <a:gd name="T100" fmla="*/ 62 w 98"/>
              <a:gd name="T101" fmla="*/ 73 h 97"/>
              <a:gd name="T102" fmla="*/ 66 w 98"/>
              <a:gd name="T103" fmla="*/ 91 h 97"/>
              <a:gd name="T104" fmla="*/ 79 w 98"/>
              <a:gd name="T105" fmla="*/ 97 h 97"/>
              <a:gd name="T106" fmla="*/ 86 w 98"/>
              <a:gd name="T107" fmla="*/ 95 h 97"/>
              <a:gd name="T108" fmla="*/ 87 w 98"/>
              <a:gd name="T109" fmla="*/ 94 h 97"/>
              <a:gd name="T110" fmla="*/ 86 w 98"/>
              <a:gd name="T111" fmla="*/ 92 h 97"/>
              <a:gd name="T112" fmla="*/ 79 w 98"/>
              <a:gd name="T113" fmla="*/ 85 h 97"/>
              <a:gd name="T114" fmla="*/ 79 w 98"/>
              <a:gd name="T115" fmla="*/ 79 h 97"/>
              <a:gd name="T116" fmla="*/ 85 w 98"/>
              <a:gd name="T117" fmla="*/ 79 h 97"/>
              <a:gd name="T118" fmla="*/ 92 w 98"/>
              <a:gd name="T119" fmla="*/ 86 h 97"/>
              <a:gd name="T120" fmla="*/ 94 w 98"/>
              <a:gd name="T121" fmla="*/ 87 h 97"/>
              <a:gd name="T122" fmla="*/ 95 w 98"/>
              <a:gd name="T123" fmla="*/ 86 h 97"/>
              <a:gd name="T124" fmla="*/ 91 w 98"/>
              <a:gd name="T125" fmla="*/ 6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8" h="97">
                <a:moveTo>
                  <a:pt x="91" y="66"/>
                </a:moveTo>
                <a:cubicBezTo>
                  <a:pt x="87" y="61"/>
                  <a:pt x="79" y="59"/>
                  <a:pt x="73" y="62"/>
                </a:cubicBezTo>
                <a:cubicBezTo>
                  <a:pt x="60" y="49"/>
                  <a:pt x="60" y="49"/>
                  <a:pt x="60" y="49"/>
                </a:cubicBezTo>
                <a:cubicBezTo>
                  <a:pt x="73" y="36"/>
                  <a:pt x="73" y="36"/>
                  <a:pt x="73" y="36"/>
                </a:cubicBezTo>
                <a:cubicBezTo>
                  <a:pt x="75" y="37"/>
                  <a:pt x="77" y="37"/>
                  <a:pt x="79" y="37"/>
                </a:cubicBezTo>
                <a:cubicBezTo>
                  <a:pt x="84" y="37"/>
                  <a:pt x="88" y="35"/>
                  <a:pt x="91" y="32"/>
                </a:cubicBezTo>
                <a:cubicBezTo>
                  <a:pt x="97" y="27"/>
                  <a:pt x="98" y="19"/>
                  <a:pt x="95" y="13"/>
                </a:cubicBezTo>
                <a:cubicBezTo>
                  <a:pt x="95" y="12"/>
                  <a:pt x="94" y="11"/>
                  <a:pt x="94" y="11"/>
                </a:cubicBezTo>
                <a:cubicBezTo>
                  <a:pt x="93" y="11"/>
                  <a:pt x="92" y="11"/>
                  <a:pt x="92" y="12"/>
                </a:cubicBezTo>
                <a:cubicBezTo>
                  <a:pt x="85" y="19"/>
                  <a:pt x="85" y="19"/>
                  <a:pt x="85" y="19"/>
                </a:cubicBezTo>
                <a:cubicBezTo>
                  <a:pt x="79" y="19"/>
                  <a:pt x="79" y="19"/>
                  <a:pt x="79" y="19"/>
                </a:cubicBezTo>
                <a:cubicBezTo>
                  <a:pt x="79" y="13"/>
                  <a:pt x="79" y="13"/>
                  <a:pt x="79" y="13"/>
                </a:cubicBezTo>
                <a:cubicBezTo>
                  <a:pt x="86" y="6"/>
                  <a:pt x="86" y="6"/>
                  <a:pt x="86" y="6"/>
                </a:cubicBezTo>
                <a:cubicBezTo>
                  <a:pt x="87" y="5"/>
                  <a:pt x="87" y="5"/>
                  <a:pt x="87" y="4"/>
                </a:cubicBezTo>
                <a:cubicBezTo>
                  <a:pt x="87" y="4"/>
                  <a:pt x="86" y="3"/>
                  <a:pt x="86" y="3"/>
                </a:cubicBezTo>
                <a:cubicBezTo>
                  <a:pt x="83" y="2"/>
                  <a:pt x="81" y="1"/>
                  <a:pt x="79" y="1"/>
                </a:cubicBezTo>
                <a:cubicBezTo>
                  <a:pt x="74" y="1"/>
                  <a:pt x="69" y="3"/>
                  <a:pt x="66" y="7"/>
                </a:cubicBezTo>
                <a:cubicBezTo>
                  <a:pt x="61" y="11"/>
                  <a:pt x="59" y="19"/>
                  <a:pt x="62" y="25"/>
                </a:cubicBezTo>
                <a:cubicBezTo>
                  <a:pt x="49" y="38"/>
                  <a:pt x="49" y="38"/>
                  <a:pt x="49" y="38"/>
                </a:cubicBezTo>
                <a:cubicBezTo>
                  <a:pt x="36" y="25"/>
                  <a:pt x="36" y="25"/>
                  <a:pt x="36" y="25"/>
                </a:cubicBezTo>
                <a:cubicBezTo>
                  <a:pt x="39" y="19"/>
                  <a:pt x="37" y="11"/>
                  <a:pt x="32" y="7"/>
                </a:cubicBezTo>
                <a:cubicBezTo>
                  <a:pt x="27" y="1"/>
                  <a:pt x="19" y="0"/>
                  <a:pt x="13" y="3"/>
                </a:cubicBezTo>
                <a:cubicBezTo>
                  <a:pt x="12" y="3"/>
                  <a:pt x="11" y="4"/>
                  <a:pt x="11" y="4"/>
                </a:cubicBezTo>
                <a:cubicBezTo>
                  <a:pt x="11" y="5"/>
                  <a:pt x="11" y="6"/>
                  <a:pt x="12" y="6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9"/>
                  <a:pt x="19" y="19"/>
                  <a:pt x="19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1"/>
                  <a:pt x="5" y="11"/>
                  <a:pt x="4" y="11"/>
                </a:cubicBezTo>
                <a:cubicBezTo>
                  <a:pt x="4" y="11"/>
                  <a:pt x="3" y="12"/>
                  <a:pt x="3" y="13"/>
                </a:cubicBezTo>
                <a:cubicBezTo>
                  <a:pt x="0" y="19"/>
                  <a:pt x="1" y="27"/>
                  <a:pt x="7" y="32"/>
                </a:cubicBezTo>
                <a:cubicBezTo>
                  <a:pt x="11" y="37"/>
                  <a:pt x="19" y="39"/>
                  <a:pt x="25" y="36"/>
                </a:cubicBezTo>
                <a:cubicBezTo>
                  <a:pt x="38" y="49"/>
                  <a:pt x="38" y="49"/>
                  <a:pt x="38" y="49"/>
                </a:cubicBezTo>
                <a:cubicBezTo>
                  <a:pt x="25" y="62"/>
                  <a:pt x="25" y="62"/>
                  <a:pt x="25" y="62"/>
                </a:cubicBezTo>
                <a:cubicBezTo>
                  <a:pt x="23" y="61"/>
                  <a:pt x="21" y="61"/>
                  <a:pt x="19" y="61"/>
                </a:cubicBezTo>
                <a:cubicBezTo>
                  <a:pt x="14" y="61"/>
                  <a:pt x="10" y="63"/>
                  <a:pt x="7" y="66"/>
                </a:cubicBezTo>
                <a:cubicBezTo>
                  <a:pt x="1" y="71"/>
                  <a:pt x="0" y="79"/>
                  <a:pt x="3" y="86"/>
                </a:cubicBezTo>
                <a:cubicBezTo>
                  <a:pt x="3" y="86"/>
                  <a:pt x="4" y="87"/>
                  <a:pt x="4" y="87"/>
                </a:cubicBezTo>
                <a:cubicBezTo>
                  <a:pt x="5" y="87"/>
                  <a:pt x="6" y="87"/>
                  <a:pt x="6" y="86"/>
                </a:cubicBezTo>
                <a:cubicBezTo>
                  <a:pt x="13" y="79"/>
                  <a:pt x="13" y="79"/>
                  <a:pt x="13" y="79"/>
                </a:cubicBezTo>
                <a:cubicBezTo>
                  <a:pt x="19" y="79"/>
                  <a:pt x="19" y="79"/>
                  <a:pt x="19" y="79"/>
                </a:cubicBezTo>
                <a:cubicBezTo>
                  <a:pt x="19" y="85"/>
                  <a:pt x="19" y="85"/>
                  <a:pt x="19" y="85"/>
                </a:cubicBezTo>
                <a:cubicBezTo>
                  <a:pt x="12" y="92"/>
                  <a:pt x="12" y="92"/>
                  <a:pt x="12" y="92"/>
                </a:cubicBezTo>
                <a:cubicBezTo>
                  <a:pt x="11" y="92"/>
                  <a:pt x="11" y="93"/>
                  <a:pt x="11" y="94"/>
                </a:cubicBezTo>
                <a:cubicBezTo>
                  <a:pt x="11" y="94"/>
                  <a:pt x="12" y="95"/>
                  <a:pt x="13" y="95"/>
                </a:cubicBezTo>
                <a:cubicBezTo>
                  <a:pt x="15" y="96"/>
                  <a:pt x="17" y="97"/>
                  <a:pt x="20" y="97"/>
                </a:cubicBezTo>
                <a:cubicBezTo>
                  <a:pt x="20" y="97"/>
                  <a:pt x="20" y="97"/>
                  <a:pt x="20" y="97"/>
                </a:cubicBezTo>
                <a:cubicBezTo>
                  <a:pt x="24" y="97"/>
                  <a:pt x="29" y="95"/>
                  <a:pt x="32" y="91"/>
                </a:cubicBezTo>
                <a:cubicBezTo>
                  <a:pt x="37" y="87"/>
                  <a:pt x="39" y="79"/>
                  <a:pt x="36" y="73"/>
                </a:cubicBezTo>
                <a:cubicBezTo>
                  <a:pt x="49" y="60"/>
                  <a:pt x="49" y="60"/>
                  <a:pt x="49" y="60"/>
                </a:cubicBezTo>
                <a:cubicBezTo>
                  <a:pt x="62" y="73"/>
                  <a:pt x="62" y="73"/>
                  <a:pt x="62" y="73"/>
                </a:cubicBezTo>
                <a:cubicBezTo>
                  <a:pt x="59" y="79"/>
                  <a:pt x="61" y="87"/>
                  <a:pt x="66" y="91"/>
                </a:cubicBezTo>
                <a:cubicBezTo>
                  <a:pt x="69" y="95"/>
                  <a:pt x="74" y="97"/>
                  <a:pt x="79" y="97"/>
                </a:cubicBezTo>
                <a:cubicBezTo>
                  <a:pt x="81" y="97"/>
                  <a:pt x="83" y="96"/>
                  <a:pt x="86" y="95"/>
                </a:cubicBezTo>
                <a:cubicBezTo>
                  <a:pt x="86" y="95"/>
                  <a:pt x="87" y="94"/>
                  <a:pt x="87" y="94"/>
                </a:cubicBezTo>
                <a:cubicBezTo>
                  <a:pt x="87" y="93"/>
                  <a:pt x="87" y="92"/>
                  <a:pt x="86" y="92"/>
                </a:cubicBezTo>
                <a:cubicBezTo>
                  <a:pt x="79" y="85"/>
                  <a:pt x="79" y="85"/>
                  <a:pt x="79" y="85"/>
                </a:cubicBezTo>
                <a:cubicBezTo>
                  <a:pt x="79" y="79"/>
                  <a:pt x="79" y="79"/>
                  <a:pt x="7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92" y="86"/>
                  <a:pt x="92" y="86"/>
                  <a:pt x="92" y="86"/>
                </a:cubicBezTo>
                <a:cubicBezTo>
                  <a:pt x="92" y="87"/>
                  <a:pt x="93" y="87"/>
                  <a:pt x="94" y="87"/>
                </a:cubicBezTo>
                <a:cubicBezTo>
                  <a:pt x="94" y="87"/>
                  <a:pt x="95" y="86"/>
                  <a:pt x="95" y="86"/>
                </a:cubicBezTo>
                <a:cubicBezTo>
                  <a:pt x="98" y="79"/>
                  <a:pt x="97" y="71"/>
                  <a:pt x="91" y="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algn="t" blurRad="50800" dir="5400000" dist="38100" rotWithShape="0">
              <a:prstClr val="black">
                <a:alpha val="18000"/>
              </a:prstClr>
            </a:outerShdw>
          </a:effectLst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id-ID"/>
          </a:p>
        </p:txBody>
      </p:sp>
      <p:grpSp>
        <p:nvGrpSpPr>
          <p:cNvPr id="196" name="Group 76"/>
          <p:cNvGrpSpPr/>
          <p:nvPr/>
        </p:nvGrpSpPr>
        <p:grpSpPr>
          <a:xfrm>
            <a:off x="732675" y="3301912"/>
            <a:ext cx="270746" cy="271939"/>
            <a:chOff x="7718425" y="3248025"/>
            <a:chExt cx="360363" cy="361951"/>
          </a:xfrm>
          <a:solidFill>
            <a:schemeClr val="bg1"/>
          </a:solidFill>
          <a:effectLst>
            <a:outerShdw algn="t" blurRad="50800" dir="5400000" dist="38100" rotWithShape="0">
              <a:prstClr val="black">
                <a:alpha val="18000"/>
              </a:prstClr>
            </a:outerShdw>
          </a:effectLst>
        </p:grpSpPr>
        <p:sp>
          <p:nvSpPr>
            <p:cNvPr id="1049689" name="Freeform 63"/>
            <p:cNvSpPr/>
            <p:nvPr/>
          </p:nvSpPr>
          <p:spPr bwMode="auto">
            <a:xfrm>
              <a:off x="7718425" y="3248025"/>
              <a:ext cx="360363" cy="331788"/>
            </a:xfrm>
            <a:custGeom>
              <a:avLst/>
              <a:gdLst>
                <a:gd name="T0" fmla="*/ 20 w 96"/>
                <a:gd name="T1" fmla="*/ 88 h 88"/>
                <a:gd name="T2" fmla="*/ 8 w 96"/>
                <a:gd name="T3" fmla="*/ 75 h 88"/>
                <a:gd name="T4" fmla="*/ 17 w 96"/>
                <a:gd name="T5" fmla="*/ 65 h 88"/>
                <a:gd name="T6" fmla="*/ 2 w 96"/>
                <a:gd name="T7" fmla="*/ 56 h 88"/>
                <a:gd name="T8" fmla="*/ 0 w 96"/>
                <a:gd name="T9" fmla="*/ 42 h 88"/>
                <a:gd name="T10" fmla="*/ 13 w 96"/>
                <a:gd name="T11" fmla="*/ 40 h 88"/>
                <a:gd name="T12" fmla="*/ 8 w 96"/>
                <a:gd name="T13" fmla="*/ 23 h 88"/>
                <a:gd name="T14" fmla="*/ 8 w 96"/>
                <a:gd name="T15" fmla="*/ 20 h 88"/>
                <a:gd name="T16" fmla="*/ 23 w 96"/>
                <a:gd name="T17" fmla="*/ 8 h 88"/>
                <a:gd name="T18" fmla="*/ 40 w 96"/>
                <a:gd name="T19" fmla="*/ 13 h 88"/>
                <a:gd name="T20" fmla="*/ 42 w 96"/>
                <a:gd name="T21" fmla="*/ 0 h 88"/>
                <a:gd name="T22" fmla="*/ 56 w 96"/>
                <a:gd name="T23" fmla="*/ 2 h 88"/>
                <a:gd name="T24" fmla="*/ 65 w 96"/>
                <a:gd name="T25" fmla="*/ 17 h 88"/>
                <a:gd name="T26" fmla="*/ 76 w 96"/>
                <a:gd name="T27" fmla="*/ 8 h 88"/>
                <a:gd name="T28" fmla="*/ 88 w 96"/>
                <a:gd name="T29" fmla="*/ 21 h 88"/>
                <a:gd name="T30" fmla="*/ 79 w 96"/>
                <a:gd name="T31" fmla="*/ 31 h 88"/>
                <a:gd name="T32" fmla="*/ 94 w 96"/>
                <a:gd name="T33" fmla="*/ 40 h 88"/>
                <a:gd name="T34" fmla="*/ 96 w 96"/>
                <a:gd name="T35" fmla="*/ 54 h 88"/>
                <a:gd name="T36" fmla="*/ 83 w 96"/>
                <a:gd name="T37" fmla="*/ 56 h 88"/>
                <a:gd name="T38" fmla="*/ 88 w 96"/>
                <a:gd name="T39" fmla="*/ 73 h 88"/>
                <a:gd name="T40" fmla="*/ 76 w 96"/>
                <a:gd name="T41" fmla="*/ 88 h 88"/>
                <a:gd name="T42" fmla="*/ 64 w 96"/>
                <a:gd name="T43" fmla="*/ 78 h 88"/>
                <a:gd name="T44" fmla="*/ 67 w 96"/>
                <a:gd name="T45" fmla="*/ 76 h 88"/>
                <a:gd name="T46" fmla="*/ 83 w 96"/>
                <a:gd name="T47" fmla="*/ 75 h 88"/>
                <a:gd name="T48" fmla="*/ 75 w 96"/>
                <a:gd name="T49" fmla="*/ 65 h 88"/>
                <a:gd name="T50" fmla="*/ 81 w 96"/>
                <a:gd name="T51" fmla="*/ 52 h 88"/>
                <a:gd name="T52" fmla="*/ 92 w 96"/>
                <a:gd name="T53" fmla="*/ 44 h 88"/>
                <a:gd name="T54" fmla="*/ 79 w 96"/>
                <a:gd name="T55" fmla="*/ 42 h 88"/>
                <a:gd name="T56" fmla="*/ 76 w 96"/>
                <a:gd name="T57" fmla="*/ 29 h 88"/>
                <a:gd name="T58" fmla="*/ 75 w 96"/>
                <a:gd name="T59" fmla="*/ 13 h 88"/>
                <a:gd name="T60" fmla="*/ 65 w 96"/>
                <a:gd name="T61" fmla="*/ 21 h 88"/>
                <a:gd name="T62" fmla="*/ 52 w 96"/>
                <a:gd name="T63" fmla="*/ 15 h 88"/>
                <a:gd name="T64" fmla="*/ 44 w 96"/>
                <a:gd name="T65" fmla="*/ 4 h 88"/>
                <a:gd name="T66" fmla="*/ 42 w 96"/>
                <a:gd name="T67" fmla="*/ 17 h 88"/>
                <a:gd name="T68" fmla="*/ 29 w 96"/>
                <a:gd name="T69" fmla="*/ 20 h 88"/>
                <a:gd name="T70" fmla="*/ 13 w 96"/>
                <a:gd name="T71" fmla="*/ 21 h 88"/>
                <a:gd name="T72" fmla="*/ 21 w 96"/>
                <a:gd name="T73" fmla="*/ 31 h 88"/>
                <a:gd name="T74" fmla="*/ 15 w 96"/>
                <a:gd name="T75" fmla="*/ 44 h 88"/>
                <a:gd name="T76" fmla="*/ 4 w 96"/>
                <a:gd name="T77" fmla="*/ 52 h 88"/>
                <a:gd name="T78" fmla="*/ 17 w 96"/>
                <a:gd name="T79" fmla="*/ 54 h 88"/>
                <a:gd name="T80" fmla="*/ 20 w 96"/>
                <a:gd name="T81" fmla="*/ 67 h 88"/>
                <a:gd name="T82" fmla="*/ 21 w 96"/>
                <a:gd name="T83" fmla="*/ 83 h 88"/>
                <a:gd name="T84" fmla="*/ 32 w 96"/>
                <a:gd name="T85" fmla="*/ 76 h 88"/>
                <a:gd name="T86" fmla="*/ 23 w 96"/>
                <a:gd name="T8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" h="88">
                  <a:moveTo>
                    <a:pt x="21" y="88"/>
                  </a:moveTo>
                  <a:cubicBezTo>
                    <a:pt x="21" y="88"/>
                    <a:pt x="20" y="88"/>
                    <a:pt x="20" y="88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6"/>
                    <a:pt x="8" y="75"/>
                    <a:pt x="8" y="75"/>
                  </a:cubicBezTo>
                  <a:cubicBezTo>
                    <a:pt x="8" y="74"/>
                    <a:pt x="8" y="74"/>
                    <a:pt x="8" y="73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5" y="63"/>
                    <a:pt x="14" y="59"/>
                    <a:pt x="13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1" y="56"/>
                    <a:pt x="0" y="55"/>
                    <a:pt x="0" y="5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1"/>
                    <a:pt x="1" y="40"/>
                    <a:pt x="2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4" y="37"/>
                    <a:pt x="15" y="33"/>
                    <a:pt x="17" y="31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1"/>
                  </a:cubicBezTo>
                  <a:cubicBezTo>
                    <a:pt x="8" y="21"/>
                    <a:pt x="8" y="20"/>
                    <a:pt x="8" y="2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2" y="8"/>
                    <a:pt x="23" y="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3" y="15"/>
                    <a:pt x="37" y="14"/>
                    <a:pt x="40" y="13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41" y="0"/>
                    <a:pt x="4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9" y="14"/>
                    <a:pt x="63" y="15"/>
                    <a:pt x="65" y="17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4" y="8"/>
                    <a:pt x="75" y="8"/>
                    <a:pt x="76" y="8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0"/>
                    <a:pt x="88" y="21"/>
                    <a:pt x="88" y="21"/>
                  </a:cubicBezTo>
                  <a:cubicBezTo>
                    <a:pt x="88" y="22"/>
                    <a:pt x="88" y="22"/>
                    <a:pt x="88" y="23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1" y="33"/>
                    <a:pt x="82" y="37"/>
                    <a:pt x="8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5" y="40"/>
                    <a:pt x="96" y="41"/>
                    <a:pt x="96" y="42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55"/>
                    <a:pt x="95" y="56"/>
                    <a:pt x="94" y="56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2" y="59"/>
                    <a:pt x="81" y="63"/>
                    <a:pt x="79" y="65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88" y="74"/>
                    <a:pt x="88" y="76"/>
                    <a:pt x="88" y="76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4" y="88"/>
                    <a:pt x="73" y="8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3" y="78"/>
                    <a:pt x="63" y="76"/>
                    <a:pt x="64" y="76"/>
                  </a:cubicBezTo>
                  <a:cubicBezTo>
                    <a:pt x="65" y="75"/>
                    <a:pt x="66" y="75"/>
                    <a:pt x="67" y="76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5" y="66"/>
                    <a:pt x="75" y="65"/>
                    <a:pt x="75" y="65"/>
                  </a:cubicBezTo>
                  <a:cubicBezTo>
                    <a:pt x="77" y="62"/>
                    <a:pt x="79" y="56"/>
                    <a:pt x="79" y="54"/>
                  </a:cubicBezTo>
                  <a:cubicBezTo>
                    <a:pt x="79" y="53"/>
                    <a:pt x="80" y="52"/>
                    <a:pt x="81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0" y="44"/>
                    <a:pt x="79" y="43"/>
                    <a:pt x="79" y="42"/>
                  </a:cubicBezTo>
                  <a:cubicBezTo>
                    <a:pt x="79" y="40"/>
                    <a:pt x="77" y="34"/>
                    <a:pt x="75" y="31"/>
                  </a:cubicBezTo>
                  <a:cubicBezTo>
                    <a:pt x="75" y="31"/>
                    <a:pt x="75" y="30"/>
                    <a:pt x="76" y="29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6" y="21"/>
                    <a:pt x="65" y="21"/>
                    <a:pt x="65" y="21"/>
                  </a:cubicBezTo>
                  <a:cubicBezTo>
                    <a:pt x="62" y="19"/>
                    <a:pt x="57" y="18"/>
                    <a:pt x="54" y="17"/>
                  </a:cubicBezTo>
                  <a:cubicBezTo>
                    <a:pt x="53" y="17"/>
                    <a:pt x="52" y="16"/>
                    <a:pt x="52" y="15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6"/>
                    <a:pt x="43" y="17"/>
                    <a:pt x="42" y="17"/>
                  </a:cubicBezTo>
                  <a:cubicBezTo>
                    <a:pt x="39" y="18"/>
                    <a:pt x="34" y="19"/>
                    <a:pt x="31" y="21"/>
                  </a:cubicBezTo>
                  <a:cubicBezTo>
                    <a:pt x="31" y="21"/>
                    <a:pt x="30" y="21"/>
                    <a:pt x="29" y="20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1" y="30"/>
                    <a:pt x="21" y="31"/>
                    <a:pt x="21" y="31"/>
                  </a:cubicBezTo>
                  <a:cubicBezTo>
                    <a:pt x="19" y="34"/>
                    <a:pt x="17" y="40"/>
                    <a:pt x="17" y="42"/>
                  </a:cubicBezTo>
                  <a:cubicBezTo>
                    <a:pt x="17" y="43"/>
                    <a:pt x="16" y="44"/>
                    <a:pt x="15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2"/>
                    <a:pt x="17" y="53"/>
                    <a:pt x="17" y="54"/>
                  </a:cubicBezTo>
                  <a:cubicBezTo>
                    <a:pt x="17" y="56"/>
                    <a:pt x="19" y="62"/>
                    <a:pt x="21" y="65"/>
                  </a:cubicBezTo>
                  <a:cubicBezTo>
                    <a:pt x="21" y="65"/>
                    <a:pt x="21" y="66"/>
                    <a:pt x="20" y="67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30" y="75"/>
                    <a:pt x="31" y="75"/>
                    <a:pt x="32" y="76"/>
                  </a:cubicBezTo>
                  <a:cubicBezTo>
                    <a:pt x="33" y="76"/>
                    <a:pt x="33" y="78"/>
                    <a:pt x="32" y="78"/>
                  </a:cubicBezTo>
                  <a:cubicBezTo>
                    <a:pt x="23" y="88"/>
                    <a:pt x="23" y="88"/>
                    <a:pt x="23" y="88"/>
                  </a:cubicBezTo>
                  <a:cubicBezTo>
                    <a:pt x="22" y="88"/>
                    <a:pt x="22" y="88"/>
                    <a:pt x="21" y="8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id-ID"/>
            </a:p>
          </p:txBody>
        </p:sp>
        <p:sp>
          <p:nvSpPr>
            <p:cNvPr id="1049691" name="Freeform 64"/>
            <p:cNvSpPr/>
            <p:nvPr/>
          </p:nvSpPr>
          <p:spPr bwMode="auto">
            <a:xfrm>
              <a:off x="7869238" y="3549650"/>
              <a:ext cx="60325" cy="15875"/>
            </a:xfrm>
            <a:custGeom>
              <a:avLst/>
              <a:gdLst>
                <a:gd name="T0" fmla="*/ 14 w 16"/>
                <a:gd name="T1" fmla="*/ 4 h 4"/>
                <a:gd name="T2" fmla="*/ 2 w 16"/>
                <a:gd name="T3" fmla="*/ 4 h 4"/>
                <a:gd name="T4" fmla="*/ 0 w 16"/>
                <a:gd name="T5" fmla="*/ 2 h 4"/>
                <a:gd name="T6" fmla="*/ 2 w 16"/>
                <a:gd name="T7" fmla="*/ 0 h 4"/>
                <a:gd name="T8" fmla="*/ 14 w 16"/>
                <a:gd name="T9" fmla="*/ 0 h 4"/>
                <a:gd name="T10" fmla="*/ 16 w 16"/>
                <a:gd name="T11" fmla="*/ 2 h 4"/>
                <a:gd name="T12" fmla="*/ 14 w 1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"/>
                    <a:pt x="15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id-ID"/>
            </a:p>
          </p:txBody>
        </p:sp>
        <p:sp>
          <p:nvSpPr>
            <p:cNvPr id="1049693" name="Freeform 65"/>
            <p:cNvSpPr/>
            <p:nvPr/>
          </p:nvSpPr>
          <p:spPr bwMode="auto">
            <a:xfrm>
              <a:off x="7869238" y="3579813"/>
              <a:ext cx="60325" cy="30163"/>
            </a:xfrm>
            <a:custGeom>
              <a:avLst/>
              <a:gdLst>
                <a:gd name="T0" fmla="*/ 14 w 16"/>
                <a:gd name="T1" fmla="*/ 0 h 8"/>
                <a:gd name="T2" fmla="*/ 2 w 16"/>
                <a:gd name="T3" fmla="*/ 0 h 8"/>
                <a:gd name="T4" fmla="*/ 0 w 16"/>
                <a:gd name="T5" fmla="*/ 2 h 8"/>
                <a:gd name="T6" fmla="*/ 2 w 16"/>
                <a:gd name="T7" fmla="*/ 4 h 8"/>
                <a:gd name="T8" fmla="*/ 6 w 16"/>
                <a:gd name="T9" fmla="*/ 4 h 8"/>
                <a:gd name="T10" fmla="*/ 6 w 16"/>
                <a:gd name="T11" fmla="*/ 6 h 8"/>
                <a:gd name="T12" fmla="*/ 8 w 16"/>
                <a:gd name="T13" fmla="*/ 8 h 8"/>
                <a:gd name="T14" fmla="*/ 10 w 16"/>
                <a:gd name="T15" fmla="*/ 6 h 8"/>
                <a:gd name="T16" fmla="*/ 10 w 16"/>
                <a:gd name="T17" fmla="*/ 4 h 8"/>
                <a:gd name="T18" fmla="*/ 14 w 16"/>
                <a:gd name="T19" fmla="*/ 4 h 8"/>
                <a:gd name="T20" fmla="*/ 16 w 16"/>
                <a:gd name="T21" fmla="*/ 2 h 8"/>
                <a:gd name="T22" fmla="*/ 14 w 16"/>
                <a:gd name="T2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8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7" y="8"/>
                    <a:pt x="8" y="8"/>
                  </a:cubicBezTo>
                  <a:cubicBezTo>
                    <a:pt x="9" y="8"/>
                    <a:pt x="10" y="7"/>
                    <a:pt x="10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id-ID"/>
            </a:p>
          </p:txBody>
        </p:sp>
        <p:sp>
          <p:nvSpPr>
            <p:cNvPr id="1049695" name="Freeform 66"/>
            <p:cNvSpPr/>
            <p:nvPr/>
          </p:nvSpPr>
          <p:spPr bwMode="auto">
            <a:xfrm>
              <a:off x="7805738" y="3338513"/>
              <a:ext cx="187325" cy="196850"/>
            </a:xfrm>
            <a:custGeom>
              <a:avLst/>
              <a:gdLst>
                <a:gd name="T0" fmla="*/ 25 w 50"/>
                <a:gd name="T1" fmla="*/ 0 h 52"/>
                <a:gd name="T2" fmla="*/ 0 w 50"/>
                <a:gd name="T3" fmla="*/ 24 h 52"/>
                <a:gd name="T4" fmla="*/ 17 w 50"/>
                <a:gd name="T5" fmla="*/ 47 h 52"/>
                <a:gd name="T6" fmla="*/ 17 w 50"/>
                <a:gd name="T7" fmla="*/ 50 h 52"/>
                <a:gd name="T8" fmla="*/ 19 w 50"/>
                <a:gd name="T9" fmla="*/ 52 h 52"/>
                <a:gd name="T10" fmla="*/ 31 w 50"/>
                <a:gd name="T11" fmla="*/ 52 h 52"/>
                <a:gd name="T12" fmla="*/ 33 w 50"/>
                <a:gd name="T13" fmla="*/ 50 h 52"/>
                <a:gd name="T14" fmla="*/ 33 w 50"/>
                <a:gd name="T15" fmla="*/ 47 h 52"/>
                <a:gd name="T16" fmla="*/ 50 w 50"/>
                <a:gd name="T17" fmla="*/ 24 h 52"/>
                <a:gd name="T18" fmla="*/ 25 w 50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2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4"/>
                    <a:pt x="7" y="43"/>
                    <a:pt x="17" y="47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1"/>
                    <a:pt x="18" y="52"/>
                    <a:pt x="19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2"/>
                    <a:pt x="33" y="51"/>
                    <a:pt x="33" y="50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3" y="43"/>
                    <a:pt x="50" y="34"/>
                    <a:pt x="50" y="24"/>
                  </a:cubicBezTo>
                  <a:cubicBezTo>
                    <a:pt x="50" y="11"/>
                    <a:pt x="39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id-ID"/>
            </a:p>
          </p:txBody>
        </p:sp>
      </p:grpSp>
      <p:pic>
        <p:nvPicPr>
          <p:cNvPr id="209717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122113" y="-53600"/>
            <a:ext cx="4279475" cy="6719755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69"/>
          <p:cNvGrpSpPr/>
          <p:nvPr/>
        </p:nvGrpSpPr>
        <p:grpSpPr>
          <a:xfrm>
            <a:off x="4452945" y="1725830"/>
            <a:ext cx="7082852" cy="1371600"/>
            <a:chOff x="3678978" y="1838325"/>
            <a:chExt cx="7781925" cy="1371600"/>
          </a:xfrm>
        </p:grpSpPr>
        <p:sp>
          <p:nvSpPr>
            <p:cNvPr id="1048952" name="Rectangle: Rounded Corners 63"/>
            <p:cNvSpPr/>
            <p:nvPr/>
          </p:nvSpPr>
          <p:spPr>
            <a:xfrm>
              <a:off x="3678978" y="1838325"/>
              <a:ext cx="7781925" cy="1371600"/>
            </a:xfrm>
            <a:prstGeom prst="roundRect"/>
            <a:solidFill>
              <a:srgbClr val="F15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953" name="Rectangle 64"/>
            <p:cNvSpPr/>
            <p:nvPr/>
          </p:nvSpPr>
          <p:spPr>
            <a:xfrm>
              <a:off x="5895863" y="2356648"/>
              <a:ext cx="5546880" cy="355600"/>
            </a:xfrm>
            <a:prstGeom prst="rect"/>
          </p:spPr>
          <p:txBody>
            <a:bodyPr anchor="ctr" bIns="0" lIns="0" rIns="0" tIns="0" wrap="square">
              <a:spAutoFit/>
            </a:bodyPr>
            <a:p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W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e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 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can 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C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r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e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a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t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e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 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M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u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ltiple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 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 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Q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u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e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s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t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ions</a:t>
              </a:r>
              <a:r>
                <a:rPr dirty="0" sz="2400" lang="en-ID">
                  <a:solidFill>
                    <a:schemeClr val="bg1"/>
                  </a:solidFill>
                  <a:latin typeface="+mj-lt"/>
                </a:rPr>
                <a:t> </a:t>
              </a:r>
              <a:endParaRPr altLang="en-US" sz="2400" lang="zh-CN"/>
            </a:p>
          </p:txBody>
        </p:sp>
        <p:sp>
          <p:nvSpPr>
            <p:cNvPr id="1048954" name="Rectangle 65"/>
            <p:cNvSpPr/>
            <p:nvPr/>
          </p:nvSpPr>
          <p:spPr>
            <a:xfrm>
              <a:off x="4211607" y="2229649"/>
              <a:ext cx="1279137" cy="609599"/>
            </a:xfrm>
            <a:prstGeom prst="rect"/>
          </p:spPr>
          <p:txBody>
            <a:bodyPr anchor="ctr" bIns="0" lIns="0" rIns="0" tIns="0" wrap="square">
              <a:spAutoFit/>
            </a:bodyPr>
            <a:p>
              <a:r>
                <a:rPr b="1" dirty="0" sz="2000" lang="en-US">
                  <a:solidFill>
                    <a:schemeClr val="bg1"/>
                  </a:solidFill>
                  <a:latin typeface="Century Gothic" panose="020B0502020202020204" pitchFamily="34" charset="0"/>
                </a:rPr>
                <a:t>C</a:t>
              </a:r>
              <a:r>
                <a:rPr b="1" dirty="0" sz="2000" lang="en-US">
                  <a:solidFill>
                    <a:schemeClr val="bg1"/>
                  </a:solidFill>
                  <a:latin typeface="Century Gothic" panose="020B0502020202020204" pitchFamily="34" charset="0"/>
                </a:rPr>
                <a:t>r</a:t>
              </a:r>
              <a:r>
                <a:rPr b="1" dirty="0" sz="2000" lang="en-US">
                  <a:solidFill>
                    <a:schemeClr val="bg1"/>
                  </a:solidFill>
                  <a:latin typeface="Century Gothic" panose="020B0502020202020204" pitchFamily="34" charset="0"/>
                </a:rPr>
                <a:t>e</a:t>
              </a:r>
              <a:r>
                <a:rPr b="1" dirty="0" sz="2000" lang="en-US">
                  <a:solidFill>
                    <a:schemeClr val="bg1"/>
                  </a:solidFill>
                  <a:latin typeface="Century Gothic" panose="020B0502020202020204" pitchFamily="34" charset="0"/>
                </a:rPr>
                <a:t>a</a:t>
              </a:r>
              <a:r>
                <a:rPr b="1" dirty="0" sz="2000" lang="en-US">
                  <a:solidFill>
                    <a:schemeClr val="bg1"/>
                  </a:solidFill>
                  <a:latin typeface="Century Gothic" panose="020B0502020202020204" pitchFamily="34" charset="0"/>
                </a:rPr>
                <a:t>t</a:t>
              </a:r>
              <a:r>
                <a:rPr b="1" dirty="0" sz="2000" lang="en-US">
                  <a:solidFill>
                    <a:schemeClr val="bg1"/>
                  </a:solidFill>
                  <a:latin typeface="Century Gothic" panose="020B0502020202020204" pitchFamily="34" charset="0"/>
                </a:rPr>
                <a:t>e</a:t>
              </a:r>
              <a:r>
                <a:rPr b="1" dirty="0" sz="2000" lang="en-US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b="1" dirty="0" sz="2000" lang="en-US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b="1" dirty="0" sz="2000" lang="en-US">
                  <a:solidFill>
                    <a:schemeClr val="bg1"/>
                  </a:solidFill>
                  <a:latin typeface="Century Gothic" panose="020B0502020202020204" pitchFamily="34" charset="0"/>
                </a:rPr>
                <a:t>Q</a:t>
              </a:r>
              <a:r>
                <a:rPr b="1" dirty="0" sz="2000" lang="en-US">
                  <a:solidFill>
                    <a:schemeClr val="bg1"/>
                  </a:solidFill>
                  <a:latin typeface="Century Gothic" panose="020B0502020202020204" pitchFamily="34" charset="0"/>
                </a:rPr>
                <a:t>u</a:t>
              </a:r>
              <a:r>
                <a:rPr b="1" dirty="0" sz="2000" lang="en-US">
                  <a:solidFill>
                    <a:schemeClr val="bg1"/>
                  </a:solidFill>
                  <a:latin typeface="Century Gothic" panose="020B0502020202020204" pitchFamily="34" charset="0"/>
                </a:rPr>
                <a:t>e</a:t>
              </a:r>
              <a:r>
                <a:rPr b="1" dirty="0" sz="2000" lang="en-US">
                  <a:solidFill>
                    <a:schemeClr val="bg1"/>
                  </a:solidFill>
                  <a:latin typeface="Century Gothic" panose="020B0502020202020204" pitchFamily="34" charset="0"/>
                </a:rPr>
                <a:t>s</a:t>
              </a:r>
              <a:r>
                <a:rPr b="1" dirty="0" sz="2000" lang="en-US">
                  <a:solidFill>
                    <a:schemeClr val="bg1"/>
                  </a:solidFill>
                  <a:latin typeface="Century Gothic" panose="020B0502020202020204" pitchFamily="34" charset="0"/>
                </a:rPr>
                <a:t>t</a:t>
              </a:r>
              <a:r>
                <a:rPr b="1" dirty="0" sz="2000" lang="en-US">
                  <a:solidFill>
                    <a:schemeClr val="bg1"/>
                  </a:solidFill>
                  <a:latin typeface="Century Gothic" panose="020B0502020202020204" pitchFamily="34" charset="0"/>
                </a:rPr>
                <a:t>s</a:t>
              </a:r>
              <a:endParaRPr altLang="en-US" lang="zh-CN"/>
            </a:p>
          </p:txBody>
        </p:sp>
        <p:cxnSp>
          <p:nvCxnSpPr>
            <p:cNvPr id="3145779" name="Straight Connector 67"/>
            <p:cNvCxnSpPr>
              <a:cxnSpLocks/>
            </p:cNvCxnSpPr>
            <p:nvPr/>
          </p:nvCxnSpPr>
          <p:spPr>
            <a:xfrm>
              <a:off x="5705475" y="2026188"/>
              <a:ext cx="0" cy="1016520"/>
            </a:xfrm>
            <a:prstGeom prst="line"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0" name="Straight Connector 68"/>
            <p:cNvCxnSpPr>
              <a:cxnSpLocks/>
            </p:cNvCxnSpPr>
            <p:nvPr/>
          </p:nvCxnSpPr>
          <p:spPr>
            <a:xfrm>
              <a:off x="5705475" y="2387223"/>
              <a:ext cx="0" cy="294450"/>
            </a:xfrm>
            <a:prstGeom prst="line"/>
            <a:ln w="635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70"/>
          <p:cNvGrpSpPr/>
          <p:nvPr/>
        </p:nvGrpSpPr>
        <p:grpSpPr>
          <a:xfrm>
            <a:off x="4466998" y="3164685"/>
            <a:ext cx="7229701" cy="1371600"/>
            <a:chOff x="3914775" y="1838325"/>
            <a:chExt cx="7781925" cy="1371600"/>
          </a:xfrm>
        </p:grpSpPr>
        <p:sp>
          <p:nvSpPr>
            <p:cNvPr id="1048955" name="Rectangle: Rounded Corners 71"/>
            <p:cNvSpPr/>
            <p:nvPr/>
          </p:nvSpPr>
          <p:spPr>
            <a:xfrm>
              <a:off x="3914775" y="1838325"/>
              <a:ext cx="7781925" cy="1371600"/>
            </a:xfrm>
            <a:prstGeom prst="roundRect"/>
            <a:solidFill>
              <a:srgbClr val="F15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956" name="Rectangle 72"/>
            <p:cNvSpPr/>
            <p:nvPr/>
          </p:nvSpPr>
          <p:spPr>
            <a:xfrm>
              <a:off x="5895863" y="2178848"/>
              <a:ext cx="5546880" cy="711200"/>
            </a:xfrm>
            <a:prstGeom prst="rect"/>
          </p:spPr>
          <p:txBody>
            <a:bodyPr anchor="ctr" bIns="0" lIns="0" rIns="0" tIns="0" wrap="square">
              <a:spAutoFit/>
            </a:bodyPr>
            <a:p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W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e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 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c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a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n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 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C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r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e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a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t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e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 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M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u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l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t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iple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 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t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o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p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i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c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s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 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a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n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d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 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p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u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b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l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i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sh</a:t>
              </a:r>
              <a:r>
                <a:rPr dirty="0" sz="2400" lang="en-US">
                  <a:solidFill>
                    <a:schemeClr val="bg1"/>
                  </a:solidFill>
                  <a:latin typeface="+mj-lt"/>
                </a:rPr>
                <a:t> </a:t>
              </a:r>
              <a:r>
                <a:rPr dirty="0" sz="2400" lang="en-ID">
                  <a:solidFill>
                    <a:schemeClr val="bg1"/>
                  </a:solidFill>
                  <a:latin typeface="+mj-lt"/>
                </a:rPr>
                <a:t> </a:t>
              </a:r>
              <a:endParaRPr altLang="en-US" sz="2400" lang="zh-CN"/>
            </a:p>
          </p:txBody>
        </p:sp>
        <p:sp>
          <p:nvSpPr>
            <p:cNvPr id="1048957" name="Rectangle 73"/>
            <p:cNvSpPr/>
            <p:nvPr/>
          </p:nvSpPr>
          <p:spPr>
            <a:xfrm>
              <a:off x="4443161" y="2229648"/>
              <a:ext cx="1047583" cy="609601"/>
            </a:xfrm>
            <a:prstGeom prst="rect"/>
          </p:spPr>
          <p:txBody>
            <a:bodyPr anchor="ctr" bIns="0" lIns="0" rIns="0" tIns="0" wrap="square">
              <a:spAutoFit/>
            </a:bodyPr>
            <a:p>
              <a:r>
                <a:rPr b="1" dirty="0" sz="2000" lang="en-US">
                  <a:solidFill>
                    <a:schemeClr val="bg1"/>
                  </a:solidFill>
                  <a:latin typeface="Century Gothic" panose="020B0502020202020204" pitchFamily="34" charset="0"/>
                </a:rPr>
                <a:t>C</a:t>
              </a:r>
              <a:r>
                <a:rPr b="1" dirty="0" sz="2000" lang="en-US">
                  <a:solidFill>
                    <a:schemeClr val="bg1"/>
                  </a:solidFill>
                  <a:latin typeface="Century Gothic" panose="020B0502020202020204" pitchFamily="34" charset="0"/>
                </a:rPr>
                <a:t>r</a:t>
              </a:r>
              <a:r>
                <a:rPr b="1" dirty="0" sz="2000" lang="en-US">
                  <a:solidFill>
                    <a:schemeClr val="bg1"/>
                  </a:solidFill>
                  <a:latin typeface="Century Gothic" panose="020B0502020202020204" pitchFamily="34" charset="0"/>
                </a:rPr>
                <a:t>e</a:t>
              </a:r>
              <a:r>
                <a:rPr b="1" dirty="0" sz="2000" lang="en-US">
                  <a:solidFill>
                    <a:schemeClr val="bg1"/>
                  </a:solidFill>
                  <a:latin typeface="Century Gothic" panose="020B0502020202020204" pitchFamily="34" charset="0"/>
                </a:rPr>
                <a:t>a</a:t>
              </a:r>
              <a:r>
                <a:rPr b="1" dirty="0" sz="2000" lang="en-US">
                  <a:solidFill>
                    <a:schemeClr val="bg1"/>
                  </a:solidFill>
                  <a:latin typeface="Century Gothic" panose="020B0502020202020204" pitchFamily="34" charset="0"/>
                </a:rPr>
                <a:t>t</a:t>
              </a:r>
              <a:r>
                <a:rPr b="1" dirty="0" sz="2000" lang="en-US">
                  <a:solidFill>
                    <a:schemeClr val="bg1"/>
                  </a:solidFill>
                  <a:latin typeface="Century Gothic" panose="020B0502020202020204" pitchFamily="34" charset="0"/>
                </a:rPr>
                <a:t>e</a:t>
              </a:r>
              <a:r>
                <a:rPr b="1" dirty="0" sz="2000" lang="en-US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b="1" dirty="0" sz="2000" lang="en-US">
                  <a:solidFill>
                    <a:schemeClr val="bg1"/>
                  </a:solidFill>
                  <a:latin typeface="Century Gothic" panose="020B0502020202020204" pitchFamily="34" charset="0"/>
                </a:rPr>
                <a:t>T</a:t>
              </a:r>
              <a:r>
                <a:rPr b="1" dirty="0" sz="2000" lang="en-US">
                  <a:solidFill>
                    <a:schemeClr val="bg1"/>
                  </a:solidFill>
                  <a:latin typeface="Century Gothic" panose="020B0502020202020204" pitchFamily="34" charset="0"/>
                </a:rPr>
                <a:t>o</a:t>
              </a:r>
              <a:r>
                <a:rPr b="1" dirty="0" sz="2000" lang="en-US">
                  <a:solidFill>
                    <a:schemeClr val="bg1"/>
                  </a:solidFill>
                  <a:latin typeface="Century Gothic" panose="020B0502020202020204" pitchFamily="34" charset="0"/>
                </a:rPr>
                <a:t>p</a:t>
              </a:r>
              <a:r>
                <a:rPr b="1" dirty="0" sz="2000" lang="en-US">
                  <a:solidFill>
                    <a:schemeClr val="bg1"/>
                  </a:solidFill>
                  <a:latin typeface="Century Gothic" panose="020B0502020202020204" pitchFamily="34" charset="0"/>
                </a:rPr>
                <a:t>i</a:t>
              </a:r>
              <a:r>
                <a:rPr b="1" dirty="0" sz="2000" lang="en-US">
                  <a:solidFill>
                    <a:schemeClr val="bg1"/>
                  </a:solidFill>
                  <a:latin typeface="Century Gothic" panose="020B0502020202020204" pitchFamily="34" charset="0"/>
                </a:rPr>
                <a:t>c</a:t>
              </a:r>
              <a:r>
                <a:rPr b="1" dirty="0" sz="2000" lang="en-US">
                  <a:solidFill>
                    <a:schemeClr val="bg1"/>
                  </a:solidFill>
                  <a:latin typeface="Century Gothic" panose="020B0502020202020204" pitchFamily="34" charset="0"/>
                </a:rPr>
                <a:t>s</a:t>
              </a:r>
              <a:endParaRPr altLang="en-US" lang="zh-CN"/>
            </a:p>
          </p:txBody>
        </p:sp>
        <p:cxnSp>
          <p:nvCxnSpPr>
            <p:cNvPr id="3145781" name="Straight Connector 74"/>
            <p:cNvCxnSpPr>
              <a:cxnSpLocks/>
            </p:cNvCxnSpPr>
            <p:nvPr/>
          </p:nvCxnSpPr>
          <p:spPr>
            <a:xfrm>
              <a:off x="5705475" y="2026188"/>
              <a:ext cx="0" cy="1016520"/>
            </a:xfrm>
            <a:prstGeom prst="line"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2" name="Straight Connector 75"/>
            <p:cNvCxnSpPr>
              <a:cxnSpLocks/>
            </p:cNvCxnSpPr>
            <p:nvPr/>
          </p:nvCxnSpPr>
          <p:spPr>
            <a:xfrm>
              <a:off x="5705475" y="2387223"/>
              <a:ext cx="0" cy="294450"/>
            </a:xfrm>
            <a:prstGeom prst="line"/>
            <a:ln w="635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76"/>
          <p:cNvGrpSpPr/>
          <p:nvPr/>
        </p:nvGrpSpPr>
        <p:grpSpPr>
          <a:xfrm>
            <a:off x="4355166" y="4603540"/>
            <a:ext cx="7341534" cy="1371600"/>
            <a:chOff x="3914775" y="1838325"/>
            <a:chExt cx="7781925" cy="1371600"/>
          </a:xfrm>
        </p:grpSpPr>
        <p:sp>
          <p:nvSpPr>
            <p:cNvPr id="1048958" name="Rectangle: Rounded Corners 77"/>
            <p:cNvSpPr/>
            <p:nvPr/>
          </p:nvSpPr>
          <p:spPr>
            <a:xfrm>
              <a:off x="3914775" y="1838325"/>
              <a:ext cx="7781925" cy="1371600"/>
            </a:xfrm>
            <a:prstGeom prst="roundRect"/>
            <a:solidFill>
              <a:srgbClr val="F15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959" name="Rectangle 78"/>
            <p:cNvSpPr/>
            <p:nvPr/>
          </p:nvSpPr>
          <p:spPr>
            <a:xfrm>
              <a:off x="5895863" y="2356648"/>
              <a:ext cx="5546880" cy="355600"/>
            </a:xfrm>
            <a:prstGeom prst="rect"/>
          </p:spPr>
          <p:txBody>
            <a:bodyPr anchor="ctr" bIns="0" lIns="0" rIns="0" tIns="0" wrap="square">
              <a:spAutoFit/>
            </a:bodyPr>
            <a:p>
              <a:r>
                <a:rPr dirty="0" sz="2400" lang="en-US" err="1">
                  <a:solidFill>
                    <a:schemeClr val="bg1"/>
                  </a:solidFill>
                  <a:latin typeface="+mj-lt"/>
                </a:rPr>
                <a:t>W</a:t>
              </a:r>
              <a:r>
                <a:rPr dirty="0" sz="2400" lang="en-US" err="1">
                  <a:solidFill>
                    <a:schemeClr val="bg1"/>
                  </a:solidFill>
                  <a:latin typeface="+mj-lt"/>
                </a:rPr>
                <a:t>e</a:t>
              </a:r>
              <a:r>
                <a:rPr dirty="0" sz="2400" lang="en-US" err="1">
                  <a:solidFill>
                    <a:schemeClr val="bg1"/>
                  </a:solidFill>
                  <a:latin typeface="+mj-lt"/>
                </a:rPr>
                <a:t> </a:t>
              </a:r>
              <a:r>
                <a:rPr dirty="0" sz="2400" lang="en-US" err="1">
                  <a:solidFill>
                    <a:schemeClr val="bg1"/>
                  </a:solidFill>
                  <a:latin typeface="+mj-lt"/>
                </a:rPr>
                <a:t>c</a:t>
              </a:r>
              <a:r>
                <a:rPr dirty="0" sz="2400" lang="en-US" err="1">
                  <a:solidFill>
                    <a:schemeClr val="bg1"/>
                  </a:solidFill>
                  <a:latin typeface="+mj-lt"/>
                </a:rPr>
                <a:t>a</a:t>
              </a:r>
              <a:r>
                <a:rPr dirty="0" sz="2400" lang="en-US" err="1">
                  <a:solidFill>
                    <a:schemeClr val="bg1"/>
                  </a:solidFill>
                  <a:latin typeface="+mj-lt"/>
                </a:rPr>
                <a:t>n</a:t>
              </a:r>
              <a:r>
                <a:rPr dirty="0" sz="2400" lang="en-US" err="1">
                  <a:solidFill>
                    <a:schemeClr val="bg1"/>
                  </a:solidFill>
                  <a:latin typeface="+mj-lt"/>
                </a:rPr>
                <a:t> </a:t>
              </a:r>
              <a:r>
                <a:rPr dirty="0" sz="2400" lang="en-US" err="1">
                  <a:solidFill>
                    <a:schemeClr val="bg1"/>
                  </a:solidFill>
                  <a:latin typeface="+mj-lt"/>
                </a:rPr>
                <a:t>C</a:t>
              </a:r>
              <a:r>
                <a:rPr dirty="0" sz="2400" lang="en-US" err="1">
                  <a:solidFill>
                    <a:schemeClr val="bg1"/>
                  </a:solidFill>
                  <a:latin typeface="+mj-lt"/>
                </a:rPr>
                <a:t>r</a:t>
              </a:r>
              <a:r>
                <a:rPr dirty="0" sz="2400" lang="en-US" err="1">
                  <a:solidFill>
                    <a:schemeClr val="bg1"/>
                  </a:solidFill>
                  <a:latin typeface="+mj-lt"/>
                </a:rPr>
                <a:t>e</a:t>
              </a:r>
              <a:r>
                <a:rPr dirty="0" sz="2400" lang="en-US" err="1">
                  <a:solidFill>
                    <a:schemeClr val="bg1"/>
                  </a:solidFill>
                  <a:latin typeface="+mj-lt"/>
                </a:rPr>
                <a:t>a</a:t>
              </a:r>
              <a:r>
                <a:rPr dirty="0" sz="2400" lang="en-US" err="1">
                  <a:solidFill>
                    <a:schemeClr val="bg1"/>
                  </a:solidFill>
                  <a:latin typeface="+mj-lt"/>
                </a:rPr>
                <a:t>t</a:t>
              </a:r>
              <a:r>
                <a:rPr dirty="0" sz="2400" lang="en-US" err="1">
                  <a:solidFill>
                    <a:schemeClr val="bg1"/>
                  </a:solidFill>
                  <a:latin typeface="+mj-lt"/>
                </a:rPr>
                <a:t>e</a:t>
              </a:r>
              <a:r>
                <a:rPr dirty="0" sz="2400" lang="en-US" err="1">
                  <a:solidFill>
                    <a:schemeClr val="bg1"/>
                  </a:solidFill>
                  <a:latin typeface="+mj-lt"/>
                </a:rPr>
                <a:t> </a:t>
              </a:r>
              <a:r>
                <a:rPr dirty="0" sz="2400" lang="en-US" err="1">
                  <a:solidFill>
                    <a:schemeClr val="bg1"/>
                  </a:solidFill>
                  <a:latin typeface="+mj-lt"/>
                </a:rPr>
                <a:t>Multiple</a:t>
              </a:r>
              <a:r>
                <a:rPr dirty="0" sz="2400" lang="en-US" err="1">
                  <a:solidFill>
                    <a:schemeClr val="bg1"/>
                  </a:solidFill>
                  <a:latin typeface="+mj-lt"/>
                </a:rPr>
                <a:t> </a:t>
              </a:r>
              <a:r>
                <a:rPr dirty="0" sz="2400" lang="en-US" err="1">
                  <a:solidFill>
                    <a:schemeClr val="bg1"/>
                  </a:solidFill>
                  <a:latin typeface="+mj-lt"/>
                </a:rPr>
                <a:t>T</a:t>
              </a:r>
              <a:r>
                <a:rPr dirty="0" sz="2400" lang="en-US" err="1">
                  <a:solidFill>
                    <a:schemeClr val="bg1"/>
                  </a:solidFill>
                  <a:latin typeface="+mj-lt"/>
                </a:rPr>
                <a:t>e</a:t>
              </a:r>
              <a:r>
                <a:rPr dirty="0" sz="2400" lang="en-US" err="1">
                  <a:solidFill>
                    <a:schemeClr val="bg1"/>
                  </a:solidFill>
                  <a:latin typeface="+mj-lt"/>
                </a:rPr>
                <a:t>s</a:t>
              </a:r>
              <a:r>
                <a:rPr dirty="0" sz="2400" lang="en-US" err="1">
                  <a:solidFill>
                    <a:schemeClr val="bg1"/>
                  </a:solidFill>
                  <a:latin typeface="+mj-lt"/>
                </a:rPr>
                <a:t>t</a:t>
              </a:r>
              <a:r>
                <a:rPr dirty="0" sz="2400" lang="en-US" err="1">
                  <a:solidFill>
                    <a:schemeClr val="bg1"/>
                  </a:solidFill>
                  <a:latin typeface="+mj-lt"/>
                </a:rPr>
                <a:t>s</a:t>
              </a:r>
              <a:r>
                <a:rPr dirty="0" sz="1400" lang="en-ID">
                  <a:solidFill>
                    <a:schemeClr val="bg1"/>
                  </a:solidFill>
                  <a:latin typeface="+mj-lt"/>
                </a:rPr>
                <a:t> </a:t>
              </a:r>
              <a:endParaRPr altLang="en-US" lang="zh-CN"/>
            </a:p>
          </p:txBody>
        </p:sp>
        <p:sp>
          <p:nvSpPr>
            <p:cNvPr id="1048960" name="Rectangle 79"/>
            <p:cNvSpPr/>
            <p:nvPr/>
          </p:nvSpPr>
          <p:spPr>
            <a:xfrm>
              <a:off x="4368973" y="2229648"/>
              <a:ext cx="1354375" cy="609601"/>
            </a:xfrm>
            <a:prstGeom prst="rect"/>
          </p:spPr>
          <p:txBody>
            <a:bodyPr anchor="ctr" bIns="0" lIns="0" rIns="0" tIns="0" wrap="square">
              <a:spAutoFit/>
            </a:bodyPr>
            <a:p>
              <a:r>
                <a:rPr altLang="en-US" b="1" dirty="0" sz="2000" lang="en-US">
                  <a:solidFill>
                    <a:schemeClr val="bg1"/>
                  </a:solidFill>
                  <a:latin typeface="Century Gothic" panose="020B0502020202020204" pitchFamily="34" charset="0"/>
                </a:rPr>
                <a:t>Create </a:t>
              </a:r>
              <a:r>
                <a:rPr altLang="en-US" b="1" dirty="0" sz="2000" lang="en-US">
                  <a:solidFill>
                    <a:schemeClr val="bg1"/>
                  </a:solidFill>
                  <a:latin typeface="Century Gothic" panose="020B0502020202020204" pitchFamily="34" charset="0"/>
                </a:rPr>
                <a:t>T</a:t>
              </a:r>
              <a:r>
                <a:rPr altLang="en-US" b="1" dirty="0" sz="2000" lang="en-US">
                  <a:solidFill>
                    <a:schemeClr val="bg1"/>
                  </a:solidFill>
                  <a:latin typeface="Century Gothic" panose="020B0502020202020204" pitchFamily="34" charset="0"/>
                </a:rPr>
                <a:t>e</a:t>
              </a:r>
              <a:r>
                <a:rPr altLang="en-US" b="1" dirty="0" sz="2000" lang="en-US">
                  <a:solidFill>
                    <a:schemeClr val="bg1"/>
                  </a:solidFill>
                  <a:latin typeface="Century Gothic" panose="020B0502020202020204" pitchFamily="34" charset="0"/>
                </a:rPr>
                <a:t>s</a:t>
              </a:r>
              <a:r>
                <a:rPr altLang="en-US" b="1" dirty="0" sz="2000" lang="en-US">
                  <a:solidFill>
                    <a:schemeClr val="bg1"/>
                  </a:solidFill>
                  <a:latin typeface="Century Gothic" panose="020B0502020202020204" pitchFamily="34" charset="0"/>
                </a:rPr>
                <a:t>t</a:t>
              </a:r>
              <a:r>
                <a:rPr altLang="en-US" b="1" dirty="0" sz="2000" lang="en-US">
                  <a:solidFill>
                    <a:schemeClr val="bg1"/>
                  </a:solidFill>
                  <a:latin typeface="Century Gothic" panose="020B0502020202020204" pitchFamily="34" charset="0"/>
                </a:rPr>
                <a:t>s</a:t>
              </a:r>
              <a:endParaRPr altLang="en-US" lang="zh-CN"/>
            </a:p>
          </p:txBody>
        </p:sp>
        <p:cxnSp>
          <p:nvCxnSpPr>
            <p:cNvPr id="3145783" name="Straight Connector 80"/>
            <p:cNvCxnSpPr>
              <a:cxnSpLocks/>
            </p:cNvCxnSpPr>
            <p:nvPr/>
          </p:nvCxnSpPr>
          <p:spPr>
            <a:xfrm>
              <a:off x="5705475" y="2026188"/>
              <a:ext cx="0" cy="1016520"/>
            </a:xfrm>
            <a:prstGeom prst="line"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4" name="Straight Connector 81"/>
            <p:cNvCxnSpPr>
              <a:cxnSpLocks/>
            </p:cNvCxnSpPr>
            <p:nvPr/>
          </p:nvCxnSpPr>
          <p:spPr>
            <a:xfrm>
              <a:off x="5705475" y="2387223"/>
              <a:ext cx="0" cy="294450"/>
            </a:xfrm>
            <a:prstGeom prst="line"/>
            <a:ln w="635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96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MOBILE APPLICATION DEVELOPMENT</a:t>
            </a:r>
          </a:p>
        </p:txBody>
      </p:sp>
      <p:sp>
        <p:nvSpPr>
          <p:cNvPr id="104896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D71B9F-3993-4306-BFF8-A983D4BB9097}" type="slidenum">
              <a:rPr lang="en-US" smtClean="0"/>
              <a:t>4</a:t>
            </a:fld>
            <a:endParaRPr lang="en-US"/>
          </a:p>
        </p:txBody>
      </p:sp>
      <p:grpSp>
        <p:nvGrpSpPr>
          <p:cNvPr id="113" name="Group 83"/>
          <p:cNvGrpSpPr/>
          <p:nvPr/>
        </p:nvGrpSpPr>
        <p:grpSpPr>
          <a:xfrm>
            <a:off x="248276" y="1365751"/>
            <a:ext cx="4161800" cy="5030020"/>
            <a:chOff x="571500" y="1570935"/>
            <a:chExt cx="3838575" cy="4639365"/>
          </a:xfrm>
        </p:grpSpPr>
        <p:sp>
          <p:nvSpPr>
            <p:cNvPr id="1048963" name="Rectangle 82"/>
            <p:cNvSpPr/>
            <p:nvPr/>
          </p:nvSpPr>
          <p:spPr>
            <a:xfrm>
              <a:off x="3292448" y="1883344"/>
              <a:ext cx="912206" cy="3797739"/>
            </a:xfrm>
            <a:prstGeom prst="rect"/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grpSp>
          <p:nvGrpSpPr>
            <p:cNvPr id="114" name="Group 62"/>
            <p:cNvGrpSpPr/>
            <p:nvPr/>
          </p:nvGrpSpPr>
          <p:grpSpPr>
            <a:xfrm flipH="1">
              <a:off x="571500" y="1570935"/>
              <a:ext cx="3838575" cy="4639365"/>
              <a:chOff x="1804987" y="1824038"/>
              <a:chExt cx="3500439" cy="4230688"/>
            </a:xfrm>
          </p:grpSpPr>
          <p:sp>
            <p:nvSpPr>
              <p:cNvPr id="1048964" name="Freeform: Shape 60"/>
              <p:cNvSpPr/>
              <p:nvPr/>
            </p:nvSpPr>
            <p:spPr bwMode="auto">
              <a:xfrm>
                <a:off x="1804987" y="1851026"/>
                <a:ext cx="400050" cy="3694113"/>
              </a:xfrm>
              <a:custGeom>
                <a:avLst/>
                <a:gdLst>
                  <a:gd name="connsiteX0" fmla="*/ 400050 w 400050"/>
                  <a:gd name="connsiteY0" fmla="*/ 0 h 3694113"/>
                  <a:gd name="connsiteX1" fmla="*/ 230907 w 400050"/>
                  <a:gd name="connsiteY1" fmla="*/ 69548 h 3694113"/>
                  <a:gd name="connsiteX2" fmla="*/ 230582 w 400050"/>
                  <a:gd name="connsiteY2" fmla="*/ 69557 h 3694113"/>
                  <a:gd name="connsiteX3" fmla="*/ 190333 w 400050"/>
                  <a:gd name="connsiteY3" fmla="*/ 113228 h 3694113"/>
                  <a:gd name="connsiteX4" fmla="*/ 159251 w 400050"/>
                  <a:gd name="connsiteY4" fmla="*/ 166052 h 3694113"/>
                  <a:gd name="connsiteX5" fmla="*/ 158428 w 400050"/>
                  <a:gd name="connsiteY5" fmla="*/ 166098 h 3694113"/>
                  <a:gd name="connsiteX6" fmla="*/ 134161 w 400050"/>
                  <a:gd name="connsiteY6" fmla="*/ 241203 h 3694113"/>
                  <a:gd name="connsiteX7" fmla="*/ 127787 w 400050"/>
                  <a:gd name="connsiteY7" fmla="*/ 323880 h 3694113"/>
                  <a:gd name="connsiteX8" fmla="*/ 128588 w 400050"/>
                  <a:gd name="connsiteY8" fmla="*/ 323850 h 3694113"/>
                  <a:gd name="connsiteX9" fmla="*/ 211138 w 400050"/>
                  <a:gd name="connsiteY9" fmla="*/ 3689351 h 3694113"/>
                  <a:gd name="connsiteX10" fmla="*/ 82550 w 400050"/>
                  <a:gd name="connsiteY10" fmla="*/ 3694113 h 3694113"/>
                  <a:gd name="connsiteX11" fmla="*/ 0 w 400050"/>
                  <a:gd name="connsiteY11" fmla="*/ 328613 h 3694113"/>
                  <a:gd name="connsiteX12" fmla="*/ 0 w 400050"/>
                  <a:gd name="connsiteY12" fmla="*/ 328613 h 3694113"/>
                  <a:gd name="connsiteX13" fmla="*/ 0 w 400050"/>
                  <a:gd name="connsiteY13" fmla="*/ 328613 h 3694113"/>
                  <a:gd name="connsiteX14" fmla="*/ 0 w 400050"/>
                  <a:gd name="connsiteY14" fmla="*/ 328613 h 3694113"/>
                  <a:gd name="connsiteX15" fmla="*/ 0 w 400050"/>
                  <a:gd name="connsiteY15" fmla="*/ 328613 h 3694113"/>
                  <a:gd name="connsiteX16" fmla="*/ 8196 w 400050"/>
                  <a:gd name="connsiteY16" fmla="*/ 246422 h 3694113"/>
                  <a:gd name="connsiteX17" fmla="*/ 34511 w 400050"/>
                  <a:gd name="connsiteY17" fmla="*/ 172058 h 3694113"/>
                  <a:gd name="connsiteX18" fmla="*/ 35506 w 400050"/>
                  <a:gd name="connsiteY18" fmla="*/ 172002 h 3694113"/>
                  <a:gd name="connsiteX19" fmla="*/ 65575 w 400050"/>
                  <a:gd name="connsiteY19" fmla="*/ 118467 h 3694113"/>
                  <a:gd name="connsiteX20" fmla="*/ 103995 w 400050"/>
                  <a:gd name="connsiteY20" fmla="*/ 71755 h 3694113"/>
                  <a:gd name="connsiteX21" fmla="*/ 105298 w 400050"/>
                  <a:gd name="connsiteY21" fmla="*/ 71719 h 3694113"/>
                  <a:gd name="connsiteX22" fmla="*/ 182581 w 400050"/>
                  <a:gd name="connsiteY22" fmla="*/ 23907 h 3694113"/>
                  <a:gd name="connsiteX23" fmla="*/ 272330 w 400050"/>
                  <a:gd name="connsiteY23" fmla="*/ 3477 h 3694113"/>
                  <a:gd name="connsiteX24" fmla="*/ 400050 w 400050"/>
                  <a:gd name="connsiteY24" fmla="*/ 0 h 3694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00050" h="3694113">
                    <a:moveTo>
                      <a:pt x="400050" y="0"/>
                    </a:moveTo>
                    <a:cubicBezTo>
                      <a:pt x="334464" y="3477"/>
                      <a:pt x="275782" y="27819"/>
                      <a:pt x="230907" y="69548"/>
                    </a:cubicBezTo>
                    <a:lnTo>
                      <a:pt x="230582" y="69557"/>
                    </a:lnTo>
                    <a:lnTo>
                      <a:pt x="190333" y="113228"/>
                    </a:lnTo>
                    <a:cubicBezTo>
                      <a:pt x="178246" y="129381"/>
                      <a:pt x="167885" y="146843"/>
                      <a:pt x="159251" y="166052"/>
                    </a:cubicBezTo>
                    <a:lnTo>
                      <a:pt x="158428" y="166098"/>
                    </a:lnTo>
                    <a:lnTo>
                      <a:pt x="134161" y="241203"/>
                    </a:lnTo>
                    <a:lnTo>
                      <a:pt x="127787" y="323880"/>
                    </a:lnTo>
                    <a:lnTo>
                      <a:pt x="128588" y="323850"/>
                    </a:lnTo>
                    <a:lnTo>
                      <a:pt x="211138" y="3689351"/>
                    </a:lnTo>
                    <a:lnTo>
                      <a:pt x="82550" y="3694113"/>
                    </a:lnTo>
                    <a:lnTo>
                      <a:pt x="0" y="328613"/>
                    </a:lnTo>
                    <a:lnTo>
                      <a:pt x="0" y="328613"/>
                    </a:lnTo>
                    <a:lnTo>
                      <a:pt x="0" y="328613"/>
                    </a:lnTo>
                    <a:lnTo>
                      <a:pt x="0" y="328613"/>
                    </a:lnTo>
                    <a:lnTo>
                      <a:pt x="0" y="328613"/>
                    </a:lnTo>
                    <a:lnTo>
                      <a:pt x="8196" y="246422"/>
                    </a:lnTo>
                    <a:cubicBezTo>
                      <a:pt x="13804" y="219894"/>
                      <a:pt x="22432" y="194672"/>
                      <a:pt x="34511" y="172058"/>
                    </a:cubicBezTo>
                    <a:lnTo>
                      <a:pt x="35506" y="172002"/>
                    </a:lnTo>
                    <a:lnTo>
                      <a:pt x="65575" y="118467"/>
                    </a:lnTo>
                    <a:cubicBezTo>
                      <a:pt x="77230" y="101441"/>
                      <a:pt x="90181" y="85725"/>
                      <a:pt x="103995" y="71755"/>
                    </a:cubicBezTo>
                    <a:lnTo>
                      <a:pt x="105298" y="71719"/>
                    </a:lnTo>
                    <a:lnTo>
                      <a:pt x="182581" y="23907"/>
                    </a:lnTo>
                    <a:cubicBezTo>
                      <a:pt x="211059" y="12171"/>
                      <a:pt x="241263" y="5216"/>
                      <a:pt x="272330" y="3477"/>
                    </a:cubicBezTo>
                    <a:cubicBezTo>
                      <a:pt x="400050" y="0"/>
                      <a:pt x="400050" y="0"/>
                      <a:pt x="400050" y="0"/>
                    </a:cubicBezTo>
                    <a:close/>
                  </a:path>
                </a:pathLst>
              </a:custGeom>
              <a:solidFill>
                <a:srgbClr val="35328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  <a:noAutofit/>
              </a:bodyPr>
              <a:p>
                <a:endParaRPr lang="en-US"/>
              </a:p>
            </p:txBody>
          </p:sp>
          <p:sp>
            <p:nvSpPr>
              <p:cNvPr id="1048965" name="Freeform 17"/>
              <p:cNvSpPr/>
              <p:nvPr/>
            </p:nvSpPr>
            <p:spPr bwMode="auto">
              <a:xfrm>
                <a:off x="1887538" y="5540376"/>
                <a:ext cx="414338" cy="317500"/>
              </a:xfrm>
              <a:custGeom>
                <a:avLst/>
                <a:gdLst>
                  <a:gd name="T0" fmla="*/ 120 w 120"/>
                  <a:gd name="T1" fmla="*/ 90 h 92"/>
                  <a:gd name="T2" fmla="*/ 84 w 120"/>
                  <a:gd name="T3" fmla="*/ 91 h 92"/>
                  <a:gd name="T4" fmla="*/ 0 w 120"/>
                  <a:gd name="T5" fmla="*/ 1 h 92"/>
                  <a:gd name="T6" fmla="*/ 37 w 120"/>
                  <a:gd name="T7" fmla="*/ 0 h 92"/>
                  <a:gd name="T8" fmla="*/ 120 w 120"/>
                  <a:gd name="T9" fmla="*/ 9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92">
                    <a:moveTo>
                      <a:pt x="120" y="90"/>
                    </a:moveTo>
                    <a:cubicBezTo>
                      <a:pt x="84" y="91"/>
                      <a:pt x="84" y="91"/>
                      <a:pt x="84" y="91"/>
                    </a:cubicBezTo>
                    <a:cubicBezTo>
                      <a:pt x="39" y="92"/>
                      <a:pt x="2" y="52"/>
                      <a:pt x="0" y="1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8" y="51"/>
                      <a:pt x="76" y="91"/>
                      <a:pt x="120" y="90"/>
                    </a:cubicBezTo>
                  </a:path>
                </a:pathLst>
              </a:custGeom>
              <a:solidFill>
                <a:srgbClr val="32399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8966" name="Freeform 18"/>
              <p:cNvSpPr/>
              <p:nvPr/>
            </p:nvSpPr>
            <p:spPr bwMode="auto">
              <a:xfrm>
                <a:off x="2892425" y="2489201"/>
                <a:ext cx="538163" cy="120650"/>
              </a:xfrm>
              <a:custGeom>
                <a:avLst/>
                <a:gdLst>
                  <a:gd name="T0" fmla="*/ 337 w 339"/>
                  <a:gd name="T1" fmla="*/ 0 h 76"/>
                  <a:gd name="T2" fmla="*/ 339 w 339"/>
                  <a:gd name="T3" fmla="*/ 68 h 76"/>
                  <a:gd name="T4" fmla="*/ 0 w 339"/>
                  <a:gd name="T5" fmla="*/ 76 h 76"/>
                  <a:gd name="T6" fmla="*/ 0 w 339"/>
                  <a:gd name="T7" fmla="*/ 7 h 76"/>
                  <a:gd name="T8" fmla="*/ 337 w 339"/>
                  <a:gd name="T9" fmla="*/ 0 h 76"/>
                  <a:gd name="T10" fmla="*/ 337 w 339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9" h="76">
                    <a:moveTo>
                      <a:pt x="337" y="0"/>
                    </a:moveTo>
                    <a:lnTo>
                      <a:pt x="339" y="68"/>
                    </a:lnTo>
                    <a:lnTo>
                      <a:pt x="0" y="76"/>
                    </a:lnTo>
                    <a:lnTo>
                      <a:pt x="0" y="7"/>
                    </a:lnTo>
                    <a:lnTo>
                      <a:pt x="337" y="0"/>
                    </a:lnTo>
                    <a:lnTo>
                      <a:pt x="337" y="0"/>
                    </a:lnTo>
                    <a:close/>
                  </a:path>
                </a:pathLst>
              </a:custGeom>
              <a:solidFill>
                <a:srgbClr val="92B4D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8967" name="Freeform 19"/>
              <p:cNvSpPr/>
              <p:nvPr/>
            </p:nvSpPr>
            <p:spPr bwMode="auto">
              <a:xfrm>
                <a:off x="2146300" y="2459038"/>
                <a:ext cx="677863" cy="679450"/>
              </a:xfrm>
              <a:custGeom>
                <a:avLst/>
                <a:gdLst>
                  <a:gd name="T0" fmla="*/ 164 w 196"/>
                  <a:gd name="T1" fmla="*/ 0 h 197"/>
                  <a:gd name="T2" fmla="*/ 192 w 196"/>
                  <a:gd name="T3" fmla="*/ 31 h 197"/>
                  <a:gd name="T4" fmla="*/ 195 w 196"/>
                  <a:gd name="T5" fmla="*/ 162 h 197"/>
                  <a:gd name="T6" fmla="*/ 169 w 196"/>
                  <a:gd name="T7" fmla="*/ 194 h 197"/>
                  <a:gd name="T8" fmla="*/ 32 w 196"/>
                  <a:gd name="T9" fmla="*/ 197 h 197"/>
                  <a:gd name="T10" fmla="*/ 4 w 196"/>
                  <a:gd name="T11" fmla="*/ 166 h 197"/>
                  <a:gd name="T12" fmla="*/ 1 w 196"/>
                  <a:gd name="T13" fmla="*/ 35 h 197"/>
                  <a:gd name="T14" fmla="*/ 27 w 196"/>
                  <a:gd name="T15" fmla="*/ 3 h 197"/>
                  <a:gd name="T16" fmla="*/ 164 w 196"/>
                  <a:gd name="T17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197">
                    <a:moveTo>
                      <a:pt x="164" y="0"/>
                    </a:moveTo>
                    <a:cubicBezTo>
                      <a:pt x="179" y="0"/>
                      <a:pt x="192" y="14"/>
                      <a:pt x="192" y="31"/>
                    </a:cubicBezTo>
                    <a:cubicBezTo>
                      <a:pt x="195" y="162"/>
                      <a:pt x="195" y="162"/>
                      <a:pt x="195" y="162"/>
                    </a:cubicBezTo>
                    <a:cubicBezTo>
                      <a:pt x="196" y="179"/>
                      <a:pt x="184" y="193"/>
                      <a:pt x="169" y="194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17" y="197"/>
                      <a:pt x="4" y="183"/>
                      <a:pt x="4" y="166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18"/>
                      <a:pt x="12" y="4"/>
                      <a:pt x="27" y="3"/>
                    </a:cubicBezTo>
                    <a:cubicBezTo>
                      <a:pt x="164" y="0"/>
                      <a:pt x="164" y="0"/>
                      <a:pt x="164" y="0"/>
                    </a:cubicBezTo>
                    <a:close/>
                  </a:path>
                </a:pathLst>
              </a:custGeom>
              <a:solidFill>
                <a:srgbClr val="F5928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8968" name="Freeform 20"/>
              <p:cNvSpPr>
                <a:spLocks noEditPoints="1"/>
              </p:cNvSpPr>
              <p:nvPr/>
            </p:nvSpPr>
            <p:spPr bwMode="auto">
              <a:xfrm>
                <a:off x="2046288" y="2286001"/>
                <a:ext cx="1571625" cy="3054350"/>
              </a:xfrm>
              <a:custGeom>
                <a:avLst/>
                <a:gdLst>
                  <a:gd name="T0" fmla="*/ 245 w 455"/>
                  <a:gd name="T1" fmla="*/ 62 h 885"/>
                  <a:gd name="T2" fmla="*/ 245 w 455"/>
                  <a:gd name="T3" fmla="*/ 94 h 885"/>
                  <a:gd name="T4" fmla="*/ 401 w 455"/>
                  <a:gd name="T5" fmla="*/ 90 h 885"/>
                  <a:gd name="T6" fmla="*/ 400 w 455"/>
                  <a:gd name="T7" fmla="*/ 59 h 885"/>
                  <a:gd name="T8" fmla="*/ 245 w 455"/>
                  <a:gd name="T9" fmla="*/ 62 h 885"/>
                  <a:gd name="T10" fmla="*/ 246 w 455"/>
                  <a:gd name="T11" fmla="*/ 120 h 885"/>
                  <a:gd name="T12" fmla="*/ 247 w 455"/>
                  <a:gd name="T13" fmla="*/ 151 h 885"/>
                  <a:gd name="T14" fmla="*/ 402 w 455"/>
                  <a:gd name="T15" fmla="*/ 148 h 885"/>
                  <a:gd name="T16" fmla="*/ 402 w 455"/>
                  <a:gd name="T17" fmla="*/ 116 h 885"/>
                  <a:gd name="T18" fmla="*/ 246 w 455"/>
                  <a:gd name="T19" fmla="*/ 120 h 885"/>
                  <a:gd name="T20" fmla="*/ 421 w 455"/>
                  <a:gd name="T21" fmla="*/ 341 h 885"/>
                  <a:gd name="T22" fmla="*/ 421 w 455"/>
                  <a:gd name="T23" fmla="*/ 309 h 885"/>
                  <a:gd name="T24" fmla="*/ 35 w 455"/>
                  <a:gd name="T25" fmla="*/ 318 h 885"/>
                  <a:gd name="T26" fmla="*/ 36 w 455"/>
                  <a:gd name="T27" fmla="*/ 349 h 885"/>
                  <a:gd name="T28" fmla="*/ 421 w 455"/>
                  <a:gd name="T29" fmla="*/ 341 h 885"/>
                  <a:gd name="T30" fmla="*/ 423 w 455"/>
                  <a:gd name="T31" fmla="*/ 398 h 885"/>
                  <a:gd name="T32" fmla="*/ 422 w 455"/>
                  <a:gd name="T33" fmla="*/ 367 h 885"/>
                  <a:gd name="T34" fmla="*/ 37 w 455"/>
                  <a:gd name="T35" fmla="*/ 376 h 885"/>
                  <a:gd name="T36" fmla="*/ 38 w 455"/>
                  <a:gd name="T37" fmla="*/ 407 h 885"/>
                  <a:gd name="T38" fmla="*/ 423 w 455"/>
                  <a:gd name="T39" fmla="*/ 398 h 885"/>
                  <a:gd name="T40" fmla="*/ 30 w 455"/>
                  <a:gd name="T41" fmla="*/ 85 h 885"/>
                  <a:gd name="T42" fmla="*/ 33 w 455"/>
                  <a:gd name="T43" fmla="*/ 216 h 885"/>
                  <a:gd name="T44" fmla="*/ 61 w 455"/>
                  <a:gd name="T45" fmla="*/ 247 h 885"/>
                  <a:gd name="T46" fmla="*/ 198 w 455"/>
                  <a:gd name="T47" fmla="*/ 244 h 885"/>
                  <a:gd name="T48" fmla="*/ 224 w 455"/>
                  <a:gd name="T49" fmla="*/ 212 h 885"/>
                  <a:gd name="T50" fmla="*/ 221 w 455"/>
                  <a:gd name="T51" fmla="*/ 81 h 885"/>
                  <a:gd name="T52" fmla="*/ 193 w 455"/>
                  <a:gd name="T53" fmla="*/ 50 h 885"/>
                  <a:gd name="T54" fmla="*/ 56 w 455"/>
                  <a:gd name="T55" fmla="*/ 53 h 885"/>
                  <a:gd name="T56" fmla="*/ 30 w 455"/>
                  <a:gd name="T57" fmla="*/ 85 h 885"/>
                  <a:gd name="T58" fmla="*/ 427 w 455"/>
                  <a:gd name="T59" fmla="*/ 791 h 885"/>
                  <a:gd name="T60" fmla="*/ 419 w 455"/>
                  <a:gd name="T61" fmla="*/ 445 h 885"/>
                  <a:gd name="T62" fmla="*/ 39 w 455"/>
                  <a:gd name="T63" fmla="*/ 454 h 885"/>
                  <a:gd name="T64" fmla="*/ 47 w 455"/>
                  <a:gd name="T65" fmla="*/ 800 h 885"/>
                  <a:gd name="T66" fmla="*/ 427 w 455"/>
                  <a:gd name="T67" fmla="*/ 791 h 885"/>
                  <a:gd name="T68" fmla="*/ 433 w 455"/>
                  <a:gd name="T69" fmla="*/ 0 h 885"/>
                  <a:gd name="T70" fmla="*/ 455 w 455"/>
                  <a:gd name="T71" fmla="*/ 875 h 885"/>
                  <a:gd name="T72" fmla="*/ 21 w 455"/>
                  <a:gd name="T73" fmla="*/ 885 h 885"/>
                  <a:gd name="T74" fmla="*/ 0 w 455"/>
                  <a:gd name="T75" fmla="*/ 10 h 885"/>
                  <a:gd name="T76" fmla="*/ 433 w 455"/>
                  <a:gd name="T77" fmla="*/ 0 h 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55" h="885">
                    <a:moveTo>
                      <a:pt x="245" y="62"/>
                    </a:moveTo>
                    <a:cubicBezTo>
                      <a:pt x="245" y="94"/>
                      <a:pt x="245" y="94"/>
                      <a:pt x="245" y="94"/>
                    </a:cubicBezTo>
                    <a:cubicBezTo>
                      <a:pt x="401" y="90"/>
                      <a:pt x="401" y="90"/>
                      <a:pt x="401" y="90"/>
                    </a:cubicBezTo>
                    <a:cubicBezTo>
                      <a:pt x="400" y="59"/>
                      <a:pt x="400" y="59"/>
                      <a:pt x="400" y="59"/>
                    </a:cubicBezTo>
                    <a:cubicBezTo>
                      <a:pt x="245" y="62"/>
                      <a:pt x="245" y="62"/>
                      <a:pt x="245" y="62"/>
                    </a:cubicBezTo>
                    <a:moveTo>
                      <a:pt x="246" y="120"/>
                    </a:moveTo>
                    <a:cubicBezTo>
                      <a:pt x="247" y="151"/>
                      <a:pt x="247" y="151"/>
                      <a:pt x="247" y="151"/>
                    </a:cubicBezTo>
                    <a:cubicBezTo>
                      <a:pt x="402" y="148"/>
                      <a:pt x="402" y="148"/>
                      <a:pt x="402" y="148"/>
                    </a:cubicBezTo>
                    <a:cubicBezTo>
                      <a:pt x="402" y="116"/>
                      <a:pt x="402" y="116"/>
                      <a:pt x="402" y="116"/>
                    </a:cubicBezTo>
                    <a:cubicBezTo>
                      <a:pt x="246" y="120"/>
                      <a:pt x="246" y="120"/>
                      <a:pt x="246" y="120"/>
                    </a:cubicBezTo>
                    <a:moveTo>
                      <a:pt x="421" y="341"/>
                    </a:moveTo>
                    <a:cubicBezTo>
                      <a:pt x="421" y="309"/>
                      <a:pt x="421" y="309"/>
                      <a:pt x="421" y="309"/>
                    </a:cubicBezTo>
                    <a:cubicBezTo>
                      <a:pt x="35" y="318"/>
                      <a:pt x="35" y="318"/>
                      <a:pt x="35" y="318"/>
                    </a:cubicBezTo>
                    <a:cubicBezTo>
                      <a:pt x="36" y="349"/>
                      <a:pt x="36" y="349"/>
                      <a:pt x="36" y="349"/>
                    </a:cubicBezTo>
                    <a:cubicBezTo>
                      <a:pt x="421" y="341"/>
                      <a:pt x="421" y="341"/>
                      <a:pt x="421" y="341"/>
                    </a:cubicBezTo>
                    <a:moveTo>
                      <a:pt x="423" y="398"/>
                    </a:moveTo>
                    <a:cubicBezTo>
                      <a:pt x="422" y="367"/>
                      <a:pt x="422" y="367"/>
                      <a:pt x="422" y="367"/>
                    </a:cubicBezTo>
                    <a:cubicBezTo>
                      <a:pt x="37" y="376"/>
                      <a:pt x="37" y="376"/>
                      <a:pt x="37" y="376"/>
                    </a:cubicBezTo>
                    <a:cubicBezTo>
                      <a:pt x="38" y="407"/>
                      <a:pt x="38" y="407"/>
                      <a:pt x="38" y="407"/>
                    </a:cubicBezTo>
                    <a:cubicBezTo>
                      <a:pt x="423" y="398"/>
                      <a:pt x="423" y="398"/>
                      <a:pt x="423" y="398"/>
                    </a:cubicBezTo>
                    <a:moveTo>
                      <a:pt x="30" y="85"/>
                    </a:moveTo>
                    <a:cubicBezTo>
                      <a:pt x="33" y="216"/>
                      <a:pt x="33" y="216"/>
                      <a:pt x="33" y="216"/>
                    </a:cubicBezTo>
                    <a:cubicBezTo>
                      <a:pt x="33" y="233"/>
                      <a:pt x="46" y="247"/>
                      <a:pt x="61" y="247"/>
                    </a:cubicBezTo>
                    <a:cubicBezTo>
                      <a:pt x="198" y="244"/>
                      <a:pt x="198" y="244"/>
                      <a:pt x="198" y="244"/>
                    </a:cubicBezTo>
                    <a:cubicBezTo>
                      <a:pt x="213" y="243"/>
                      <a:pt x="225" y="229"/>
                      <a:pt x="224" y="212"/>
                    </a:cubicBezTo>
                    <a:cubicBezTo>
                      <a:pt x="221" y="81"/>
                      <a:pt x="221" y="81"/>
                      <a:pt x="221" y="81"/>
                    </a:cubicBezTo>
                    <a:cubicBezTo>
                      <a:pt x="221" y="64"/>
                      <a:pt x="208" y="50"/>
                      <a:pt x="193" y="50"/>
                    </a:cubicBezTo>
                    <a:cubicBezTo>
                      <a:pt x="56" y="53"/>
                      <a:pt x="56" y="53"/>
                      <a:pt x="56" y="53"/>
                    </a:cubicBezTo>
                    <a:cubicBezTo>
                      <a:pt x="41" y="54"/>
                      <a:pt x="29" y="68"/>
                      <a:pt x="30" y="85"/>
                    </a:cubicBezTo>
                    <a:moveTo>
                      <a:pt x="427" y="791"/>
                    </a:moveTo>
                    <a:cubicBezTo>
                      <a:pt x="419" y="445"/>
                      <a:pt x="419" y="445"/>
                      <a:pt x="419" y="445"/>
                    </a:cubicBezTo>
                    <a:cubicBezTo>
                      <a:pt x="39" y="454"/>
                      <a:pt x="39" y="454"/>
                      <a:pt x="39" y="454"/>
                    </a:cubicBezTo>
                    <a:cubicBezTo>
                      <a:pt x="47" y="800"/>
                      <a:pt x="47" y="800"/>
                      <a:pt x="47" y="800"/>
                    </a:cubicBezTo>
                    <a:cubicBezTo>
                      <a:pt x="427" y="791"/>
                      <a:pt x="427" y="791"/>
                      <a:pt x="427" y="791"/>
                    </a:cubicBezTo>
                    <a:moveTo>
                      <a:pt x="433" y="0"/>
                    </a:moveTo>
                    <a:cubicBezTo>
                      <a:pt x="455" y="875"/>
                      <a:pt x="455" y="875"/>
                      <a:pt x="455" y="875"/>
                    </a:cubicBezTo>
                    <a:cubicBezTo>
                      <a:pt x="21" y="885"/>
                      <a:pt x="21" y="885"/>
                      <a:pt x="21" y="88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433" y="0"/>
                      <a:pt x="433" y="0"/>
                      <a:pt x="4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8969" name="Freeform 21"/>
              <p:cNvSpPr/>
              <p:nvPr/>
            </p:nvSpPr>
            <p:spPr bwMode="auto">
              <a:xfrm>
                <a:off x="2895600" y="2686051"/>
                <a:ext cx="539750" cy="120650"/>
              </a:xfrm>
              <a:custGeom>
                <a:avLst/>
                <a:gdLst>
                  <a:gd name="T0" fmla="*/ 340 w 340"/>
                  <a:gd name="T1" fmla="*/ 0 h 76"/>
                  <a:gd name="T2" fmla="*/ 340 w 340"/>
                  <a:gd name="T3" fmla="*/ 70 h 76"/>
                  <a:gd name="T4" fmla="*/ 2 w 340"/>
                  <a:gd name="T5" fmla="*/ 76 h 76"/>
                  <a:gd name="T6" fmla="*/ 0 w 340"/>
                  <a:gd name="T7" fmla="*/ 9 h 76"/>
                  <a:gd name="T8" fmla="*/ 340 w 340"/>
                  <a:gd name="T9" fmla="*/ 0 h 76"/>
                  <a:gd name="T10" fmla="*/ 340 w 340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0" h="76">
                    <a:moveTo>
                      <a:pt x="340" y="0"/>
                    </a:moveTo>
                    <a:lnTo>
                      <a:pt x="340" y="70"/>
                    </a:lnTo>
                    <a:lnTo>
                      <a:pt x="2" y="76"/>
                    </a:lnTo>
                    <a:lnTo>
                      <a:pt x="0" y="9"/>
                    </a:lnTo>
                    <a:lnTo>
                      <a:pt x="340" y="0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92B4D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8970" name="Freeform 22"/>
              <p:cNvSpPr/>
              <p:nvPr/>
            </p:nvSpPr>
            <p:spPr bwMode="auto">
              <a:xfrm>
                <a:off x="2833688" y="1947863"/>
                <a:ext cx="52388" cy="55563"/>
              </a:xfrm>
              <a:custGeom>
                <a:avLst/>
                <a:gdLst>
                  <a:gd name="T0" fmla="*/ 7 w 15"/>
                  <a:gd name="T1" fmla="*/ 0 h 16"/>
                  <a:gd name="T2" fmla="*/ 15 w 15"/>
                  <a:gd name="T3" fmla="*/ 8 h 16"/>
                  <a:gd name="T4" fmla="*/ 8 w 15"/>
                  <a:gd name="T5" fmla="*/ 16 h 16"/>
                  <a:gd name="T6" fmla="*/ 0 w 15"/>
                  <a:gd name="T7" fmla="*/ 8 h 16"/>
                  <a:gd name="T8" fmla="*/ 7 w 15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7" y="0"/>
                    </a:moveTo>
                    <a:cubicBezTo>
                      <a:pt x="11" y="0"/>
                      <a:pt x="15" y="3"/>
                      <a:pt x="15" y="8"/>
                    </a:cubicBezTo>
                    <a:cubicBezTo>
                      <a:pt x="15" y="12"/>
                      <a:pt x="12" y="16"/>
                      <a:pt x="8" y="16"/>
                    </a:cubicBezTo>
                    <a:cubicBezTo>
                      <a:pt x="4" y="16"/>
                      <a:pt x="1" y="13"/>
                      <a:pt x="0" y="8"/>
                    </a:cubicBezTo>
                    <a:cubicBezTo>
                      <a:pt x="0" y="4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32399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8971" name="Freeform 23"/>
              <p:cNvSpPr/>
              <p:nvPr/>
            </p:nvSpPr>
            <p:spPr bwMode="auto">
              <a:xfrm>
                <a:off x="2713038" y="2082801"/>
                <a:ext cx="300038" cy="41275"/>
              </a:xfrm>
              <a:custGeom>
                <a:avLst/>
                <a:gdLst>
                  <a:gd name="T0" fmla="*/ 82 w 87"/>
                  <a:gd name="T1" fmla="*/ 0 h 12"/>
                  <a:gd name="T2" fmla="*/ 87 w 87"/>
                  <a:gd name="T3" fmla="*/ 5 h 12"/>
                  <a:gd name="T4" fmla="*/ 83 w 87"/>
                  <a:gd name="T5" fmla="*/ 10 h 12"/>
                  <a:gd name="T6" fmla="*/ 5 w 87"/>
                  <a:gd name="T7" fmla="*/ 12 h 12"/>
                  <a:gd name="T8" fmla="*/ 0 w 87"/>
                  <a:gd name="T9" fmla="*/ 7 h 12"/>
                  <a:gd name="T10" fmla="*/ 5 w 87"/>
                  <a:gd name="T11" fmla="*/ 1 h 12"/>
                  <a:gd name="T12" fmla="*/ 82 w 87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" h="12">
                    <a:moveTo>
                      <a:pt x="82" y="0"/>
                    </a:moveTo>
                    <a:cubicBezTo>
                      <a:pt x="85" y="0"/>
                      <a:pt x="87" y="2"/>
                      <a:pt x="87" y="5"/>
                    </a:cubicBezTo>
                    <a:cubicBezTo>
                      <a:pt x="87" y="7"/>
                      <a:pt x="85" y="10"/>
                      <a:pt x="83" y="1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12"/>
                      <a:pt x="0" y="9"/>
                      <a:pt x="0" y="7"/>
                    </a:cubicBezTo>
                    <a:cubicBezTo>
                      <a:pt x="0" y="4"/>
                      <a:pt x="2" y="1"/>
                      <a:pt x="5" y="1"/>
                    </a:cubicBezTo>
                    <a:cubicBezTo>
                      <a:pt x="82" y="0"/>
                      <a:pt x="82" y="0"/>
                      <a:pt x="82" y="0"/>
                    </a:cubicBezTo>
                    <a:close/>
                  </a:path>
                </a:pathLst>
              </a:custGeom>
              <a:solidFill>
                <a:srgbClr val="32399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8972" name="Freeform 24"/>
              <p:cNvSpPr/>
              <p:nvPr/>
            </p:nvSpPr>
            <p:spPr bwMode="auto">
              <a:xfrm>
                <a:off x="2765425" y="5410201"/>
                <a:ext cx="250825" cy="285750"/>
              </a:xfrm>
              <a:custGeom>
                <a:avLst/>
                <a:gdLst>
                  <a:gd name="T0" fmla="*/ 36 w 73"/>
                  <a:gd name="T1" fmla="*/ 1 h 83"/>
                  <a:gd name="T2" fmla="*/ 73 w 73"/>
                  <a:gd name="T3" fmla="*/ 41 h 83"/>
                  <a:gd name="T4" fmla="*/ 38 w 73"/>
                  <a:gd name="T5" fmla="*/ 83 h 83"/>
                  <a:gd name="T6" fmla="*/ 0 w 73"/>
                  <a:gd name="T7" fmla="*/ 43 h 83"/>
                  <a:gd name="T8" fmla="*/ 36 w 73"/>
                  <a:gd name="T9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83">
                    <a:moveTo>
                      <a:pt x="36" y="1"/>
                    </a:moveTo>
                    <a:cubicBezTo>
                      <a:pt x="56" y="0"/>
                      <a:pt x="72" y="18"/>
                      <a:pt x="73" y="41"/>
                    </a:cubicBezTo>
                    <a:cubicBezTo>
                      <a:pt x="73" y="64"/>
                      <a:pt x="58" y="83"/>
                      <a:pt x="38" y="83"/>
                    </a:cubicBezTo>
                    <a:cubicBezTo>
                      <a:pt x="18" y="83"/>
                      <a:pt x="1" y="65"/>
                      <a:pt x="0" y="43"/>
                    </a:cubicBezTo>
                    <a:cubicBezTo>
                      <a:pt x="0" y="20"/>
                      <a:pt x="16" y="1"/>
                      <a:pt x="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8973" name="Freeform 25"/>
              <p:cNvSpPr/>
              <p:nvPr/>
            </p:nvSpPr>
            <p:spPr bwMode="auto">
              <a:xfrm>
                <a:off x="2565400" y="2071688"/>
                <a:ext cx="58738" cy="69850"/>
              </a:xfrm>
              <a:custGeom>
                <a:avLst/>
                <a:gdLst>
                  <a:gd name="T0" fmla="*/ 8 w 17"/>
                  <a:gd name="T1" fmla="*/ 0 h 20"/>
                  <a:gd name="T2" fmla="*/ 17 w 17"/>
                  <a:gd name="T3" fmla="*/ 10 h 20"/>
                  <a:gd name="T4" fmla="*/ 8 w 17"/>
                  <a:gd name="T5" fmla="*/ 20 h 20"/>
                  <a:gd name="T6" fmla="*/ 0 w 17"/>
                  <a:gd name="T7" fmla="*/ 10 h 20"/>
                  <a:gd name="T8" fmla="*/ 8 w 17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0">
                    <a:moveTo>
                      <a:pt x="8" y="0"/>
                    </a:moveTo>
                    <a:cubicBezTo>
                      <a:pt x="13" y="0"/>
                      <a:pt x="16" y="5"/>
                      <a:pt x="17" y="10"/>
                    </a:cubicBezTo>
                    <a:cubicBezTo>
                      <a:pt x="17" y="15"/>
                      <a:pt x="13" y="19"/>
                      <a:pt x="8" y="20"/>
                    </a:cubicBezTo>
                    <a:cubicBezTo>
                      <a:pt x="4" y="20"/>
                      <a:pt x="0" y="15"/>
                      <a:pt x="0" y="10"/>
                    </a:cubicBezTo>
                    <a:cubicBezTo>
                      <a:pt x="0" y="5"/>
                      <a:pt x="3" y="1"/>
                      <a:pt x="8" y="0"/>
                    </a:cubicBezTo>
                    <a:close/>
                  </a:path>
                </a:pathLst>
              </a:custGeom>
              <a:solidFill>
                <a:srgbClr val="32399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8974" name="Freeform 26"/>
              <p:cNvSpPr/>
              <p:nvPr/>
            </p:nvSpPr>
            <p:spPr bwMode="auto">
              <a:xfrm>
                <a:off x="2181225" y="3822701"/>
                <a:ext cx="1339850" cy="1223963"/>
              </a:xfrm>
              <a:custGeom>
                <a:avLst/>
                <a:gdLst>
                  <a:gd name="T0" fmla="*/ 827 w 844"/>
                  <a:gd name="T1" fmla="*/ 0 h 771"/>
                  <a:gd name="T2" fmla="*/ 844 w 844"/>
                  <a:gd name="T3" fmla="*/ 752 h 771"/>
                  <a:gd name="T4" fmla="*/ 18 w 844"/>
                  <a:gd name="T5" fmla="*/ 771 h 771"/>
                  <a:gd name="T6" fmla="*/ 0 w 844"/>
                  <a:gd name="T7" fmla="*/ 19 h 771"/>
                  <a:gd name="T8" fmla="*/ 827 w 844"/>
                  <a:gd name="T9" fmla="*/ 0 h 771"/>
                  <a:gd name="T10" fmla="*/ 827 w 844"/>
                  <a:gd name="T11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4" h="771">
                    <a:moveTo>
                      <a:pt x="827" y="0"/>
                    </a:moveTo>
                    <a:lnTo>
                      <a:pt x="844" y="752"/>
                    </a:lnTo>
                    <a:lnTo>
                      <a:pt x="18" y="771"/>
                    </a:lnTo>
                    <a:lnTo>
                      <a:pt x="0" y="19"/>
                    </a:lnTo>
                    <a:lnTo>
                      <a:pt x="827" y="0"/>
                    </a:lnTo>
                    <a:lnTo>
                      <a:pt x="827" y="0"/>
                    </a:lnTo>
                    <a:close/>
                  </a:path>
                </a:pathLst>
              </a:custGeom>
              <a:solidFill>
                <a:srgbClr val="92B4D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8975" name="Freeform 27"/>
              <p:cNvSpPr>
                <a:spLocks noEditPoints="1"/>
              </p:cNvSpPr>
              <p:nvPr/>
            </p:nvSpPr>
            <p:spPr bwMode="auto">
              <a:xfrm>
                <a:off x="1928813" y="1824038"/>
                <a:ext cx="1806575" cy="4030663"/>
              </a:xfrm>
              <a:custGeom>
                <a:avLst/>
                <a:gdLst>
                  <a:gd name="T0" fmla="*/ 269 w 523"/>
                  <a:gd name="T1" fmla="*/ 36 h 1168"/>
                  <a:gd name="T2" fmla="*/ 262 w 523"/>
                  <a:gd name="T3" fmla="*/ 44 h 1168"/>
                  <a:gd name="T4" fmla="*/ 270 w 523"/>
                  <a:gd name="T5" fmla="*/ 52 h 1168"/>
                  <a:gd name="T6" fmla="*/ 277 w 523"/>
                  <a:gd name="T7" fmla="*/ 44 h 1168"/>
                  <a:gd name="T8" fmla="*/ 269 w 523"/>
                  <a:gd name="T9" fmla="*/ 36 h 1168"/>
                  <a:gd name="T10" fmla="*/ 192 w 523"/>
                  <a:gd name="T11" fmla="*/ 72 h 1168"/>
                  <a:gd name="T12" fmla="*/ 184 w 523"/>
                  <a:gd name="T13" fmla="*/ 82 h 1168"/>
                  <a:gd name="T14" fmla="*/ 192 w 523"/>
                  <a:gd name="T15" fmla="*/ 92 h 1168"/>
                  <a:gd name="T16" fmla="*/ 201 w 523"/>
                  <a:gd name="T17" fmla="*/ 82 h 1168"/>
                  <a:gd name="T18" fmla="*/ 192 w 523"/>
                  <a:gd name="T19" fmla="*/ 72 h 1168"/>
                  <a:gd name="T20" fmla="*/ 232 w 523"/>
                  <a:gd name="T21" fmla="*/ 76 h 1168"/>
                  <a:gd name="T22" fmla="*/ 227 w 523"/>
                  <a:gd name="T23" fmla="*/ 82 h 1168"/>
                  <a:gd name="T24" fmla="*/ 232 w 523"/>
                  <a:gd name="T25" fmla="*/ 87 h 1168"/>
                  <a:gd name="T26" fmla="*/ 310 w 523"/>
                  <a:gd name="T27" fmla="*/ 85 h 1168"/>
                  <a:gd name="T28" fmla="*/ 314 w 523"/>
                  <a:gd name="T29" fmla="*/ 80 h 1168"/>
                  <a:gd name="T30" fmla="*/ 309 w 523"/>
                  <a:gd name="T31" fmla="*/ 75 h 1168"/>
                  <a:gd name="T32" fmla="*/ 232 w 523"/>
                  <a:gd name="T33" fmla="*/ 76 h 1168"/>
                  <a:gd name="T34" fmla="*/ 280 w 523"/>
                  <a:gd name="T35" fmla="*/ 1125 h 1168"/>
                  <a:gd name="T36" fmla="*/ 318 w 523"/>
                  <a:gd name="T37" fmla="*/ 1080 h 1168"/>
                  <a:gd name="T38" fmla="*/ 277 w 523"/>
                  <a:gd name="T39" fmla="*/ 1037 h 1168"/>
                  <a:gd name="T40" fmla="*/ 240 w 523"/>
                  <a:gd name="T41" fmla="*/ 1082 h 1168"/>
                  <a:gd name="T42" fmla="*/ 280 w 523"/>
                  <a:gd name="T43" fmla="*/ 1125 h 1168"/>
                  <a:gd name="T44" fmla="*/ 492 w 523"/>
                  <a:gd name="T45" fmla="*/ 1012 h 1168"/>
                  <a:gd name="T46" fmla="*/ 470 w 523"/>
                  <a:gd name="T47" fmla="*/ 131 h 1168"/>
                  <a:gd name="T48" fmla="*/ 31 w 523"/>
                  <a:gd name="T49" fmla="*/ 141 h 1168"/>
                  <a:gd name="T50" fmla="*/ 53 w 523"/>
                  <a:gd name="T51" fmla="*/ 1022 h 1168"/>
                  <a:gd name="T52" fmla="*/ 492 w 523"/>
                  <a:gd name="T53" fmla="*/ 1012 h 1168"/>
                  <a:gd name="T54" fmla="*/ 414 w 523"/>
                  <a:gd name="T55" fmla="*/ 1 h 1168"/>
                  <a:gd name="T56" fmla="*/ 498 w 523"/>
                  <a:gd name="T57" fmla="*/ 91 h 1168"/>
                  <a:gd name="T58" fmla="*/ 522 w 523"/>
                  <a:gd name="T59" fmla="*/ 1066 h 1168"/>
                  <a:gd name="T60" fmla="*/ 443 w 523"/>
                  <a:gd name="T61" fmla="*/ 1159 h 1168"/>
                  <a:gd name="T62" fmla="*/ 108 w 523"/>
                  <a:gd name="T63" fmla="*/ 1167 h 1168"/>
                  <a:gd name="T64" fmla="*/ 25 w 523"/>
                  <a:gd name="T65" fmla="*/ 1077 h 1168"/>
                  <a:gd name="T66" fmla="*/ 1 w 523"/>
                  <a:gd name="T67" fmla="*/ 102 h 1168"/>
                  <a:gd name="T68" fmla="*/ 80 w 523"/>
                  <a:gd name="T69" fmla="*/ 8 h 1168"/>
                  <a:gd name="T70" fmla="*/ 414 w 523"/>
                  <a:gd name="T71" fmla="*/ 1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23" h="1168">
                    <a:moveTo>
                      <a:pt x="269" y="36"/>
                    </a:moveTo>
                    <a:cubicBezTo>
                      <a:pt x="265" y="36"/>
                      <a:pt x="262" y="40"/>
                      <a:pt x="262" y="44"/>
                    </a:cubicBezTo>
                    <a:cubicBezTo>
                      <a:pt x="263" y="49"/>
                      <a:pt x="266" y="52"/>
                      <a:pt x="270" y="52"/>
                    </a:cubicBezTo>
                    <a:cubicBezTo>
                      <a:pt x="274" y="52"/>
                      <a:pt x="277" y="48"/>
                      <a:pt x="277" y="44"/>
                    </a:cubicBezTo>
                    <a:cubicBezTo>
                      <a:pt x="277" y="39"/>
                      <a:pt x="273" y="36"/>
                      <a:pt x="269" y="36"/>
                    </a:cubicBezTo>
                    <a:moveTo>
                      <a:pt x="192" y="72"/>
                    </a:moveTo>
                    <a:cubicBezTo>
                      <a:pt x="187" y="73"/>
                      <a:pt x="184" y="77"/>
                      <a:pt x="184" y="82"/>
                    </a:cubicBezTo>
                    <a:cubicBezTo>
                      <a:pt x="184" y="87"/>
                      <a:pt x="188" y="92"/>
                      <a:pt x="192" y="92"/>
                    </a:cubicBezTo>
                    <a:cubicBezTo>
                      <a:pt x="197" y="91"/>
                      <a:pt x="201" y="87"/>
                      <a:pt x="201" y="82"/>
                    </a:cubicBezTo>
                    <a:cubicBezTo>
                      <a:pt x="200" y="77"/>
                      <a:pt x="197" y="72"/>
                      <a:pt x="192" y="72"/>
                    </a:cubicBezTo>
                    <a:moveTo>
                      <a:pt x="232" y="76"/>
                    </a:moveTo>
                    <a:cubicBezTo>
                      <a:pt x="229" y="76"/>
                      <a:pt x="227" y="79"/>
                      <a:pt x="227" y="82"/>
                    </a:cubicBezTo>
                    <a:cubicBezTo>
                      <a:pt x="227" y="84"/>
                      <a:pt x="229" y="87"/>
                      <a:pt x="232" y="87"/>
                    </a:cubicBezTo>
                    <a:cubicBezTo>
                      <a:pt x="310" y="85"/>
                      <a:pt x="310" y="85"/>
                      <a:pt x="310" y="85"/>
                    </a:cubicBezTo>
                    <a:cubicBezTo>
                      <a:pt x="312" y="85"/>
                      <a:pt x="314" y="82"/>
                      <a:pt x="314" y="80"/>
                    </a:cubicBezTo>
                    <a:cubicBezTo>
                      <a:pt x="314" y="77"/>
                      <a:pt x="312" y="75"/>
                      <a:pt x="309" y="75"/>
                    </a:cubicBezTo>
                    <a:cubicBezTo>
                      <a:pt x="232" y="76"/>
                      <a:pt x="232" y="76"/>
                      <a:pt x="232" y="76"/>
                    </a:cubicBezTo>
                    <a:moveTo>
                      <a:pt x="280" y="1125"/>
                    </a:moveTo>
                    <a:cubicBezTo>
                      <a:pt x="301" y="1125"/>
                      <a:pt x="318" y="1104"/>
                      <a:pt x="318" y="1080"/>
                    </a:cubicBezTo>
                    <a:cubicBezTo>
                      <a:pt x="317" y="1056"/>
                      <a:pt x="299" y="1036"/>
                      <a:pt x="277" y="1037"/>
                    </a:cubicBezTo>
                    <a:cubicBezTo>
                      <a:pt x="256" y="1037"/>
                      <a:pt x="239" y="1058"/>
                      <a:pt x="240" y="1082"/>
                    </a:cubicBezTo>
                    <a:cubicBezTo>
                      <a:pt x="240" y="1106"/>
                      <a:pt x="258" y="1126"/>
                      <a:pt x="280" y="1125"/>
                    </a:cubicBezTo>
                    <a:moveTo>
                      <a:pt x="492" y="1012"/>
                    </a:moveTo>
                    <a:cubicBezTo>
                      <a:pt x="470" y="131"/>
                      <a:pt x="470" y="131"/>
                      <a:pt x="470" y="131"/>
                    </a:cubicBezTo>
                    <a:cubicBezTo>
                      <a:pt x="31" y="141"/>
                      <a:pt x="31" y="141"/>
                      <a:pt x="31" y="141"/>
                    </a:cubicBezTo>
                    <a:cubicBezTo>
                      <a:pt x="53" y="1022"/>
                      <a:pt x="53" y="1022"/>
                      <a:pt x="53" y="1022"/>
                    </a:cubicBezTo>
                    <a:cubicBezTo>
                      <a:pt x="492" y="1012"/>
                      <a:pt x="492" y="1012"/>
                      <a:pt x="492" y="1012"/>
                    </a:cubicBezTo>
                    <a:moveTo>
                      <a:pt x="414" y="1"/>
                    </a:moveTo>
                    <a:cubicBezTo>
                      <a:pt x="459" y="0"/>
                      <a:pt x="496" y="40"/>
                      <a:pt x="498" y="91"/>
                    </a:cubicBezTo>
                    <a:cubicBezTo>
                      <a:pt x="522" y="1066"/>
                      <a:pt x="522" y="1066"/>
                      <a:pt x="522" y="1066"/>
                    </a:cubicBezTo>
                    <a:cubicBezTo>
                      <a:pt x="523" y="1116"/>
                      <a:pt x="488" y="1158"/>
                      <a:pt x="443" y="1159"/>
                    </a:cubicBezTo>
                    <a:cubicBezTo>
                      <a:pt x="108" y="1167"/>
                      <a:pt x="108" y="1167"/>
                      <a:pt x="108" y="1167"/>
                    </a:cubicBezTo>
                    <a:cubicBezTo>
                      <a:pt x="64" y="1168"/>
                      <a:pt x="26" y="1128"/>
                      <a:pt x="25" y="1077"/>
                    </a:cubicBezTo>
                    <a:cubicBezTo>
                      <a:pt x="1" y="102"/>
                      <a:pt x="1" y="102"/>
                      <a:pt x="1" y="102"/>
                    </a:cubicBezTo>
                    <a:cubicBezTo>
                      <a:pt x="0" y="51"/>
                      <a:pt x="35" y="9"/>
                      <a:pt x="80" y="8"/>
                    </a:cubicBezTo>
                    <a:cubicBezTo>
                      <a:pt x="414" y="1"/>
                      <a:pt x="414" y="1"/>
                      <a:pt x="414" y="1"/>
                    </a:cubicBezTo>
                    <a:close/>
                  </a:path>
                </a:pathLst>
              </a:custGeom>
              <a:solidFill>
                <a:srgbClr val="205DA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8976" name="Freeform 28"/>
              <p:cNvSpPr/>
              <p:nvPr/>
            </p:nvSpPr>
            <p:spPr bwMode="auto">
              <a:xfrm>
                <a:off x="2166938" y="3352801"/>
                <a:ext cx="1333500" cy="138113"/>
              </a:xfrm>
              <a:custGeom>
                <a:avLst/>
                <a:gdLst>
                  <a:gd name="T0" fmla="*/ 840 w 840"/>
                  <a:gd name="T1" fmla="*/ 0 h 87"/>
                  <a:gd name="T2" fmla="*/ 840 w 840"/>
                  <a:gd name="T3" fmla="*/ 69 h 87"/>
                  <a:gd name="T4" fmla="*/ 3 w 840"/>
                  <a:gd name="T5" fmla="*/ 87 h 87"/>
                  <a:gd name="T6" fmla="*/ 0 w 840"/>
                  <a:gd name="T7" fmla="*/ 19 h 87"/>
                  <a:gd name="T8" fmla="*/ 840 w 840"/>
                  <a:gd name="T9" fmla="*/ 0 h 87"/>
                  <a:gd name="T10" fmla="*/ 840 w 840"/>
                  <a:gd name="T11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0" h="87">
                    <a:moveTo>
                      <a:pt x="840" y="0"/>
                    </a:moveTo>
                    <a:lnTo>
                      <a:pt x="840" y="69"/>
                    </a:lnTo>
                    <a:lnTo>
                      <a:pt x="3" y="87"/>
                    </a:lnTo>
                    <a:lnTo>
                      <a:pt x="0" y="19"/>
                    </a:lnTo>
                    <a:lnTo>
                      <a:pt x="840" y="0"/>
                    </a:lnTo>
                    <a:lnTo>
                      <a:pt x="840" y="0"/>
                    </a:lnTo>
                    <a:close/>
                  </a:path>
                </a:pathLst>
              </a:custGeom>
              <a:solidFill>
                <a:srgbClr val="92B4D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8977" name="Freeform 29"/>
              <p:cNvSpPr/>
              <p:nvPr/>
            </p:nvSpPr>
            <p:spPr bwMode="auto">
              <a:xfrm>
                <a:off x="2174875" y="3552826"/>
                <a:ext cx="1331913" cy="138113"/>
              </a:xfrm>
              <a:custGeom>
                <a:avLst/>
                <a:gdLst>
                  <a:gd name="T0" fmla="*/ 837 w 839"/>
                  <a:gd name="T1" fmla="*/ 0 h 87"/>
                  <a:gd name="T2" fmla="*/ 839 w 839"/>
                  <a:gd name="T3" fmla="*/ 67 h 87"/>
                  <a:gd name="T4" fmla="*/ 2 w 839"/>
                  <a:gd name="T5" fmla="*/ 87 h 87"/>
                  <a:gd name="T6" fmla="*/ 0 w 839"/>
                  <a:gd name="T7" fmla="*/ 20 h 87"/>
                  <a:gd name="T8" fmla="*/ 837 w 839"/>
                  <a:gd name="T9" fmla="*/ 0 h 87"/>
                  <a:gd name="T10" fmla="*/ 837 w 839"/>
                  <a:gd name="T11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9" h="87">
                    <a:moveTo>
                      <a:pt x="837" y="0"/>
                    </a:moveTo>
                    <a:lnTo>
                      <a:pt x="839" y="67"/>
                    </a:lnTo>
                    <a:lnTo>
                      <a:pt x="2" y="87"/>
                    </a:lnTo>
                    <a:lnTo>
                      <a:pt x="0" y="20"/>
                    </a:lnTo>
                    <a:lnTo>
                      <a:pt x="837" y="0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92B4D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8978" name="Freeform 31"/>
              <p:cNvSpPr/>
              <p:nvPr/>
            </p:nvSpPr>
            <p:spPr bwMode="auto">
              <a:xfrm>
                <a:off x="3741738" y="3297238"/>
                <a:ext cx="855663" cy="842963"/>
              </a:xfrm>
              <a:custGeom>
                <a:avLst/>
                <a:gdLst>
                  <a:gd name="T0" fmla="*/ 248 w 248"/>
                  <a:gd name="T1" fmla="*/ 244 h 244"/>
                  <a:gd name="T2" fmla="*/ 232 w 248"/>
                  <a:gd name="T3" fmla="*/ 128 h 244"/>
                  <a:gd name="T4" fmla="*/ 99 w 248"/>
                  <a:gd name="T5" fmla="*/ 70 h 244"/>
                  <a:gd name="T6" fmla="*/ 50 w 248"/>
                  <a:gd name="T7" fmla="*/ 0 h 244"/>
                  <a:gd name="T8" fmla="*/ 0 w 248"/>
                  <a:gd name="T9" fmla="*/ 38 h 244"/>
                  <a:gd name="T10" fmla="*/ 159 w 248"/>
                  <a:gd name="T11" fmla="*/ 225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44">
                    <a:moveTo>
                      <a:pt x="248" y="244"/>
                    </a:moveTo>
                    <a:cubicBezTo>
                      <a:pt x="232" y="128"/>
                      <a:pt x="232" y="128"/>
                      <a:pt x="232" y="128"/>
                    </a:cubicBezTo>
                    <a:cubicBezTo>
                      <a:pt x="232" y="128"/>
                      <a:pt x="131" y="111"/>
                      <a:pt x="99" y="70"/>
                    </a:cubicBezTo>
                    <a:cubicBezTo>
                      <a:pt x="68" y="32"/>
                      <a:pt x="50" y="0"/>
                      <a:pt x="50" y="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54" y="174"/>
                      <a:pt x="159" y="225"/>
                    </a:cubicBezTo>
                  </a:path>
                </a:pathLst>
              </a:custGeom>
              <a:solidFill>
                <a:srgbClr val="F15F5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8979" name="Freeform 32"/>
              <p:cNvSpPr/>
              <p:nvPr/>
            </p:nvSpPr>
            <p:spPr bwMode="auto">
              <a:xfrm>
                <a:off x="3244850" y="2894013"/>
                <a:ext cx="573088" cy="865188"/>
              </a:xfrm>
              <a:custGeom>
                <a:avLst/>
                <a:gdLst>
                  <a:gd name="T0" fmla="*/ 139 w 166"/>
                  <a:gd name="T1" fmla="*/ 0 h 251"/>
                  <a:gd name="T2" fmla="*/ 133 w 166"/>
                  <a:gd name="T3" fmla="*/ 0 h 251"/>
                  <a:gd name="T4" fmla="*/ 24 w 166"/>
                  <a:gd name="T5" fmla="*/ 23 h 251"/>
                  <a:gd name="T6" fmla="*/ 19 w 166"/>
                  <a:gd name="T7" fmla="*/ 25 h 251"/>
                  <a:gd name="T8" fmla="*/ 15 w 166"/>
                  <a:gd name="T9" fmla="*/ 28 h 251"/>
                  <a:gd name="T10" fmla="*/ 12 w 166"/>
                  <a:gd name="T11" fmla="*/ 32 h 251"/>
                  <a:gd name="T12" fmla="*/ 7 w 166"/>
                  <a:gd name="T13" fmla="*/ 38 h 251"/>
                  <a:gd name="T14" fmla="*/ 5 w 166"/>
                  <a:gd name="T15" fmla="*/ 42 h 251"/>
                  <a:gd name="T16" fmla="*/ 3 w 166"/>
                  <a:gd name="T17" fmla="*/ 46 h 251"/>
                  <a:gd name="T18" fmla="*/ 1 w 166"/>
                  <a:gd name="T19" fmla="*/ 53 h 251"/>
                  <a:gd name="T20" fmla="*/ 0 w 166"/>
                  <a:gd name="T21" fmla="*/ 59 h 251"/>
                  <a:gd name="T22" fmla="*/ 0 w 166"/>
                  <a:gd name="T23" fmla="*/ 65 h 251"/>
                  <a:gd name="T24" fmla="*/ 10 w 166"/>
                  <a:gd name="T25" fmla="*/ 219 h 251"/>
                  <a:gd name="T26" fmla="*/ 10 w 166"/>
                  <a:gd name="T27" fmla="*/ 222 h 251"/>
                  <a:gd name="T28" fmla="*/ 11 w 166"/>
                  <a:gd name="T29" fmla="*/ 227 h 251"/>
                  <a:gd name="T30" fmla="*/ 13 w 166"/>
                  <a:gd name="T31" fmla="*/ 231 h 251"/>
                  <a:gd name="T32" fmla="*/ 15 w 166"/>
                  <a:gd name="T33" fmla="*/ 236 h 251"/>
                  <a:gd name="T34" fmla="*/ 17 w 166"/>
                  <a:gd name="T35" fmla="*/ 239 h 251"/>
                  <a:gd name="T36" fmla="*/ 20 w 166"/>
                  <a:gd name="T37" fmla="*/ 242 h 251"/>
                  <a:gd name="T38" fmla="*/ 23 w 166"/>
                  <a:gd name="T39" fmla="*/ 244 h 251"/>
                  <a:gd name="T40" fmla="*/ 26 w 166"/>
                  <a:gd name="T41" fmla="*/ 246 h 251"/>
                  <a:gd name="T42" fmla="*/ 29 w 166"/>
                  <a:gd name="T43" fmla="*/ 248 h 251"/>
                  <a:gd name="T44" fmla="*/ 34 w 166"/>
                  <a:gd name="T45" fmla="*/ 249 h 251"/>
                  <a:gd name="T46" fmla="*/ 58 w 166"/>
                  <a:gd name="T47" fmla="*/ 251 h 251"/>
                  <a:gd name="T48" fmla="*/ 55 w 166"/>
                  <a:gd name="T49" fmla="*/ 250 h 251"/>
                  <a:gd name="T50" fmla="*/ 52 w 166"/>
                  <a:gd name="T51" fmla="*/ 248 h 251"/>
                  <a:gd name="T52" fmla="*/ 49 w 166"/>
                  <a:gd name="T53" fmla="*/ 246 h 251"/>
                  <a:gd name="T54" fmla="*/ 46 w 166"/>
                  <a:gd name="T55" fmla="*/ 244 h 251"/>
                  <a:gd name="T56" fmla="*/ 44 w 166"/>
                  <a:gd name="T57" fmla="*/ 241 h 251"/>
                  <a:gd name="T58" fmla="*/ 41 w 166"/>
                  <a:gd name="T59" fmla="*/ 237 h 251"/>
                  <a:gd name="T60" fmla="*/ 40 w 166"/>
                  <a:gd name="T61" fmla="*/ 233 h 251"/>
                  <a:gd name="T62" fmla="*/ 38 w 166"/>
                  <a:gd name="T63" fmla="*/ 228 h 251"/>
                  <a:gd name="T64" fmla="*/ 37 w 166"/>
                  <a:gd name="T65" fmla="*/ 224 h 251"/>
                  <a:gd name="T66" fmla="*/ 27 w 166"/>
                  <a:gd name="T67" fmla="*/ 71 h 251"/>
                  <a:gd name="T68" fmla="*/ 28 w 166"/>
                  <a:gd name="T69" fmla="*/ 61 h 251"/>
                  <a:gd name="T70" fmla="*/ 30 w 166"/>
                  <a:gd name="T71" fmla="*/ 49 h 251"/>
                  <a:gd name="T72" fmla="*/ 32 w 166"/>
                  <a:gd name="T73" fmla="*/ 44 h 251"/>
                  <a:gd name="T74" fmla="*/ 36 w 166"/>
                  <a:gd name="T75" fmla="*/ 37 h 251"/>
                  <a:gd name="T76" fmla="*/ 40 w 166"/>
                  <a:gd name="T77" fmla="*/ 33 h 251"/>
                  <a:gd name="T78" fmla="*/ 45 w 166"/>
                  <a:gd name="T79" fmla="*/ 29 h 251"/>
                  <a:gd name="T80" fmla="*/ 49 w 166"/>
                  <a:gd name="T81" fmla="*/ 26 h 251"/>
                  <a:gd name="T82" fmla="*/ 160 w 166"/>
                  <a:gd name="T83" fmla="*/ 3 h 251"/>
                  <a:gd name="T84" fmla="*/ 166 w 166"/>
                  <a:gd name="T85" fmla="*/ 2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6" h="251">
                    <a:moveTo>
                      <a:pt x="166" y="2"/>
                    </a:moveTo>
                    <a:cubicBezTo>
                      <a:pt x="166" y="2"/>
                      <a:pt x="166" y="2"/>
                      <a:pt x="166" y="2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38" y="0"/>
                      <a:pt x="137" y="0"/>
                      <a:pt x="137" y="0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135" y="0"/>
                      <a:pt x="134" y="0"/>
                      <a:pt x="133" y="0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3"/>
                      <a:pt x="25" y="23"/>
                      <a:pt x="25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3"/>
                      <a:pt x="23" y="23"/>
                      <a:pt x="22" y="24"/>
                    </a:cubicBezTo>
                    <a:cubicBezTo>
                      <a:pt x="22" y="24"/>
                      <a:pt x="22" y="24"/>
                      <a:pt x="21" y="24"/>
                    </a:cubicBezTo>
                    <a:cubicBezTo>
                      <a:pt x="21" y="25"/>
                      <a:pt x="20" y="25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6"/>
                      <a:pt x="16" y="27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4" y="29"/>
                      <a:pt x="13" y="30"/>
                      <a:pt x="13" y="31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1" y="32"/>
                      <a:pt x="11" y="33"/>
                      <a:pt x="10" y="34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6"/>
                      <a:pt x="8" y="37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6" y="39"/>
                      <a:pt x="6" y="41"/>
                      <a:pt x="5" y="42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4" y="44"/>
                      <a:pt x="4" y="45"/>
                      <a:pt x="3" y="46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2" y="49"/>
                      <a:pt x="2" y="51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7"/>
                      <a:pt x="0" y="58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0" y="63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7"/>
                      <a:pt x="0" y="68"/>
                    </a:cubicBezTo>
                    <a:cubicBezTo>
                      <a:pt x="9" y="215"/>
                      <a:pt x="9" y="215"/>
                      <a:pt x="9" y="215"/>
                    </a:cubicBezTo>
                    <a:cubicBezTo>
                      <a:pt x="9" y="216"/>
                      <a:pt x="9" y="218"/>
                      <a:pt x="10" y="219"/>
                    </a:cubicBezTo>
                    <a:cubicBezTo>
                      <a:pt x="10" y="220"/>
                      <a:pt x="10" y="220"/>
                      <a:pt x="10" y="220"/>
                    </a:cubicBezTo>
                    <a:cubicBezTo>
                      <a:pt x="10" y="220"/>
                      <a:pt x="10" y="220"/>
                      <a:pt x="10" y="221"/>
                    </a:cubicBezTo>
                    <a:cubicBezTo>
                      <a:pt x="10" y="221"/>
                      <a:pt x="10" y="222"/>
                      <a:pt x="10" y="222"/>
                    </a:cubicBezTo>
                    <a:cubicBezTo>
                      <a:pt x="10" y="223"/>
                      <a:pt x="10" y="223"/>
                      <a:pt x="10" y="224"/>
                    </a:cubicBezTo>
                    <a:cubicBezTo>
                      <a:pt x="11" y="224"/>
                      <a:pt x="11" y="225"/>
                      <a:pt x="11" y="225"/>
                    </a:cubicBezTo>
                    <a:cubicBezTo>
                      <a:pt x="11" y="226"/>
                      <a:pt x="11" y="226"/>
                      <a:pt x="11" y="227"/>
                    </a:cubicBezTo>
                    <a:cubicBezTo>
                      <a:pt x="12" y="228"/>
                      <a:pt x="12" y="228"/>
                      <a:pt x="12" y="228"/>
                    </a:cubicBezTo>
                    <a:cubicBezTo>
                      <a:pt x="12" y="229"/>
                      <a:pt x="12" y="229"/>
                      <a:pt x="12" y="230"/>
                    </a:cubicBezTo>
                    <a:cubicBezTo>
                      <a:pt x="13" y="231"/>
                      <a:pt x="13" y="231"/>
                      <a:pt x="13" y="231"/>
                    </a:cubicBezTo>
                    <a:cubicBezTo>
                      <a:pt x="13" y="232"/>
                      <a:pt x="14" y="233"/>
                      <a:pt x="14" y="233"/>
                    </a:cubicBezTo>
                    <a:cubicBezTo>
                      <a:pt x="14" y="234"/>
                      <a:pt x="14" y="234"/>
                      <a:pt x="14" y="234"/>
                    </a:cubicBezTo>
                    <a:cubicBezTo>
                      <a:pt x="15" y="235"/>
                      <a:pt x="15" y="235"/>
                      <a:pt x="15" y="236"/>
                    </a:cubicBezTo>
                    <a:cubicBezTo>
                      <a:pt x="16" y="237"/>
                      <a:pt x="16" y="237"/>
                      <a:pt x="16" y="237"/>
                    </a:cubicBezTo>
                    <a:cubicBezTo>
                      <a:pt x="16" y="237"/>
                      <a:pt x="16" y="238"/>
                      <a:pt x="17" y="238"/>
                    </a:cubicBezTo>
                    <a:cubicBezTo>
                      <a:pt x="17" y="239"/>
                      <a:pt x="17" y="239"/>
                      <a:pt x="17" y="239"/>
                    </a:cubicBezTo>
                    <a:cubicBezTo>
                      <a:pt x="18" y="239"/>
                      <a:pt x="18" y="240"/>
                      <a:pt x="18" y="240"/>
                    </a:cubicBezTo>
                    <a:cubicBezTo>
                      <a:pt x="19" y="241"/>
                      <a:pt x="19" y="241"/>
                      <a:pt x="19" y="241"/>
                    </a:cubicBezTo>
                    <a:cubicBezTo>
                      <a:pt x="20" y="241"/>
                      <a:pt x="20" y="242"/>
                      <a:pt x="20" y="242"/>
                    </a:cubicBezTo>
                    <a:cubicBezTo>
                      <a:pt x="21" y="243"/>
                      <a:pt x="21" y="243"/>
                      <a:pt x="21" y="243"/>
                    </a:cubicBezTo>
                    <a:cubicBezTo>
                      <a:pt x="21" y="243"/>
                      <a:pt x="22" y="243"/>
                      <a:pt x="22" y="244"/>
                    </a:cubicBezTo>
                    <a:cubicBezTo>
                      <a:pt x="23" y="244"/>
                      <a:pt x="23" y="244"/>
                      <a:pt x="23" y="244"/>
                    </a:cubicBezTo>
                    <a:cubicBezTo>
                      <a:pt x="23" y="245"/>
                      <a:pt x="24" y="245"/>
                      <a:pt x="24" y="245"/>
                    </a:cubicBezTo>
                    <a:cubicBezTo>
                      <a:pt x="25" y="246"/>
                      <a:pt x="25" y="246"/>
                      <a:pt x="25" y="246"/>
                    </a:cubicBezTo>
                    <a:cubicBezTo>
                      <a:pt x="25" y="246"/>
                      <a:pt x="26" y="246"/>
                      <a:pt x="26" y="246"/>
                    </a:cubicBezTo>
                    <a:cubicBezTo>
                      <a:pt x="27" y="247"/>
                      <a:pt x="27" y="247"/>
                      <a:pt x="27" y="247"/>
                    </a:cubicBezTo>
                    <a:cubicBezTo>
                      <a:pt x="27" y="247"/>
                      <a:pt x="28" y="247"/>
                      <a:pt x="28" y="247"/>
                    </a:cubicBezTo>
                    <a:cubicBezTo>
                      <a:pt x="29" y="248"/>
                      <a:pt x="29" y="248"/>
                      <a:pt x="29" y="248"/>
                    </a:cubicBezTo>
                    <a:cubicBezTo>
                      <a:pt x="30" y="248"/>
                      <a:pt x="30" y="248"/>
                      <a:pt x="31" y="248"/>
                    </a:cubicBezTo>
                    <a:cubicBezTo>
                      <a:pt x="31" y="248"/>
                      <a:pt x="31" y="248"/>
                      <a:pt x="31" y="248"/>
                    </a:cubicBezTo>
                    <a:cubicBezTo>
                      <a:pt x="32" y="248"/>
                      <a:pt x="33" y="249"/>
                      <a:pt x="34" y="249"/>
                    </a:cubicBezTo>
                    <a:cubicBezTo>
                      <a:pt x="34" y="249"/>
                      <a:pt x="34" y="249"/>
                      <a:pt x="34" y="249"/>
                    </a:cubicBezTo>
                    <a:cubicBezTo>
                      <a:pt x="61" y="251"/>
                      <a:pt x="61" y="251"/>
                      <a:pt x="61" y="251"/>
                    </a:cubicBezTo>
                    <a:cubicBezTo>
                      <a:pt x="60" y="251"/>
                      <a:pt x="59" y="251"/>
                      <a:pt x="58" y="251"/>
                    </a:cubicBezTo>
                    <a:cubicBezTo>
                      <a:pt x="58" y="251"/>
                      <a:pt x="58" y="251"/>
                      <a:pt x="58" y="251"/>
                    </a:cubicBezTo>
                    <a:cubicBezTo>
                      <a:pt x="57" y="251"/>
                      <a:pt x="57" y="251"/>
                      <a:pt x="56" y="250"/>
                    </a:cubicBezTo>
                    <a:cubicBezTo>
                      <a:pt x="55" y="250"/>
                      <a:pt x="55" y="250"/>
                      <a:pt x="55" y="250"/>
                    </a:cubicBezTo>
                    <a:cubicBezTo>
                      <a:pt x="55" y="250"/>
                      <a:pt x="55" y="250"/>
                      <a:pt x="54" y="250"/>
                    </a:cubicBezTo>
                    <a:cubicBezTo>
                      <a:pt x="53" y="249"/>
                      <a:pt x="53" y="249"/>
                      <a:pt x="53" y="249"/>
                    </a:cubicBezTo>
                    <a:cubicBezTo>
                      <a:pt x="53" y="249"/>
                      <a:pt x="52" y="249"/>
                      <a:pt x="52" y="248"/>
                    </a:cubicBezTo>
                    <a:cubicBezTo>
                      <a:pt x="51" y="248"/>
                      <a:pt x="51" y="248"/>
                      <a:pt x="51" y="248"/>
                    </a:cubicBezTo>
                    <a:cubicBezTo>
                      <a:pt x="51" y="248"/>
                      <a:pt x="50" y="247"/>
                      <a:pt x="50" y="247"/>
                    </a:cubicBezTo>
                    <a:cubicBezTo>
                      <a:pt x="49" y="246"/>
                      <a:pt x="49" y="246"/>
                      <a:pt x="49" y="246"/>
                    </a:cubicBezTo>
                    <a:cubicBezTo>
                      <a:pt x="49" y="246"/>
                      <a:pt x="48" y="246"/>
                      <a:pt x="48" y="245"/>
                    </a:cubicBezTo>
                    <a:cubicBezTo>
                      <a:pt x="47" y="245"/>
                      <a:pt x="47" y="245"/>
                      <a:pt x="47" y="245"/>
                    </a:cubicBezTo>
                    <a:cubicBezTo>
                      <a:pt x="47" y="244"/>
                      <a:pt x="47" y="244"/>
                      <a:pt x="46" y="244"/>
                    </a:cubicBezTo>
                    <a:cubicBezTo>
                      <a:pt x="46" y="243"/>
                      <a:pt x="46" y="243"/>
                      <a:pt x="46" y="243"/>
                    </a:cubicBezTo>
                    <a:cubicBezTo>
                      <a:pt x="45" y="242"/>
                      <a:pt x="45" y="242"/>
                      <a:pt x="45" y="242"/>
                    </a:cubicBezTo>
                    <a:cubicBezTo>
                      <a:pt x="44" y="241"/>
                      <a:pt x="44" y="241"/>
                      <a:pt x="44" y="241"/>
                    </a:cubicBezTo>
                    <a:cubicBezTo>
                      <a:pt x="44" y="240"/>
                      <a:pt x="43" y="240"/>
                      <a:pt x="43" y="239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42" y="238"/>
                      <a:pt x="42" y="237"/>
                      <a:pt x="41" y="237"/>
                    </a:cubicBezTo>
                    <a:cubicBezTo>
                      <a:pt x="41" y="236"/>
                      <a:pt x="41" y="236"/>
                      <a:pt x="41" y="236"/>
                    </a:cubicBezTo>
                    <a:cubicBezTo>
                      <a:pt x="41" y="235"/>
                      <a:pt x="40" y="234"/>
                      <a:pt x="40" y="234"/>
                    </a:cubicBezTo>
                    <a:cubicBezTo>
                      <a:pt x="40" y="233"/>
                      <a:pt x="40" y="233"/>
                      <a:pt x="40" y="233"/>
                    </a:cubicBezTo>
                    <a:cubicBezTo>
                      <a:pt x="39" y="232"/>
                      <a:pt x="39" y="231"/>
                      <a:pt x="39" y="231"/>
                    </a:cubicBezTo>
                    <a:cubicBezTo>
                      <a:pt x="38" y="230"/>
                      <a:pt x="38" y="230"/>
                      <a:pt x="38" y="230"/>
                    </a:cubicBezTo>
                    <a:cubicBezTo>
                      <a:pt x="38" y="229"/>
                      <a:pt x="38" y="228"/>
                      <a:pt x="38" y="228"/>
                    </a:cubicBezTo>
                    <a:cubicBezTo>
                      <a:pt x="38" y="227"/>
                      <a:pt x="38" y="227"/>
                      <a:pt x="38" y="227"/>
                    </a:cubicBezTo>
                    <a:cubicBezTo>
                      <a:pt x="37" y="226"/>
                      <a:pt x="37" y="225"/>
                      <a:pt x="37" y="225"/>
                    </a:cubicBezTo>
                    <a:cubicBezTo>
                      <a:pt x="37" y="224"/>
                      <a:pt x="37" y="224"/>
                      <a:pt x="37" y="224"/>
                    </a:cubicBezTo>
                    <a:cubicBezTo>
                      <a:pt x="37" y="223"/>
                      <a:pt x="37" y="222"/>
                      <a:pt x="37" y="222"/>
                    </a:cubicBezTo>
                    <a:cubicBezTo>
                      <a:pt x="36" y="220"/>
                      <a:pt x="36" y="219"/>
                      <a:pt x="36" y="218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7" y="70"/>
                      <a:pt x="27" y="69"/>
                      <a:pt x="27" y="68"/>
                    </a:cubicBezTo>
                    <a:cubicBezTo>
                      <a:pt x="27" y="66"/>
                      <a:pt x="27" y="64"/>
                      <a:pt x="27" y="62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59"/>
                      <a:pt x="28" y="58"/>
                      <a:pt x="28" y="56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9" y="53"/>
                      <a:pt x="29" y="51"/>
                      <a:pt x="30" y="49"/>
                    </a:cubicBezTo>
                    <a:cubicBezTo>
                      <a:pt x="30" y="49"/>
                      <a:pt x="30" y="49"/>
                      <a:pt x="30" y="48"/>
                    </a:cubicBezTo>
                    <a:cubicBezTo>
                      <a:pt x="31" y="47"/>
                      <a:pt x="31" y="46"/>
                      <a:pt x="32" y="46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3" y="43"/>
                      <a:pt x="33" y="42"/>
                      <a:pt x="34" y="41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35" y="39"/>
                      <a:pt x="36" y="38"/>
                      <a:pt x="36" y="37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8" y="36"/>
                      <a:pt x="38" y="35"/>
                      <a:pt x="39" y="34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0" y="32"/>
                      <a:pt x="41" y="32"/>
                      <a:pt x="42" y="31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43" y="30"/>
                      <a:pt x="44" y="29"/>
                      <a:pt x="45" y="29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7" y="28"/>
                      <a:pt x="48" y="27"/>
                      <a:pt x="48" y="27"/>
                    </a:cubicBezTo>
                    <a:cubicBezTo>
                      <a:pt x="49" y="27"/>
                      <a:pt x="49" y="27"/>
                      <a:pt x="49" y="26"/>
                    </a:cubicBezTo>
                    <a:cubicBezTo>
                      <a:pt x="50" y="26"/>
                      <a:pt x="51" y="26"/>
                      <a:pt x="51" y="26"/>
                    </a:cubicBezTo>
                    <a:cubicBezTo>
                      <a:pt x="52" y="25"/>
                      <a:pt x="53" y="25"/>
                      <a:pt x="53" y="25"/>
                    </a:cubicBezTo>
                    <a:cubicBezTo>
                      <a:pt x="160" y="3"/>
                      <a:pt x="160" y="3"/>
                      <a:pt x="160" y="3"/>
                    </a:cubicBezTo>
                    <a:cubicBezTo>
                      <a:pt x="161" y="2"/>
                      <a:pt x="162" y="2"/>
                      <a:pt x="163" y="2"/>
                    </a:cubicBezTo>
                    <a:cubicBezTo>
                      <a:pt x="164" y="2"/>
                      <a:pt x="165" y="2"/>
                      <a:pt x="166" y="2"/>
                    </a:cubicBezTo>
                    <a:cubicBezTo>
                      <a:pt x="166" y="2"/>
                      <a:pt x="166" y="2"/>
                      <a:pt x="166" y="2"/>
                    </a:cubicBezTo>
                    <a:close/>
                  </a:path>
                </a:pathLst>
              </a:custGeom>
              <a:solidFill>
                <a:srgbClr val="1E61AE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8980" name="Freeform 33"/>
              <p:cNvSpPr/>
              <p:nvPr/>
            </p:nvSpPr>
            <p:spPr bwMode="auto">
              <a:xfrm>
                <a:off x="3333750" y="2889251"/>
                <a:ext cx="604838" cy="881063"/>
              </a:xfrm>
              <a:custGeom>
                <a:avLst/>
                <a:gdLst>
                  <a:gd name="T0" fmla="*/ 134 w 175"/>
                  <a:gd name="T1" fmla="*/ 4 h 255"/>
                  <a:gd name="T2" fmla="*/ 165 w 175"/>
                  <a:gd name="T3" fmla="*/ 37 h 255"/>
                  <a:gd name="T4" fmla="*/ 174 w 175"/>
                  <a:gd name="T5" fmla="*/ 184 h 255"/>
                  <a:gd name="T6" fmla="*/ 148 w 175"/>
                  <a:gd name="T7" fmla="*/ 230 h 255"/>
                  <a:gd name="T8" fmla="*/ 41 w 175"/>
                  <a:gd name="T9" fmla="*/ 252 h 255"/>
                  <a:gd name="T10" fmla="*/ 10 w 175"/>
                  <a:gd name="T11" fmla="*/ 219 h 255"/>
                  <a:gd name="T12" fmla="*/ 1 w 175"/>
                  <a:gd name="T13" fmla="*/ 72 h 255"/>
                  <a:gd name="T14" fmla="*/ 27 w 175"/>
                  <a:gd name="T15" fmla="*/ 26 h 255"/>
                  <a:gd name="T16" fmla="*/ 134 w 175"/>
                  <a:gd name="T17" fmla="*/ 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5" h="255">
                    <a:moveTo>
                      <a:pt x="134" y="4"/>
                    </a:moveTo>
                    <a:cubicBezTo>
                      <a:pt x="150" y="0"/>
                      <a:pt x="163" y="15"/>
                      <a:pt x="165" y="37"/>
                    </a:cubicBezTo>
                    <a:cubicBezTo>
                      <a:pt x="174" y="184"/>
                      <a:pt x="174" y="184"/>
                      <a:pt x="174" y="184"/>
                    </a:cubicBezTo>
                    <a:cubicBezTo>
                      <a:pt x="175" y="206"/>
                      <a:pt x="163" y="226"/>
                      <a:pt x="148" y="230"/>
                    </a:cubicBezTo>
                    <a:cubicBezTo>
                      <a:pt x="41" y="252"/>
                      <a:pt x="41" y="252"/>
                      <a:pt x="41" y="252"/>
                    </a:cubicBezTo>
                    <a:cubicBezTo>
                      <a:pt x="25" y="255"/>
                      <a:pt x="11" y="240"/>
                      <a:pt x="10" y="219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50"/>
                      <a:pt x="12" y="29"/>
                      <a:pt x="27" y="26"/>
                    </a:cubicBezTo>
                    <a:cubicBezTo>
                      <a:pt x="134" y="4"/>
                      <a:pt x="134" y="4"/>
                      <a:pt x="134" y="4"/>
                    </a:cubicBezTo>
                    <a:close/>
                  </a:path>
                </a:pathLst>
              </a:custGeom>
              <a:solidFill>
                <a:srgbClr val="246AB4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8981" name="Freeform 34"/>
              <p:cNvSpPr/>
              <p:nvPr/>
            </p:nvSpPr>
            <p:spPr bwMode="auto">
              <a:xfrm>
                <a:off x="4229100" y="5751513"/>
                <a:ext cx="320675" cy="223838"/>
              </a:xfrm>
              <a:custGeom>
                <a:avLst/>
                <a:gdLst>
                  <a:gd name="T0" fmla="*/ 76 w 93"/>
                  <a:gd name="T1" fmla="*/ 17 h 65"/>
                  <a:gd name="T2" fmla="*/ 69 w 93"/>
                  <a:gd name="T3" fmla="*/ 40 h 65"/>
                  <a:gd name="T4" fmla="*/ 43 w 93"/>
                  <a:gd name="T5" fmla="*/ 51 h 65"/>
                  <a:gd name="T6" fmla="*/ 1 w 93"/>
                  <a:gd name="T7" fmla="*/ 57 h 65"/>
                  <a:gd name="T8" fmla="*/ 5 w 93"/>
                  <a:gd name="T9" fmla="*/ 62 h 65"/>
                  <a:gd name="T10" fmla="*/ 37 w 93"/>
                  <a:gd name="T11" fmla="*/ 63 h 65"/>
                  <a:gd name="T12" fmla="*/ 75 w 93"/>
                  <a:gd name="T13" fmla="*/ 60 h 65"/>
                  <a:gd name="T14" fmla="*/ 91 w 93"/>
                  <a:gd name="T15" fmla="*/ 55 h 65"/>
                  <a:gd name="T16" fmla="*/ 91 w 93"/>
                  <a:gd name="T17" fmla="*/ 43 h 65"/>
                  <a:gd name="T18" fmla="*/ 91 w 93"/>
                  <a:gd name="T19" fmla="*/ 4 h 65"/>
                  <a:gd name="T20" fmla="*/ 89 w 93"/>
                  <a:gd name="T21" fmla="*/ 1 h 65"/>
                  <a:gd name="T22" fmla="*/ 87 w 93"/>
                  <a:gd name="T23" fmla="*/ 1 h 65"/>
                  <a:gd name="T24" fmla="*/ 76 w 93"/>
                  <a:gd name="T25" fmla="*/ 1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5">
                    <a:moveTo>
                      <a:pt x="76" y="17"/>
                    </a:moveTo>
                    <a:cubicBezTo>
                      <a:pt x="75" y="25"/>
                      <a:pt x="75" y="34"/>
                      <a:pt x="69" y="40"/>
                    </a:cubicBezTo>
                    <a:cubicBezTo>
                      <a:pt x="63" y="48"/>
                      <a:pt x="53" y="50"/>
                      <a:pt x="43" y="51"/>
                    </a:cubicBezTo>
                    <a:cubicBezTo>
                      <a:pt x="29" y="53"/>
                      <a:pt x="15" y="55"/>
                      <a:pt x="1" y="57"/>
                    </a:cubicBezTo>
                    <a:cubicBezTo>
                      <a:pt x="0" y="59"/>
                      <a:pt x="3" y="61"/>
                      <a:pt x="5" y="62"/>
                    </a:cubicBezTo>
                    <a:cubicBezTo>
                      <a:pt x="15" y="65"/>
                      <a:pt x="27" y="64"/>
                      <a:pt x="37" y="63"/>
                    </a:cubicBezTo>
                    <a:cubicBezTo>
                      <a:pt x="50" y="61"/>
                      <a:pt x="63" y="61"/>
                      <a:pt x="75" y="60"/>
                    </a:cubicBezTo>
                    <a:cubicBezTo>
                      <a:pt x="81" y="60"/>
                      <a:pt x="88" y="60"/>
                      <a:pt x="91" y="55"/>
                    </a:cubicBezTo>
                    <a:cubicBezTo>
                      <a:pt x="93" y="51"/>
                      <a:pt x="92" y="47"/>
                      <a:pt x="91" y="43"/>
                    </a:cubicBezTo>
                    <a:cubicBezTo>
                      <a:pt x="90" y="30"/>
                      <a:pt x="93" y="17"/>
                      <a:pt x="91" y="4"/>
                    </a:cubicBezTo>
                    <a:cubicBezTo>
                      <a:pt x="91" y="3"/>
                      <a:pt x="91" y="1"/>
                      <a:pt x="89" y="1"/>
                    </a:cubicBezTo>
                    <a:cubicBezTo>
                      <a:pt x="89" y="0"/>
                      <a:pt x="88" y="1"/>
                      <a:pt x="87" y="1"/>
                    </a:cubicBezTo>
                    <a:cubicBezTo>
                      <a:pt x="76" y="3"/>
                      <a:pt x="76" y="7"/>
                      <a:pt x="76" y="17"/>
                    </a:cubicBez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8982" name="Freeform 35"/>
              <p:cNvSpPr/>
              <p:nvPr/>
            </p:nvSpPr>
            <p:spPr bwMode="auto">
              <a:xfrm>
                <a:off x="4217988" y="5868988"/>
                <a:ext cx="341313" cy="120650"/>
              </a:xfrm>
              <a:custGeom>
                <a:avLst/>
                <a:gdLst>
                  <a:gd name="T0" fmla="*/ 83 w 99"/>
                  <a:gd name="T1" fmla="*/ 16 h 35"/>
                  <a:gd name="T2" fmla="*/ 50 w 99"/>
                  <a:gd name="T3" fmla="*/ 22 h 35"/>
                  <a:gd name="T4" fmla="*/ 44 w 99"/>
                  <a:gd name="T5" fmla="*/ 21 h 35"/>
                  <a:gd name="T6" fmla="*/ 42 w 99"/>
                  <a:gd name="T7" fmla="*/ 17 h 35"/>
                  <a:gd name="T8" fmla="*/ 16 w 99"/>
                  <a:gd name="T9" fmla="*/ 19 h 35"/>
                  <a:gd name="T10" fmla="*/ 1 w 99"/>
                  <a:gd name="T11" fmla="*/ 22 h 35"/>
                  <a:gd name="T12" fmla="*/ 2 w 99"/>
                  <a:gd name="T13" fmla="*/ 28 h 35"/>
                  <a:gd name="T14" fmla="*/ 8 w 99"/>
                  <a:gd name="T15" fmla="*/ 31 h 35"/>
                  <a:gd name="T16" fmla="*/ 39 w 99"/>
                  <a:gd name="T17" fmla="*/ 34 h 35"/>
                  <a:gd name="T18" fmla="*/ 79 w 99"/>
                  <a:gd name="T19" fmla="*/ 32 h 35"/>
                  <a:gd name="T20" fmla="*/ 91 w 99"/>
                  <a:gd name="T21" fmla="*/ 29 h 35"/>
                  <a:gd name="T22" fmla="*/ 99 w 99"/>
                  <a:gd name="T23" fmla="*/ 12 h 35"/>
                  <a:gd name="T24" fmla="*/ 83 w 99"/>
                  <a:gd name="T25" fmla="*/ 1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9" h="35">
                    <a:moveTo>
                      <a:pt x="83" y="16"/>
                    </a:moveTo>
                    <a:cubicBezTo>
                      <a:pt x="72" y="22"/>
                      <a:pt x="62" y="24"/>
                      <a:pt x="50" y="22"/>
                    </a:cubicBezTo>
                    <a:cubicBezTo>
                      <a:pt x="49" y="22"/>
                      <a:pt x="45" y="21"/>
                      <a:pt x="44" y="21"/>
                    </a:cubicBezTo>
                    <a:cubicBezTo>
                      <a:pt x="44" y="19"/>
                      <a:pt x="44" y="17"/>
                      <a:pt x="42" y="17"/>
                    </a:cubicBezTo>
                    <a:cubicBezTo>
                      <a:pt x="33" y="17"/>
                      <a:pt x="24" y="18"/>
                      <a:pt x="16" y="19"/>
                    </a:cubicBezTo>
                    <a:cubicBezTo>
                      <a:pt x="13" y="19"/>
                      <a:pt x="2" y="20"/>
                      <a:pt x="1" y="22"/>
                    </a:cubicBezTo>
                    <a:cubicBezTo>
                      <a:pt x="0" y="24"/>
                      <a:pt x="1" y="26"/>
                      <a:pt x="2" y="28"/>
                    </a:cubicBezTo>
                    <a:cubicBezTo>
                      <a:pt x="4" y="29"/>
                      <a:pt x="6" y="30"/>
                      <a:pt x="8" y="31"/>
                    </a:cubicBezTo>
                    <a:cubicBezTo>
                      <a:pt x="18" y="35"/>
                      <a:pt x="29" y="35"/>
                      <a:pt x="39" y="34"/>
                    </a:cubicBezTo>
                    <a:cubicBezTo>
                      <a:pt x="52" y="33"/>
                      <a:pt x="65" y="33"/>
                      <a:pt x="79" y="32"/>
                    </a:cubicBezTo>
                    <a:cubicBezTo>
                      <a:pt x="83" y="32"/>
                      <a:pt x="88" y="32"/>
                      <a:pt x="91" y="29"/>
                    </a:cubicBezTo>
                    <a:cubicBezTo>
                      <a:pt x="97" y="26"/>
                      <a:pt x="99" y="18"/>
                      <a:pt x="99" y="12"/>
                    </a:cubicBezTo>
                    <a:cubicBezTo>
                      <a:pt x="99" y="0"/>
                      <a:pt x="86" y="14"/>
                      <a:pt x="83" y="16"/>
                    </a:cubicBezTo>
                    <a:close/>
                  </a:path>
                </a:pathLst>
              </a:custGeom>
              <a:solidFill>
                <a:srgbClr val="1F53A5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8983" name="Freeform 36"/>
              <p:cNvSpPr/>
              <p:nvPr/>
            </p:nvSpPr>
            <p:spPr bwMode="auto">
              <a:xfrm>
                <a:off x="3506788" y="5834063"/>
                <a:ext cx="334963" cy="203200"/>
              </a:xfrm>
              <a:custGeom>
                <a:avLst/>
                <a:gdLst>
                  <a:gd name="T0" fmla="*/ 80 w 97"/>
                  <a:gd name="T1" fmla="*/ 15 h 59"/>
                  <a:gd name="T2" fmla="*/ 71 w 97"/>
                  <a:gd name="T3" fmla="*/ 37 h 59"/>
                  <a:gd name="T4" fmla="*/ 43 w 97"/>
                  <a:gd name="T5" fmla="*/ 44 h 59"/>
                  <a:gd name="T6" fmla="*/ 1 w 97"/>
                  <a:gd name="T7" fmla="*/ 45 h 59"/>
                  <a:gd name="T8" fmla="*/ 4 w 97"/>
                  <a:gd name="T9" fmla="*/ 50 h 59"/>
                  <a:gd name="T10" fmla="*/ 36 w 97"/>
                  <a:gd name="T11" fmla="*/ 55 h 59"/>
                  <a:gd name="T12" fmla="*/ 74 w 97"/>
                  <a:gd name="T13" fmla="*/ 58 h 59"/>
                  <a:gd name="T14" fmla="*/ 90 w 97"/>
                  <a:gd name="T15" fmla="*/ 55 h 59"/>
                  <a:gd name="T16" fmla="*/ 92 w 97"/>
                  <a:gd name="T17" fmla="*/ 42 h 59"/>
                  <a:gd name="T18" fmla="*/ 97 w 97"/>
                  <a:gd name="T19" fmla="*/ 4 h 59"/>
                  <a:gd name="T20" fmla="*/ 96 w 97"/>
                  <a:gd name="T21" fmla="*/ 1 h 59"/>
                  <a:gd name="T22" fmla="*/ 94 w 97"/>
                  <a:gd name="T23" fmla="*/ 0 h 59"/>
                  <a:gd name="T24" fmla="*/ 80 w 97"/>
                  <a:gd name="T25" fmla="*/ 1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7" h="59">
                    <a:moveTo>
                      <a:pt x="80" y="15"/>
                    </a:moveTo>
                    <a:cubicBezTo>
                      <a:pt x="79" y="23"/>
                      <a:pt x="77" y="32"/>
                      <a:pt x="71" y="37"/>
                    </a:cubicBezTo>
                    <a:cubicBezTo>
                      <a:pt x="64" y="44"/>
                      <a:pt x="53" y="44"/>
                      <a:pt x="43" y="44"/>
                    </a:cubicBezTo>
                    <a:cubicBezTo>
                      <a:pt x="29" y="45"/>
                      <a:pt x="15" y="45"/>
                      <a:pt x="1" y="45"/>
                    </a:cubicBezTo>
                    <a:cubicBezTo>
                      <a:pt x="0" y="47"/>
                      <a:pt x="2" y="49"/>
                      <a:pt x="4" y="50"/>
                    </a:cubicBezTo>
                    <a:cubicBezTo>
                      <a:pt x="14" y="55"/>
                      <a:pt x="25" y="55"/>
                      <a:pt x="36" y="55"/>
                    </a:cubicBezTo>
                    <a:cubicBezTo>
                      <a:pt x="49" y="55"/>
                      <a:pt x="61" y="56"/>
                      <a:pt x="74" y="58"/>
                    </a:cubicBezTo>
                    <a:cubicBezTo>
                      <a:pt x="80" y="59"/>
                      <a:pt x="86" y="59"/>
                      <a:pt x="90" y="55"/>
                    </a:cubicBezTo>
                    <a:cubicBezTo>
                      <a:pt x="92" y="51"/>
                      <a:pt x="92" y="47"/>
                      <a:pt x="92" y="42"/>
                    </a:cubicBezTo>
                    <a:cubicBezTo>
                      <a:pt x="92" y="30"/>
                      <a:pt x="97" y="17"/>
                      <a:pt x="97" y="4"/>
                    </a:cubicBezTo>
                    <a:cubicBezTo>
                      <a:pt x="97" y="3"/>
                      <a:pt x="97" y="1"/>
                      <a:pt x="96" y="1"/>
                    </a:cubicBezTo>
                    <a:cubicBezTo>
                      <a:pt x="95" y="0"/>
                      <a:pt x="94" y="0"/>
                      <a:pt x="94" y="0"/>
                    </a:cubicBezTo>
                    <a:cubicBezTo>
                      <a:pt x="83" y="1"/>
                      <a:pt x="82" y="5"/>
                      <a:pt x="80" y="15"/>
                    </a:cubicBez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8984" name="Freeform 37"/>
              <p:cNvSpPr/>
              <p:nvPr/>
            </p:nvSpPr>
            <p:spPr bwMode="auto">
              <a:xfrm>
                <a:off x="4273550" y="4449763"/>
                <a:ext cx="376238" cy="1366838"/>
              </a:xfrm>
              <a:custGeom>
                <a:avLst/>
                <a:gdLst>
                  <a:gd name="T0" fmla="*/ 91 w 109"/>
                  <a:gd name="T1" fmla="*/ 0 h 396"/>
                  <a:gd name="T2" fmla="*/ 78 w 109"/>
                  <a:gd name="T3" fmla="*/ 150 h 396"/>
                  <a:gd name="T4" fmla="*/ 108 w 109"/>
                  <a:gd name="T5" fmla="*/ 348 h 396"/>
                  <a:gd name="T6" fmla="*/ 100 w 109"/>
                  <a:gd name="T7" fmla="*/ 396 h 396"/>
                  <a:gd name="T8" fmla="*/ 25 w 109"/>
                  <a:gd name="T9" fmla="*/ 395 h 396"/>
                  <a:gd name="T10" fmla="*/ 0 w 109"/>
                  <a:gd name="T11" fmla="*/ 8 h 396"/>
                  <a:gd name="T12" fmla="*/ 91 w 109"/>
                  <a:gd name="T1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396">
                    <a:moveTo>
                      <a:pt x="91" y="0"/>
                    </a:moveTo>
                    <a:cubicBezTo>
                      <a:pt x="91" y="0"/>
                      <a:pt x="82" y="97"/>
                      <a:pt x="78" y="150"/>
                    </a:cubicBezTo>
                    <a:cubicBezTo>
                      <a:pt x="75" y="203"/>
                      <a:pt x="109" y="317"/>
                      <a:pt x="108" y="348"/>
                    </a:cubicBezTo>
                    <a:cubicBezTo>
                      <a:pt x="107" y="378"/>
                      <a:pt x="100" y="396"/>
                      <a:pt x="100" y="396"/>
                    </a:cubicBezTo>
                    <a:cubicBezTo>
                      <a:pt x="25" y="395"/>
                      <a:pt x="25" y="395"/>
                      <a:pt x="25" y="39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91" y="0"/>
                      <a:pt x="91" y="0"/>
                      <a:pt x="91" y="0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8985" name="Freeform 38"/>
              <p:cNvSpPr/>
              <p:nvPr/>
            </p:nvSpPr>
            <p:spPr bwMode="auto">
              <a:xfrm>
                <a:off x="4283075" y="3270251"/>
                <a:ext cx="76200" cy="150813"/>
              </a:xfrm>
              <a:custGeom>
                <a:avLst/>
                <a:gdLst>
                  <a:gd name="T0" fmla="*/ 14 w 22"/>
                  <a:gd name="T1" fmla="*/ 23 h 44"/>
                  <a:gd name="T2" fmla="*/ 5 w 22"/>
                  <a:gd name="T3" fmla="*/ 39 h 44"/>
                  <a:gd name="T4" fmla="*/ 4 w 22"/>
                  <a:gd name="T5" fmla="*/ 40 h 44"/>
                  <a:gd name="T6" fmla="*/ 4 w 22"/>
                  <a:gd name="T7" fmla="*/ 40 h 44"/>
                  <a:gd name="T8" fmla="*/ 4 w 22"/>
                  <a:gd name="T9" fmla="*/ 40 h 44"/>
                  <a:gd name="T10" fmla="*/ 4 w 22"/>
                  <a:gd name="T11" fmla="*/ 40 h 44"/>
                  <a:gd name="T12" fmla="*/ 4 w 22"/>
                  <a:gd name="T13" fmla="*/ 40 h 44"/>
                  <a:gd name="T14" fmla="*/ 4 w 22"/>
                  <a:gd name="T15" fmla="*/ 41 h 44"/>
                  <a:gd name="T16" fmla="*/ 4 w 22"/>
                  <a:gd name="T17" fmla="*/ 41 h 44"/>
                  <a:gd name="T18" fmla="*/ 4 w 22"/>
                  <a:gd name="T19" fmla="*/ 40 h 44"/>
                  <a:gd name="T20" fmla="*/ 4 w 22"/>
                  <a:gd name="T21" fmla="*/ 40 h 44"/>
                  <a:gd name="T22" fmla="*/ 4 w 22"/>
                  <a:gd name="T23" fmla="*/ 38 h 44"/>
                  <a:gd name="T24" fmla="*/ 14 w 22"/>
                  <a:gd name="T25" fmla="*/ 9 h 44"/>
                  <a:gd name="T26" fmla="*/ 18 w 22"/>
                  <a:gd name="T27" fmla="*/ 5 h 44"/>
                  <a:gd name="T28" fmla="*/ 18 w 22"/>
                  <a:gd name="T29" fmla="*/ 4 h 44"/>
                  <a:gd name="T30" fmla="*/ 18 w 22"/>
                  <a:gd name="T31" fmla="*/ 4 h 44"/>
                  <a:gd name="T32" fmla="*/ 18 w 22"/>
                  <a:gd name="T33" fmla="*/ 4 h 44"/>
                  <a:gd name="T34" fmla="*/ 18 w 22"/>
                  <a:gd name="T35" fmla="*/ 4 h 44"/>
                  <a:gd name="T36" fmla="*/ 18 w 22"/>
                  <a:gd name="T37" fmla="*/ 4 h 44"/>
                  <a:gd name="T38" fmla="*/ 18 w 22"/>
                  <a:gd name="T39" fmla="*/ 4 h 44"/>
                  <a:gd name="T40" fmla="*/ 18 w 22"/>
                  <a:gd name="T41" fmla="*/ 4 h 44"/>
                  <a:gd name="T42" fmla="*/ 18 w 22"/>
                  <a:gd name="T43" fmla="*/ 4 h 44"/>
                  <a:gd name="T44" fmla="*/ 18 w 22"/>
                  <a:gd name="T45" fmla="*/ 4 h 44"/>
                  <a:gd name="T46" fmla="*/ 14 w 22"/>
                  <a:gd name="T47" fmla="*/ 23 h 44"/>
                  <a:gd name="T48" fmla="*/ 17 w 22"/>
                  <a:gd name="T49" fmla="*/ 25 h 44"/>
                  <a:gd name="T50" fmla="*/ 21 w 22"/>
                  <a:gd name="T51" fmla="*/ 3 h 44"/>
                  <a:gd name="T52" fmla="*/ 19 w 22"/>
                  <a:gd name="T53" fmla="*/ 1 h 44"/>
                  <a:gd name="T54" fmla="*/ 14 w 22"/>
                  <a:gd name="T55" fmla="*/ 2 h 44"/>
                  <a:gd name="T56" fmla="*/ 4 w 22"/>
                  <a:gd name="T57" fmla="*/ 20 h 44"/>
                  <a:gd name="T58" fmla="*/ 0 w 22"/>
                  <a:gd name="T59" fmla="*/ 41 h 44"/>
                  <a:gd name="T60" fmla="*/ 2 w 22"/>
                  <a:gd name="T61" fmla="*/ 44 h 44"/>
                  <a:gd name="T62" fmla="*/ 7 w 22"/>
                  <a:gd name="T63" fmla="*/ 42 h 44"/>
                  <a:gd name="T64" fmla="*/ 17 w 22"/>
                  <a:gd name="T65" fmla="*/ 2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44">
                    <a:moveTo>
                      <a:pt x="15" y="24"/>
                    </a:moveTo>
                    <a:cubicBezTo>
                      <a:pt x="14" y="23"/>
                      <a:pt x="14" y="23"/>
                      <a:pt x="14" y="23"/>
                    </a:cubicBezTo>
                    <a:cubicBezTo>
                      <a:pt x="12" y="28"/>
                      <a:pt x="9" y="33"/>
                      <a:pt x="7" y="36"/>
                    </a:cubicBezTo>
                    <a:cubicBezTo>
                      <a:pt x="6" y="37"/>
                      <a:pt x="5" y="38"/>
                      <a:pt x="5" y="39"/>
                    </a:cubicBezTo>
                    <a:cubicBezTo>
                      <a:pt x="4" y="39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39"/>
                      <a:pt x="4" y="38"/>
                    </a:cubicBezTo>
                    <a:cubicBezTo>
                      <a:pt x="4" y="35"/>
                      <a:pt x="5" y="28"/>
                      <a:pt x="8" y="21"/>
                    </a:cubicBezTo>
                    <a:cubicBezTo>
                      <a:pt x="10" y="16"/>
                      <a:pt x="12" y="12"/>
                      <a:pt x="14" y="9"/>
                    </a:cubicBezTo>
                    <a:cubicBezTo>
                      <a:pt x="15" y="7"/>
                      <a:pt x="16" y="6"/>
                      <a:pt x="17" y="5"/>
                    </a:cubicBezTo>
                    <a:cubicBezTo>
                      <a:pt x="17" y="5"/>
                      <a:pt x="18" y="5"/>
                      <a:pt x="18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5"/>
                      <a:pt x="18" y="6"/>
                    </a:cubicBezTo>
                    <a:cubicBezTo>
                      <a:pt x="18" y="10"/>
                      <a:pt x="16" y="16"/>
                      <a:pt x="14" y="23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20" y="17"/>
                      <a:pt x="22" y="11"/>
                      <a:pt x="22" y="6"/>
                    </a:cubicBezTo>
                    <a:cubicBezTo>
                      <a:pt x="22" y="5"/>
                      <a:pt x="22" y="4"/>
                      <a:pt x="21" y="3"/>
                    </a:cubicBezTo>
                    <a:cubicBezTo>
                      <a:pt x="21" y="3"/>
                      <a:pt x="21" y="2"/>
                      <a:pt x="21" y="2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9" y="1"/>
                      <a:pt x="19" y="0"/>
                      <a:pt x="18" y="0"/>
                    </a:cubicBezTo>
                    <a:cubicBezTo>
                      <a:pt x="16" y="1"/>
                      <a:pt x="15" y="1"/>
                      <a:pt x="14" y="2"/>
                    </a:cubicBezTo>
                    <a:cubicBezTo>
                      <a:pt x="13" y="4"/>
                      <a:pt x="11" y="6"/>
                      <a:pt x="9" y="9"/>
                    </a:cubicBezTo>
                    <a:cubicBezTo>
                      <a:pt x="8" y="12"/>
                      <a:pt x="6" y="16"/>
                      <a:pt x="4" y="20"/>
                    </a:cubicBezTo>
                    <a:cubicBezTo>
                      <a:pt x="2" y="27"/>
                      <a:pt x="0" y="34"/>
                      <a:pt x="0" y="38"/>
                    </a:cubicBezTo>
                    <a:cubicBezTo>
                      <a:pt x="0" y="39"/>
                      <a:pt x="0" y="40"/>
                      <a:pt x="0" y="41"/>
                    </a:cubicBezTo>
                    <a:cubicBezTo>
                      <a:pt x="0" y="42"/>
                      <a:pt x="1" y="42"/>
                      <a:pt x="1" y="43"/>
                    </a:cubicBezTo>
                    <a:cubicBezTo>
                      <a:pt x="1" y="43"/>
                      <a:pt x="2" y="43"/>
                      <a:pt x="2" y="44"/>
                    </a:cubicBezTo>
                    <a:cubicBezTo>
                      <a:pt x="3" y="44"/>
                      <a:pt x="3" y="44"/>
                      <a:pt x="4" y="44"/>
                    </a:cubicBezTo>
                    <a:cubicBezTo>
                      <a:pt x="5" y="44"/>
                      <a:pt x="6" y="43"/>
                      <a:pt x="7" y="42"/>
                    </a:cubicBezTo>
                    <a:cubicBezTo>
                      <a:pt x="9" y="40"/>
                      <a:pt x="11" y="38"/>
                      <a:pt x="12" y="35"/>
                    </a:cubicBezTo>
                    <a:cubicBezTo>
                      <a:pt x="14" y="32"/>
                      <a:pt x="16" y="29"/>
                      <a:pt x="17" y="25"/>
                    </a:cubicBezTo>
                    <a:cubicBezTo>
                      <a:pt x="15" y="24"/>
                      <a:pt x="15" y="24"/>
                      <a:pt x="15" y="24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8986" name="Freeform 39"/>
              <p:cNvSpPr/>
              <p:nvPr/>
            </p:nvSpPr>
            <p:spPr bwMode="auto">
              <a:xfrm>
                <a:off x="4238625" y="3238501"/>
                <a:ext cx="452438" cy="455613"/>
              </a:xfrm>
              <a:custGeom>
                <a:avLst/>
                <a:gdLst>
                  <a:gd name="T0" fmla="*/ 122 w 131"/>
                  <a:gd name="T1" fmla="*/ 81 h 132"/>
                  <a:gd name="T2" fmla="*/ 50 w 131"/>
                  <a:gd name="T3" fmla="*/ 123 h 132"/>
                  <a:gd name="T4" fmla="*/ 8 w 131"/>
                  <a:gd name="T5" fmla="*/ 50 h 132"/>
                  <a:gd name="T6" fmla="*/ 81 w 131"/>
                  <a:gd name="T7" fmla="*/ 9 h 132"/>
                  <a:gd name="T8" fmla="*/ 122 w 131"/>
                  <a:gd name="T9" fmla="*/ 8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132">
                    <a:moveTo>
                      <a:pt x="122" y="81"/>
                    </a:moveTo>
                    <a:cubicBezTo>
                      <a:pt x="114" y="113"/>
                      <a:pt x="81" y="132"/>
                      <a:pt x="50" y="123"/>
                    </a:cubicBezTo>
                    <a:cubicBezTo>
                      <a:pt x="18" y="115"/>
                      <a:pt x="0" y="82"/>
                      <a:pt x="8" y="50"/>
                    </a:cubicBezTo>
                    <a:cubicBezTo>
                      <a:pt x="17" y="19"/>
                      <a:pt x="49" y="0"/>
                      <a:pt x="81" y="9"/>
                    </a:cubicBezTo>
                    <a:cubicBezTo>
                      <a:pt x="112" y="17"/>
                      <a:pt x="131" y="50"/>
                      <a:pt x="122" y="81"/>
                    </a:cubicBez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8987" name="Freeform 40"/>
              <p:cNvSpPr/>
              <p:nvPr/>
            </p:nvSpPr>
            <p:spPr bwMode="auto">
              <a:xfrm>
                <a:off x="4367213" y="3556001"/>
                <a:ext cx="171450" cy="282575"/>
              </a:xfrm>
              <a:custGeom>
                <a:avLst/>
                <a:gdLst>
                  <a:gd name="T0" fmla="*/ 26 w 108"/>
                  <a:gd name="T1" fmla="*/ 4 h 178"/>
                  <a:gd name="T2" fmla="*/ 0 w 108"/>
                  <a:gd name="T3" fmla="*/ 148 h 178"/>
                  <a:gd name="T4" fmla="*/ 78 w 108"/>
                  <a:gd name="T5" fmla="*/ 178 h 178"/>
                  <a:gd name="T6" fmla="*/ 108 w 108"/>
                  <a:gd name="T7" fmla="*/ 0 h 178"/>
                  <a:gd name="T8" fmla="*/ 26 w 108"/>
                  <a:gd name="T9" fmla="*/ 4 h 178"/>
                  <a:gd name="T10" fmla="*/ 26 w 108"/>
                  <a:gd name="T11" fmla="*/ 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8" h="178">
                    <a:moveTo>
                      <a:pt x="26" y="4"/>
                    </a:moveTo>
                    <a:lnTo>
                      <a:pt x="0" y="148"/>
                    </a:lnTo>
                    <a:lnTo>
                      <a:pt x="78" y="178"/>
                    </a:lnTo>
                    <a:lnTo>
                      <a:pt x="108" y="0"/>
                    </a:lnTo>
                    <a:lnTo>
                      <a:pt x="26" y="4"/>
                    </a:lnTo>
                    <a:lnTo>
                      <a:pt x="26" y="4"/>
                    </a:ln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8988" name="Freeform 41"/>
              <p:cNvSpPr/>
              <p:nvPr/>
            </p:nvSpPr>
            <p:spPr bwMode="auto">
              <a:xfrm>
                <a:off x="3744913" y="4402138"/>
                <a:ext cx="860425" cy="1497013"/>
              </a:xfrm>
              <a:custGeom>
                <a:avLst/>
                <a:gdLst>
                  <a:gd name="T0" fmla="*/ 247 w 249"/>
                  <a:gd name="T1" fmla="*/ 0 h 434"/>
                  <a:gd name="T2" fmla="*/ 103 w 249"/>
                  <a:gd name="T3" fmla="*/ 20 h 434"/>
                  <a:gd name="T4" fmla="*/ 0 w 249"/>
                  <a:gd name="T5" fmla="*/ 424 h 434"/>
                  <a:gd name="T6" fmla="*/ 62 w 249"/>
                  <a:gd name="T7" fmla="*/ 434 h 434"/>
                  <a:gd name="T8" fmla="*/ 126 w 249"/>
                  <a:gd name="T9" fmla="*/ 295 h 434"/>
                  <a:gd name="T10" fmla="*/ 240 w 249"/>
                  <a:gd name="T11" fmla="*/ 52 h 434"/>
                  <a:gd name="T12" fmla="*/ 247 w 249"/>
                  <a:gd name="T13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9" h="434">
                    <a:moveTo>
                      <a:pt x="247" y="0"/>
                    </a:moveTo>
                    <a:cubicBezTo>
                      <a:pt x="247" y="0"/>
                      <a:pt x="138" y="7"/>
                      <a:pt x="103" y="20"/>
                    </a:cubicBezTo>
                    <a:cubicBezTo>
                      <a:pt x="85" y="75"/>
                      <a:pt x="7" y="391"/>
                      <a:pt x="0" y="424"/>
                    </a:cubicBezTo>
                    <a:cubicBezTo>
                      <a:pt x="11" y="427"/>
                      <a:pt x="62" y="434"/>
                      <a:pt x="62" y="434"/>
                    </a:cubicBezTo>
                    <a:cubicBezTo>
                      <a:pt x="62" y="434"/>
                      <a:pt x="94" y="400"/>
                      <a:pt x="126" y="295"/>
                    </a:cubicBezTo>
                    <a:cubicBezTo>
                      <a:pt x="159" y="184"/>
                      <a:pt x="234" y="61"/>
                      <a:pt x="240" y="52"/>
                    </a:cubicBezTo>
                    <a:cubicBezTo>
                      <a:pt x="249" y="38"/>
                      <a:pt x="247" y="0"/>
                      <a:pt x="247" y="0"/>
                    </a:cubicBezTo>
                    <a:close/>
                  </a:path>
                </a:pathLst>
              </a:custGeom>
              <a:solidFill>
                <a:srgbClr val="205DA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8989" name="Freeform 42"/>
              <p:cNvSpPr/>
              <p:nvPr/>
            </p:nvSpPr>
            <p:spPr bwMode="auto">
              <a:xfrm>
                <a:off x="3241675" y="3508376"/>
                <a:ext cx="196850" cy="200025"/>
              </a:xfrm>
              <a:custGeom>
                <a:avLst/>
                <a:gdLst>
                  <a:gd name="T0" fmla="*/ 42 w 57"/>
                  <a:gd name="T1" fmla="*/ 8 h 58"/>
                  <a:gd name="T2" fmla="*/ 38 w 57"/>
                  <a:gd name="T3" fmla="*/ 1 h 58"/>
                  <a:gd name="T4" fmla="*/ 29 w 57"/>
                  <a:gd name="T5" fmla="*/ 1 h 58"/>
                  <a:gd name="T6" fmla="*/ 21 w 57"/>
                  <a:gd name="T7" fmla="*/ 5 h 58"/>
                  <a:gd name="T8" fmla="*/ 4 w 57"/>
                  <a:gd name="T9" fmla="*/ 8 h 58"/>
                  <a:gd name="T10" fmla="*/ 1 w 57"/>
                  <a:gd name="T11" fmla="*/ 17 h 58"/>
                  <a:gd name="T12" fmla="*/ 3 w 57"/>
                  <a:gd name="T13" fmla="*/ 22 h 58"/>
                  <a:gd name="T14" fmla="*/ 9 w 57"/>
                  <a:gd name="T15" fmla="*/ 38 h 58"/>
                  <a:gd name="T16" fmla="*/ 20 w 57"/>
                  <a:gd name="T17" fmla="*/ 45 h 58"/>
                  <a:gd name="T18" fmla="*/ 50 w 57"/>
                  <a:gd name="T19" fmla="*/ 57 h 58"/>
                  <a:gd name="T20" fmla="*/ 52 w 57"/>
                  <a:gd name="T21" fmla="*/ 57 h 58"/>
                  <a:gd name="T22" fmla="*/ 53 w 57"/>
                  <a:gd name="T23" fmla="*/ 56 h 58"/>
                  <a:gd name="T24" fmla="*/ 50 w 57"/>
                  <a:gd name="T25" fmla="*/ 32 h 58"/>
                  <a:gd name="T26" fmla="*/ 42 w 57"/>
                  <a:gd name="T27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7" h="58">
                    <a:moveTo>
                      <a:pt x="42" y="8"/>
                    </a:moveTo>
                    <a:cubicBezTo>
                      <a:pt x="41" y="6"/>
                      <a:pt x="40" y="3"/>
                      <a:pt x="38" y="1"/>
                    </a:cubicBezTo>
                    <a:cubicBezTo>
                      <a:pt x="36" y="0"/>
                      <a:pt x="32" y="0"/>
                      <a:pt x="29" y="1"/>
                    </a:cubicBezTo>
                    <a:cubicBezTo>
                      <a:pt x="26" y="2"/>
                      <a:pt x="24" y="4"/>
                      <a:pt x="21" y="5"/>
                    </a:cubicBezTo>
                    <a:cubicBezTo>
                      <a:pt x="15" y="7"/>
                      <a:pt x="9" y="5"/>
                      <a:pt x="4" y="8"/>
                    </a:cubicBezTo>
                    <a:cubicBezTo>
                      <a:pt x="1" y="10"/>
                      <a:pt x="0" y="14"/>
                      <a:pt x="1" y="17"/>
                    </a:cubicBezTo>
                    <a:cubicBezTo>
                      <a:pt x="1" y="18"/>
                      <a:pt x="2" y="20"/>
                      <a:pt x="3" y="22"/>
                    </a:cubicBezTo>
                    <a:cubicBezTo>
                      <a:pt x="5" y="27"/>
                      <a:pt x="5" y="33"/>
                      <a:pt x="9" y="38"/>
                    </a:cubicBezTo>
                    <a:cubicBezTo>
                      <a:pt x="11" y="42"/>
                      <a:pt x="15" y="44"/>
                      <a:pt x="20" y="45"/>
                    </a:cubicBezTo>
                    <a:cubicBezTo>
                      <a:pt x="30" y="49"/>
                      <a:pt x="40" y="53"/>
                      <a:pt x="50" y="57"/>
                    </a:cubicBezTo>
                    <a:cubicBezTo>
                      <a:pt x="50" y="57"/>
                      <a:pt x="51" y="58"/>
                      <a:pt x="52" y="57"/>
                    </a:cubicBezTo>
                    <a:cubicBezTo>
                      <a:pt x="52" y="57"/>
                      <a:pt x="52" y="56"/>
                      <a:pt x="53" y="56"/>
                    </a:cubicBezTo>
                    <a:cubicBezTo>
                      <a:pt x="57" y="46"/>
                      <a:pt x="55" y="40"/>
                      <a:pt x="50" y="32"/>
                    </a:cubicBezTo>
                    <a:cubicBezTo>
                      <a:pt x="45" y="25"/>
                      <a:pt x="44" y="16"/>
                      <a:pt x="42" y="8"/>
                    </a:cubicBez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8990" name="Freeform 43"/>
              <p:cNvSpPr/>
              <p:nvPr/>
            </p:nvSpPr>
            <p:spPr bwMode="auto">
              <a:xfrm>
                <a:off x="3497263" y="5951538"/>
                <a:ext cx="347663" cy="103188"/>
              </a:xfrm>
              <a:custGeom>
                <a:avLst/>
                <a:gdLst>
                  <a:gd name="T0" fmla="*/ 83 w 101"/>
                  <a:gd name="T1" fmla="*/ 14 h 30"/>
                  <a:gd name="T2" fmla="*/ 49 w 101"/>
                  <a:gd name="T3" fmla="*/ 16 h 30"/>
                  <a:gd name="T4" fmla="*/ 44 w 101"/>
                  <a:gd name="T5" fmla="*/ 14 h 30"/>
                  <a:gd name="T6" fmla="*/ 42 w 101"/>
                  <a:gd name="T7" fmla="*/ 10 h 30"/>
                  <a:gd name="T8" fmla="*/ 16 w 101"/>
                  <a:gd name="T9" fmla="*/ 8 h 30"/>
                  <a:gd name="T10" fmla="*/ 1 w 101"/>
                  <a:gd name="T11" fmla="*/ 9 h 30"/>
                  <a:gd name="T12" fmla="*/ 2 w 101"/>
                  <a:gd name="T13" fmla="*/ 15 h 30"/>
                  <a:gd name="T14" fmla="*/ 6 w 101"/>
                  <a:gd name="T15" fmla="*/ 19 h 30"/>
                  <a:gd name="T16" fmla="*/ 37 w 101"/>
                  <a:gd name="T17" fmla="*/ 26 h 30"/>
                  <a:gd name="T18" fmla="*/ 76 w 101"/>
                  <a:gd name="T19" fmla="*/ 30 h 30"/>
                  <a:gd name="T20" fmla="*/ 90 w 101"/>
                  <a:gd name="T21" fmla="*/ 28 h 30"/>
                  <a:gd name="T22" fmla="*/ 99 w 101"/>
                  <a:gd name="T23" fmla="*/ 12 h 30"/>
                  <a:gd name="T24" fmla="*/ 83 w 101"/>
                  <a:gd name="T25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30">
                    <a:moveTo>
                      <a:pt x="83" y="14"/>
                    </a:moveTo>
                    <a:cubicBezTo>
                      <a:pt x="72" y="19"/>
                      <a:pt x="61" y="19"/>
                      <a:pt x="49" y="16"/>
                    </a:cubicBezTo>
                    <a:cubicBezTo>
                      <a:pt x="48" y="16"/>
                      <a:pt x="44" y="15"/>
                      <a:pt x="44" y="14"/>
                    </a:cubicBezTo>
                    <a:cubicBezTo>
                      <a:pt x="44" y="12"/>
                      <a:pt x="44" y="10"/>
                      <a:pt x="42" y="10"/>
                    </a:cubicBezTo>
                    <a:cubicBezTo>
                      <a:pt x="33" y="9"/>
                      <a:pt x="25" y="8"/>
                      <a:pt x="16" y="8"/>
                    </a:cubicBezTo>
                    <a:cubicBezTo>
                      <a:pt x="13" y="8"/>
                      <a:pt x="3" y="7"/>
                      <a:pt x="1" y="9"/>
                    </a:cubicBezTo>
                    <a:cubicBezTo>
                      <a:pt x="0" y="11"/>
                      <a:pt x="0" y="13"/>
                      <a:pt x="2" y="15"/>
                    </a:cubicBezTo>
                    <a:cubicBezTo>
                      <a:pt x="3" y="17"/>
                      <a:pt x="5" y="18"/>
                      <a:pt x="6" y="19"/>
                    </a:cubicBezTo>
                    <a:cubicBezTo>
                      <a:pt x="16" y="24"/>
                      <a:pt x="27" y="25"/>
                      <a:pt x="37" y="26"/>
                    </a:cubicBezTo>
                    <a:cubicBezTo>
                      <a:pt x="50" y="27"/>
                      <a:pt x="63" y="29"/>
                      <a:pt x="76" y="30"/>
                    </a:cubicBezTo>
                    <a:cubicBezTo>
                      <a:pt x="81" y="30"/>
                      <a:pt x="86" y="30"/>
                      <a:pt x="90" y="28"/>
                    </a:cubicBezTo>
                    <a:cubicBezTo>
                      <a:pt x="96" y="26"/>
                      <a:pt x="98" y="19"/>
                      <a:pt x="99" y="12"/>
                    </a:cubicBezTo>
                    <a:cubicBezTo>
                      <a:pt x="101" y="0"/>
                      <a:pt x="87" y="12"/>
                      <a:pt x="83" y="14"/>
                    </a:cubicBezTo>
                    <a:close/>
                  </a:path>
                </a:pathLst>
              </a:custGeom>
              <a:solidFill>
                <a:srgbClr val="1F53A5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8991" name="Freeform 44"/>
              <p:cNvSpPr/>
              <p:nvPr/>
            </p:nvSpPr>
            <p:spPr bwMode="auto">
              <a:xfrm>
                <a:off x="3327400" y="3424238"/>
                <a:ext cx="61913" cy="146050"/>
              </a:xfrm>
              <a:custGeom>
                <a:avLst/>
                <a:gdLst>
                  <a:gd name="T0" fmla="*/ 10 w 18"/>
                  <a:gd name="T1" fmla="*/ 5 h 42"/>
                  <a:gd name="T2" fmla="*/ 6 w 18"/>
                  <a:gd name="T3" fmla="*/ 0 h 42"/>
                  <a:gd name="T4" fmla="*/ 1 w 18"/>
                  <a:gd name="T5" fmla="*/ 4 h 42"/>
                  <a:gd name="T6" fmla="*/ 0 w 18"/>
                  <a:gd name="T7" fmla="*/ 11 h 42"/>
                  <a:gd name="T8" fmla="*/ 2 w 18"/>
                  <a:gd name="T9" fmla="*/ 31 h 42"/>
                  <a:gd name="T10" fmla="*/ 7 w 18"/>
                  <a:gd name="T11" fmla="*/ 40 h 42"/>
                  <a:gd name="T12" fmla="*/ 15 w 18"/>
                  <a:gd name="T13" fmla="*/ 38 h 42"/>
                  <a:gd name="T14" fmla="*/ 15 w 18"/>
                  <a:gd name="T15" fmla="*/ 25 h 42"/>
                  <a:gd name="T16" fmla="*/ 10 w 18"/>
                  <a:gd name="T17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42">
                    <a:moveTo>
                      <a:pt x="10" y="5"/>
                    </a:moveTo>
                    <a:cubicBezTo>
                      <a:pt x="9" y="3"/>
                      <a:pt x="8" y="1"/>
                      <a:pt x="6" y="0"/>
                    </a:cubicBezTo>
                    <a:cubicBezTo>
                      <a:pt x="4" y="0"/>
                      <a:pt x="2" y="1"/>
                      <a:pt x="1" y="4"/>
                    </a:cubicBezTo>
                    <a:cubicBezTo>
                      <a:pt x="0" y="6"/>
                      <a:pt x="0" y="8"/>
                      <a:pt x="0" y="11"/>
                    </a:cubicBezTo>
                    <a:cubicBezTo>
                      <a:pt x="1" y="17"/>
                      <a:pt x="2" y="24"/>
                      <a:pt x="2" y="31"/>
                    </a:cubicBezTo>
                    <a:cubicBezTo>
                      <a:pt x="3" y="34"/>
                      <a:pt x="4" y="39"/>
                      <a:pt x="7" y="40"/>
                    </a:cubicBezTo>
                    <a:cubicBezTo>
                      <a:pt x="10" y="42"/>
                      <a:pt x="13" y="41"/>
                      <a:pt x="15" y="38"/>
                    </a:cubicBezTo>
                    <a:cubicBezTo>
                      <a:pt x="18" y="34"/>
                      <a:pt x="16" y="29"/>
                      <a:pt x="15" y="25"/>
                    </a:cubicBezTo>
                    <a:cubicBezTo>
                      <a:pt x="14" y="18"/>
                      <a:pt x="13" y="11"/>
                      <a:pt x="10" y="5"/>
                    </a:cubicBez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8992" name="Freeform 45"/>
              <p:cNvSpPr/>
              <p:nvPr/>
            </p:nvSpPr>
            <p:spPr bwMode="auto">
              <a:xfrm>
                <a:off x="3355975" y="3600451"/>
                <a:ext cx="1270000" cy="963613"/>
              </a:xfrm>
              <a:custGeom>
                <a:avLst/>
                <a:gdLst>
                  <a:gd name="T0" fmla="*/ 347 w 368"/>
                  <a:gd name="T1" fmla="*/ 65 h 279"/>
                  <a:gd name="T2" fmla="*/ 318 w 368"/>
                  <a:gd name="T3" fmla="*/ 41 h 279"/>
                  <a:gd name="T4" fmla="*/ 234 w 368"/>
                  <a:gd name="T5" fmla="*/ 49 h 279"/>
                  <a:gd name="T6" fmla="*/ 141 w 368"/>
                  <a:gd name="T7" fmla="*/ 74 h 279"/>
                  <a:gd name="T8" fmla="*/ 40 w 368"/>
                  <a:gd name="T9" fmla="*/ 0 h 279"/>
                  <a:gd name="T10" fmla="*/ 0 w 368"/>
                  <a:gd name="T11" fmla="*/ 43 h 279"/>
                  <a:gd name="T12" fmla="*/ 100 w 368"/>
                  <a:gd name="T13" fmla="*/ 145 h 279"/>
                  <a:gd name="T14" fmla="*/ 213 w 368"/>
                  <a:gd name="T15" fmla="*/ 155 h 279"/>
                  <a:gd name="T16" fmla="*/ 216 w 368"/>
                  <a:gd name="T17" fmla="*/ 253 h 279"/>
                  <a:gd name="T18" fmla="*/ 356 w 368"/>
                  <a:gd name="T19" fmla="*/ 258 h 279"/>
                  <a:gd name="T20" fmla="*/ 360 w 368"/>
                  <a:gd name="T21" fmla="*/ 156 h 279"/>
                  <a:gd name="T22" fmla="*/ 347 w 368"/>
                  <a:gd name="T23" fmla="*/ 6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8" h="279">
                    <a:moveTo>
                      <a:pt x="347" y="65"/>
                    </a:moveTo>
                    <a:cubicBezTo>
                      <a:pt x="345" y="51"/>
                      <a:pt x="333" y="40"/>
                      <a:pt x="318" y="41"/>
                    </a:cubicBezTo>
                    <a:cubicBezTo>
                      <a:pt x="288" y="42"/>
                      <a:pt x="242" y="45"/>
                      <a:pt x="234" y="49"/>
                    </a:cubicBezTo>
                    <a:cubicBezTo>
                      <a:pt x="225" y="54"/>
                      <a:pt x="161" y="74"/>
                      <a:pt x="141" y="74"/>
                    </a:cubicBezTo>
                    <a:cubicBezTo>
                      <a:pt x="121" y="74"/>
                      <a:pt x="40" y="0"/>
                      <a:pt x="40" y="0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73" y="134"/>
                      <a:pt x="100" y="145"/>
                    </a:cubicBezTo>
                    <a:cubicBezTo>
                      <a:pt x="127" y="155"/>
                      <a:pt x="213" y="155"/>
                      <a:pt x="213" y="155"/>
                    </a:cubicBezTo>
                    <a:cubicBezTo>
                      <a:pt x="216" y="253"/>
                      <a:pt x="216" y="253"/>
                      <a:pt x="216" y="253"/>
                    </a:cubicBezTo>
                    <a:cubicBezTo>
                      <a:pt x="216" y="253"/>
                      <a:pt x="343" y="279"/>
                      <a:pt x="356" y="258"/>
                    </a:cubicBezTo>
                    <a:cubicBezTo>
                      <a:pt x="368" y="237"/>
                      <a:pt x="360" y="156"/>
                      <a:pt x="360" y="156"/>
                    </a:cubicBezTo>
                    <a:cubicBezTo>
                      <a:pt x="347" y="65"/>
                      <a:pt x="347" y="65"/>
                      <a:pt x="347" y="65"/>
                    </a:cubicBezTo>
                  </a:path>
                </a:pathLst>
              </a:custGeom>
              <a:solidFill>
                <a:srgbClr val="F5928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8993" name="Freeform 46"/>
              <p:cNvSpPr/>
              <p:nvPr/>
            </p:nvSpPr>
            <p:spPr bwMode="auto">
              <a:xfrm>
                <a:off x="4229100" y="3308351"/>
                <a:ext cx="76200" cy="147638"/>
              </a:xfrm>
              <a:custGeom>
                <a:avLst/>
                <a:gdLst>
                  <a:gd name="T0" fmla="*/ 14 w 22"/>
                  <a:gd name="T1" fmla="*/ 22 h 43"/>
                  <a:gd name="T2" fmla="*/ 5 w 22"/>
                  <a:gd name="T3" fmla="*/ 38 h 43"/>
                  <a:gd name="T4" fmla="*/ 3 w 22"/>
                  <a:gd name="T5" fmla="*/ 39 h 43"/>
                  <a:gd name="T6" fmla="*/ 4 w 22"/>
                  <a:gd name="T7" fmla="*/ 39 h 43"/>
                  <a:gd name="T8" fmla="*/ 3 w 22"/>
                  <a:gd name="T9" fmla="*/ 39 h 43"/>
                  <a:gd name="T10" fmla="*/ 4 w 22"/>
                  <a:gd name="T11" fmla="*/ 39 h 43"/>
                  <a:gd name="T12" fmla="*/ 4 w 22"/>
                  <a:gd name="T13" fmla="*/ 39 h 43"/>
                  <a:gd name="T14" fmla="*/ 4 w 22"/>
                  <a:gd name="T15" fmla="*/ 40 h 43"/>
                  <a:gd name="T16" fmla="*/ 4 w 22"/>
                  <a:gd name="T17" fmla="*/ 40 h 43"/>
                  <a:gd name="T18" fmla="*/ 4 w 22"/>
                  <a:gd name="T19" fmla="*/ 39 h 43"/>
                  <a:gd name="T20" fmla="*/ 4 w 22"/>
                  <a:gd name="T21" fmla="*/ 39 h 43"/>
                  <a:gd name="T22" fmla="*/ 4 w 22"/>
                  <a:gd name="T23" fmla="*/ 37 h 43"/>
                  <a:gd name="T24" fmla="*/ 14 w 22"/>
                  <a:gd name="T25" fmla="*/ 8 h 43"/>
                  <a:gd name="T26" fmla="*/ 18 w 22"/>
                  <a:gd name="T27" fmla="*/ 4 h 43"/>
                  <a:gd name="T28" fmla="*/ 18 w 22"/>
                  <a:gd name="T29" fmla="*/ 4 h 43"/>
                  <a:gd name="T30" fmla="*/ 18 w 22"/>
                  <a:gd name="T31" fmla="*/ 4 h 43"/>
                  <a:gd name="T32" fmla="*/ 18 w 22"/>
                  <a:gd name="T33" fmla="*/ 3 h 43"/>
                  <a:gd name="T34" fmla="*/ 18 w 22"/>
                  <a:gd name="T35" fmla="*/ 3 h 43"/>
                  <a:gd name="T36" fmla="*/ 18 w 22"/>
                  <a:gd name="T37" fmla="*/ 4 h 43"/>
                  <a:gd name="T38" fmla="*/ 18 w 22"/>
                  <a:gd name="T39" fmla="*/ 4 h 43"/>
                  <a:gd name="T40" fmla="*/ 18 w 22"/>
                  <a:gd name="T41" fmla="*/ 3 h 43"/>
                  <a:gd name="T42" fmla="*/ 18 w 22"/>
                  <a:gd name="T43" fmla="*/ 3 h 43"/>
                  <a:gd name="T44" fmla="*/ 18 w 22"/>
                  <a:gd name="T45" fmla="*/ 3 h 43"/>
                  <a:gd name="T46" fmla="*/ 14 w 22"/>
                  <a:gd name="T47" fmla="*/ 22 h 43"/>
                  <a:gd name="T48" fmla="*/ 17 w 22"/>
                  <a:gd name="T49" fmla="*/ 24 h 43"/>
                  <a:gd name="T50" fmla="*/ 21 w 22"/>
                  <a:gd name="T51" fmla="*/ 2 h 43"/>
                  <a:gd name="T52" fmla="*/ 19 w 22"/>
                  <a:gd name="T53" fmla="*/ 0 h 43"/>
                  <a:gd name="T54" fmla="*/ 14 w 22"/>
                  <a:gd name="T55" fmla="*/ 1 h 43"/>
                  <a:gd name="T56" fmla="*/ 4 w 22"/>
                  <a:gd name="T57" fmla="*/ 19 h 43"/>
                  <a:gd name="T58" fmla="*/ 0 w 22"/>
                  <a:gd name="T59" fmla="*/ 40 h 43"/>
                  <a:gd name="T60" fmla="*/ 2 w 22"/>
                  <a:gd name="T61" fmla="*/ 43 h 43"/>
                  <a:gd name="T62" fmla="*/ 7 w 22"/>
                  <a:gd name="T63" fmla="*/ 41 h 43"/>
                  <a:gd name="T64" fmla="*/ 17 w 22"/>
                  <a:gd name="T65" fmla="*/ 2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43">
                    <a:moveTo>
                      <a:pt x="15" y="23"/>
                    </a:moveTo>
                    <a:cubicBezTo>
                      <a:pt x="14" y="22"/>
                      <a:pt x="14" y="22"/>
                      <a:pt x="14" y="22"/>
                    </a:cubicBezTo>
                    <a:cubicBezTo>
                      <a:pt x="12" y="27"/>
                      <a:pt x="9" y="32"/>
                      <a:pt x="7" y="35"/>
                    </a:cubicBezTo>
                    <a:cubicBezTo>
                      <a:pt x="6" y="36"/>
                      <a:pt x="5" y="37"/>
                      <a:pt x="5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8"/>
                      <a:pt x="4" y="37"/>
                    </a:cubicBezTo>
                    <a:cubicBezTo>
                      <a:pt x="4" y="34"/>
                      <a:pt x="5" y="27"/>
                      <a:pt x="8" y="20"/>
                    </a:cubicBezTo>
                    <a:cubicBezTo>
                      <a:pt x="10" y="15"/>
                      <a:pt x="12" y="11"/>
                      <a:pt x="14" y="8"/>
                    </a:cubicBezTo>
                    <a:cubicBezTo>
                      <a:pt x="15" y="6"/>
                      <a:pt x="16" y="5"/>
                      <a:pt x="17" y="4"/>
                    </a:cubicBezTo>
                    <a:cubicBezTo>
                      <a:pt x="17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4"/>
                      <a:pt x="18" y="5"/>
                    </a:cubicBezTo>
                    <a:cubicBezTo>
                      <a:pt x="18" y="9"/>
                      <a:pt x="16" y="15"/>
                      <a:pt x="14" y="22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16"/>
                      <a:pt x="22" y="10"/>
                      <a:pt x="22" y="5"/>
                    </a:cubicBezTo>
                    <a:cubicBezTo>
                      <a:pt x="22" y="4"/>
                      <a:pt x="22" y="3"/>
                      <a:pt x="21" y="2"/>
                    </a:cubicBezTo>
                    <a:cubicBezTo>
                      <a:pt x="21" y="2"/>
                      <a:pt x="21" y="1"/>
                      <a:pt x="21" y="1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3"/>
                      <a:pt x="11" y="5"/>
                      <a:pt x="9" y="8"/>
                    </a:cubicBezTo>
                    <a:cubicBezTo>
                      <a:pt x="8" y="11"/>
                      <a:pt x="6" y="15"/>
                      <a:pt x="4" y="19"/>
                    </a:cubicBezTo>
                    <a:cubicBezTo>
                      <a:pt x="1" y="26"/>
                      <a:pt x="0" y="33"/>
                      <a:pt x="0" y="37"/>
                    </a:cubicBezTo>
                    <a:cubicBezTo>
                      <a:pt x="0" y="38"/>
                      <a:pt x="0" y="39"/>
                      <a:pt x="0" y="40"/>
                    </a:cubicBezTo>
                    <a:cubicBezTo>
                      <a:pt x="0" y="41"/>
                      <a:pt x="1" y="41"/>
                      <a:pt x="1" y="42"/>
                    </a:cubicBezTo>
                    <a:cubicBezTo>
                      <a:pt x="1" y="42"/>
                      <a:pt x="2" y="42"/>
                      <a:pt x="2" y="43"/>
                    </a:cubicBezTo>
                    <a:cubicBezTo>
                      <a:pt x="3" y="43"/>
                      <a:pt x="3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9" y="39"/>
                      <a:pt x="11" y="37"/>
                      <a:pt x="12" y="34"/>
                    </a:cubicBezTo>
                    <a:cubicBezTo>
                      <a:pt x="14" y="31"/>
                      <a:pt x="16" y="28"/>
                      <a:pt x="17" y="24"/>
                    </a:cubicBezTo>
                    <a:cubicBezTo>
                      <a:pt x="15" y="23"/>
                      <a:pt x="15" y="23"/>
                      <a:pt x="15" y="23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8994" name="Freeform 47"/>
              <p:cNvSpPr/>
              <p:nvPr/>
            </p:nvSpPr>
            <p:spPr bwMode="auto">
              <a:xfrm>
                <a:off x="4246563" y="3373438"/>
                <a:ext cx="227013" cy="88900"/>
              </a:xfrm>
              <a:custGeom>
                <a:avLst/>
                <a:gdLst>
                  <a:gd name="T0" fmla="*/ 0 w 66"/>
                  <a:gd name="T1" fmla="*/ 3 h 26"/>
                  <a:gd name="T2" fmla="*/ 1 w 66"/>
                  <a:gd name="T3" fmla="*/ 3 h 26"/>
                  <a:gd name="T4" fmla="*/ 36 w 66"/>
                  <a:gd name="T5" fmla="*/ 16 h 26"/>
                  <a:gd name="T6" fmla="*/ 56 w 66"/>
                  <a:gd name="T7" fmla="*/ 23 h 26"/>
                  <a:gd name="T8" fmla="*/ 65 w 66"/>
                  <a:gd name="T9" fmla="*/ 26 h 26"/>
                  <a:gd name="T10" fmla="*/ 66 w 66"/>
                  <a:gd name="T11" fmla="*/ 24 h 26"/>
                  <a:gd name="T12" fmla="*/ 34 w 66"/>
                  <a:gd name="T13" fmla="*/ 12 h 26"/>
                  <a:gd name="T14" fmla="*/ 12 w 66"/>
                  <a:gd name="T15" fmla="*/ 4 h 26"/>
                  <a:gd name="T16" fmla="*/ 5 w 66"/>
                  <a:gd name="T17" fmla="*/ 1 h 26"/>
                  <a:gd name="T18" fmla="*/ 2 w 66"/>
                  <a:gd name="T19" fmla="*/ 0 h 26"/>
                  <a:gd name="T20" fmla="*/ 1 w 66"/>
                  <a:gd name="T21" fmla="*/ 0 h 26"/>
                  <a:gd name="T22" fmla="*/ 0 w 66"/>
                  <a:gd name="T23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6" h="26">
                    <a:moveTo>
                      <a:pt x="0" y="3"/>
                    </a:moveTo>
                    <a:cubicBezTo>
                      <a:pt x="0" y="3"/>
                      <a:pt x="1" y="3"/>
                      <a:pt x="1" y="3"/>
                    </a:cubicBezTo>
                    <a:cubicBezTo>
                      <a:pt x="6" y="5"/>
                      <a:pt x="21" y="10"/>
                      <a:pt x="36" y="16"/>
                    </a:cubicBezTo>
                    <a:cubicBezTo>
                      <a:pt x="44" y="19"/>
                      <a:pt x="51" y="21"/>
                      <a:pt x="56" y="23"/>
                    </a:cubicBezTo>
                    <a:cubicBezTo>
                      <a:pt x="61" y="25"/>
                      <a:pt x="65" y="26"/>
                      <a:pt x="65" y="26"/>
                    </a:cubicBezTo>
                    <a:cubicBezTo>
                      <a:pt x="66" y="24"/>
                      <a:pt x="66" y="24"/>
                      <a:pt x="66" y="24"/>
                    </a:cubicBezTo>
                    <a:cubicBezTo>
                      <a:pt x="66" y="24"/>
                      <a:pt x="50" y="18"/>
                      <a:pt x="34" y="12"/>
                    </a:cubicBezTo>
                    <a:cubicBezTo>
                      <a:pt x="26" y="9"/>
                      <a:pt x="18" y="6"/>
                      <a:pt x="12" y="4"/>
                    </a:cubicBezTo>
                    <a:cubicBezTo>
                      <a:pt x="9" y="3"/>
                      <a:pt x="6" y="2"/>
                      <a:pt x="5" y="1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3"/>
                      <a:pt x="0" y="3"/>
                      <a:pt x="0" y="3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8995" name="Freeform 48"/>
              <p:cNvSpPr/>
              <p:nvPr/>
            </p:nvSpPr>
            <p:spPr bwMode="auto">
              <a:xfrm>
                <a:off x="4338638" y="3252788"/>
                <a:ext cx="581025" cy="1004888"/>
              </a:xfrm>
              <a:custGeom>
                <a:avLst/>
                <a:gdLst>
                  <a:gd name="T0" fmla="*/ 29 w 168"/>
                  <a:gd name="T1" fmla="*/ 42 h 291"/>
                  <a:gd name="T2" fmla="*/ 32 w 168"/>
                  <a:gd name="T3" fmla="*/ 63 h 291"/>
                  <a:gd name="T4" fmla="*/ 44 w 168"/>
                  <a:gd name="T5" fmla="*/ 67 h 291"/>
                  <a:gd name="T6" fmla="*/ 58 w 168"/>
                  <a:gd name="T7" fmla="*/ 83 h 291"/>
                  <a:gd name="T8" fmla="*/ 48 w 168"/>
                  <a:gd name="T9" fmla="*/ 102 h 291"/>
                  <a:gd name="T10" fmla="*/ 42 w 168"/>
                  <a:gd name="T11" fmla="*/ 105 h 291"/>
                  <a:gd name="T12" fmla="*/ 41 w 168"/>
                  <a:gd name="T13" fmla="*/ 117 h 291"/>
                  <a:gd name="T14" fmla="*/ 46 w 168"/>
                  <a:gd name="T15" fmla="*/ 129 h 291"/>
                  <a:gd name="T16" fmla="*/ 40 w 168"/>
                  <a:gd name="T17" fmla="*/ 151 h 291"/>
                  <a:gd name="T18" fmla="*/ 47 w 168"/>
                  <a:gd name="T19" fmla="*/ 224 h 291"/>
                  <a:gd name="T20" fmla="*/ 78 w 168"/>
                  <a:gd name="T21" fmla="*/ 272 h 291"/>
                  <a:gd name="T22" fmla="*/ 130 w 168"/>
                  <a:gd name="T23" fmla="*/ 287 h 291"/>
                  <a:gd name="T24" fmla="*/ 162 w 168"/>
                  <a:gd name="T25" fmla="*/ 246 h 291"/>
                  <a:gd name="T26" fmla="*/ 156 w 168"/>
                  <a:gd name="T27" fmla="*/ 226 h 291"/>
                  <a:gd name="T28" fmla="*/ 152 w 168"/>
                  <a:gd name="T29" fmla="*/ 168 h 291"/>
                  <a:gd name="T30" fmla="*/ 165 w 168"/>
                  <a:gd name="T31" fmla="*/ 139 h 291"/>
                  <a:gd name="T32" fmla="*/ 148 w 168"/>
                  <a:gd name="T33" fmla="*/ 103 h 291"/>
                  <a:gd name="T34" fmla="*/ 112 w 168"/>
                  <a:gd name="T35" fmla="*/ 83 h 291"/>
                  <a:gd name="T36" fmla="*/ 84 w 168"/>
                  <a:gd name="T37" fmla="*/ 53 h 291"/>
                  <a:gd name="T38" fmla="*/ 79 w 168"/>
                  <a:gd name="T39" fmla="*/ 24 h 291"/>
                  <a:gd name="T40" fmla="*/ 48 w 168"/>
                  <a:gd name="T41" fmla="*/ 1 h 291"/>
                  <a:gd name="T42" fmla="*/ 6 w 168"/>
                  <a:gd name="T43" fmla="*/ 14 h 291"/>
                  <a:gd name="T44" fmla="*/ 29 w 168"/>
                  <a:gd name="T45" fmla="*/ 42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8" h="291">
                    <a:moveTo>
                      <a:pt x="29" y="42"/>
                    </a:moveTo>
                    <a:cubicBezTo>
                      <a:pt x="31" y="49"/>
                      <a:pt x="27" y="58"/>
                      <a:pt x="32" y="63"/>
                    </a:cubicBezTo>
                    <a:cubicBezTo>
                      <a:pt x="35" y="66"/>
                      <a:pt x="40" y="66"/>
                      <a:pt x="44" y="67"/>
                    </a:cubicBezTo>
                    <a:cubicBezTo>
                      <a:pt x="51" y="69"/>
                      <a:pt x="57" y="75"/>
                      <a:pt x="58" y="83"/>
                    </a:cubicBezTo>
                    <a:cubicBezTo>
                      <a:pt x="59" y="90"/>
                      <a:pt x="55" y="98"/>
                      <a:pt x="48" y="102"/>
                    </a:cubicBezTo>
                    <a:cubicBezTo>
                      <a:pt x="46" y="103"/>
                      <a:pt x="44" y="103"/>
                      <a:pt x="42" y="105"/>
                    </a:cubicBezTo>
                    <a:cubicBezTo>
                      <a:pt x="39" y="108"/>
                      <a:pt x="39" y="113"/>
                      <a:pt x="41" y="117"/>
                    </a:cubicBezTo>
                    <a:cubicBezTo>
                      <a:pt x="42" y="121"/>
                      <a:pt x="45" y="125"/>
                      <a:pt x="46" y="129"/>
                    </a:cubicBezTo>
                    <a:cubicBezTo>
                      <a:pt x="47" y="137"/>
                      <a:pt x="43" y="144"/>
                      <a:pt x="40" y="151"/>
                    </a:cubicBezTo>
                    <a:cubicBezTo>
                      <a:pt x="31" y="175"/>
                      <a:pt x="37" y="201"/>
                      <a:pt x="47" y="224"/>
                    </a:cubicBezTo>
                    <a:cubicBezTo>
                      <a:pt x="54" y="242"/>
                      <a:pt x="63" y="259"/>
                      <a:pt x="78" y="272"/>
                    </a:cubicBezTo>
                    <a:cubicBezTo>
                      <a:pt x="92" y="284"/>
                      <a:pt x="112" y="291"/>
                      <a:pt x="130" y="287"/>
                    </a:cubicBezTo>
                    <a:cubicBezTo>
                      <a:pt x="149" y="283"/>
                      <a:pt x="164" y="265"/>
                      <a:pt x="162" y="246"/>
                    </a:cubicBezTo>
                    <a:cubicBezTo>
                      <a:pt x="162" y="239"/>
                      <a:pt x="159" y="233"/>
                      <a:pt x="156" y="226"/>
                    </a:cubicBezTo>
                    <a:cubicBezTo>
                      <a:pt x="149" y="207"/>
                      <a:pt x="144" y="186"/>
                      <a:pt x="152" y="168"/>
                    </a:cubicBezTo>
                    <a:cubicBezTo>
                      <a:pt x="156" y="158"/>
                      <a:pt x="163" y="149"/>
                      <a:pt x="165" y="139"/>
                    </a:cubicBezTo>
                    <a:cubicBezTo>
                      <a:pt x="168" y="125"/>
                      <a:pt x="159" y="111"/>
                      <a:pt x="148" y="103"/>
                    </a:cubicBezTo>
                    <a:cubicBezTo>
                      <a:pt x="137" y="94"/>
                      <a:pt x="124" y="89"/>
                      <a:pt x="112" y="83"/>
                    </a:cubicBezTo>
                    <a:cubicBezTo>
                      <a:pt x="100" y="76"/>
                      <a:pt x="88" y="66"/>
                      <a:pt x="84" y="53"/>
                    </a:cubicBezTo>
                    <a:cubicBezTo>
                      <a:pt x="81" y="44"/>
                      <a:pt x="82" y="33"/>
                      <a:pt x="79" y="24"/>
                    </a:cubicBezTo>
                    <a:cubicBezTo>
                      <a:pt x="74" y="11"/>
                      <a:pt x="61" y="3"/>
                      <a:pt x="48" y="1"/>
                    </a:cubicBezTo>
                    <a:cubicBezTo>
                      <a:pt x="38" y="0"/>
                      <a:pt x="11" y="2"/>
                      <a:pt x="6" y="14"/>
                    </a:cubicBezTo>
                    <a:cubicBezTo>
                      <a:pt x="0" y="28"/>
                      <a:pt x="25" y="30"/>
                      <a:pt x="29" y="42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8996" name="Freeform 49"/>
              <p:cNvSpPr/>
              <p:nvPr/>
            </p:nvSpPr>
            <p:spPr bwMode="auto">
              <a:xfrm>
                <a:off x="4446588" y="3232151"/>
                <a:ext cx="373063" cy="485775"/>
              </a:xfrm>
              <a:custGeom>
                <a:avLst/>
                <a:gdLst>
                  <a:gd name="T0" fmla="*/ 100 w 108"/>
                  <a:gd name="T1" fmla="*/ 111 h 141"/>
                  <a:gd name="T2" fmla="*/ 98 w 108"/>
                  <a:gd name="T3" fmla="*/ 78 h 141"/>
                  <a:gd name="T4" fmla="*/ 86 w 108"/>
                  <a:gd name="T5" fmla="*/ 70 h 141"/>
                  <a:gd name="T6" fmla="*/ 79 w 108"/>
                  <a:gd name="T7" fmla="*/ 47 h 141"/>
                  <a:gd name="T8" fmla="*/ 56 w 108"/>
                  <a:gd name="T9" fmla="*/ 11 h 141"/>
                  <a:gd name="T10" fmla="*/ 13 w 108"/>
                  <a:gd name="T11" fmla="*/ 4 h 141"/>
                  <a:gd name="T12" fmla="*/ 3 w 108"/>
                  <a:gd name="T13" fmla="*/ 9 h 141"/>
                  <a:gd name="T14" fmla="*/ 6 w 108"/>
                  <a:gd name="T15" fmla="*/ 25 h 141"/>
                  <a:gd name="T16" fmla="*/ 19 w 108"/>
                  <a:gd name="T17" fmla="*/ 35 h 141"/>
                  <a:gd name="T18" fmla="*/ 40 w 108"/>
                  <a:gd name="T19" fmla="*/ 75 h 141"/>
                  <a:gd name="T20" fmla="*/ 69 w 108"/>
                  <a:gd name="T21" fmla="*/ 122 h 141"/>
                  <a:gd name="T22" fmla="*/ 100 w 108"/>
                  <a:gd name="T23" fmla="*/ 11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8" h="141">
                    <a:moveTo>
                      <a:pt x="100" y="111"/>
                    </a:moveTo>
                    <a:cubicBezTo>
                      <a:pt x="107" y="101"/>
                      <a:pt x="108" y="86"/>
                      <a:pt x="98" y="78"/>
                    </a:cubicBezTo>
                    <a:cubicBezTo>
                      <a:pt x="94" y="75"/>
                      <a:pt x="89" y="73"/>
                      <a:pt x="86" y="70"/>
                    </a:cubicBezTo>
                    <a:cubicBezTo>
                      <a:pt x="80" y="64"/>
                      <a:pt x="80" y="55"/>
                      <a:pt x="79" y="47"/>
                    </a:cubicBezTo>
                    <a:cubicBezTo>
                      <a:pt x="77" y="32"/>
                      <a:pt x="68" y="19"/>
                      <a:pt x="56" y="11"/>
                    </a:cubicBezTo>
                    <a:cubicBezTo>
                      <a:pt x="43" y="2"/>
                      <a:pt x="27" y="0"/>
                      <a:pt x="13" y="4"/>
                    </a:cubicBezTo>
                    <a:cubicBezTo>
                      <a:pt x="9" y="5"/>
                      <a:pt x="6" y="6"/>
                      <a:pt x="3" y="9"/>
                    </a:cubicBezTo>
                    <a:cubicBezTo>
                      <a:pt x="0" y="14"/>
                      <a:pt x="2" y="20"/>
                      <a:pt x="6" y="25"/>
                    </a:cubicBezTo>
                    <a:cubicBezTo>
                      <a:pt x="10" y="29"/>
                      <a:pt x="15" y="32"/>
                      <a:pt x="19" y="35"/>
                    </a:cubicBezTo>
                    <a:cubicBezTo>
                      <a:pt x="30" y="45"/>
                      <a:pt x="34" y="61"/>
                      <a:pt x="40" y="75"/>
                    </a:cubicBezTo>
                    <a:cubicBezTo>
                      <a:pt x="47" y="92"/>
                      <a:pt x="57" y="108"/>
                      <a:pt x="69" y="122"/>
                    </a:cubicBezTo>
                    <a:cubicBezTo>
                      <a:pt x="86" y="141"/>
                      <a:pt x="90" y="128"/>
                      <a:pt x="100" y="111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8997" name="Freeform 50"/>
              <p:cNvSpPr/>
              <p:nvPr/>
            </p:nvSpPr>
            <p:spPr bwMode="auto">
              <a:xfrm>
                <a:off x="4649788" y="3756026"/>
                <a:ext cx="328613" cy="349250"/>
              </a:xfrm>
              <a:custGeom>
                <a:avLst/>
                <a:gdLst>
                  <a:gd name="T0" fmla="*/ 90 w 95"/>
                  <a:gd name="T1" fmla="*/ 32 h 101"/>
                  <a:gd name="T2" fmla="*/ 93 w 95"/>
                  <a:gd name="T3" fmla="*/ 64 h 101"/>
                  <a:gd name="T4" fmla="*/ 80 w 95"/>
                  <a:gd name="T5" fmla="*/ 91 h 101"/>
                  <a:gd name="T6" fmla="*/ 69 w 95"/>
                  <a:gd name="T7" fmla="*/ 99 h 101"/>
                  <a:gd name="T8" fmla="*/ 54 w 95"/>
                  <a:gd name="T9" fmla="*/ 101 h 101"/>
                  <a:gd name="T10" fmla="*/ 9 w 95"/>
                  <a:gd name="T11" fmla="*/ 78 h 101"/>
                  <a:gd name="T12" fmla="*/ 28 w 95"/>
                  <a:gd name="T13" fmla="*/ 6 h 101"/>
                  <a:gd name="T14" fmla="*/ 90 w 95"/>
                  <a:gd name="T15" fmla="*/ 3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5" h="101">
                    <a:moveTo>
                      <a:pt x="90" y="32"/>
                    </a:moveTo>
                    <a:cubicBezTo>
                      <a:pt x="94" y="42"/>
                      <a:pt x="95" y="54"/>
                      <a:pt x="93" y="64"/>
                    </a:cubicBezTo>
                    <a:cubicBezTo>
                      <a:pt x="91" y="74"/>
                      <a:pt x="86" y="83"/>
                      <a:pt x="80" y="91"/>
                    </a:cubicBezTo>
                    <a:cubicBezTo>
                      <a:pt x="77" y="94"/>
                      <a:pt x="73" y="98"/>
                      <a:pt x="69" y="99"/>
                    </a:cubicBezTo>
                    <a:cubicBezTo>
                      <a:pt x="65" y="101"/>
                      <a:pt x="59" y="101"/>
                      <a:pt x="54" y="101"/>
                    </a:cubicBezTo>
                    <a:cubicBezTo>
                      <a:pt x="37" y="99"/>
                      <a:pt x="18" y="93"/>
                      <a:pt x="9" y="78"/>
                    </a:cubicBezTo>
                    <a:cubicBezTo>
                      <a:pt x="0" y="60"/>
                      <a:pt x="5" y="12"/>
                      <a:pt x="28" y="6"/>
                    </a:cubicBezTo>
                    <a:cubicBezTo>
                      <a:pt x="48" y="0"/>
                      <a:pt x="81" y="13"/>
                      <a:pt x="90" y="32"/>
                    </a:cubicBezTo>
                    <a:close/>
                  </a:path>
                </a:pathLst>
              </a:custGeom>
              <a:solidFill>
                <a:srgbClr val="205DA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8998" name="Freeform 51"/>
              <p:cNvSpPr/>
              <p:nvPr/>
            </p:nvSpPr>
            <p:spPr bwMode="auto">
              <a:xfrm>
                <a:off x="4341813" y="2324101"/>
                <a:ext cx="963613" cy="255588"/>
              </a:xfrm>
              <a:custGeom>
                <a:avLst/>
                <a:gdLst>
                  <a:gd name="T0" fmla="*/ 279 w 279"/>
                  <a:gd name="T1" fmla="*/ 74 h 74"/>
                  <a:gd name="T2" fmla="*/ 228 w 279"/>
                  <a:gd name="T3" fmla="*/ 39 h 74"/>
                  <a:gd name="T4" fmla="*/ 200 w 279"/>
                  <a:gd name="T5" fmla="*/ 48 h 74"/>
                  <a:gd name="T6" fmla="*/ 131 w 279"/>
                  <a:gd name="T7" fmla="*/ 0 h 74"/>
                  <a:gd name="T8" fmla="*/ 64 w 279"/>
                  <a:gd name="T9" fmla="*/ 41 h 74"/>
                  <a:gd name="T10" fmla="*/ 50 w 279"/>
                  <a:gd name="T11" fmla="*/ 39 h 74"/>
                  <a:gd name="T12" fmla="*/ 0 w 279"/>
                  <a:gd name="T13" fmla="*/ 74 h 74"/>
                  <a:gd name="T14" fmla="*/ 279 w 279"/>
                  <a:gd name="T15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9" h="74">
                    <a:moveTo>
                      <a:pt x="279" y="74"/>
                    </a:moveTo>
                    <a:cubicBezTo>
                      <a:pt x="271" y="54"/>
                      <a:pt x="252" y="39"/>
                      <a:pt x="228" y="39"/>
                    </a:cubicBezTo>
                    <a:cubicBezTo>
                      <a:pt x="218" y="39"/>
                      <a:pt x="208" y="42"/>
                      <a:pt x="200" y="48"/>
                    </a:cubicBezTo>
                    <a:cubicBezTo>
                      <a:pt x="189" y="20"/>
                      <a:pt x="162" y="0"/>
                      <a:pt x="131" y="0"/>
                    </a:cubicBezTo>
                    <a:cubicBezTo>
                      <a:pt x="102" y="0"/>
                      <a:pt x="76" y="17"/>
                      <a:pt x="64" y="41"/>
                    </a:cubicBezTo>
                    <a:cubicBezTo>
                      <a:pt x="60" y="40"/>
                      <a:pt x="55" y="39"/>
                      <a:pt x="50" y="39"/>
                    </a:cubicBezTo>
                    <a:cubicBezTo>
                      <a:pt x="27" y="39"/>
                      <a:pt x="8" y="54"/>
                      <a:pt x="0" y="74"/>
                    </a:cubicBezTo>
                    <a:cubicBezTo>
                      <a:pt x="279" y="74"/>
                      <a:pt x="279" y="74"/>
                      <a:pt x="279" y="7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7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D71B9F-3993-4306-BFF8-A983D4BB9097}" type="slidenum">
              <a:rPr lang="en-US" smtClean="0"/>
              <a:t>5</a:t>
            </a:fld>
            <a:endParaRPr lang="en-US"/>
          </a:p>
        </p:txBody>
      </p:sp>
      <p:grpSp>
        <p:nvGrpSpPr>
          <p:cNvPr id="202" name="Group 83"/>
          <p:cNvGrpSpPr/>
          <p:nvPr/>
        </p:nvGrpSpPr>
        <p:grpSpPr>
          <a:xfrm>
            <a:off x="248276" y="1365751"/>
            <a:ext cx="4161800" cy="5030020"/>
            <a:chOff x="571500" y="1570935"/>
            <a:chExt cx="3838575" cy="4639365"/>
          </a:xfrm>
        </p:grpSpPr>
        <p:sp>
          <p:nvSpPr>
            <p:cNvPr id="1049741" name="Rectangle 82"/>
            <p:cNvSpPr/>
            <p:nvPr/>
          </p:nvSpPr>
          <p:spPr>
            <a:xfrm>
              <a:off x="3292448" y="1883344"/>
              <a:ext cx="912206" cy="3797739"/>
            </a:xfrm>
            <a:prstGeom prst="rect"/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grpSp>
          <p:nvGrpSpPr>
            <p:cNvPr id="203" name="Group 62"/>
            <p:cNvGrpSpPr/>
            <p:nvPr/>
          </p:nvGrpSpPr>
          <p:grpSpPr>
            <a:xfrm flipH="1">
              <a:off x="571500" y="1570935"/>
              <a:ext cx="3838575" cy="4639365"/>
              <a:chOff x="1804987" y="1824038"/>
              <a:chExt cx="3500439" cy="4230688"/>
            </a:xfrm>
          </p:grpSpPr>
          <p:sp>
            <p:nvSpPr>
              <p:cNvPr id="1049742" name="Freeform: Shape 60"/>
              <p:cNvSpPr/>
              <p:nvPr/>
            </p:nvSpPr>
            <p:spPr bwMode="auto">
              <a:xfrm>
                <a:off x="1804987" y="1851026"/>
                <a:ext cx="400050" cy="3694113"/>
              </a:xfrm>
              <a:custGeom>
                <a:avLst/>
                <a:gdLst>
                  <a:gd name="connsiteX0" fmla="*/ 400050 w 400050"/>
                  <a:gd name="connsiteY0" fmla="*/ 0 h 3694113"/>
                  <a:gd name="connsiteX1" fmla="*/ 230907 w 400050"/>
                  <a:gd name="connsiteY1" fmla="*/ 69548 h 3694113"/>
                  <a:gd name="connsiteX2" fmla="*/ 230582 w 400050"/>
                  <a:gd name="connsiteY2" fmla="*/ 69557 h 3694113"/>
                  <a:gd name="connsiteX3" fmla="*/ 190333 w 400050"/>
                  <a:gd name="connsiteY3" fmla="*/ 113228 h 3694113"/>
                  <a:gd name="connsiteX4" fmla="*/ 159251 w 400050"/>
                  <a:gd name="connsiteY4" fmla="*/ 166052 h 3694113"/>
                  <a:gd name="connsiteX5" fmla="*/ 158428 w 400050"/>
                  <a:gd name="connsiteY5" fmla="*/ 166098 h 3694113"/>
                  <a:gd name="connsiteX6" fmla="*/ 134161 w 400050"/>
                  <a:gd name="connsiteY6" fmla="*/ 241203 h 3694113"/>
                  <a:gd name="connsiteX7" fmla="*/ 127787 w 400050"/>
                  <a:gd name="connsiteY7" fmla="*/ 323880 h 3694113"/>
                  <a:gd name="connsiteX8" fmla="*/ 128588 w 400050"/>
                  <a:gd name="connsiteY8" fmla="*/ 323850 h 3694113"/>
                  <a:gd name="connsiteX9" fmla="*/ 211138 w 400050"/>
                  <a:gd name="connsiteY9" fmla="*/ 3689351 h 3694113"/>
                  <a:gd name="connsiteX10" fmla="*/ 82550 w 400050"/>
                  <a:gd name="connsiteY10" fmla="*/ 3694113 h 3694113"/>
                  <a:gd name="connsiteX11" fmla="*/ 0 w 400050"/>
                  <a:gd name="connsiteY11" fmla="*/ 328613 h 3694113"/>
                  <a:gd name="connsiteX12" fmla="*/ 0 w 400050"/>
                  <a:gd name="connsiteY12" fmla="*/ 328613 h 3694113"/>
                  <a:gd name="connsiteX13" fmla="*/ 0 w 400050"/>
                  <a:gd name="connsiteY13" fmla="*/ 328613 h 3694113"/>
                  <a:gd name="connsiteX14" fmla="*/ 0 w 400050"/>
                  <a:gd name="connsiteY14" fmla="*/ 328613 h 3694113"/>
                  <a:gd name="connsiteX15" fmla="*/ 0 w 400050"/>
                  <a:gd name="connsiteY15" fmla="*/ 328613 h 3694113"/>
                  <a:gd name="connsiteX16" fmla="*/ 8196 w 400050"/>
                  <a:gd name="connsiteY16" fmla="*/ 246422 h 3694113"/>
                  <a:gd name="connsiteX17" fmla="*/ 34511 w 400050"/>
                  <a:gd name="connsiteY17" fmla="*/ 172058 h 3694113"/>
                  <a:gd name="connsiteX18" fmla="*/ 35506 w 400050"/>
                  <a:gd name="connsiteY18" fmla="*/ 172002 h 3694113"/>
                  <a:gd name="connsiteX19" fmla="*/ 65575 w 400050"/>
                  <a:gd name="connsiteY19" fmla="*/ 118467 h 3694113"/>
                  <a:gd name="connsiteX20" fmla="*/ 103995 w 400050"/>
                  <a:gd name="connsiteY20" fmla="*/ 71755 h 3694113"/>
                  <a:gd name="connsiteX21" fmla="*/ 105298 w 400050"/>
                  <a:gd name="connsiteY21" fmla="*/ 71719 h 3694113"/>
                  <a:gd name="connsiteX22" fmla="*/ 182581 w 400050"/>
                  <a:gd name="connsiteY22" fmla="*/ 23907 h 3694113"/>
                  <a:gd name="connsiteX23" fmla="*/ 272330 w 400050"/>
                  <a:gd name="connsiteY23" fmla="*/ 3477 h 3694113"/>
                  <a:gd name="connsiteX24" fmla="*/ 400050 w 400050"/>
                  <a:gd name="connsiteY24" fmla="*/ 0 h 3694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00050" h="3694113">
                    <a:moveTo>
                      <a:pt x="400050" y="0"/>
                    </a:moveTo>
                    <a:cubicBezTo>
                      <a:pt x="334464" y="3477"/>
                      <a:pt x="275782" y="27819"/>
                      <a:pt x="230907" y="69548"/>
                    </a:cubicBezTo>
                    <a:lnTo>
                      <a:pt x="230582" y="69557"/>
                    </a:lnTo>
                    <a:lnTo>
                      <a:pt x="190333" y="113228"/>
                    </a:lnTo>
                    <a:cubicBezTo>
                      <a:pt x="178246" y="129381"/>
                      <a:pt x="167885" y="146843"/>
                      <a:pt x="159251" y="166052"/>
                    </a:cubicBezTo>
                    <a:lnTo>
                      <a:pt x="158428" y="166098"/>
                    </a:lnTo>
                    <a:lnTo>
                      <a:pt x="134161" y="241203"/>
                    </a:lnTo>
                    <a:lnTo>
                      <a:pt x="127787" y="323880"/>
                    </a:lnTo>
                    <a:lnTo>
                      <a:pt x="128588" y="323850"/>
                    </a:lnTo>
                    <a:lnTo>
                      <a:pt x="211138" y="3689351"/>
                    </a:lnTo>
                    <a:lnTo>
                      <a:pt x="82550" y="3694113"/>
                    </a:lnTo>
                    <a:lnTo>
                      <a:pt x="0" y="328613"/>
                    </a:lnTo>
                    <a:lnTo>
                      <a:pt x="0" y="328613"/>
                    </a:lnTo>
                    <a:lnTo>
                      <a:pt x="0" y="328613"/>
                    </a:lnTo>
                    <a:lnTo>
                      <a:pt x="0" y="328613"/>
                    </a:lnTo>
                    <a:lnTo>
                      <a:pt x="0" y="328613"/>
                    </a:lnTo>
                    <a:lnTo>
                      <a:pt x="8196" y="246422"/>
                    </a:lnTo>
                    <a:cubicBezTo>
                      <a:pt x="13804" y="219894"/>
                      <a:pt x="22432" y="194672"/>
                      <a:pt x="34511" y="172058"/>
                    </a:cubicBezTo>
                    <a:lnTo>
                      <a:pt x="35506" y="172002"/>
                    </a:lnTo>
                    <a:lnTo>
                      <a:pt x="65575" y="118467"/>
                    </a:lnTo>
                    <a:cubicBezTo>
                      <a:pt x="77230" y="101441"/>
                      <a:pt x="90181" y="85725"/>
                      <a:pt x="103995" y="71755"/>
                    </a:cubicBezTo>
                    <a:lnTo>
                      <a:pt x="105298" y="71719"/>
                    </a:lnTo>
                    <a:lnTo>
                      <a:pt x="182581" y="23907"/>
                    </a:lnTo>
                    <a:cubicBezTo>
                      <a:pt x="211059" y="12171"/>
                      <a:pt x="241263" y="5216"/>
                      <a:pt x="272330" y="3477"/>
                    </a:cubicBezTo>
                    <a:cubicBezTo>
                      <a:pt x="400050" y="0"/>
                      <a:pt x="400050" y="0"/>
                      <a:pt x="400050" y="0"/>
                    </a:cubicBezTo>
                    <a:close/>
                  </a:path>
                </a:pathLst>
              </a:custGeom>
              <a:solidFill>
                <a:srgbClr val="35328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  <a:noAutofit/>
              </a:bodyPr>
              <a:p>
                <a:endParaRPr lang="en-US"/>
              </a:p>
            </p:txBody>
          </p:sp>
          <p:sp>
            <p:nvSpPr>
              <p:cNvPr id="1049743" name="Freeform 17"/>
              <p:cNvSpPr/>
              <p:nvPr/>
            </p:nvSpPr>
            <p:spPr bwMode="auto">
              <a:xfrm>
                <a:off x="1887538" y="5540376"/>
                <a:ext cx="414338" cy="317500"/>
              </a:xfrm>
              <a:custGeom>
                <a:avLst/>
                <a:gdLst>
                  <a:gd name="T0" fmla="*/ 120 w 120"/>
                  <a:gd name="T1" fmla="*/ 90 h 92"/>
                  <a:gd name="T2" fmla="*/ 84 w 120"/>
                  <a:gd name="T3" fmla="*/ 91 h 92"/>
                  <a:gd name="T4" fmla="*/ 0 w 120"/>
                  <a:gd name="T5" fmla="*/ 1 h 92"/>
                  <a:gd name="T6" fmla="*/ 37 w 120"/>
                  <a:gd name="T7" fmla="*/ 0 h 92"/>
                  <a:gd name="T8" fmla="*/ 120 w 120"/>
                  <a:gd name="T9" fmla="*/ 9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92">
                    <a:moveTo>
                      <a:pt x="120" y="90"/>
                    </a:moveTo>
                    <a:cubicBezTo>
                      <a:pt x="84" y="91"/>
                      <a:pt x="84" y="91"/>
                      <a:pt x="84" y="91"/>
                    </a:cubicBezTo>
                    <a:cubicBezTo>
                      <a:pt x="39" y="92"/>
                      <a:pt x="2" y="52"/>
                      <a:pt x="0" y="1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8" y="51"/>
                      <a:pt x="76" y="91"/>
                      <a:pt x="120" y="90"/>
                    </a:cubicBezTo>
                  </a:path>
                </a:pathLst>
              </a:custGeom>
              <a:solidFill>
                <a:srgbClr val="32399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44" name="Freeform 18"/>
              <p:cNvSpPr/>
              <p:nvPr/>
            </p:nvSpPr>
            <p:spPr bwMode="auto">
              <a:xfrm>
                <a:off x="2892425" y="2489201"/>
                <a:ext cx="538163" cy="120650"/>
              </a:xfrm>
              <a:custGeom>
                <a:avLst/>
                <a:gdLst>
                  <a:gd name="T0" fmla="*/ 337 w 339"/>
                  <a:gd name="T1" fmla="*/ 0 h 76"/>
                  <a:gd name="T2" fmla="*/ 339 w 339"/>
                  <a:gd name="T3" fmla="*/ 68 h 76"/>
                  <a:gd name="T4" fmla="*/ 0 w 339"/>
                  <a:gd name="T5" fmla="*/ 76 h 76"/>
                  <a:gd name="T6" fmla="*/ 0 w 339"/>
                  <a:gd name="T7" fmla="*/ 7 h 76"/>
                  <a:gd name="T8" fmla="*/ 337 w 339"/>
                  <a:gd name="T9" fmla="*/ 0 h 76"/>
                  <a:gd name="T10" fmla="*/ 337 w 339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9" h="76">
                    <a:moveTo>
                      <a:pt x="337" y="0"/>
                    </a:moveTo>
                    <a:lnTo>
                      <a:pt x="339" y="68"/>
                    </a:lnTo>
                    <a:lnTo>
                      <a:pt x="0" y="76"/>
                    </a:lnTo>
                    <a:lnTo>
                      <a:pt x="0" y="7"/>
                    </a:lnTo>
                    <a:lnTo>
                      <a:pt x="337" y="0"/>
                    </a:lnTo>
                    <a:lnTo>
                      <a:pt x="337" y="0"/>
                    </a:lnTo>
                    <a:close/>
                  </a:path>
                </a:pathLst>
              </a:custGeom>
              <a:solidFill>
                <a:srgbClr val="92B4D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45" name="Freeform 19"/>
              <p:cNvSpPr/>
              <p:nvPr/>
            </p:nvSpPr>
            <p:spPr bwMode="auto">
              <a:xfrm>
                <a:off x="2146300" y="2459038"/>
                <a:ext cx="677863" cy="679450"/>
              </a:xfrm>
              <a:custGeom>
                <a:avLst/>
                <a:gdLst>
                  <a:gd name="T0" fmla="*/ 164 w 196"/>
                  <a:gd name="T1" fmla="*/ 0 h 197"/>
                  <a:gd name="T2" fmla="*/ 192 w 196"/>
                  <a:gd name="T3" fmla="*/ 31 h 197"/>
                  <a:gd name="T4" fmla="*/ 195 w 196"/>
                  <a:gd name="T5" fmla="*/ 162 h 197"/>
                  <a:gd name="T6" fmla="*/ 169 w 196"/>
                  <a:gd name="T7" fmla="*/ 194 h 197"/>
                  <a:gd name="T8" fmla="*/ 32 w 196"/>
                  <a:gd name="T9" fmla="*/ 197 h 197"/>
                  <a:gd name="T10" fmla="*/ 4 w 196"/>
                  <a:gd name="T11" fmla="*/ 166 h 197"/>
                  <a:gd name="T12" fmla="*/ 1 w 196"/>
                  <a:gd name="T13" fmla="*/ 35 h 197"/>
                  <a:gd name="T14" fmla="*/ 27 w 196"/>
                  <a:gd name="T15" fmla="*/ 3 h 197"/>
                  <a:gd name="T16" fmla="*/ 164 w 196"/>
                  <a:gd name="T17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197">
                    <a:moveTo>
                      <a:pt x="164" y="0"/>
                    </a:moveTo>
                    <a:cubicBezTo>
                      <a:pt x="179" y="0"/>
                      <a:pt x="192" y="14"/>
                      <a:pt x="192" y="31"/>
                    </a:cubicBezTo>
                    <a:cubicBezTo>
                      <a:pt x="195" y="162"/>
                      <a:pt x="195" y="162"/>
                      <a:pt x="195" y="162"/>
                    </a:cubicBezTo>
                    <a:cubicBezTo>
                      <a:pt x="196" y="179"/>
                      <a:pt x="184" y="193"/>
                      <a:pt x="169" y="194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17" y="197"/>
                      <a:pt x="4" y="183"/>
                      <a:pt x="4" y="166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18"/>
                      <a:pt x="12" y="4"/>
                      <a:pt x="27" y="3"/>
                    </a:cubicBezTo>
                    <a:cubicBezTo>
                      <a:pt x="164" y="0"/>
                      <a:pt x="164" y="0"/>
                      <a:pt x="164" y="0"/>
                    </a:cubicBezTo>
                    <a:close/>
                  </a:path>
                </a:pathLst>
              </a:custGeom>
              <a:solidFill>
                <a:srgbClr val="F5928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46" name="Freeform 20"/>
              <p:cNvSpPr>
                <a:spLocks noEditPoints="1"/>
              </p:cNvSpPr>
              <p:nvPr/>
            </p:nvSpPr>
            <p:spPr bwMode="auto">
              <a:xfrm>
                <a:off x="2046288" y="2286001"/>
                <a:ext cx="1571625" cy="3054350"/>
              </a:xfrm>
              <a:custGeom>
                <a:avLst/>
                <a:gdLst>
                  <a:gd name="T0" fmla="*/ 245 w 455"/>
                  <a:gd name="T1" fmla="*/ 62 h 885"/>
                  <a:gd name="T2" fmla="*/ 245 w 455"/>
                  <a:gd name="T3" fmla="*/ 94 h 885"/>
                  <a:gd name="T4" fmla="*/ 401 w 455"/>
                  <a:gd name="T5" fmla="*/ 90 h 885"/>
                  <a:gd name="T6" fmla="*/ 400 w 455"/>
                  <a:gd name="T7" fmla="*/ 59 h 885"/>
                  <a:gd name="T8" fmla="*/ 245 w 455"/>
                  <a:gd name="T9" fmla="*/ 62 h 885"/>
                  <a:gd name="T10" fmla="*/ 246 w 455"/>
                  <a:gd name="T11" fmla="*/ 120 h 885"/>
                  <a:gd name="T12" fmla="*/ 247 w 455"/>
                  <a:gd name="T13" fmla="*/ 151 h 885"/>
                  <a:gd name="T14" fmla="*/ 402 w 455"/>
                  <a:gd name="T15" fmla="*/ 148 h 885"/>
                  <a:gd name="T16" fmla="*/ 402 w 455"/>
                  <a:gd name="T17" fmla="*/ 116 h 885"/>
                  <a:gd name="T18" fmla="*/ 246 w 455"/>
                  <a:gd name="T19" fmla="*/ 120 h 885"/>
                  <a:gd name="T20" fmla="*/ 421 w 455"/>
                  <a:gd name="T21" fmla="*/ 341 h 885"/>
                  <a:gd name="T22" fmla="*/ 421 w 455"/>
                  <a:gd name="T23" fmla="*/ 309 h 885"/>
                  <a:gd name="T24" fmla="*/ 35 w 455"/>
                  <a:gd name="T25" fmla="*/ 318 h 885"/>
                  <a:gd name="T26" fmla="*/ 36 w 455"/>
                  <a:gd name="T27" fmla="*/ 349 h 885"/>
                  <a:gd name="T28" fmla="*/ 421 w 455"/>
                  <a:gd name="T29" fmla="*/ 341 h 885"/>
                  <a:gd name="T30" fmla="*/ 423 w 455"/>
                  <a:gd name="T31" fmla="*/ 398 h 885"/>
                  <a:gd name="T32" fmla="*/ 422 w 455"/>
                  <a:gd name="T33" fmla="*/ 367 h 885"/>
                  <a:gd name="T34" fmla="*/ 37 w 455"/>
                  <a:gd name="T35" fmla="*/ 376 h 885"/>
                  <a:gd name="T36" fmla="*/ 38 w 455"/>
                  <a:gd name="T37" fmla="*/ 407 h 885"/>
                  <a:gd name="T38" fmla="*/ 423 w 455"/>
                  <a:gd name="T39" fmla="*/ 398 h 885"/>
                  <a:gd name="T40" fmla="*/ 30 w 455"/>
                  <a:gd name="T41" fmla="*/ 85 h 885"/>
                  <a:gd name="T42" fmla="*/ 33 w 455"/>
                  <a:gd name="T43" fmla="*/ 216 h 885"/>
                  <a:gd name="T44" fmla="*/ 61 w 455"/>
                  <a:gd name="T45" fmla="*/ 247 h 885"/>
                  <a:gd name="T46" fmla="*/ 198 w 455"/>
                  <a:gd name="T47" fmla="*/ 244 h 885"/>
                  <a:gd name="T48" fmla="*/ 224 w 455"/>
                  <a:gd name="T49" fmla="*/ 212 h 885"/>
                  <a:gd name="T50" fmla="*/ 221 w 455"/>
                  <a:gd name="T51" fmla="*/ 81 h 885"/>
                  <a:gd name="T52" fmla="*/ 193 w 455"/>
                  <a:gd name="T53" fmla="*/ 50 h 885"/>
                  <a:gd name="T54" fmla="*/ 56 w 455"/>
                  <a:gd name="T55" fmla="*/ 53 h 885"/>
                  <a:gd name="T56" fmla="*/ 30 w 455"/>
                  <a:gd name="T57" fmla="*/ 85 h 885"/>
                  <a:gd name="T58" fmla="*/ 427 w 455"/>
                  <a:gd name="T59" fmla="*/ 791 h 885"/>
                  <a:gd name="T60" fmla="*/ 419 w 455"/>
                  <a:gd name="T61" fmla="*/ 445 h 885"/>
                  <a:gd name="T62" fmla="*/ 39 w 455"/>
                  <a:gd name="T63" fmla="*/ 454 h 885"/>
                  <a:gd name="T64" fmla="*/ 47 w 455"/>
                  <a:gd name="T65" fmla="*/ 800 h 885"/>
                  <a:gd name="T66" fmla="*/ 427 w 455"/>
                  <a:gd name="T67" fmla="*/ 791 h 885"/>
                  <a:gd name="T68" fmla="*/ 433 w 455"/>
                  <a:gd name="T69" fmla="*/ 0 h 885"/>
                  <a:gd name="T70" fmla="*/ 455 w 455"/>
                  <a:gd name="T71" fmla="*/ 875 h 885"/>
                  <a:gd name="T72" fmla="*/ 21 w 455"/>
                  <a:gd name="T73" fmla="*/ 885 h 885"/>
                  <a:gd name="T74" fmla="*/ 0 w 455"/>
                  <a:gd name="T75" fmla="*/ 10 h 885"/>
                  <a:gd name="T76" fmla="*/ 433 w 455"/>
                  <a:gd name="T77" fmla="*/ 0 h 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55" h="885">
                    <a:moveTo>
                      <a:pt x="245" y="62"/>
                    </a:moveTo>
                    <a:cubicBezTo>
                      <a:pt x="245" y="94"/>
                      <a:pt x="245" y="94"/>
                      <a:pt x="245" y="94"/>
                    </a:cubicBezTo>
                    <a:cubicBezTo>
                      <a:pt x="401" y="90"/>
                      <a:pt x="401" y="90"/>
                      <a:pt x="401" y="90"/>
                    </a:cubicBezTo>
                    <a:cubicBezTo>
                      <a:pt x="400" y="59"/>
                      <a:pt x="400" y="59"/>
                      <a:pt x="400" y="59"/>
                    </a:cubicBezTo>
                    <a:cubicBezTo>
                      <a:pt x="245" y="62"/>
                      <a:pt x="245" y="62"/>
                      <a:pt x="245" y="62"/>
                    </a:cubicBezTo>
                    <a:moveTo>
                      <a:pt x="246" y="120"/>
                    </a:moveTo>
                    <a:cubicBezTo>
                      <a:pt x="247" y="151"/>
                      <a:pt x="247" y="151"/>
                      <a:pt x="247" y="151"/>
                    </a:cubicBezTo>
                    <a:cubicBezTo>
                      <a:pt x="402" y="148"/>
                      <a:pt x="402" y="148"/>
                      <a:pt x="402" y="148"/>
                    </a:cubicBezTo>
                    <a:cubicBezTo>
                      <a:pt x="402" y="116"/>
                      <a:pt x="402" y="116"/>
                      <a:pt x="402" y="116"/>
                    </a:cubicBezTo>
                    <a:cubicBezTo>
                      <a:pt x="246" y="120"/>
                      <a:pt x="246" y="120"/>
                      <a:pt x="246" y="120"/>
                    </a:cubicBezTo>
                    <a:moveTo>
                      <a:pt x="421" y="341"/>
                    </a:moveTo>
                    <a:cubicBezTo>
                      <a:pt x="421" y="309"/>
                      <a:pt x="421" y="309"/>
                      <a:pt x="421" y="309"/>
                    </a:cubicBezTo>
                    <a:cubicBezTo>
                      <a:pt x="35" y="318"/>
                      <a:pt x="35" y="318"/>
                      <a:pt x="35" y="318"/>
                    </a:cubicBezTo>
                    <a:cubicBezTo>
                      <a:pt x="36" y="349"/>
                      <a:pt x="36" y="349"/>
                      <a:pt x="36" y="349"/>
                    </a:cubicBezTo>
                    <a:cubicBezTo>
                      <a:pt x="421" y="341"/>
                      <a:pt x="421" y="341"/>
                      <a:pt x="421" y="341"/>
                    </a:cubicBezTo>
                    <a:moveTo>
                      <a:pt x="423" y="398"/>
                    </a:moveTo>
                    <a:cubicBezTo>
                      <a:pt x="422" y="367"/>
                      <a:pt x="422" y="367"/>
                      <a:pt x="422" y="367"/>
                    </a:cubicBezTo>
                    <a:cubicBezTo>
                      <a:pt x="37" y="376"/>
                      <a:pt x="37" y="376"/>
                      <a:pt x="37" y="376"/>
                    </a:cubicBezTo>
                    <a:cubicBezTo>
                      <a:pt x="38" y="407"/>
                      <a:pt x="38" y="407"/>
                      <a:pt x="38" y="407"/>
                    </a:cubicBezTo>
                    <a:cubicBezTo>
                      <a:pt x="423" y="398"/>
                      <a:pt x="423" y="398"/>
                      <a:pt x="423" y="398"/>
                    </a:cubicBezTo>
                    <a:moveTo>
                      <a:pt x="30" y="85"/>
                    </a:moveTo>
                    <a:cubicBezTo>
                      <a:pt x="33" y="216"/>
                      <a:pt x="33" y="216"/>
                      <a:pt x="33" y="216"/>
                    </a:cubicBezTo>
                    <a:cubicBezTo>
                      <a:pt x="33" y="233"/>
                      <a:pt x="46" y="247"/>
                      <a:pt x="61" y="247"/>
                    </a:cubicBezTo>
                    <a:cubicBezTo>
                      <a:pt x="198" y="244"/>
                      <a:pt x="198" y="244"/>
                      <a:pt x="198" y="244"/>
                    </a:cubicBezTo>
                    <a:cubicBezTo>
                      <a:pt x="213" y="243"/>
                      <a:pt x="225" y="229"/>
                      <a:pt x="224" y="212"/>
                    </a:cubicBezTo>
                    <a:cubicBezTo>
                      <a:pt x="221" y="81"/>
                      <a:pt x="221" y="81"/>
                      <a:pt x="221" y="81"/>
                    </a:cubicBezTo>
                    <a:cubicBezTo>
                      <a:pt x="221" y="64"/>
                      <a:pt x="208" y="50"/>
                      <a:pt x="193" y="50"/>
                    </a:cubicBezTo>
                    <a:cubicBezTo>
                      <a:pt x="56" y="53"/>
                      <a:pt x="56" y="53"/>
                      <a:pt x="56" y="53"/>
                    </a:cubicBezTo>
                    <a:cubicBezTo>
                      <a:pt x="41" y="54"/>
                      <a:pt x="29" y="68"/>
                      <a:pt x="30" y="85"/>
                    </a:cubicBezTo>
                    <a:moveTo>
                      <a:pt x="427" y="791"/>
                    </a:moveTo>
                    <a:cubicBezTo>
                      <a:pt x="419" y="445"/>
                      <a:pt x="419" y="445"/>
                      <a:pt x="419" y="445"/>
                    </a:cubicBezTo>
                    <a:cubicBezTo>
                      <a:pt x="39" y="454"/>
                      <a:pt x="39" y="454"/>
                      <a:pt x="39" y="454"/>
                    </a:cubicBezTo>
                    <a:cubicBezTo>
                      <a:pt x="47" y="800"/>
                      <a:pt x="47" y="800"/>
                      <a:pt x="47" y="800"/>
                    </a:cubicBezTo>
                    <a:cubicBezTo>
                      <a:pt x="427" y="791"/>
                      <a:pt x="427" y="791"/>
                      <a:pt x="427" y="791"/>
                    </a:cubicBezTo>
                    <a:moveTo>
                      <a:pt x="433" y="0"/>
                    </a:moveTo>
                    <a:cubicBezTo>
                      <a:pt x="455" y="875"/>
                      <a:pt x="455" y="875"/>
                      <a:pt x="455" y="875"/>
                    </a:cubicBezTo>
                    <a:cubicBezTo>
                      <a:pt x="21" y="885"/>
                      <a:pt x="21" y="885"/>
                      <a:pt x="21" y="88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433" y="0"/>
                      <a:pt x="433" y="0"/>
                      <a:pt x="4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47" name="Freeform 21"/>
              <p:cNvSpPr/>
              <p:nvPr/>
            </p:nvSpPr>
            <p:spPr bwMode="auto">
              <a:xfrm>
                <a:off x="2895600" y="2686051"/>
                <a:ext cx="539750" cy="120650"/>
              </a:xfrm>
              <a:custGeom>
                <a:avLst/>
                <a:gdLst>
                  <a:gd name="T0" fmla="*/ 340 w 340"/>
                  <a:gd name="T1" fmla="*/ 0 h 76"/>
                  <a:gd name="T2" fmla="*/ 340 w 340"/>
                  <a:gd name="T3" fmla="*/ 70 h 76"/>
                  <a:gd name="T4" fmla="*/ 2 w 340"/>
                  <a:gd name="T5" fmla="*/ 76 h 76"/>
                  <a:gd name="T6" fmla="*/ 0 w 340"/>
                  <a:gd name="T7" fmla="*/ 9 h 76"/>
                  <a:gd name="T8" fmla="*/ 340 w 340"/>
                  <a:gd name="T9" fmla="*/ 0 h 76"/>
                  <a:gd name="T10" fmla="*/ 340 w 340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0" h="76">
                    <a:moveTo>
                      <a:pt x="340" y="0"/>
                    </a:moveTo>
                    <a:lnTo>
                      <a:pt x="340" y="70"/>
                    </a:lnTo>
                    <a:lnTo>
                      <a:pt x="2" y="76"/>
                    </a:lnTo>
                    <a:lnTo>
                      <a:pt x="0" y="9"/>
                    </a:lnTo>
                    <a:lnTo>
                      <a:pt x="340" y="0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92B4D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48" name="Freeform 22"/>
              <p:cNvSpPr/>
              <p:nvPr/>
            </p:nvSpPr>
            <p:spPr bwMode="auto">
              <a:xfrm>
                <a:off x="2833688" y="1947863"/>
                <a:ext cx="52388" cy="55563"/>
              </a:xfrm>
              <a:custGeom>
                <a:avLst/>
                <a:gdLst>
                  <a:gd name="T0" fmla="*/ 7 w 15"/>
                  <a:gd name="T1" fmla="*/ 0 h 16"/>
                  <a:gd name="T2" fmla="*/ 15 w 15"/>
                  <a:gd name="T3" fmla="*/ 8 h 16"/>
                  <a:gd name="T4" fmla="*/ 8 w 15"/>
                  <a:gd name="T5" fmla="*/ 16 h 16"/>
                  <a:gd name="T6" fmla="*/ 0 w 15"/>
                  <a:gd name="T7" fmla="*/ 8 h 16"/>
                  <a:gd name="T8" fmla="*/ 7 w 15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7" y="0"/>
                    </a:moveTo>
                    <a:cubicBezTo>
                      <a:pt x="11" y="0"/>
                      <a:pt x="15" y="3"/>
                      <a:pt x="15" y="8"/>
                    </a:cubicBezTo>
                    <a:cubicBezTo>
                      <a:pt x="15" y="12"/>
                      <a:pt x="12" y="16"/>
                      <a:pt x="8" y="16"/>
                    </a:cubicBezTo>
                    <a:cubicBezTo>
                      <a:pt x="4" y="16"/>
                      <a:pt x="1" y="13"/>
                      <a:pt x="0" y="8"/>
                    </a:cubicBezTo>
                    <a:cubicBezTo>
                      <a:pt x="0" y="4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32399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49" name="Freeform 23"/>
              <p:cNvSpPr/>
              <p:nvPr/>
            </p:nvSpPr>
            <p:spPr bwMode="auto">
              <a:xfrm>
                <a:off x="2713038" y="2082801"/>
                <a:ext cx="300038" cy="41275"/>
              </a:xfrm>
              <a:custGeom>
                <a:avLst/>
                <a:gdLst>
                  <a:gd name="T0" fmla="*/ 82 w 87"/>
                  <a:gd name="T1" fmla="*/ 0 h 12"/>
                  <a:gd name="T2" fmla="*/ 87 w 87"/>
                  <a:gd name="T3" fmla="*/ 5 h 12"/>
                  <a:gd name="T4" fmla="*/ 83 w 87"/>
                  <a:gd name="T5" fmla="*/ 10 h 12"/>
                  <a:gd name="T6" fmla="*/ 5 w 87"/>
                  <a:gd name="T7" fmla="*/ 12 h 12"/>
                  <a:gd name="T8" fmla="*/ 0 w 87"/>
                  <a:gd name="T9" fmla="*/ 7 h 12"/>
                  <a:gd name="T10" fmla="*/ 5 w 87"/>
                  <a:gd name="T11" fmla="*/ 1 h 12"/>
                  <a:gd name="T12" fmla="*/ 82 w 87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" h="12">
                    <a:moveTo>
                      <a:pt x="82" y="0"/>
                    </a:moveTo>
                    <a:cubicBezTo>
                      <a:pt x="85" y="0"/>
                      <a:pt x="87" y="2"/>
                      <a:pt x="87" y="5"/>
                    </a:cubicBezTo>
                    <a:cubicBezTo>
                      <a:pt x="87" y="7"/>
                      <a:pt x="85" y="10"/>
                      <a:pt x="83" y="1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12"/>
                      <a:pt x="0" y="9"/>
                      <a:pt x="0" y="7"/>
                    </a:cubicBezTo>
                    <a:cubicBezTo>
                      <a:pt x="0" y="4"/>
                      <a:pt x="2" y="1"/>
                      <a:pt x="5" y="1"/>
                    </a:cubicBezTo>
                    <a:cubicBezTo>
                      <a:pt x="82" y="0"/>
                      <a:pt x="82" y="0"/>
                      <a:pt x="82" y="0"/>
                    </a:cubicBezTo>
                    <a:close/>
                  </a:path>
                </a:pathLst>
              </a:custGeom>
              <a:solidFill>
                <a:srgbClr val="32399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50" name="Freeform 24"/>
              <p:cNvSpPr/>
              <p:nvPr/>
            </p:nvSpPr>
            <p:spPr bwMode="auto">
              <a:xfrm>
                <a:off x="2765425" y="5410201"/>
                <a:ext cx="250825" cy="285750"/>
              </a:xfrm>
              <a:custGeom>
                <a:avLst/>
                <a:gdLst>
                  <a:gd name="T0" fmla="*/ 36 w 73"/>
                  <a:gd name="T1" fmla="*/ 1 h 83"/>
                  <a:gd name="T2" fmla="*/ 73 w 73"/>
                  <a:gd name="T3" fmla="*/ 41 h 83"/>
                  <a:gd name="T4" fmla="*/ 38 w 73"/>
                  <a:gd name="T5" fmla="*/ 83 h 83"/>
                  <a:gd name="T6" fmla="*/ 0 w 73"/>
                  <a:gd name="T7" fmla="*/ 43 h 83"/>
                  <a:gd name="T8" fmla="*/ 36 w 73"/>
                  <a:gd name="T9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83">
                    <a:moveTo>
                      <a:pt x="36" y="1"/>
                    </a:moveTo>
                    <a:cubicBezTo>
                      <a:pt x="56" y="0"/>
                      <a:pt x="72" y="18"/>
                      <a:pt x="73" y="41"/>
                    </a:cubicBezTo>
                    <a:cubicBezTo>
                      <a:pt x="73" y="64"/>
                      <a:pt x="58" y="83"/>
                      <a:pt x="38" y="83"/>
                    </a:cubicBezTo>
                    <a:cubicBezTo>
                      <a:pt x="18" y="83"/>
                      <a:pt x="1" y="65"/>
                      <a:pt x="0" y="43"/>
                    </a:cubicBezTo>
                    <a:cubicBezTo>
                      <a:pt x="0" y="20"/>
                      <a:pt x="16" y="1"/>
                      <a:pt x="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51" name="Freeform 25"/>
              <p:cNvSpPr/>
              <p:nvPr/>
            </p:nvSpPr>
            <p:spPr bwMode="auto">
              <a:xfrm>
                <a:off x="2565400" y="2071688"/>
                <a:ext cx="58738" cy="69850"/>
              </a:xfrm>
              <a:custGeom>
                <a:avLst/>
                <a:gdLst>
                  <a:gd name="T0" fmla="*/ 8 w 17"/>
                  <a:gd name="T1" fmla="*/ 0 h 20"/>
                  <a:gd name="T2" fmla="*/ 17 w 17"/>
                  <a:gd name="T3" fmla="*/ 10 h 20"/>
                  <a:gd name="T4" fmla="*/ 8 w 17"/>
                  <a:gd name="T5" fmla="*/ 20 h 20"/>
                  <a:gd name="T6" fmla="*/ 0 w 17"/>
                  <a:gd name="T7" fmla="*/ 10 h 20"/>
                  <a:gd name="T8" fmla="*/ 8 w 17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0">
                    <a:moveTo>
                      <a:pt x="8" y="0"/>
                    </a:moveTo>
                    <a:cubicBezTo>
                      <a:pt x="13" y="0"/>
                      <a:pt x="16" y="5"/>
                      <a:pt x="17" y="10"/>
                    </a:cubicBezTo>
                    <a:cubicBezTo>
                      <a:pt x="17" y="15"/>
                      <a:pt x="13" y="19"/>
                      <a:pt x="8" y="20"/>
                    </a:cubicBezTo>
                    <a:cubicBezTo>
                      <a:pt x="4" y="20"/>
                      <a:pt x="0" y="15"/>
                      <a:pt x="0" y="10"/>
                    </a:cubicBezTo>
                    <a:cubicBezTo>
                      <a:pt x="0" y="5"/>
                      <a:pt x="3" y="1"/>
                      <a:pt x="8" y="0"/>
                    </a:cubicBezTo>
                    <a:close/>
                  </a:path>
                </a:pathLst>
              </a:custGeom>
              <a:solidFill>
                <a:srgbClr val="32399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52" name="Freeform 26"/>
              <p:cNvSpPr/>
              <p:nvPr/>
            </p:nvSpPr>
            <p:spPr bwMode="auto">
              <a:xfrm>
                <a:off x="2181225" y="3822701"/>
                <a:ext cx="1339850" cy="1223963"/>
              </a:xfrm>
              <a:custGeom>
                <a:avLst/>
                <a:gdLst>
                  <a:gd name="T0" fmla="*/ 827 w 844"/>
                  <a:gd name="T1" fmla="*/ 0 h 771"/>
                  <a:gd name="T2" fmla="*/ 844 w 844"/>
                  <a:gd name="T3" fmla="*/ 752 h 771"/>
                  <a:gd name="T4" fmla="*/ 18 w 844"/>
                  <a:gd name="T5" fmla="*/ 771 h 771"/>
                  <a:gd name="T6" fmla="*/ 0 w 844"/>
                  <a:gd name="T7" fmla="*/ 19 h 771"/>
                  <a:gd name="T8" fmla="*/ 827 w 844"/>
                  <a:gd name="T9" fmla="*/ 0 h 771"/>
                  <a:gd name="T10" fmla="*/ 827 w 844"/>
                  <a:gd name="T11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4" h="771">
                    <a:moveTo>
                      <a:pt x="827" y="0"/>
                    </a:moveTo>
                    <a:lnTo>
                      <a:pt x="844" y="752"/>
                    </a:lnTo>
                    <a:lnTo>
                      <a:pt x="18" y="771"/>
                    </a:lnTo>
                    <a:lnTo>
                      <a:pt x="0" y="19"/>
                    </a:lnTo>
                    <a:lnTo>
                      <a:pt x="827" y="0"/>
                    </a:lnTo>
                    <a:lnTo>
                      <a:pt x="827" y="0"/>
                    </a:lnTo>
                    <a:close/>
                  </a:path>
                </a:pathLst>
              </a:custGeom>
              <a:solidFill>
                <a:srgbClr val="92B4D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53" name="Freeform 27"/>
              <p:cNvSpPr>
                <a:spLocks noEditPoints="1"/>
              </p:cNvSpPr>
              <p:nvPr/>
            </p:nvSpPr>
            <p:spPr bwMode="auto">
              <a:xfrm>
                <a:off x="1928813" y="1824038"/>
                <a:ext cx="1806575" cy="4030663"/>
              </a:xfrm>
              <a:custGeom>
                <a:avLst/>
                <a:gdLst>
                  <a:gd name="T0" fmla="*/ 269 w 523"/>
                  <a:gd name="T1" fmla="*/ 36 h 1168"/>
                  <a:gd name="T2" fmla="*/ 262 w 523"/>
                  <a:gd name="T3" fmla="*/ 44 h 1168"/>
                  <a:gd name="T4" fmla="*/ 270 w 523"/>
                  <a:gd name="T5" fmla="*/ 52 h 1168"/>
                  <a:gd name="T6" fmla="*/ 277 w 523"/>
                  <a:gd name="T7" fmla="*/ 44 h 1168"/>
                  <a:gd name="T8" fmla="*/ 269 w 523"/>
                  <a:gd name="T9" fmla="*/ 36 h 1168"/>
                  <a:gd name="T10" fmla="*/ 192 w 523"/>
                  <a:gd name="T11" fmla="*/ 72 h 1168"/>
                  <a:gd name="T12" fmla="*/ 184 w 523"/>
                  <a:gd name="T13" fmla="*/ 82 h 1168"/>
                  <a:gd name="T14" fmla="*/ 192 w 523"/>
                  <a:gd name="T15" fmla="*/ 92 h 1168"/>
                  <a:gd name="T16" fmla="*/ 201 w 523"/>
                  <a:gd name="T17" fmla="*/ 82 h 1168"/>
                  <a:gd name="T18" fmla="*/ 192 w 523"/>
                  <a:gd name="T19" fmla="*/ 72 h 1168"/>
                  <a:gd name="T20" fmla="*/ 232 w 523"/>
                  <a:gd name="T21" fmla="*/ 76 h 1168"/>
                  <a:gd name="T22" fmla="*/ 227 w 523"/>
                  <a:gd name="T23" fmla="*/ 82 h 1168"/>
                  <a:gd name="T24" fmla="*/ 232 w 523"/>
                  <a:gd name="T25" fmla="*/ 87 h 1168"/>
                  <a:gd name="T26" fmla="*/ 310 w 523"/>
                  <a:gd name="T27" fmla="*/ 85 h 1168"/>
                  <a:gd name="T28" fmla="*/ 314 w 523"/>
                  <a:gd name="T29" fmla="*/ 80 h 1168"/>
                  <a:gd name="T30" fmla="*/ 309 w 523"/>
                  <a:gd name="T31" fmla="*/ 75 h 1168"/>
                  <a:gd name="T32" fmla="*/ 232 w 523"/>
                  <a:gd name="T33" fmla="*/ 76 h 1168"/>
                  <a:gd name="T34" fmla="*/ 280 w 523"/>
                  <a:gd name="T35" fmla="*/ 1125 h 1168"/>
                  <a:gd name="T36" fmla="*/ 318 w 523"/>
                  <a:gd name="T37" fmla="*/ 1080 h 1168"/>
                  <a:gd name="T38" fmla="*/ 277 w 523"/>
                  <a:gd name="T39" fmla="*/ 1037 h 1168"/>
                  <a:gd name="T40" fmla="*/ 240 w 523"/>
                  <a:gd name="T41" fmla="*/ 1082 h 1168"/>
                  <a:gd name="T42" fmla="*/ 280 w 523"/>
                  <a:gd name="T43" fmla="*/ 1125 h 1168"/>
                  <a:gd name="T44" fmla="*/ 492 w 523"/>
                  <a:gd name="T45" fmla="*/ 1012 h 1168"/>
                  <a:gd name="T46" fmla="*/ 470 w 523"/>
                  <a:gd name="T47" fmla="*/ 131 h 1168"/>
                  <a:gd name="T48" fmla="*/ 31 w 523"/>
                  <a:gd name="T49" fmla="*/ 141 h 1168"/>
                  <a:gd name="T50" fmla="*/ 53 w 523"/>
                  <a:gd name="T51" fmla="*/ 1022 h 1168"/>
                  <a:gd name="T52" fmla="*/ 492 w 523"/>
                  <a:gd name="T53" fmla="*/ 1012 h 1168"/>
                  <a:gd name="T54" fmla="*/ 414 w 523"/>
                  <a:gd name="T55" fmla="*/ 1 h 1168"/>
                  <a:gd name="T56" fmla="*/ 498 w 523"/>
                  <a:gd name="T57" fmla="*/ 91 h 1168"/>
                  <a:gd name="T58" fmla="*/ 522 w 523"/>
                  <a:gd name="T59" fmla="*/ 1066 h 1168"/>
                  <a:gd name="T60" fmla="*/ 443 w 523"/>
                  <a:gd name="T61" fmla="*/ 1159 h 1168"/>
                  <a:gd name="T62" fmla="*/ 108 w 523"/>
                  <a:gd name="T63" fmla="*/ 1167 h 1168"/>
                  <a:gd name="T64" fmla="*/ 25 w 523"/>
                  <a:gd name="T65" fmla="*/ 1077 h 1168"/>
                  <a:gd name="T66" fmla="*/ 1 w 523"/>
                  <a:gd name="T67" fmla="*/ 102 h 1168"/>
                  <a:gd name="T68" fmla="*/ 80 w 523"/>
                  <a:gd name="T69" fmla="*/ 8 h 1168"/>
                  <a:gd name="T70" fmla="*/ 414 w 523"/>
                  <a:gd name="T71" fmla="*/ 1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23" h="1168">
                    <a:moveTo>
                      <a:pt x="269" y="36"/>
                    </a:moveTo>
                    <a:cubicBezTo>
                      <a:pt x="265" y="36"/>
                      <a:pt x="262" y="40"/>
                      <a:pt x="262" y="44"/>
                    </a:cubicBezTo>
                    <a:cubicBezTo>
                      <a:pt x="263" y="49"/>
                      <a:pt x="266" y="52"/>
                      <a:pt x="270" y="52"/>
                    </a:cubicBezTo>
                    <a:cubicBezTo>
                      <a:pt x="274" y="52"/>
                      <a:pt x="277" y="48"/>
                      <a:pt x="277" y="44"/>
                    </a:cubicBezTo>
                    <a:cubicBezTo>
                      <a:pt x="277" y="39"/>
                      <a:pt x="273" y="36"/>
                      <a:pt x="269" y="36"/>
                    </a:cubicBezTo>
                    <a:moveTo>
                      <a:pt x="192" y="72"/>
                    </a:moveTo>
                    <a:cubicBezTo>
                      <a:pt x="187" y="73"/>
                      <a:pt x="184" y="77"/>
                      <a:pt x="184" y="82"/>
                    </a:cubicBezTo>
                    <a:cubicBezTo>
                      <a:pt x="184" y="87"/>
                      <a:pt x="188" y="92"/>
                      <a:pt x="192" y="92"/>
                    </a:cubicBezTo>
                    <a:cubicBezTo>
                      <a:pt x="197" y="91"/>
                      <a:pt x="201" y="87"/>
                      <a:pt x="201" y="82"/>
                    </a:cubicBezTo>
                    <a:cubicBezTo>
                      <a:pt x="200" y="77"/>
                      <a:pt x="197" y="72"/>
                      <a:pt x="192" y="72"/>
                    </a:cubicBezTo>
                    <a:moveTo>
                      <a:pt x="232" y="76"/>
                    </a:moveTo>
                    <a:cubicBezTo>
                      <a:pt x="229" y="76"/>
                      <a:pt x="227" y="79"/>
                      <a:pt x="227" y="82"/>
                    </a:cubicBezTo>
                    <a:cubicBezTo>
                      <a:pt x="227" y="84"/>
                      <a:pt x="229" y="87"/>
                      <a:pt x="232" y="87"/>
                    </a:cubicBezTo>
                    <a:cubicBezTo>
                      <a:pt x="310" y="85"/>
                      <a:pt x="310" y="85"/>
                      <a:pt x="310" y="85"/>
                    </a:cubicBezTo>
                    <a:cubicBezTo>
                      <a:pt x="312" y="85"/>
                      <a:pt x="314" y="82"/>
                      <a:pt x="314" y="80"/>
                    </a:cubicBezTo>
                    <a:cubicBezTo>
                      <a:pt x="314" y="77"/>
                      <a:pt x="312" y="75"/>
                      <a:pt x="309" y="75"/>
                    </a:cubicBezTo>
                    <a:cubicBezTo>
                      <a:pt x="232" y="76"/>
                      <a:pt x="232" y="76"/>
                      <a:pt x="232" y="76"/>
                    </a:cubicBezTo>
                    <a:moveTo>
                      <a:pt x="280" y="1125"/>
                    </a:moveTo>
                    <a:cubicBezTo>
                      <a:pt x="301" y="1125"/>
                      <a:pt x="318" y="1104"/>
                      <a:pt x="318" y="1080"/>
                    </a:cubicBezTo>
                    <a:cubicBezTo>
                      <a:pt x="317" y="1056"/>
                      <a:pt x="299" y="1036"/>
                      <a:pt x="277" y="1037"/>
                    </a:cubicBezTo>
                    <a:cubicBezTo>
                      <a:pt x="256" y="1037"/>
                      <a:pt x="239" y="1058"/>
                      <a:pt x="240" y="1082"/>
                    </a:cubicBezTo>
                    <a:cubicBezTo>
                      <a:pt x="240" y="1106"/>
                      <a:pt x="258" y="1126"/>
                      <a:pt x="280" y="1125"/>
                    </a:cubicBezTo>
                    <a:moveTo>
                      <a:pt x="492" y="1012"/>
                    </a:moveTo>
                    <a:cubicBezTo>
                      <a:pt x="470" y="131"/>
                      <a:pt x="470" y="131"/>
                      <a:pt x="470" y="131"/>
                    </a:cubicBezTo>
                    <a:cubicBezTo>
                      <a:pt x="31" y="141"/>
                      <a:pt x="31" y="141"/>
                      <a:pt x="31" y="141"/>
                    </a:cubicBezTo>
                    <a:cubicBezTo>
                      <a:pt x="53" y="1022"/>
                      <a:pt x="53" y="1022"/>
                      <a:pt x="53" y="1022"/>
                    </a:cubicBezTo>
                    <a:cubicBezTo>
                      <a:pt x="492" y="1012"/>
                      <a:pt x="492" y="1012"/>
                      <a:pt x="492" y="1012"/>
                    </a:cubicBezTo>
                    <a:moveTo>
                      <a:pt x="414" y="1"/>
                    </a:moveTo>
                    <a:cubicBezTo>
                      <a:pt x="459" y="0"/>
                      <a:pt x="496" y="40"/>
                      <a:pt x="498" y="91"/>
                    </a:cubicBezTo>
                    <a:cubicBezTo>
                      <a:pt x="522" y="1066"/>
                      <a:pt x="522" y="1066"/>
                      <a:pt x="522" y="1066"/>
                    </a:cubicBezTo>
                    <a:cubicBezTo>
                      <a:pt x="523" y="1116"/>
                      <a:pt x="488" y="1158"/>
                      <a:pt x="443" y="1159"/>
                    </a:cubicBezTo>
                    <a:cubicBezTo>
                      <a:pt x="108" y="1167"/>
                      <a:pt x="108" y="1167"/>
                      <a:pt x="108" y="1167"/>
                    </a:cubicBezTo>
                    <a:cubicBezTo>
                      <a:pt x="64" y="1168"/>
                      <a:pt x="26" y="1128"/>
                      <a:pt x="25" y="1077"/>
                    </a:cubicBezTo>
                    <a:cubicBezTo>
                      <a:pt x="1" y="102"/>
                      <a:pt x="1" y="102"/>
                      <a:pt x="1" y="102"/>
                    </a:cubicBezTo>
                    <a:cubicBezTo>
                      <a:pt x="0" y="51"/>
                      <a:pt x="35" y="9"/>
                      <a:pt x="80" y="8"/>
                    </a:cubicBezTo>
                    <a:cubicBezTo>
                      <a:pt x="414" y="1"/>
                      <a:pt x="414" y="1"/>
                      <a:pt x="414" y="1"/>
                    </a:cubicBezTo>
                    <a:close/>
                  </a:path>
                </a:pathLst>
              </a:custGeom>
              <a:solidFill>
                <a:srgbClr val="205DA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54" name="Freeform 28"/>
              <p:cNvSpPr/>
              <p:nvPr/>
            </p:nvSpPr>
            <p:spPr bwMode="auto">
              <a:xfrm>
                <a:off x="2166938" y="3352801"/>
                <a:ext cx="1333500" cy="138113"/>
              </a:xfrm>
              <a:custGeom>
                <a:avLst/>
                <a:gdLst>
                  <a:gd name="T0" fmla="*/ 840 w 840"/>
                  <a:gd name="T1" fmla="*/ 0 h 87"/>
                  <a:gd name="T2" fmla="*/ 840 w 840"/>
                  <a:gd name="T3" fmla="*/ 69 h 87"/>
                  <a:gd name="T4" fmla="*/ 3 w 840"/>
                  <a:gd name="T5" fmla="*/ 87 h 87"/>
                  <a:gd name="T6" fmla="*/ 0 w 840"/>
                  <a:gd name="T7" fmla="*/ 19 h 87"/>
                  <a:gd name="T8" fmla="*/ 840 w 840"/>
                  <a:gd name="T9" fmla="*/ 0 h 87"/>
                  <a:gd name="T10" fmla="*/ 840 w 840"/>
                  <a:gd name="T11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0" h="87">
                    <a:moveTo>
                      <a:pt x="840" y="0"/>
                    </a:moveTo>
                    <a:lnTo>
                      <a:pt x="840" y="69"/>
                    </a:lnTo>
                    <a:lnTo>
                      <a:pt x="3" y="87"/>
                    </a:lnTo>
                    <a:lnTo>
                      <a:pt x="0" y="19"/>
                    </a:lnTo>
                    <a:lnTo>
                      <a:pt x="840" y="0"/>
                    </a:lnTo>
                    <a:lnTo>
                      <a:pt x="840" y="0"/>
                    </a:lnTo>
                    <a:close/>
                  </a:path>
                </a:pathLst>
              </a:custGeom>
              <a:solidFill>
                <a:srgbClr val="92B4D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55" name="Freeform 29"/>
              <p:cNvSpPr/>
              <p:nvPr/>
            </p:nvSpPr>
            <p:spPr bwMode="auto">
              <a:xfrm>
                <a:off x="2174875" y="3552826"/>
                <a:ext cx="1331913" cy="138113"/>
              </a:xfrm>
              <a:custGeom>
                <a:avLst/>
                <a:gdLst>
                  <a:gd name="T0" fmla="*/ 837 w 839"/>
                  <a:gd name="T1" fmla="*/ 0 h 87"/>
                  <a:gd name="T2" fmla="*/ 839 w 839"/>
                  <a:gd name="T3" fmla="*/ 67 h 87"/>
                  <a:gd name="T4" fmla="*/ 2 w 839"/>
                  <a:gd name="T5" fmla="*/ 87 h 87"/>
                  <a:gd name="T6" fmla="*/ 0 w 839"/>
                  <a:gd name="T7" fmla="*/ 20 h 87"/>
                  <a:gd name="T8" fmla="*/ 837 w 839"/>
                  <a:gd name="T9" fmla="*/ 0 h 87"/>
                  <a:gd name="T10" fmla="*/ 837 w 839"/>
                  <a:gd name="T11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9" h="87">
                    <a:moveTo>
                      <a:pt x="837" y="0"/>
                    </a:moveTo>
                    <a:lnTo>
                      <a:pt x="839" y="67"/>
                    </a:lnTo>
                    <a:lnTo>
                      <a:pt x="2" y="87"/>
                    </a:lnTo>
                    <a:lnTo>
                      <a:pt x="0" y="20"/>
                    </a:lnTo>
                    <a:lnTo>
                      <a:pt x="837" y="0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92B4D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56" name="Freeform 31"/>
              <p:cNvSpPr/>
              <p:nvPr/>
            </p:nvSpPr>
            <p:spPr bwMode="auto">
              <a:xfrm>
                <a:off x="3741738" y="3297238"/>
                <a:ext cx="855663" cy="842963"/>
              </a:xfrm>
              <a:custGeom>
                <a:avLst/>
                <a:gdLst>
                  <a:gd name="T0" fmla="*/ 248 w 248"/>
                  <a:gd name="T1" fmla="*/ 244 h 244"/>
                  <a:gd name="T2" fmla="*/ 232 w 248"/>
                  <a:gd name="T3" fmla="*/ 128 h 244"/>
                  <a:gd name="T4" fmla="*/ 99 w 248"/>
                  <a:gd name="T5" fmla="*/ 70 h 244"/>
                  <a:gd name="T6" fmla="*/ 50 w 248"/>
                  <a:gd name="T7" fmla="*/ 0 h 244"/>
                  <a:gd name="T8" fmla="*/ 0 w 248"/>
                  <a:gd name="T9" fmla="*/ 38 h 244"/>
                  <a:gd name="T10" fmla="*/ 159 w 248"/>
                  <a:gd name="T11" fmla="*/ 225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44">
                    <a:moveTo>
                      <a:pt x="248" y="244"/>
                    </a:moveTo>
                    <a:cubicBezTo>
                      <a:pt x="232" y="128"/>
                      <a:pt x="232" y="128"/>
                      <a:pt x="232" y="128"/>
                    </a:cubicBezTo>
                    <a:cubicBezTo>
                      <a:pt x="232" y="128"/>
                      <a:pt x="131" y="111"/>
                      <a:pt x="99" y="70"/>
                    </a:cubicBezTo>
                    <a:cubicBezTo>
                      <a:pt x="68" y="32"/>
                      <a:pt x="50" y="0"/>
                      <a:pt x="50" y="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54" y="174"/>
                      <a:pt x="159" y="225"/>
                    </a:cubicBezTo>
                  </a:path>
                </a:pathLst>
              </a:custGeom>
              <a:solidFill>
                <a:srgbClr val="F15F5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57" name="Freeform 32"/>
              <p:cNvSpPr/>
              <p:nvPr/>
            </p:nvSpPr>
            <p:spPr bwMode="auto">
              <a:xfrm>
                <a:off x="3244850" y="2894013"/>
                <a:ext cx="573088" cy="865188"/>
              </a:xfrm>
              <a:custGeom>
                <a:avLst/>
                <a:gdLst>
                  <a:gd name="T0" fmla="*/ 139 w 166"/>
                  <a:gd name="T1" fmla="*/ 0 h 251"/>
                  <a:gd name="T2" fmla="*/ 133 w 166"/>
                  <a:gd name="T3" fmla="*/ 0 h 251"/>
                  <a:gd name="T4" fmla="*/ 24 w 166"/>
                  <a:gd name="T5" fmla="*/ 23 h 251"/>
                  <a:gd name="T6" fmla="*/ 19 w 166"/>
                  <a:gd name="T7" fmla="*/ 25 h 251"/>
                  <a:gd name="T8" fmla="*/ 15 w 166"/>
                  <a:gd name="T9" fmla="*/ 28 h 251"/>
                  <a:gd name="T10" fmla="*/ 12 w 166"/>
                  <a:gd name="T11" fmla="*/ 32 h 251"/>
                  <a:gd name="T12" fmla="*/ 7 w 166"/>
                  <a:gd name="T13" fmla="*/ 38 h 251"/>
                  <a:gd name="T14" fmla="*/ 5 w 166"/>
                  <a:gd name="T15" fmla="*/ 42 h 251"/>
                  <a:gd name="T16" fmla="*/ 3 w 166"/>
                  <a:gd name="T17" fmla="*/ 46 h 251"/>
                  <a:gd name="T18" fmla="*/ 1 w 166"/>
                  <a:gd name="T19" fmla="*/ 53 h 251"/>
                  <a:gd name="T20" fmla="*/ 0 w 166"/>
                  <a:gd name="T21" fmla="*/ 59 h 251"/>
                  <a:gd name="T22" fmla="*/ 0 w 166"/>
                  <a:gd name="T23" fmla="*/ 65 h 251"/>
                  <a:gd name="T24" fmla="*/ 10 w 166"/>
                  <a:gd name="T25" fmla="*/ 219 h 251"/>
                  <a:gd name="T26" fmla="*/ 10 w 166"/>
                  <a:gd name="T27" fmla="*/ 222 h 251"/>
                  <a:gd name="T28" fmla="*/ 11 w 166"/>
                  <a:gd name="T29" fmla="*/ 227 h 251"/>
                  <a:gd name="T30" fmla="*/ 13 w 166"/>
                  <a:gd name="T31" fmla="*/ 231 h 251"/>
                  <a:gd name="T32" fmla="*/ 15 w 166"/>
                  <a:gd name="T33" fmla="*/ 236 h 251"/>
                  <a:gd name="T34" fmla="*/ 17 w 166"/>
                  <a:gd name="T35" fmla="*/ 239 h 251"/>
                  <a:gd name="T36" fmla="*/ 20 w 166"/>
                  <a:gd name="T37" fmla="*/ 242 h 251"/>
                  <a:gd name="T38" fmla="*/ 23 w 166"/>
                  <a:gd name="T39" fmla="*/ 244 h 251"/>
                  <a:gd name="T40" fmla="*/ 26 w 166"/>
                  <a:gd name="T41" fmla="*/ 246 h 251"/>
                  <a:gd name="T42" fmla="*/ 29 w 166"/>
                  <a:gd name="T43" fmla="*/ 248 h 251"/>
                  <a:gd name="T44" fmla="*/ 34 w 166"/>
                  <a:gd name="T45" fmla="*/ 249 h 251"/>
                  <a:gd name="T46" fmla="*/ 58 w 166"/>
                  <a:gd name="T47" fmla="*/ 251 h 251"/>
                  <a:gd name="T48" fmla="*/ 55 w 166"/>
                  <a:gd name="T49" fmla="*/ 250 h 251"/>
                  <a:gd name="T50" fmla="*/ 52 w 166"/>
                  <a:gd name="T51" fmla="*/ 248 h 251"/>
                  <a:gd name="T52" fmla="*/ 49 w 166"/>
                  <a:gd name="T53" fmla="*/ 246 h 251"/>
                  <a:gd name="T54" fmla="*/ 46 w 166"/>
                  <a:gd name="T55" fmla="*/ 244 h 251"/>
                  <a:gd name="T56" fmla="*/ 44 w 166"/>
                  <a:gd name="T57" fmla="*/ 241 h 251"/>
                  <a:gd name="T58" fmla="*/ 41 w 166"/>
                  <a:gd name="T59" fmla="*/ 237 h 251"/>
                  <a:gd name="T60" fmla="*/ 40 w 166"/>
                  <a:gd name="T61" fmla="*/ 233 h 251"/>
                  <a:gd name="T62" fmla="*/ 38 w 166"/>
                  <a:gd name="T63" fmla="*/ 228 h 251"/>
                  <a:gd name="T64" fmla="*/ 37 w 166"/>
                  <a:gd name="T65" fmla="*/ 224 h 251"/>
                  <a:gd name="T66" fmla="*/ 27 w 166"/>
                  <a:gd name="T67" fmla="*/ 71 h 251"/>
                  <a:gd name="T68" fmla="*/ 28 w 166"/>
                  <a:gd name="T69" fmla="*/ 61 h 251"/>
                  <a:gd name="T70" fmla="*/ 30 w 166"/>
                  <a:gd name="T71" fmla="*/ 49 h 251"/>
                  <a:gd name="T72" fmla="*/ 32 w 166"/>
                  <a:gd name="T73" fmla="*/ 44 h 251"/>
                  <a:gd name="T74" fmla="*/ 36 w 166"/>
                  <a:gd name="T75" fmla="*/ 37 h 251"/>
                  <a:gd name="T76" fmla="*/ 40 w 166"/>
                  <a:gd name="T77" fmla="*/ 33 h 251"/>
                  <a:gd name="T78" fmla="*/ 45 w 166"/>
                  <a:gd name="T79" fmla="*/ 29 h 251"/>
                  <a:gd name="T80" fmla="*/ 49 w 166"/>
                  <a:gd name="T81" fmla="*/ 26 h 251"/>
                  <a:gd name="T82" fmla="*/ 160 w 166"/>
                  <a:gd name="T83" fmla="*/ 3 h 251"/>
                  <a:gd name="T84" fmla="*/ 166 w 166"/>
                  <a:gd name="T85" fmla="*/ 2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6" h="251">
                    <a:moveTo>
                      <a:pt x="166" y="2"/>
                    </a:moveTo>
                    <a:cubicBezTo>
                      <a:pt x="166" y="2"/>
                      <a:pt x="166" y="2"/>
                      <a:pt x="166" y="2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38" y="0"/>
                      <a:pt x="137" y="0"/>
                      <a:pt x="137" y="0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135" y="0"/>
                      <a:pt x="134" y="0"/>
                      <a:pt x="133" y="0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3"/>
                      <a:pt x="25" y="23"/>
                      <a:pt x="25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3"/>
                      <a:pt x="23" y="23"/>
                      <a:pt x="22" y="24"/>
                    </a:cubicBezTo>
                    <a:cubicBezTo>
                      <a:pt x="22" y="24"/>
                      <a:pt x="22" y="24"/>
                      <a:pt x="21" y="24"/>
                    </a:cubicBezTo>
                    <a:cubicBezTo>
                      <a:pt x="21" y="25"/>
                      <a:pt x="20" y="25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6"/>
                      <a:pt x="16" y="27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4" y="29"/>
                      <a:pt x="13" y="30"/>
                      <a:pt x="13" y="31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1" y="32"/>
                      <a:pt x="11" y="33"/>
                      <a:pt x="10" y="34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6"/>
                      <a:pt x="8" y="37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6" y="39"/>
                      <a:pt x="6" y="41"/>
                      <a:pt x="5" y="42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4" y="44"/>
                      <a:pt x="4" y="45"/>
                      <a:pt x="3" y="46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2" y="49"/>
                      <a:pt x="2" y="51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7"/>
                      <a:pt x="0" y="58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0" y="63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7"/>
                      <a:pt x="0" y="68"/>
                    </a:cubicBezTo>
                    <a:cubicBezTo>
                      <a:pt x="9" y="215"/>
                      <a:pt x="9" y="215"/>
                      <a:pt x="9" y="215"/>
                    </a:cubicBezTo>
                    <a:cubicBezTo>
                      <a:pt x="9" y="216"/>
                      <a:pt x="9" y="218"/>
                      <a:pt x="10" y="219"/>
                    </a:cubicBezTo>
                    <a:cubicBezTo>
                      <a:pt x="10" y="220"/>
                      <a:pt x="10" y="220"/>
                      <a:pt x="10" y="220"/>
                    </a:cubicBezTo>
                    <a:cubicBezTo>
                      <a:pt x="10" y="220"/>
                      <a:pt x="10" y="220"/>
                      <a:pt x="10" y="221"/>
                    </a:cubicBezTo>
                    <a:cubicBezTo>
                      <a:pt x="10" y="221"/>
                      <a:pt x="10" y="222"/>
                      <a:pt x="10" y="222"/>
                    </a:cubicBezTo>
                    <a:cubicBezTo>
                      <a:pt x="10" y="223"/>
                      <a:pt x="10" y="223"/>
                      <a:pt x="10" y="224"/>
                    </a:cubicBezTo>
                    <a:cubicBezTo>
                      <a:pt x="11" y="224"/>
                      <a:pt x="11" y="225"/>
                      <a:pt x="11" y="225"/>
                    </a:cubicBezTo>
                    <a:cubicBezTo>
                      <a:pt x="11" y="226"/>
                      <a:pt x="11" y="226"/>
                      <a:pt x="11" y="227"/>
                    </a:cubicBezTo>
                    <a:cubicBezTo>
                      <a:pt x="12" y="228"/>
                      <a:pt x="12" y="228"/>
                      <a:pt x="12" y="228"/>
                    </a:cubicBezTo>
                    <a:cubicBezTo>
                      <a:pt x="12" y="229"/>
                      <a:pt x="12" y="229"/>
                      <a:pt x="12" y="230"/>
                    </a:cubicBezTo>
                    <a:cubicBezTo>
                      <a:pt x="13" y="231"/>
                      <a:pt x="13" y="231"/>
                      <a:pt x="13" y="231"/>
                    </a:cubicBezTo>
                    <a:cubicBezTo>
                      <a:pt x="13" y="232"/>
                      <a:pt x="14" y="233"/>
                      <a:pt x="14" y="233"/>
                    </a:cubicBezTo>
                    <a:cubicBezTo>
                      <a:pt x="14" y="234"/>
                      <a:pt x="14" y="234"/>
                      <a:pt x="14" y="234"/>
                    </a:cubicBezTo>
                    <a:cubicBezTo>
                      <a:pt x="15" y="235"/>
                      <a:pt x="15" y="235"/>
                      <a:pt x="15" y="236"/>
                    </a:cubicBezTo>
                    <a:cubicBezTo>
                      <a:pt x="16" y="237"/>
                      <a:pt x="16" y="237"/>
                      <a:pt x="16" y="237"/>
                    </a:cubicBezTo>
                    <a:cubicBezTo>
                      <a:pt x="16" y="237"/>
                      <a:pt x="16" y="238"/>
                      <a:pt x="17" y="238"/>
                    </a:cubicBezTo>
                    <a:cubicBezTo>
                      <a:pt x="17" y="239"/>
                      <a:pt x="17" y="239"/>
                      <a:pt x="17" y="239"/>
                    </a:cubicBezTo>
                    <a:cubicBezTo>
                      <a:pt x="18" y="239"/>
                      <a:pt x="18" y="240"/>
                      <a:pt x="18" y="240"/>
                    </a:cubicBezTo>
                    <a:cubicBezTo>
                      <a:pt x="19" y="241"/>
                      <a:pt x="19" y="241"/>
                      <a:pt x="19" y="241"/>
                    </a:cubicBezTo>
                    <a:cubicBezTo>
                      <a:pt x="20" y="241"/>
                      <a:pt x="20" y="242"/>
                      <a:pt x="20" y="242"/>
                    </a:cubicBezTo>
                    <a:cubicBezTo>
                      <a:pt x="21" y="243"/>
                      <a:pt x="21" y="243"/>
                      <a:pt x="21" y="243"/>
                    </a:cubicBezTo>
                    <a:cubicBezTo>
                      <a:pt x="21" y="243"/>
                      <a:pt x="22" y="243"/>
                      <a:pt x="22" y="244"/>
                    </a:cubicBezTo>
                    <a:cubicBezTo>
                      <a:pt x="23" y="244"/>
                      <a:pt x="23" y="244"/>
                      <a:pt x="23" y="244"/>
                    </a:cubicBezTo>
                    <a:cubicBezTo>
                      <a:pt x="23" y="245"/>
                      <a:pt x="24" y="245"/>
                      <a:pt x="24" y="245"/>
                    </a:cubicBezTo>
                    <a:cubicBezTo>
                      <a:pt x="25" y="246"/>
                      <a:pt x="25" y="246"/>
                      <a:pt x="25" y="246"/>
                    </a:cubicBezTo>
                    <a:cubicBezTo>
                      <a:pt x="25" y="246"/>
                      <a:pt x="26" y="246"/>
                      <a:pt x="26" y="246"/>
                    </a:cubicBezTo>
                    <a:cubicBezTo>
                      <a:pt x="27" y="247"/>
                      <a:pt x="27" y="247"/>
                      <a:pt x="27" y="247"/>
                    </a:cubicBezTo>
                    <a:cubicBezTo>
                      <a:pt x="27" y="247"/>
                      <a:pt x="28" y="247"/>
                      <a:pt x="28" y="247"/>
                    </a:cubicBezTo>
                    <a:cubicBezTo>
                      <a:pt x="29" y="248"/>
                      <a:pt x="29" y="248"/>
                      <a:pt x="29" y="248"/>
                    </a:cubicBezTo>
                    <a:cubicBezTo>
                      <a:pt x="30" y="248"/>
                      <a:pt x="30" y="248"/>
                      <a:pt x="31" y="248"/>
                    </a:cubicBezTo>
                    <a:cubicBezTo>
                      <a:pt x="31" y="248"/>
                      <a:pt x="31" y="248"/>
                      <a:pt x="31" y="248"/>
                    </a:cubicBezTo>
                    <a:cubicBezTo>
                      <a:pt x="32" y="248"/>
                      <a:pt x="33" y="249"/>
                      <a:pt x="34" y="249"/>
                    </a:cubicBezTo>
                    <a:cubicBezTo>
                      <a:pt x="34" y="249"/>
                      <a:pt x="34" y="249"/>
                      <a:pt x="34" y="249"/>
                    </a:cubicBezTo>
                    <a:cubicBezTo>
                      <a:pt x="61" y="251"/>
                      <a:pt x="61" y="251"/>
                      <a:pt x="61" y="251"/>
                    </a:cubicBezTo>
                    <a:cubicBezTo>
                      <a:pt x="60" y="251"/>
                      <a:pt x="59" y="251"/>
                      <a:pt x="58" y="251"/>
                    </a:cubicBezTo>
                    <a:cubicBezTo>
                      <a:pt x="58" y="251"/>
                      <a:pt x="58" y="251"/>
                      <a:pt x="58" y="251"/>
                    </a:cubicBezTo>
                    <a:cubicBezTo>
                      <a:pt x="57" y="251"/>
                      <a:pt x="57" y="251"/>
                      <a:pt x="56" y="250"/>
                    </a:cubicBezTo>
                    <a:cubicBezTo>
                      <a:pt x="55" y="250"/>
                      <a:pt x="55" y="250"/>
                      <a:pt x="55" y="250"/>
                    </a:cubicBezTo>
                    <a:cubicBezTo>
                      <a:pt x="55" y="250"/>
                      <a:pt x="55" y="250"/>
                      <a:pt x="54" y="250"/>
                    </a:cubicBezTo>
                    <a:cubicBezTo>
                      <a:pt x="53" y="249"/>
                      <a:pt x="53" y="249"/>
                      <a:pt x="53" y="249"/>
                    </a:cubicBezTo>
                    <a:cubicBezTo>
                      <a:pt x="53" y="249"/>
                      <a:pt x="52" y="249"/>
                      <a:pt x="52" y="248"/>
                    </a:cubicBezTo>
                    <a:cubicBezTo>
                      <a:pt x="51" y="248"/>
                      <a:pt x="51" y="248"/>
                      <a:pt x="51" y="248"/>
                    </a:cubicBezTo>
                    <a:cubicBezTo>
                      <a:pt x="51" y="248"/>
                      <a:pt x="50" y="247"/>
                      <a:pt x="50" y="247"/>
                    </a:cubicBezTo>
                    <a:cubicBezTo>
                      <a:pt x="49" y="246"/>
                      <a:pt x="49" y="246"/>
                      <a:pt x="49" y="246"/>
                    </a:cubicBezTo>
                    <a:cubicBezTo>
                      <a:pt x="49" y="246"/>
                      <a:pt x="48" y="246"/>
                      <a:pt x="48" y="245"/>
                    </a:cubicBezTo>
                    <a:cubicBezTo>
                      <a:pt x="47" y="245"/>
                      <a:pt x="47" y="245"/>
                      <a:pt x="47" y="245"/>
                    </a:cubicBezTo>
                    <a:cubicBezTo>
                      <a:pt x="47" y="244"/>
                      <a:pt x="47" y="244"/>
                      <a:pt x="46" y="244"/>
                    </a:cubicBezTo>
                    <a:cubicBezTo>
                      <a:pt x="46" y="243"/>
                      <a:pt x="46" y="243"/>
                      <a:pt x="46" y="243"/>
                    </a:cubicBezTo>
                    <a:cubicBezTo>
                      <a:pt x="45" y="242"/>
                      <a:pt x="45" y="242"/>
                      <a:pt x="45" y="242"/>
                    </a:cubicBezTo>
                    <a:cubicBezTo>
                      <a:pt x="44" y="241"/>
                      <a:pt x="44" y="241"/>
                      <a:pt x="44" y="241"/>
                    </a:cubicBezTo>
                    <a:cubicBezTo>
                      <a:pt x="44" y="240"/>
                      <a:pt x="43" y="240"/>
                      <a:pt x="43" y="239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42" y="238"/>
                      <a:pt x="42" y="237"/>
                      <a:pt x="41" y="237"/>
                    </a:cubicBezTo>
                    <a:cubicBezTo>
                      <a:pt x="41" y="236"/>
                      <a:pt x="41" y="236"/>
                      <a:pt x="41" y="236"/>
                    </a:cubicBezTo>
                    <a:cubicBezTo>
                      <a:pt x="41" y="235"/>
                      <a:pt x="40" y="234"/>
                      <a:pt x="40" y="234"/>
                    </a:cubicBezTo>
                    <a:cubicBezTo>
                      <a:pt x="40" y="233"/>
                      <a:pt x="40" y="233"/>
                      <a:pt x="40" y="233"/>
                    </a:cubicBezTo>
                    <a:cubicBezTo>
                      <a:pt x="39" y="232"/>
                      <a:pt x="39" y="231"/>
                      <a:pt x="39" y="231"/>
                    </a:cubicBezTo>
                    <a:cubicBezTo>
                      <a:pt x="38" y="230"/>
                      <a:pt x="38" y="230"/>
                      <a:pt x="38" y="230"/>
                    </a:cubicBezTo>
                    <a:cubicBezTo>
                      <a:pt x="38" y="229"/>
                      <a:pt x="38" y="228"/>
                      <a:pt x="38" y="228"/>
                    </a:cubicBezTo>
                    <a:cubicBezTo>
                      <a:pt x="38" y="227"/>
                      <a:pt x="38" y="227"/>
                      <a:pt x="38" y="227"/>
                    </a:cubicBezTo>
                    <a:cubicBezTo>
                      <a:pt x="37" y="226"/>
                      <a:pt x="37" y="225"/>
                      <a:pt x="37" y="225"/>
                    </a:cubicBezTo>
                    <a:cubicBezTo>
                      <a:pt x="37" y="224"/>
                      <a:pt x="37" y="224"/>
                      <a:pt x="37" y="224"/>
                    </a:cubicBezTo>
                    <a:cubicBezTo>
                      <a:pt x="37" y="223"/>
                      <a:pt x="37" y="222"/>
                      <a:pt x="37" y="222"/>
                    </a:cubicBezTo>
                    <a:cubicBezTo>
                      <a:pt x="36" y="220"/>
                      <a:pt x="36" y="219"/>
                      <a:pt x="36" y="218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7" y="70"/>
                      <a:pt x="27" y="69"/>
                      <a:pt x="27" y="68"/>
                    </a:cubicBezTo>
                    <a:cubicBezTo>
                      <a:pt x="27" y="66"/>
                      <a:pt x="27" y="64"/>
                      <a:pt x="27" y="62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59"/>
                      <a:pt x="28" y="58"/>
                      <a:pt x="28" y="56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9" y="53"/>
                      <a:pt x="29" y="51"/>
                      <a:pt x="30" y="49"/>
                    </a:cubicBezTo>
                    <a:cubicBezTo>
                      <a:pt x="30" y="49"/>
                      <a:pt x="30" y="49"/>
                      <a:pt x="30" y="48"/>
                    </a:cubicBezTo>
                    <a:cubicBezTo>
                      <a:pt x="31" y="47"/>
                      <a:pt x="31" y="46"/>
                      <a:pt x="32" y="46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3" y="43"/>
                      <a:pt x="33" y="42"/>
                      <a:pt x="34" y="41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35" y="39"/>
                      <a:pt x="36" y="38"/>
                      <a:pt x="36" y="37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8" y="36"/>
                      <a:pt x="38" y="35"/>
                      <a:pt x="39" y="34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0" y="32"/>
                      <a:pt x="41" y="32"/>
                      <a:pt x="42" y="31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43" y="30"/>
                      <a:pt x="44" y="29"/>
                      <a:pt x="45" y="29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7" y="28"/>
                      <a:pt x="48" y="27"/>
                      <a:pt x="48" y="27"/>
                    </a:cubicBezTo>
                    <a:cubicBezTo>
                      <a:pt x="49" y="27"/>
                      <a:pt x="49" y="27"/>
                      <a:pt x="49" y="26"/>
                    </a:cubicBezTo>
                    <a:cubicBezTo>
                      <a:pt x="50" y="26"/>
                      <a:pt x="51" y="26"/>
                      <a:pt x="51" y="26"/>
                    </a:cubicBezTo>
                    <a:cubicBezTo>
                      <a:pt x="52" y="25"/>
                      <a:pt x="53" y="25"/>
                      <a:pt x="53" y="25"/>
                    </a:cubicBezTo>
                    <a:cubicBezTo>
                      <a:pt x="160" y="3"/>
                      <a:pt x="160" y="3"/>
                      <a:pt x="160" y="3"/>
                    </a:cubicBezTo>
                    <a:cubicBezTo>
                      <a:pt x="161" y="2"/>
                      <a:pt x="162" y="2"/>
                      <a:pt x="163" y="2"/>
                    </a:cubicBezTo>
                    <a:cubicBezTo>
                      <a:pt x="164" y="2"/>
                      <a:pt x="165" y="2"/>
                      <a:pt x="166" y="2"/>
                    </a:cubicBezTo>
                    <a:cubicBezTo>
                      <a:pt x="166" y="2"/>
                      <a:pt x="166" y="2"/>
                      <a:pt x="166" y="2"/>
                    </a:cubicBezTo>
                    <a:close/>
                  </a:path>
                </a:pathLst>
              </a:custGeom>
              <a:solidFill>
                <a:srgbClr val="1E61AE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58" name="Freeform 33"/>
              <p:cNvSpPr/>
              <p:nvPr/>
            </p:nvSpPr>
            <p:spPr bwMode="auto">
              <a:xfrm>
                <a:off x="3333750" y="2889251"/>
                <a:ext cx="604838" cy="881063"/>
              </a:xfrm>
              <a:custGeom>
                <a:avLst/>
                <a:gdLst>
                  <a:gd name="T0" fmla="*/ 134 w 175"/>
                  <a:gd name="T1" fmla="*/ 4 h 255"/>
                  <a:gd name="T2" fmla="*/ 165 w 175"/>
                  <a:gd name="T3" fmla="*/ 37 h 255"/>
                  <a:gd name="T4" fmla="*/ 174 w 175"/>
                  <a:gd name="T5" fmla="*/ 184 h 255"/>
                  <a:gd name="T6" fmla="*/ 148 w 175"/>
                  <a:gd name="T7" fmla="*/ 230 h 255"/>
                  <a:gd name="T8" fmla="*/ 41 w 175"/>
                  <a:gd name="T9" fmla="*/ 252 h 255"/>
                  <a:gd name="T10" fmla="*/ 10 w 175"/>
                  <a:gd name="T11" fmla="*/ 219 h 255"/>
                  <a:gd name="T12" fmla="*/ 1 w 175"/>
                  <a:gd name="T13" fmla="*/ 72 h 255"/>
                  <a:gd name="T14" fmla="*/ 27 w 175"/>
                  <a:gd name="T15" fmla="*/ 26 h 255"/>
                  <a:gd name="T16" fmla="*/ 134 w 175"/>
                  <a:gd name="T17" fmla="*/ 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5" h="255">
                    <a:moveTo>
                      <a:pt x="134" y="4"/>
                    </a:moveTo>
                    <a:cubicBezTo>
                      <a:pt x="150" y="0"/>
                      <a:pt x="163" y="15"/>
                      <a:pt x="165" y="37"/>
                    </a:cubicBezTo>
                    <a:cubicBezTo>
                      <a:pt x="174" y="184"/>
                      <a:pt x="174" y="184"/>
                      <a:pt x="174" y="184"/>
                    </a:cubicBezTo>
                    <a:cubicBezTo>
                      <a:pt x="175" y="206"/>
                      <a:pt x="163" y="226"/>
                      <a:pt x="148" y="230"/>
                    </a:cubicBezTo>
                    <a:cubicBezTo>
                      <a:pt x="41" y="252"/>
                      <a:pt x="41" y="252"/>
                      <a:pt x="41" y="252"/>
                    </a:cubicBezTo>
                    <a:cubicBezTo>
                      <a:pt x="25" y="255"/>
                      <a:pt x="11" y="240"/>
                      <a:pt x="10" y="219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50"/>
                      <a:pt x="12" y="29"/>
                      <a:pt x="27" y="26"/>
                    </a:cubicBezTo>
                    <a:cubicBezTo>
                      <a:pt x="134" y="4"/>
                      <a:pt x="134" y="4"/>
                      <a:pt x="134" y="4"/>
                    </a:cubicBezTo>
                    <a:close/>
                  </a:path>
                </a:pathLst>
              </a:custGeom>
              <a:solidFill>
                <a:srgbClr val="246AB4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59" name="Freeform 34"/>
              <p:cNvSpPr/>
              <p:nvPr/>
            </p:nvSpPr>
            <p:spPr bwMode="auto">
              <a:xfrm>
                <a:off x="4229100" y="5751513"/>
                <a:ext cx="320675" cy="223838"/>
              </a:xfrm>
              <a:custGeom>
                <a:avLst/>
                <a:gdLst>
                  <a:gd name="T0" fmla="*/ 76 w 93"/>
                  <a:gd name="T1" fmla="*/ 17 h 65"/>
                  <a:gd name="T2" fmla="*/ 69 w 93"/>
                  <a:gd name="T3" fmla="*/ 40 h 65"/>
                  <a:gd name="T4" fmla="*/ 43 w 93"/>
                  <a:gd name="T5" fmla="*/ 51 h 65"/>
                  <a:gd name="T6" fmla="*/ 1 w 93"/>
                  <a:gd name="T7" fmla="*/ 57 h 65"/>
                  <a:gd name="T8" fmla="*/ 5 w 93"/>
                  <a:gd name="T9" fmla="*/ 62 h 65"/>
                  <a:gd name="T10" fmla="*/ 37 w 93"/>
                  <a:gd name="T11" fmla="*/ 63 h 65"/>
                  <a:gd name="T12" fmla="*/ 75 w 93"/>
                  <a:gd name="T13" fmla="*/ 60 h 65"/>
                  <a:gd name="T14" fmla="*/ 91 w 93"/>
                  <a:gd name="T15" fmla="*/ 55 h 65"/>
                  <a:gd name="T16" fmla="*/ 91 w 93"/>
                  <a:gd name="T17" fmla="*/ 43 h 65"/>
                  <a:gd name="T18" fmla="*/ 91 w 93"/>
                  <a:gd name="T19" fmla="*/ 4 h 65"/>
                  <a:gd name="T20" fmla="*/ 89 w 93"/>
                  <a:gd name="T21" fmla="*/ 1 h 65"/>
                  <a:gd name="T22" fmla="*/ 87 w 93"/>
                  <a:gd name="T23" fmla="*/ 1 h 65"/>
                  <a:gd name="T24" fmla="*/ 76 w 93"/>
                  <a:gd name="T25" fmla="*/ 1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5">
                    <a:moveTo>
                      <a:pt x="76" y="17"/>
                    </a:moveTo>
                    <a:cubicBezTo>
                      <a:pt x="75" y="25"/>
                      <a:pt x="75" y="34"/>
                      <a:pt x="69" y="40"/>
                    </a:cubicBezTo>
                    <a:cubicBezTo>
                      <a:pt x="63" y="48"/>
                      <a:pt x="53" y="50"/>
                      <a:pt x="43" y="51"/>
                    </a:cubicBezTo>
                    <a:cubicBezTo>
                      <a:pt x="29" y="53"/>
                      <a:pt x="15" y="55"/>
                      <a:pt x="1" y="57"/>
                    </a:cubicBezTo>
                    <a:cubicBezTo>
                      <a:pt x="0" y="59"/>
                      <a:pt x="3" y="61"/>
                      <a:pt x="5" y="62"/>
                    </a:cubicBezTo>
                    <a:cubicBezTo>
                      <a:pt x="15" y="65"/>
                      <a:pt x="27" y="64"/>
                      <a:pt x="37" y="63"/>
                    </a:cubicBezTo>
                    <a:cubicBezTo>
                      <a:pt x="50" y="61"/>
                      <a:pt x="63" y="61"/>
                      <a:pt x="75" y="60"/>
                    </a:cubicBezTo>
                    <a:cubicBezTo>
                      <a:pt x="81" y="60"/>
                      <a:pt x="88" y="60"/>
                      <a:pt x="91" y="55"/>
                    </a:cubicBezTo>
                    <a:cubicBezTo>
                      <a:pt x="93" y="51"/>
                      <a:pt x="92" y="47"/>
                      <a:pt x="91" y="43"/>
                    </a:cubicBezTo>
                    <a:cubicBezTo>
                      <a:pt x="90" y="30"/>
                      <a:pt x="93" y="17"/>
                      <a:pt x="91" y="4"/>
                    </a:cubicBezTo>
                    <a:cubicBezTo>
                      <a:pt x="91" y="3"/>
                      <a:pt x="91" y="1"/>
                      <a:pt x="89" y="1"/>
                    </a:cubicBezTo>
                    <a:cubicBezTo>
                      <a:pt x="89" y="0"/>
                      <a:pt x="88" y="1"/>
                      <a:pt x="87" y="1"/>
                    </a:cubicBezTo>
                    <a:cubicBezTo>
                      <a:pt x="76" y="3"/>
                      <a:pt x="76" y="7"/>
                      <a:pt x="76" y="17"/>
                    </a:cubicBez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60" name="Freeform 35"/>
              <p:cNvSpPr/>
              <p:nvPr/>
            </p:nvSpPr>
            <p:spPr bwMode="auto">
              <a:xfrm>
                <a:off x="4217988" y="5868988"/>
                <a:ext cx="341313" cy="120650"/>
              </a:xfrm>
              <a:custGeom>
                <a:avLst/>
                <a:gdLst>
                  <a:gd name="T0" fmla="*/ 83 w 99"/>
                  <a:gd name="T1" fmla="*/ 16 h 35"/>
                  <a:gd name="T2" fmla="*/ 50 w 99"/>
                  <a:gd name="T3" fmla="*/ 22 h 35"/>
                  <a:gd name="T4" fmla="*/ 44 w 99"/>
                  <a:gd name="T5" fmla="*/ 21 h 35"/>
                  <a:gd name="T6" fmla="*/ 42 w 99"/>
                  <a:gd name="T7" fmla="*/ 17 h 35"/>
                  <a:gd name="T8" fmla="*/ 16 w 99"/>
                  <a:gd name="T9" fmla="*/ 19 h 35"/>
                  <a:gd name="T10" fmla="*/ 1 w 99"/>
                  <a:gd name="T11" fmla="*/ 22 h 35"/>
                  <a:gd name="T12" fmla="*/ 2 w 99"/>
                  <a:gd name="T13" fmla="*/ 28 h 35"/>
                  <a:gd name="T14" fmla="*/ 8 w 99"/>
                  <a:gd name="T15" fmla="*/ 31 h 35"/>
                  <a:gd name="T16" fmla="*/ 39 w 99"/>
                  <a:gd name="T17" fmla="*/ 34 h 35"/>
                  <a:gd name="T18" fmla="*/ 79 w 99"/>
                  <a:gd name="T19" fmla="*/ 32 h 35"/>
                  <a:gd name="T20" fmla="*/ 91 w 99"/>
                  <a:gd name="T21" fmla="*/ 29 h 35"/>
                  <a:gd name="T22" fmla="*/ 99 w 99"/>
                  <a:gd name="T23" fmla="*/ 12 h 35"/>
                  <a:gd name="T24" fmla="*/ 83 w 99"/>
                  <a:gd name="T25" fmla="*/ 1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9" h="35">
                    <a:moveTo>
                      <a:pt x="83" y="16"/>
                    </a:moveTo>
                    <a:cubicBezTo>
                      <a:pt x="72" y="22"/>
                      <a:pt x="62" y="24"/>
                      <a:pt x="50" y="22"/>
                    </a:cubicBezTo>
                    <a:cubicBezTo>
                      <a:pt x="49" y="22"/>
                      <a:pt x="45" y="21"/>
                      <a:pt x="44" y="21"/>
                    </a:cubicBezTo>
                    <a:cubicBezTo>
                      <a:pt x="44" y="19"/>
                      <a:pt x="44" y="17"/>
                      <a:pt x="42" y="17"/>
                    </a:cubicBezTo>
                    <a:cubicBezTo>
                      <a:pt x="33" y="17"/>
                      <a:pt x="24" y="18"/>
                      <a:pt x="16" y="19"/>
                    </a:cubicBezTo>
                    <a:cubicBezTo>
                      <a:pt x="13" y="19"/>
                      <a:pt x="2" y="20"/>
                      <a:pt x="1" y="22"/>
                    </a:cubicBezTo>
                    <a:cubicBezTo>
                      <a:pt x="0" y="24"/>
                      <a:pt x="1" y="26"/>
                      <a:pt x="2" y="28"/>
                    </a:cubicBezTo>
                    <a:cubicBezTo>
                      <a:pt x="4" y="29"/>
                      <a:pt x="6" y="30"/>
                      <a:pt x="8" y="31"/>
                    </a:cubicBezTo>
                    <a:cubicBezTo>
                      <a:pt x="18" y="35"/>
                      <a:pt x="29" y="35"/>
                      <a:pt x="39" y="34"/>
                    </a:cubicBezTo>
                    <a:cubicBezTo>
                      <a:pt x="52" y="33"/>
                      <a:pt x="65" y="33"/>
                      <a:pt x="79" y="32"/>
                    </a:cubicBezTo>
                    <a:cubicBezTo>
                      <a:pt x="83" y="32"/>
                      <a:pt x="88" y="32"/>
                      <a:pt x="91" y="29"/>
                    </a:cubicBezTo>
                    <a:cubicBezTo>
                      <a:pt x="97" y="26"/>
                      <a:pt x="99" y="18"/>
                      <a:pt x="99" y="12"/>
                    </a:cubicBezTo>
                    <a:cubicBezTo>
                      <a:pt x="99" y="0"/>
                      <a:pt x="86" y="14"/>
                      <a:pt x="83" y="16"/>
                    </a:cubicBezTo>
                    <a:close/>
                  </a:path>
                </a:pathLst>
              </a:custGeom>
              <a:solidFill>
                <a:srgbClr val="1F53A5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61" name="Freeform 36"/>
              <p:cNvSpPr/>
              <p:nvPr/>
            </p:nvSpPr>
            <p:spPr bwMode="auto">
              <a:xfrm>
                <a:off x="3506788" y="5834063"/>
                <a:ext cx="334963" cy="203200"/>
              </a:xfrm>
              <a:custGeom>
                <a:avLst/>
                <a:gdLst>
                  <a:gd name="T0" fmla="*/ 80 w 97"/>
                  <a:gd name="T1" fmla="*/ 15 h 59"/>
                  <a:gd name="T2" fmla="*/ 71 w 97"/>
                  <a:gd name="T3" fmla="*/ 37 h 59"/>
                  <a:gd name="T4" fmla="*/ 43 w 97"/>
                  <a:gd name="T5" fmla="*/ 44 h 59"/>
                  <a:gd name="T6" fmla="*/ 1 w 97"/>
                  <a:gd name="T7" fmla="*/ 45 h 59"/>
                  <a:gd name="T8" fmla="*/ 4 w 97"/>
                  <a:gd name="T9" fmla="*/ 50 h 59"/>
                  <a:gd name="T10" fmla="*/ 36 w 97"/>
                  <a:gd name="T11" fmla="*/ 55 h 59"/>
                  <a:gd name="T12" fmla="*/ 74 w 97"/>
                  <a:gd name="T13" fmla="*/ 58 h 59"/>
                  <a:gd name="T14" fmla="*/ 90 w 97"/>
                  <a:gd name="T15" fmla="*/ 55 h 59"/>
                  <a:gd name="T16" fmla="*/ 92 w 97"/>
                  <a:gd name="T17" fmla="*/ 42 h 59"/>
                  <a:gd name="T18" fmla="*/ 97 w 97"/>
                  <a:gd name="T19" fmla="*/ 4 h 59"/>
                  <a:gd name="T20" fmla="*/ 96 w 97"/>
                  <a:gd name="T21" fmla="*/ 1 h 59"/>
                  <a:gd name="T22" fmla="*/ 94 w 97"/>
                  <a:gd name="T23" fmla="*/ 0 h 59"/>
                  <a:gd name="T24" fmla="*/ 80 w 97"/>
                  <a:gd name="T25" fmla="*/ 1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7" h="59">
                    <a:moveTo>
                      <a:pt x="80" y="15"/>
                    </a:moveTo>
                    <a:cubicBezTo>
                      <a:pt x="79" y="23"/>
                      <a:pt x="77" y="32"/>
                      <a:pt x="71" y="37"/>
                    </a:cubicBezTo>
                    <a:cubicBezTo>
                      <a:pt x="64" y="44"/>
                      <a:pt x="53" y="44"/>
                      <a:pt x="43" y="44"/>
                    </a:cubicBezTo>
                    <a:cubicBezTo>
                      <a:pt x="29" y="45"/>
                      <a:pt x="15" y="45"/>
                      <a:pt x="1" y="45"/>
                    </a:cubicBezTo>
                    <a:cubicBezTo>
                      <a:pt x="0" y="47"/>
                      <a:pt x="2" y="49"/>
                      <a:pt x="4" y="50"/>
                    </a:cubicBezTo>
                    <a:cubicBezTo>
                      <a:pt x="14" y="55"/>
                      <a:pt x="25" y="55"/>
                      <a:pt x="36" y="55"/>
                    </a:cubicBezTo>
                    <a:cubicBezTo>
                      <a:pt x="49" y="55"/>
                      <a:pt x="61" y="56"/>
                      <a:pt x="74" y="58"/>
                    </a:cubicBezTo>
                    <a:cubicBezTo>
                      <a:pt x="80" y="59"/>
                      <a:pt x="86" y="59"/>
                      <a:pt x="90" y="55"/>
                    </a:cubicBezTo>
                    <a:cubicBezTo>
                      <a:pt x="92" y="51"/>
                      <a:pt x="92" y="47"/>
                      <a:pt x="92" y="42"/>
                    </a:cubicBezTo>
                    <a:cubicBezTo>
                      <a:pt x="92" y="30"/>
                      <a:pt x="97" y="17"/>
                      <a:pt x="97" y="4"/>
                    </a:cubicBezTo>
                    <a:cubicBezTo>
                      <a:pt x="97" y="3"/>
                      <a:pt x="97" y="1"/>
                      <a:pt x="96" y="1"/>
                    </a:cubicBezTo>
                    <a:cubicBezTo>
                      <a:pt x="95" y="0"/>
                      <a:pt x="94" y="0"/>
                      <a:pt x="94" y="0"/>
                    </a:cubicBezTo>
                    <a:cubicBezTo>
                      <a:pt x="83" y="1"/>
                      <a:pt x="82" y="5"/>
                      <a:pt x="80" y="15"/>
                    </a:cubicBez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62" name="Freeform 37"/>
              <p:cNvSpPr/>
              <p:nvPr/>
            </p:nvSpPr>
            <p:spPr bwMode="auto">
              <a:xfrm>
                <a:off x="4273550" y="4449763"/>
                <a:ext cx="376238" cy="1366838"/>
              </a:xfrm>
              <a:custGeom>
                <a:avLst/>
                <a:gdLst>
                  <a:gd name="T0" fmla="*/ 91 w 109"/>
                  <a:gd name="T1" fmla="*/ 0 h 396"/>
                  <a:gd name="T2" fmla="*/ 78 w 109"/>
                  <a:gd name="T3" fmla="*/ 150 h 396"/>
                  <a:gd name="T4" fmla="*/ 108 w 109"/>
                  <a:gd name="T5" fmla="*/ 348 h 396"/>
                  <a:gd name="T6" fmla="*/ 100 w 109"/>
                  <a:gd name="T7" fmla="*/ 396 h 396"/>
                  <a:gd name="T8" fmla="*/ 25 w 109"/>
                  <a:gd name="T9" fmla="*/ 395 h 396"/>
                  <a:gd name="T10" fmla="*/ 0 w 109"/>
                  <a:gd name="T11" fmla="*/ 8 h 396"/>
                  <a:gd name="T12" fmla="*/ 91 w 109"/>
                  <a:gd name="T1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396">
                    <a:moveTo>
                      <a:pt x="91" y="0"/>
                    </a:moveTo>
                    <a:cubicBezTo>
                      <a:pt x="91" y="0"/>
                      <a:pt x="82" y="97"/>
                      <a:pt x="78" y="150"/>
                    </a:cubicBezTo>
                    <a:cubicBezTo>
                      <a:pt x="75" y="203"/>
                      <a:pt x="109" y="317"/>
                      <a:pt x="108" y="348"/>
                    </a:cubicBezTo>
                    <a:cubicBezTo>
                      <a:pt x="107" y="378"/>
                      <a:pt x="100" y="396"/>
                      <a:pt x="100" y="396"/>
                    </a:cubicBezTo>
                    <a:cubicBezTo>
                      <a:pt x="25" y="395"/>
                      <a:pt x="25" y="395"/>
                      <a:pt x="25" y="39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91" y="0"/>
                      <a:pt x="91" y="0"/>
                      <a:pt x="91" y="0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63" name="Freeform 38"/>
              <p:cNvSpPr/>
              <p:nvPr/>
            </p:nvSpPr>
            <p:spPr bwMode="auto">
              <a:xfrm>
                <a:off x="4283075" y="3270251"/>
                <a:ext cx="76200" cy="150813"/>
              </a:xfrm>
              <a:custGeom>
                <a:avLst/>
                <a:gdLst>
                  <a:gd name="T0" fmla="*/ 14 w 22"/>
                  <a:gd name="T1" fmla="*/ 23 h 44"/>
                  <a:gd name="T2" fmla="*/ 5 w 22"/>
                  <a:gd name="T3" fmla="*/ 39 h 44"/>
                  <a:gd name="T4" fmla="*/ 4 w 22"/>
                  <a:gd name="T5" fmla="*/ 40 h 44"/>
                  <a:gd name="T6" fmla="*/ 4 w 22"/>
                  <a:gd name="T7" fmla="*/ 40 h 44"/>
                  <a:gd name="T8" fmla="*/ 4 w 22"/>
                  <a:gd name="T9" fmla="*/ 40 h 44"/>
                  <a:gd name="T10" fmla="*/ 4 w 22"/>
                  <a:gd name="T11" fmla="*/ 40 h 44"/>
                  <a:gd name="T12" fmla="*/ 4 w 22"/>
                  <a:gd name="T13" fmla="*/ 40 h 44"/>
                  <a:gd name="T14" fmla="*/ 4 w 22"/>
                  <a:gd name="T15" fmla="*/ 41 h 44"/>
                  <a:gd name="T16" fmla="*/ 4 w 22"/>
                  <a:gd name="T17" fmla="*/ 41 h 44"/>
                  <a:gd name="T18" fmla="*/ 4 w 22"/>
                  <a:gd name="T19" fmla="*/ 40 h 44"/>
                  <a:gd name="T20" fmla="*/ 4 w 22"/>
                  <a:gd name="T21" fmla="*/ 40 h 44"/>
                  <a:gd name="T22" fmla="*/ 4 w 22"/>
                  <a:gd name="T23" fmla="*/ 38 h 44"/>
                  <a:gd name="T24" fmla="*/ 14 w 22"/>
                  <a:gd name="T25" fmla="*/ 9 h 44"/>
                  <a:gd name="T26" fmla="*/ 18 w 22"/>
                  <a:gd name="T27" fmla="*/ 5 h 44"/>
                  <a:gd name="T28" fmla="*/ 18 w 22"/>
                  <a:gd name="T29" fmla="*/ 4 h 44"/>
                  <a:gd name="T30" fmla="*/ 18 w 22"/>
                  <a:gd name="T31" fmla="*/ 4 h 44"/>
                  <a:gd name="T32" fmla="*/ 18 w 22"/>
                  <a:gd name="T33" fmla="*/ 4 h 44"/>
                  <a:gd name="T34" fmla="*/ 18 w 22"/>
                  <a:gd name="T35" fmla="*/ 4 h 44"/>
                  <a:gd name="T36" fmla="*/ 18 w 22"/>
                  <a:gd name="T37" fmla="*/ 4 h 44"/>
                  <a:gd name="T38" fmla="*/ 18 w 22"/>
                  <a:gd name="T39" fmla="*/ 4 h 44"/>
                  <a:gd name="T40" fmla="*/ 18 w 22"/>
                  <a:gd name="T41" fmla="*/ 4 h 44"/>
                  <a:gd name="T42" fmla="*/ 18 w 22"/>
                  <a:gd name="T43" fmla="*/ 4 h 44"/>
                  <a:gd name="T44" fmla="*/ 18 w 22"/>
                  <a:gd name="T45" fmla="*/ 4 h 44"/>
                  <a:gd name="T46" fmla="*/ 14 w 22"/>
                  <a:gd name="T47" fmla="*/ 23 h 44"/>
                  <a:gd name="T48" fmla="*/ 17 w 22"/>
                  <a:gd name="T49" fmla="*/ 25 h 44"/>
                  <a:gd name="T50" fmla="*/ 21 w 22"/>
                  <a:gd name="T51" fmla="*/ 3 h 44"/>
                  <a:gd name="T52" fmla="*/ 19 w 22"/>
                  <a:gd name="T53" fmla="*/ 1 h 44"/>
                  <a:gd name="T54" fmla="*/ 14 w 22"/>
                  <a:gd name="T55" fmla="*/ 2 h 44"/>
                  <a:gd name="T56" fmla="*/ 4 w 22"/>
                  <a:gd name="T57" fmla="*/ 20 h 44"/>
                  <a:gd name="T58" fmla="*/ 0 w 22"/>
                  <a:gd name="T59" fmla="*/ 41 h 44"/>
                  <a:gd name="T60" fmla="*/ 2 w 22"/>
                  <a:gd name="T61" fmla="*/ 44 h 44"/>
                  <a:gd name="T62" fmla="*/ 7 w 22"/>
                  <a:gd name="T63" fmla="*/ 42 h 44"/>
                  <a:gd name="T64" fmla="*/ 17 w 22"/>
                  <a:gd name="T65" fmla="*/ 2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44">
                    <a:moveTo>
                      <a:pt x="15" y="24"/>
                    </a:moveTo>
                    <a:cubicBezTo>
                      <a:pt x="14" y="23"/>
                      <a:pt x="14" y="23"/>
                      <a:pt x="14" y="23"/>
                    </a:cubicBezTo>
                    <a:cubicBezTo>
                      <a:pt x="12" y="28"/>
                      <a:pt x="9" y="33"/>
                      <a:pt x="7" y="36"/>
                    </a:cubicBezTo>
                    <a:cubicBezTo>
                      <a:pt x="6" y="37"/>
                      <a:pt x="5" y="38"/>
                      <a:pt x="5" y="39"/>
                    </a:cubicBezTo>
                    <a:cubicBezTo>
                      <a:pt x="4" y="39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39"/>
                      <a:pt x="4" y="38"/>
                    </a:cubicBezTo>
                    <a:cubicBezTo>
                      <a:pt x="4" y="35"/>
                      <a:pt x="5" y="28"/>
                      <a:pt x="8" y="21"/>
                    </a:cubicBezTo>
                    <a:cubicBezTo>
                      <a:pt x="10" y="16"/>
                      <a:pt x="12" y="12"/>
                      <a:pt x="14" y="9"/>
                    </a:cubicBezTo>
                    <a:cubicBezTo>
                      <a:pt x="15" y="7"/>
                      <a:pt x="16" y="6"/>
                      <a:pt x="17" y="5"/>
                    </a:cubicBezTo>
                    <a:cubicBezTo>
                      <a:pt x="17" y="5"/>
                      <a:pt x="18" y="5"/>
                      <a:pt x="18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5"/>
                      <a:pt x="18" y="6"/>
                    </a:cubicBezTo>
                    <a:cubicBezTo>
                      <a:pt x="18" y="10"/>
                      <a:pt x="16" y="16"/>
                      <a:pt x="14" y="23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20" y="17"/>
                      <a:pt x="22" y="11"/>
                      <a:pt x="22" y="6"/>
                    </a:cubicBezTo>
                    <a:cubicBezTo>
                      <a:pt x="22" y="5"/>
                      <a:pt x="22" y="4"/>
                      <a:pt x="21" y="3"/>
                    </a:cubicBezTo>
                    <a:cubicBezTo>
                      <a:pt x="21" y="3"/>
                      <a:pt x="21" y="2"/>
                      <a:pt x="21" y="2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9" y="1"/>
                      <a:pt x="19" y="0"/>
                      <a:pt x="18" y="0"/>
                    </a:cubicBezTo>
                    <a:cubicBezTo>
                      <a:pt x="16" y="1"/>
                      <a:pt x="15" y="1"/>
                      <a:pt x="14" y="2"/>
                    </a:cubicBezTo>
                    <a:cubicBezTo>
                      <a:pt x="13" y="4"/>
                      <a:pt x="11" y="6"/>
                      <a:pt x="9" y="9"/>
                    </a:cubicBezTo>
                    <a:cubicBezTo>
                      <a:pt x="8" y="12"/>
                      <a:pt x="6" y="16"/>
                      <a:pt x="4" y="20"/>
                    </a:cubicBezTo>
                    <a:cubicBezTo>
                      <a:pt x="2" y="27"/>
                      <a:pt x="0" y="34"/>
                      <a:pt x="0" y="38"/>
                    </a:cubicBezTo>
                    <a:cubicBezTo>
                      <a:pt x="0" y="39"/>
                      <a:pt x="0" y="40"/>
                      <a:pt x="0" y="41"/>
                    </a:cubicBezTo>
                    <a:cubicBezTo>
                      <a:pt x="0" y="42"/>
                      <a:pt x="1" y="42"/>
                      <a:pt x="1" y="43"/>
                    </a:cubicBezTo>
                    <a:cubicBezTo>
                      <a:pt x="1" y="43"/>
                      <a:pt x="2" y="43"/>
                      <a:pt x="2" y="44"/>
                    </a:cubicBezTo>
                    <a:cubicBezTo>
                      <a:pt x="3" y="44"/>
                      <a:pt x="3" y="44"/>
                      <a:pt x="4" y="44"/>
                    </a:cubicBezTo>
                    <a:cubicBezTo>
                      <a:pt x="5" y="44"/>
                      <a:pt x="6" y="43"/>
                      <a:pt x="7" y="42"/>
                    </a:cubicBezTo>
                    <a:cubicBezTo>
                      <a:pt x="9" y="40"/>
                      <a:pt x="11" y="38"/>
                      <a:pt x="12" y="35"/>
                    </a:cubicBezTo>
                    <a:cubicBezTo>
                      <a:pt x="14" y="32"/>
                      <a:pt x="16" y="29"/>
                      <a:pt x="17" y="25"/>
                    </a:cubicBezTo>
                    <a:cubicBezTo>
                      <a:pt x="15" y="24"/>
                      <a:pt x="15" y="24"/>
                      <a:pt x="15" y="24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64" name="Freeform 39"/>
              <p:cNvSpPr/>
              <p:nvPr/>
            </p:nvSpPr>
            <p:spPr bwMode="auto">
              <a:xfrm>
                <a:off x="4238625" y="3238501"/>
                <a:ext cx="452438" cy="455613"/>
              </a:xfrm>
              <a:custGeom>
                <a:avLst/>
                <a:gdLst>
                  <a:gd name="T0" fmla="*/ 122 w 131"/>
                  <a:gd name="T1" fmla="*/ 81 h 132"/>
                  <a:gd name="T2" fmla="*/ 50 w 131"/>
                  <a:gd name="T3" fmla="*/ 123 h 132"/>
                  <a:gd name="T4" fmla="*/ 8 w 131"/>
                  <a:gd name="T5" fmla="*/ 50 h 132"/>
                  <a:gd name="T6" fmla="*/ 81 w 131"/>
                  <a:gd name="T7" fmla="*/ 9 h 132"/>
                  <a:gd name="T8" fmla="*/ 122 w 131"/>
                  <a:gd name="T9" fmla="*/ 8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132">
                    <a:moveTo>
                      <a:pt x="122" y="81"/>
                    </a:moveTo>
                    <a:cubicBezTo>
                      <a:pt x="114" y="113"/>
                      <a:pt x="81" y="132"/>
                      <a:pt x="50" y="123"/>
                    </a:cubicBezTo>
                    <a:cubicBezTo>
                      <a:pt x="18" y="115"/>
                      <a:pt x="0" y="82"/>
                      <a:pt x="8" y="50"/>
                    </a:cubicBezTo>
                    <a:cubicBezTo>
                      <a:pt x="17" y="19"/>
                      <a:pt x="49" y="0"/>
                      <a:pt x="81" y="9"/>
                    </a:cubicBezTo>
                    <a:cubicBezTo>
                      <a:pt x="112" y="17"/>
                      <a:pt x="131" y="50"/>
                      <a:pt x="122" y="81"/>
                    </a:cubicBez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65" name="Freeform 40"/>
              <p:cNvSpPr/>
              <p:nvPr/>
            </p:nvSpPr>
            <p:spPr bwMode="auto">
              <a:xfrm>
                <a:off x="4367213" y="3556001"/>
                <a:ext cx="171450" cy="282575"/>
              </a:xfrm>
              <a:custGeom>
                <a:avLst/>
                <a:gdLst>
                  <a:gd name="T0" fmla="*/ 26 w 108"/>
                  <a:gd name="T1" fmla="*/ 4 h 178"/>
                  <a:gd name="T2" fmla="*/ 0 w 108"/>
                  <a:gd name="T3" fmla="*/ 148 h 178"/>
                  <a:gd name="T4" fmla="*/ 78 w 108"/>
                  <a:gd name="T5" fmla="*/ 178 h 178"/>
                  <a:gd name="T6" fmla="*/ 108 w 108"/>
                  <a:gd name="T7" fmla="*/ 0 h 178"/>
                  <a:gd name="T8" fmla="*/ 26 w 108"/>
                  <a:gd name="T9" fmla="*/ 4 h 178"/>
                  <a:gd name="T10" fmla="*/ 26 w 108"/>
                  <a:gd name="T11" fmla="*/ 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8" h="178">
                    <a:moveTo>
                      <a:pt x="26" y="4"/>
                    </a:moveTo>
                    <a:lnTo>
                      <a:pt x="0" y="148"/>
                    </a:lnTo>
                    <a:lnTo>
                      <a:pt x="78" y="178"/>
                    </a:lnTo>
                    <a:lnTo>
                      <a:pt x="108" y="0"/>
                    </a:lnTo>
                    <a:lnTo>
                      <a:pt x="26" y="4"/>
                    </a:lnTo>
                    <a:lnTo>
                      <a:pt x="26" y="4"/>
                    </a:ln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66" name="Freeform 41"/>
              <p:cNvSpPr/>
              <p:nvPr/>
            </p:nvSpPr>
            <p:spPr bwMode="auto">
              <a:xfrm>
                <a:off x="3744913" y="4402138"/>
                <a:ext cx="860425" cy="1497013"/>
              </a:xfrm>
              <a:custGeom>
                <a:avLst/>
                <a:gdLst>
                  <a:gd name="T0" fmla="*/ 247 w 249"/>
                  <a:gd name="T1" fmla="*/ 0 h 434"/>
                  <a:gd name="T2" fmla="*/ 103 w 249"/>
                  <a:gd name="T3" fmla="*/ 20 h 434"/>
                  <a:gd name="T4" fmla="*/ 0 w 249"/>
                  <a:gd name="T5" fmla="*/ 424 h 434"/>
                  <a:gd name="T6" fmla="*/ 62 w 249"/>
                  <a:gd name="T7" fmla="*/ 434 h 434"/>
                  <a:gd name="T8" fmla="*/ 126 w 249"/>
                  <a:gd name="T9" fmla="*/ 295 h 434"/>
                  <a:gd name="T10" fmla="*/ 240 w 249"/>
                  <a:gd name="T11" fmla="*/ 52 h 434"/>
                  <a:gd name="T12" fmla="*/ 247 w 249"/>
                  <a:gd name="T13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9" h="434">
                    <a:moveTo>
                      <a:pt x="247" y="0"/>
                    </a:moveTo>
                    <a:cubicBezTo>
                      <a:pt x="247" y="0"/>
                      <a:pt x="138" y="7"/>
                      <a:pt x="103" y="20"/>
                    </a:cubicBezTo>
                    <a:cubicBezTo>
                      <a:pt x="85" y="75"/>
                      <a:pt x="7" y="391"/>
                      <a:pt x="0" y="424"/>
                    </a:cubicBezTo>
                    <a:cubicBezTo>
                      <a:pt x="11" y="427"/>
                      <a:pt x="62" y="434"/>
                      <a:pt x="62" y="434"/>
                    </a:cubicBezTo>
                    <a:cubicBezTo>
                      <a:pt x="62" y="434"/>
                      <a:pt x="94" y="400"/>
                      <a:pt x="126" y="295"/>
                    </a:cubicBezTo>
                    <a:cubicBezTo>
                      <a:pt x="159" y="184"/>
                      <a:pt x="234" y="61"/>
                      <a:pt x="240" y="52"/>
                    </a:cubicBezTo>
                    <a:cubicBezTo>
                      <a:pt x="249" y="38"/>
                      <a:pt x="247" y="0"/>
                      <a:pt x="247" y="0"/>
                    </a:cubicBezTo>
                    <a:close/>
                  </a:path>
                </a:pathLst>
              </a:custGeom>
              <a:solidFill>
                <a:srgbClr val="205DA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67" name="Freeform 42"/>
              <p:cNvSpPr/>
              <p:nvPr/>
            </p:nvSpPr>
            <p:spPr bwMode="auto">
              <a:xfrm>
                <a:off x="3241675" y="3508376"/>
                <a:ext cx="196850" cy="200025"/>
              </a:xfrm>
              <a:custGeom>
                <a:avLst/>
                <a:gdLst>
                  <a:gd name="T0" fmla="*/ 42 w 57"/>
                  <a:gd name="T1" fmla="*/ 8 h 58"/>
                  <a:gd name="T2" fmla="*/ 38 w 57"/>
                  <a:gd name="T3" fmla="*/ 1 h 58"/>
                  <a:gd name="T4" fmla="*/ 29 w 57"/>
                  <a:gd name="T5" fmla="*/ 1 h 58"/>
                  <a:gd name="T6" fmla="*/ 21 w 57"/>
                  <a:gd name="T7" fmla="*/ 5 h 58"/>
                  <a:gd name="T8" fmla="*/ 4 w 57"/>
                  <a:gd name="T9" fmla="*/ 8 h 58"/>
                  <a:gd name="T10" fmla="*/ 1 w 57"/>
                  <a:gd name="T11" fmla="*/ 17 h 58"/>
                  <a:gd name="T12" fmla="*/ 3 w 57"/>
                  <a:gd name="T13" fmla="*/ 22 h 58"/>
                  <a:gd name="T14" fmla="*/ 9 w 57"/>
                  <a:gd name="T15" fmla="*/ 38 h 58"/>
                  <a:gd name="T16" fmla="*/ 20 w 57"/>
                  <a:gd name="T17" fmla="*/ 45 h 58"/>
                  <a:gd name="T18" fmla="*/ 50 w 57"/>
                  <a:gd name="T19" fmla="*/ 57 h 58"/>
                  <a:gd name="T20" fmla="*/ 52 w 57"/>
                  <a:gd name="T21" fmla="*/ 57 h 58"/>
                  <a:gd name="T22" fmla="*/ 53 w 57"/>
                  <a:gd name="T23" fmla="*/ 56 h 58"/>
                  <a:gd name="T24" fmla="*/ 50 w 57"/>
                  <a:gd name="T25" fmla="*/ 32 h 58"/>
                  <a:gd name="T26" fmla="*/ 42 w 57"/>
                  <a:gd name="T27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7" h="58">
                    <a:moveTo>
                      <a:pt x="42" y="8"/>
                    </a:moveTo>
                    <a:cubicBezTo>
                      <a:pt x="41" y="6"/>
                      <a:pt x="40" y="3"/>
                      <a:pt x="38" y="1"/>
                    </a:cubicBezTo>
                    <a:cubicBezTo>
                      <a:pt x="36" y="0"/>
                      <a:pt x="32" y="0"/>
                      <a:pt x="29" y="1"/>
                    </a:cubicBezTo>
                    <a:cubicBezTo>
                      <a:pt x="26" y="2"/>
                      <a:pt x="24" y="4"/>
                      <a:pt x="21" y="5"/>
                    </a:cubicBezTo>
                    <a:cubicBezTo>
                      <a:pt x="15" y="7"/>
                      <a:pt x="9" y="5"/>
                      <a:pt x="4" y="8"/>
                    </a:cubicBezTo>
                    <a:cubicBezTo>
                      <a:pt x="1" y="10"/>
                      <a:pt x="0" y="14"/>
                      <a:pt x="1" y="17"/>
                    </a:cubicBezTo>
                    <a:cubicBezTo>
                      <a:pt x="1" y="18"/>
                      <a:pt x="2" y="20"/>
                      <a:pt x="3" y="22"/>
                    </a:cubicBezTo>
                    <a:cubicBezTo>
                      <a:pt x="5" y="27"/>
                      <a:pt x="5" y="33"/>
                      <a:pt x="9" y="38"/>
                    </a:cubicBezTo>
                    <a:cubicBezTo>
                      <a:pt x="11" y="42"/>
                      <a:pt x="15" y="44"/>
                      <a:pt x="20" y="45"/>
                    </a:cubicBezTo>
                    <a:cubicBezTo>
                      <a:pt x="30" y="49"/>
                      <a:pt x="40" y="53"/>
                      <a:pt x="50" y="57"/>
                    </a:cubicBezTo>
                    <a:cubicBezTo>
                      <a:pt x="50" y="57"/>
                      <a:pt x="51" y="58"/>
                      <a:pt x="52" y="57"/>
                    </a:cubicBezTo>
                    <a:cubicBezTo>
                      <a:pt x="52" y="57"/>
                      <a:pt x="52" y="56"/>
                      <a:pt x="53" y="56"/>
                    </a:cubicBezTo>
                    <a:cubicBezTo>
                      <a:pt x="57" y="46"/>
                      <a:pt x="55" y="40"/>
                      <a:pt x="50" y="32"/>
                    </a:cubicBezTo>
                    <a:cubicBezTo>
                      <a:pt x="45" y="25"/>
                      <a:pt x="44" y="16"/>
                      <a:pt x="42" y="8"/>
                    </a:cubicBez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68" name="Freeform 43"/>
              <p:cNvSpPr/>
              <p:nvPr/>
            </p:nvSpPr>
            <p:spPr bwMode="auto">
              <a:xfrm>
                <a:off x="3497263" y="5951538"/>
                <a:ext cx="347663" cy="103188"/>
              </a:xfrm>
              <a:custGeom>
                <a:avLst/>
                <a:gdLst>
                  <a:gd name="T0" fmla="*/ 83 w 101"/>
                  <a:gd name="T1" fmla="*/ 14 h 30"/>
                  <a:gd name="T2" fmla="*/ 49 w 101"/>
                  <a:gd name="T3" fmla="*/ 16 h 30"/>
                  <a:gd name="T4" fmla="*/ 44 w 101"/>
                  <a:gd name="T5" fmla="*/ 14 h 30"/>
                  <a:gd name="T6" fmla="*/ 42 w 101"/>
                  <a:gd name="T7" fmla="*/ 10 h 30"/>
                  <a:gd name="T8" fmla="*/ 16 w 101"/>
                  <a:gd name="T9" fmla="*/ 8 h 30"/>
                  <a:gd name="T10" fmla="*/ 1 w 101"/>
                  <a:gd name="T11" fmla="*/ 9 h 30"/>
                  <a:gd name="T12" fmla="*/ 2 w 101"/>
                  <a:gd name="T13" fmla="*/ 15 h 30"/>
                  <a:gd name="T14" fmla="*/ 6 w 101"/>
                  <a:gd name="T15" fmla="*/ 19 h 30"/>
                  <a:gd name="T16" fmla="*/ 37 w 101"/>
                  <a:gd name="T17" fmla="*/ 26 h 30"/>
                  <a:gd name="T18" fmla="*/ 76 w 101"/>
                  <a:gd name="T19" fmla="*/ 30 h 30"/>
                  <a:gd name="T20" fmla="*/ 90 w 101"/>
                  <a:gd name="T21" fmla="*/ 28 h 30"/>
                  <a:gd name="T22" fmla="*/ 99 w 101"/>
                  <a:gd name="T23" fmla="*/ 12 h 30"/>
                  <a:gd name="T24" fmla="*/ 83 w 101"/>
                  <a:gd name="T25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30">
                    <a:moveTo>
                      <a:pt x="83" y="14"/>
                    </a:moveTo>
                    <a:cubicBezTo>
                      <a:pt x="72" y="19"/>
                      <a:pt x="61" y="19"/>
                      <a:pt x="49" y="16"/>
                    </a:cubicBezTo>
                    <a:cubicBezTo>
                      <a:pt x="48" y="16"/>
                      <a:pt x="44" y="15"/>
                      <a:pt x="44" y="14"/>
                    </a:cubicBezTo>
                    <a:cubicBezTo>
                      <a:pt x="44" y="12"/>
                      <a:pt x="44" y="10"/>
                      <a:pt x="42" y="10"/>
                    </a:cubicBezTo>
                    <a:cubicBezTo>
                      <a:pt x="33" y="9"/>
                      <a:pt x="25" y="8"/>
                      <a:pt x="16" y="8"/>
                    </a:cubicBezTo>
                    <a:cubicBezTo>
                      <a:pt x="13" y="8"/>
                      <a:pt x="3" y="7"/>
                      <a:pt x="1" y="9"/>
                    </a:cubicBezTo>
                    <a:cubicBezTo>
                      <a:pt x="0" y="11"/>
                      <a:pt x="0" y="13"/>
                      <a:pt x="2" y="15"/>
                    </a:cubicBezTo>
                    <a:cubicBezTo>
                      <a:pt x="3" y="17"/>
                      <a:pt x="5" y="18"/>
                      <a:pt x="6" y="19"/>
                    </a:cubicBezTo>
                    <a:cubicBezTo>
                      <a:pt x="16" y="24"/>
                      <a:pt x="27" y="25"/>
                      <a:pt x="37" y="26"/>
                    </a:cubicBezTo>
                    <a:cubicBezTo>
                      <a:pt x="50" y="27"/>
                      <a:pt x="63" y="29"/>
                      <a:pt x="76" y="30"/>
                    </a:cubicBezTo>
                    <a:cubicBezTo>
                      <a:pt x="81" y="30"/>
                      <a:pt x="86" y="30"/>
                      <a:pt x="90" y="28"/>
                    </a:cubicBezTo>
                    <a:cubicBezTo>
                      <a:pt x="96" y="26"/>
                      <a:pt x="98" y="19"/>
                      <a:pt x="99" y="12"/>
                    </a:cubicBezTo>
                    <a:cubicBezTo>
                      <a:pt x="101" y="0"/>
                      <a:pt x="87" y="12"/>
                      <a:pt x="83" y="14"/>
                    </a:cubicBezTo>
                    <a:close/>
                  </a:path>
                </a:pathLst>
              </a:custGeom>
              <a:solidFill>
                <a:srgbClr val="1F53A5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69" name="Freeform 44"/>
              <p:cNvSpPr/>
              <p:nvPr/>
            </p:nvSpPr>
            <p:spPr bwMode="auto">
              <a:xfrm>
                <a:off x="3327400" y="3424238"/>
                <a:ext cx="61913" cy="146050"/>
              </a:xfrm>
              <a:custGeom>
                <a:avLst/>
                <a:gdLst>
                  <a:gd name="T0" fmla="*/ 10 w 18"/>
                  <a:gd name="T1" fmla="*/ 5 h 42"/>
                  <a:gd name="T2" fmla="*/ 6 w 18"/>
                  <a:gd name="T3" fmla="*/ 0 h 42"/>
                  <a:gd name="T4" fmla="*/ 1 w 18"/>
                  <a:gd name="T5" fmla="*/ 4 h 42"/>
                  <a:gd name="T6" fmla="*/ 0 w 18"/>
                  <a:gd name="T7" fmla="*/ 11 h 42"/>
                  <a:gd name="T8" fmla="*/ 2 w 18"/>
                  <a:gd name="T9" fmla="*/ 31 h 42"/>
                  <a:gd name="T10" fmla="*/ 7 w 18"/>
                  <a:gd name="T11" fmla="*/ 40 h 42"/>
                  <a:gd name="T12" fmla="*/ 15 w 18"/>
                  <a:gd name="T13" fmla="*/ 38 h 42"/>
                  <a:gd name="T14" fmla="*/ 15 w 18"/>
                  <a:gd name="T15" fmla="*/ 25 h 42"/>
                  <a:gd name="T16" fmla="*/ 10 w 18"/>
                  <a:gd name="T17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42">
                    <a:moveTo>
                      <a:pt x="10" y="5"/>
                    </a:moveTo>
                    <a:cubicBezTo>
                      <a:pt x="9" y="3"/>
                      <a:pt x="8" y="1"/>
                      <a:pt x="6" y="0"/>
                    </a:cubicBezTo>
                    <a:cubicBezTo>
                      <a:pt x="4" y="0"/>
                      <a:pt x="2" y="1"/>
                      <a:pt x="1" y="4"/>
                    </a:cubicBezTo>
                    <a:cubicBezTo>
                      <a:pt x="0" y="6"/>
                      <a:pt x="0" y="8"/>
                      <a:pt x="0" y="11"/>
                    </a:cubicBezTo>
                    <a:cubicBezTo>
                      <a:pt x="1" y="17"/>
                      <a:pt x="2" y="24"/>
                      <a:pt x="2" y="31"/>
                    </a:cubicBezTo>
                    <a:cubicBezTo>
                      <a:pt x="3" y="34"/>
                      <a:pt x="4" y="39"/>
                      <a:pt x="7" y="40"/>
                    </a:cubicBezTo>
                    <a:cubicBezTo>
                      <a:pt x="10" y="42"/>
                      <a:pt x="13" y="41"/>
                      <a:pt x="15" y="38"/>
                    </a:cubicBezTo>
                    <a:cubicBezTo>
                      <a:pt x="18" y="34"/>
                      <a:pt x="16" y="29"/>
                      <a:pt x="15" y="25"/>
                    </a:cubicBezTo>
                    <a:cubicBezTo>
                      <a:pt x="14" y="18"/>
                      <a:pt x="13" y="11"/>
                      <a:pt x="10" y="5"/>
                    </a:cubicBez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70" name="Freeform 45"/>
              <p:cNvSpPr/>
              <p:nvPr/>
            </p:nvSpPr>
            <p:spPr bwMode="auto">
              <a:xfrm>
                <a:off x="3355975" y="3600451"/>
                <a:ext cx="1270000" cy="963613"/>
              </a:xfrm>
              <a:custGeom>
                <a:avLst/>
                <a:gdLst>
                  <a:gd name="T0" fmla="*/ 347 w 368"/>
                  <a:gd name="T1" fmla="*/ 65 h 279"/>
                  <a:gd name="T2" fmla="*/ 318 w 368"/>
                  <a:gd name="T3" fmla="*/ 41 h 279"/>
                  <a:gd name="T4" fmla="*/ 234 w 368"/>
                  <a:gd name="T5" fmla="*/ 49 h 279"/>
                  <a:gd name="T6" fmla="*/ 141 w 368"/>
                  <a:gd name="T7" fmla="*/ 74 h 279"/>
                  <a:gd name="T8" fmla="*/ 40 w 368"/>
                  <a:gd name="T9" fmla="*/ 0 h 279"/>
                  <a:gd name="T10" fmla="*/ 0 w 368"/>
                  <a:gd name="T11" fmla="*/ 43 h 279"/>
                  <a:gd name="T12" fmla="*/ 100 w 368"/>
                  <a:gd name="T13" fmla="*/ 145 h 279"/>
                  <a:gd name="T14" fmla="*/ 213 w 368"/>
                  <a:gd name="T15" fmla="*/ 155 h 279"/>
                  <a:gd name="T16" fmla="*/ 216 w 368"/>
                  <a:gd name="T17" fmla="*/ 253 h 279"/>
                  <a:gd name="T18" fmla="*/ 356 w 368"/>
                  <a:gd name="T19" fmla="*/ 258 h 279"/>
                  <a:gd name="T20" fmla="*/ 360 w 368"/>
                  <a:gd name="T21" fmla="*/ 156 h 279"/>
                  <a:gd name="T22" fmla="*/ 347 w 368"/>
                  <a:gd name="T23" fmla="*/ 6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8" h="279">
                    <a:moveTo>
                      <a:pt x="347" y="65"/>
                    </a:moveTo>
                    <a:cubicBezTo>
                      <a:pt x="345" y="51"/>
                      <a:pt x="333" y="40"/>
                      <a:pt x="318" y="41"/>
                    </a:cubicBezTo>
                    <a:cubicBezTo>
                      <a:pt x="288" y="42"/>
                      <a:pt x="242" y="45"/>
                      <a:pt x="234" y="49"/>
                    </a:cubicBezTo>
                    <a:cubicBezTo>
                      <a:pt x="225" y="54"/>
                      <a:pt x="161" y="74"/>
                      <a:pt x="141" y="74"/>
                    </a:cubicBezTo>
                    <a:cubicBezTo>
                      <a:pt x="121" y="74"/>
                      <a:pt x="40" y="0"/>
                      <a:pt x="40" y="0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73" y="134"/>
                      <a:pt x="100" y="145"/>
                    </a:cubicBezTo>
                    <a:cubicBezTo>
                      <a:pt x="127" y="155"/>
                      <a:pt x="213" y="155"/>
                      <a:pt x="213" y="155"/>
                    </a:cubicBezTo>
                    <a:cubicBezTo>
                      <a:pt x="216" y="253"/>
                      <a:pt x="216" y="253"/>
                      <a:pt x="216" y="253"/>
                    </a:cubicBezTo>
                    <a:cubicBezTo>
                      <a:pt x="216" y="253"/>
                      <a:pt x="343" y="279"/>
                      <a:pt x="356" y="258"/>
                    </a:cubicBezTo>
                    <a:cubicBezTo>
                      <a:pt x="368" y="237"/>
                      <a:pt x="360" y="156"/>
                      <a:pt x="360" y="156"/>
                    </a:cubicBezTo>
                    <a:cubicBezTo>
                      <a:pt x="347" y="65"/>
                      <a:pt x="347" y="65"/>
                      <a:pt x="347" y="65"/>
                    </a:cubicBezTo>
                  </a:path>
                </a:pathLst>
              </a:custGeom>
              <a:solidFill>
                <a:srgbClr val="F5928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71" name="Freeform 46"/>
              <p:cNvSpPr/>
              <p:nvPr/>
            </p:nvSpPr>
            <p:spPr bwMode="auto">
              <a:xfrm>
                <a:off x="4229100" y="3308351"/>
                <a:ext cx="76200" cy="147638"/>
              </a:xfrm>
              <a:custGeom>
                <a:avLst/>
                <a:gdLst>
                  <a:gd name="T0" fmla="*/ 14 w 22"/>
                  <a:gd name="T1" fmla="*/ 22 h 43"/>
                  <a:gd name="T2" fmla="*/ 5 w 22"/>
                  <a:gd name="T3" fmla="*/ 38 h 43"/>
                  <a:gd name="T4" fmla="*/ 3 w 22"/>
                  <a:gd name="T5" fmla="*/ 39 h 43"/>
                  <a:gd name="T6" fmla="*/ 4 w 22"/>
                  <a:gd name="T7" fmla="*/ 39 h 43"/>
                  <a:gd name="T8" fmla="*/ 3 w 22"/>
                  <a:gd name="T9" fmla="*/ 39 h 43"/>
                  <a:gd name="T10" fmla="*/ 4 w 22"/>
                  <a:gd name="T11" fmla="*/ 39 h 43"/>
                  <a:gd name="T12" fmla="*/ 4 w 22"/>
                  <a:gd name="T13" fmla="*/ 39 h 43"/>
                  <a:gd name="T14" fmla="*/ 4 w 22"/>
                  <a:gd name="T15" fmla="*/ 40 h 43"/>
                  <a:gd name="T16" fmla="*/ 4 w 22"/>
                  <a:gd name="T17" fmla="*/ 40 h 43"/>
                  <a:gd name="T18" fmla="*/ 4 w 22"/>
                  <a:gd name="T19" fmla="*/ 39 h 43"/>
                  <a:gd name="T20" fmla="*/ 4 w 22"/>
                  <a:gd name="T21" fmla="*/ 39 h 43"/>
                  <a:gd name="T22" fmla="*/ 4 w 22"/>
                  <a:gd name="T23" fmla="*/ 37 h 43"/>
                  <a:gd name="T24" fmla="*/ 14 w 22"/>
                  <a:gd name="T25" fmla="*/ 8 h 43"/>
                  <a:gd name="T26" fmla="*/ 18 w 22"/>
                  <a:gd name="T27" fmla="*/ 4 h 43"/>
                  <a:gd name="T28" fmla="*/ 18 w 22"/>
                  <a:gd name="T29" fmla="*/ 4 h 43"/>
                  <a:gd name="T30" fmla="*/ 18 w 22"/>
                  <a:gd name="T31" fmla="*/ 4 h 43"/>
                  <a:gd name="T32" fmla="*/ 18 w 22"/>
                  <a:gd name="T33" fmla="*/ 3 h 43"/>
                  <a:gd name="T34" fmla="*/ 18 w 22"/>
                  <a:gd name="T35" fmla="*/ 3 h 43"/>
                  <a:gd name="T36" fmla="*/ 18 w 22"/>
                  <a:gd name="T37" fmla="*/ 4 h 43"/>
                  <a:gd name="T38" fmla="*/ 18 w 22"/>
                  <a:gd name="T39" fmla="*/ 4 h 43"/>
                  <a:gd name="T40" fmla="*/ 18 w 22"/>
                  <a:gd name="T41" fmla="*/ 3 h 43"/>
                  <a:gd name="T42" fmla="*/ 18 w 22"/>
                  <a:gd name="T43" fmla="*/ 3 h 43"/>
                  <a:gd name="T44" fmla="*/ 18 w 22"/>
                  <a:gd name="T45" fmla="*/ 3 h 43"/>
                  <a:gd name="T46" fmla="*/ 14 w 22"/>
                  <a:gd name="T47" fmla="*/ 22 h 43"/>
                  <a:gd name="T48" fmla="*/ 17 w 22"/>
                  <a:gd name="T49" fmla="*/ 24 h 43"/>
                  <a:gd name="T50" fmla="*/ 21 w 22"/>
                  <a:gd name="T51" fmla="*/ 2 h 43"/>
                  <a:gd name="T52" fmla="*/ 19 w 22"/>
                  <a:gd name="T53" fmla="*/ 0 h 43"/>
                  <a:gd name="T54" fmla="*/ 14 w 22"/>
                  <a:gd name="T55" fmla="*/ 1 h 43"/>
                  <a:gd name="T56" fmla="*/ 4 w 22"/>
                  <a:gd name="T57" fmla="*/ 19 h 43"/>
                  <a:gd name="T58" fmla="*/ 0 w 22"/>
                  <a:gd name="T59" fmla="*/ 40 h 43"/>
                  <a:gd name="T60" fmla="*/ 2 w 22"/>
                  <a:gd name="T61" fmla="*/ 43 h 43"/>
                  <a:gd name="T62" fmla="*/ 7 w 22"/>
                  <a:gd name="T63" fmla="*/ 41 h 43"/>
                  <a:gd name="T64" fmla="*/ 17 w 22"/>
                  <a:gd name="T65" fmla="*/ 2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43">
                    <a:moveTo>
                      <a:pt x="15" y="23"/>
                    </a:moveTo>
                    <a:cubicBezTo>
                      <a:pt x="14" y="22"/>
                      <a:pt x="14" y="22"/>
                      <a:pt x="14" y="22"/>
                    </a:cubicBezTo>
                    <a:cubicBezTo>
                      <a:pt x="12" y="27"/>
                      <a:pt x="9" y="32"/>
                      <a:pt x="7" y="35"/>
                    </a:cubicBezTo>
                    <a:cubicBezTo>
                      <a:pt x="6" y="36"/>
                      <a:pt x="5" y="37"/>
                      <a:pt x="5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8"/>
                      <a:pt x="4" y="37"/>
                    </a:cubicBezTo>
                    <a:cubicBezTo>
                      <a:pt x="4" y="34"/>
                      <a:pt x="5" y="27"/>
                      <a:pt x="8" y="20"/>
                    </a:cubicBezTo>
                    <a:cubicBezTo>
                      <a:pt x="10" y="15"/>
                      <a:pt x="12" y="11"/>
                      <a:pt x="14" y="8"/>
                    </a:cubicBezTo>
                    <a:cubicBezTo>
                      <a:pt x="15" y="6"/>
                      <a:pt x="16" y="5"/>
                      <a:pt x="17" y="4"/>
                    </a:cubicBezTo>
                    <a:cubicBezTo>
                      <a:pt x="17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4"/>
                      <a:pt x="18" y="5"/>
                    </a:cubicBezTo>
                    <a:cubicBezTo>
                      <a:pt x="18" y="9"/>
                      <a:pt x="16" y="15"/>
                      <a:pt x="14" y="22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16"/>
                      <a:pt x="22" y="10"/>
                      <a:pt x="22" y="5"/>
                    </a:cubicBezTo>
                    <a:cubicBezTo>
                      <a:pt x="22" y="4"/>
                      <a:pt x="22" y="3"/>
                      <a:pt x="21" y="2"/>
                    </a:cubicBezTo>
                    <a:cubicBezTo>
                      <a:pt x="21" y="2"/>
                      <a:pt x="21" y="1"/>
                      <a:pt x="21" y="1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3"/>
                      <a:pt x="11" y="5"/>
                      <a:pt x="9" y="8"/>
                    </a:cubicBezTo>
                    <a:cubicBezTo>
                      <a:pt x="8" y="11"/>
                      <a:pt x="6" y="15"/>
                      <a:pt x="4" y="19"/>
                    </a:cubicBezTo>
                    <a:cubicBezTo>
                      <a:pt x="1" y="26"/>
                      <a:pt x="0" y="33"/>
                      <a:pt x="0" y="37"/>
                    </a:cubicBezTo>
                    <a:cubicBezTo>
                      <a:pt x="0" y="38"/>
                      <a:pt x="0" y="39"/>
                      <a:pt x="0" y="40"/>
                    </a:cubicBezTo>
                    <a:cubicBezTo>
                      <a:pt x="0" y="41"/>
                      <a:pt x="1" y="41"/>
                      <a:pt x="1" y="42"/>
                    </a:cubicBezTo>
                    <a:cubicBezTo>
                      <a:pt x="1" y="42"/>
                      <a:pt x="2" y="42"/>
                      <a:pt x="2" y="43"/>
                    </a:cubicBezTo>
                    <a:cubicBezTo>
                      <a:pt x="3" y="43"/>
                      <a:pt x="3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9" y="39"/>
                      <a:pt x="11" y="37"/>
                      <a:pt x="12" y="34"/>
                    </a:cubicBezTo>
                    <a:cubicBezTo>
                      <a:pt x="14" y="31"/>
                      <a:pt x="16" y="28"/>
                      <a:pt x="17" y="24"/>
                    </a:cubicBezTo>
                    <a:cubicBezTo>
                      <a:pt x="15" y="23"/>
                      <a:pt x="15" y="23"/>
                      <a:pt x="15" y="23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72" name="Freeform 47"/>
              <p:cNvSpPr/>
              <p:nvPr/>
            </p:nvSpPr>
            <p:spPr bwMode="auto">
              <a:xfrm>
                <a:off x="4246563" y="3373438"/>
                <a:ext cx="227013" cy="88900"/>
              </a:xfrm>
              <a:custGeom>
                <a:avLst/>
                <a:gdLst>
                  <a:gd name="T0" fmla="*/ 0 w 66"/>
                  <a:gd name="T1" fmla="*/ 3 h 26"/>
                  <a:gd name="T2" fmla="*/ 1 w 66"/>
                  <a:gd name="T3" fmla="*/ 3 h 26"/>
                  <a:gd name="T4" fmla="*/ 36 w 66"/>
                  <a:gd name="T5" fmla="*/ 16 h 26"/>
                  <a:gd name="T6" fmla="*/ 56 w 66"/>
                  <a:gd name="T7" fmla="*/ 23 h 26"/>
                  <a:gd name="T8" fmla="*/ 65 w 66"/>
                  <a:gd name="T9" fmla="*/ 26 h 26"/>
                  <a:gd name="T10" fmla="*/ 66 w 66"/>
                  <a:gd name="T11" fmla="*/ 24 h 26"/>
                  <a:gd name="T12" fmla="*/ 34 w 66"/>
                  <a:gd name="T13" fmla="*/ 12 h 26"/>
                  <a:gd name="T14" fmla="*/ 12 w 66"/>
                  <a:gd name="T15" fmla="*/ 4 h 26"/>
                  <a:gd name="T16" fmla="*/ 5 w 66"/>
                  <a:gd name="T17" fmla="*/ 1 h 26"/>
                  <a:gd name="T18" fmla="*/ 2 w 66"/>
                  <a:gd name="T19" fmla="*/ 0 h 26"/>
                  <a:gd name="T20" fmla="*/ 1 w 66"/>
                  <a:gd name="T21" fmla="*/ 0 h 26"/>
                  <a:gd name="T22" fmla="*/ 0 w 66"/>
                  <a:gd name="T23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6" h="26">
                    <a:moveTo>
                      <a:pt x="0" y="3"/>
                    </a:moveTo>
                    <a:cubicBezTo>
                      <a:pt x="0" y="3"/>
                      <a:pt x="1" y="3"/>
                      <a:pt x="1" y="3"/>
                    </a:cubicBezTo>
                    <a:cubicBezTo>
                      <a:pt x="6" y="5"/>
                      <a:pt x="21" y="10"/>
                      <a:pt x="36" y="16"/>
                    </a:cubicBezTo>
                    <a:cubicBezTo>
                      <a:pt x="44" y="19"/>
                      <a:pt x="51" y="21"/>
                      <a:pt x="56" y="23"/>
                    </a:cubicBezTo>
                    <a:cubicBezTo>
                      <a:pt x="61" y="25"/>
                      <a:pt x="65" y="26"/>
                      <a:pt x="65" y="26"/>
                    </a:cubicBezTo>
                    <a:cubicBezTo>
                      <a:pt x="66" y="24"/>
                      <a:pt x="66" y="24"/>
                      <a:pt x="66" y="24"/>
                    </a:cubicBezTo>
                    <a:cubicBezTo>
                      <a:pt x="66" y="24"/>
                      <a:pt x="50" y="18"/>
                      <a:pt x="34" y="12"/>
                    </a:cubicBezTo>
                    <a:cubicBezTo>
                      <a:pt x="26" y="9"/>
                      <a:pt x="18" y="6"/>
                      <a:pt x="12" y="4"/>
                    </a:cubicBezTo>
                    <a:cubicBezTo>
                      <a:pt x="9" y="3"/>
                      <a:pt x="6" y="2"/>
                      <a:pt x="5" y="1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3"/>
                      <a:pt x="0" y="3"/>
                      <a:pt x="0" y="3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73" name="Freeform 48"/>
              <p:cNvSpPr/>
              <p:nvPr/>
            </p:nvSpPr>
            <p:spPr bwMode="auto">
              <a:xfrm>
                <a:off x="4338638" y="3252788"/>
                <a:ext cx="581025" cy="1004888"/>
              </a:xfrm>
              <a:custGeom>
                <a:avLst/>
                <a:gdLst>
                  <a:gd name="T0" fmla="*/ 29 w 168"/>
                  <a:gd name="T1" fmla="*/ 42 h 291"/>
                  <a:gd name="T2" fmla="*/ 32 w 168"/>
                  <a:gd name="T3" fmla="*/ 63 h 291"/>
                  <a:gd name="T4" fmla="*/ 44 w 168"/>
                  <a:gd name="T5" fmla="*/ 67 h 291"/>
                  <a:gd name="T6" fmla="*/ 58 w 168"/>
                  <a:gd name="T7" fmla="*/ 83 h 291"/>
                  <a:gd name="T8" fmla="*/ 48 w 168"/>
                  <a:gd name="T9" fmla="*/ 102 h 291"/>
                  <a:gd name="T10" fmla="*/ 42 w 168"/>
                  <a:gd name="T11" fmla="*/ 105 h 291"/>
                  <a:gd name="T12" fmla="*/ 41 w 168"/>
                  <a:gd name="T13" fmla="*/ 117 h 291"/>
                  <a:gd name="T14" fmla="*/ 46 w 168"/>
                  <a:gd name="T15" fmla="*/ 129 h 291"/>
                  <a:gd name="T16" fmla="*/ 40 w 168"/>
                  <a:gd name="T17" fmla="*/ 151 h 291"/>
                  <a:gd name="T18" fmla="*/ 47 w 168"/>
                  <a:gd name="T19" fmla="*/ 224 h 291"/>
                  <a:gd name="T20" fmla="*/ 78 w 168"/>
                  <a:gd name="T21" fmla="*/ 272 h 291"/>
                  <a:gd name="T22" fmla="*/ 130 w 168"/>
                  <a:gd name="T23" fmla="*/ 287 h 291"/>
                  <a:gd name="T24" fmla="*/ 162 w 168"/>
                  <a:gd name="T25" fmla="*/ 246 h 291"/>
                  <a:gd name="T26" fmla="*/ 156 w 168"/>
                  <a:gd name="T27" fmla="*/ 226 h 291"/>
                  <a:gd name="T28" fmla="*/ 152 w 168"/>
                  <a:gd name="T29" fmla="*/ 168 h 291"/>
                  <a:gd name="T30" fmla="*/ 165 w 168"/>
                  <a:gd name="T31" fmla="*/ 139 h 291"/>
                  <a:gd name="T32" fmla="*/ 148 w 168"/>
                  <a:gd name="T33" fmla="*/ 103 h 291"/>
                  <a:gd name="T34" fmla="*/ 112 w 168"/>
                  <a:gd name="T35" fmla="*/ 83 h 291"/>
                  <a:gd name="T36" fmla="*/ 84 w 168"/>
                  <a:gd name="T37" fmla="*/ 53 h 291"/>
                  <a:gd name="T38" fmla="*/ 79 w 168"/>
                  <a:gd name="T39" fmla="*/ 24 h 291"/>
                  <a:gd name="T40" fmla="*/ 48 w 168"/>
                  <a:gd name="T41" fmla="*/ 1 h 291"/>
                  <a:gd name="T42" fmla="*/ 6 w 168"/>
                  <a:gd name="T43" fmla="*/ 14 h 291"/>
                  <a:gd name="T44" fmla="*/ 29 w 168"/>
                  <a:gd name="T45" fmla="*/ 42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8" h="291">
                    <a:moveTo>
                      <a:pt x="29" y="42"/>
                    </a:moveTo>
                    <a:cubicBezTo>
                      <a:pt x="31" y="49"/>
                      <a:pt x="27" y="58"/>
                      <a:pt x="32" y="63"/>
                    </a:cubicBezTo>
                    <a:cubicBezTo>
                      <a:pt x="35" y="66"/>
                      <a:pt x="40" y="66"/>
                      <a:pt x="44" y="67"/>
                    </a:cubicBezTo>
                    <a:cubicBezTo>
                      <a:pt x="51" y="69"/>
                      <a:pt x="57" y="75"/>
                      <a:pt x="58" y="83"/>
                    </a:cubicBezTo>
                    <a:cubicBezTo>
                      <a:pt x="59" y="90"/>
                      <a:pt x="55" y="98"/>
                      <a:pt x="48" y="102"/>
                    </a:cubicBezTo>
                    <a:cubicBezTo>
                      <a:pt x="46" y="103"/>
                      <a:pt x="44" y="103"/>
                      <a:pt x="42" y="105"/>
                    </a:cubicBezTo>
                    <a:cubicBezTo>
                      <a:pt x="39" y="108"/>
                      <a:pt x="39" y="113"/>
                      <a:pt x="41" y="117"/>
                    </a:cubicBezTo>
                    <a:cubicBezTo>
                      <a:pt x="42" y="121"/>
                      <a:pt x="45" y="125"/>
                      <a:pt x="46" y="129"/>
                    </a:cubicBezTo>
                    <a:cubicBezTo>
                      <a:pt x="47" y="137"/>
                      <a:pt x="43" y="144"/>
                      <a:pt x="40" y="151"/>
                    </a:cubicBezTo>
                    <a:cubicBezTo>
                      <a:pt x="31" y="175"/>
                      <a:pt x="37" y="201"/>
                      <a:pt x="47" y="224"/>
                    </a:cubicBezTo>
                    <a:cubicBezTo>
                      <a:pt x="54" y="242"/>
                      <a:pt x="63" y="259"/>
                      <a:pt x="78" y="272"/>
                    </a:cubicBezTo>
                    <a:cubicBezTo>
                      <a:pt x="92" y="284"/>
                      <a:pt x="112" y="291"/>
                      <a:pt x="130" y="287"/>
                    </a:cubicBezTo>
                    <a:cubicBezTo>
                      <a:pt x="149" y="283"/>
                      <a:pt x="164" y="265"/>
                      <a:pt x="162" y="246"/>
                    </a:cubicBezTo>
                    <a:cubicBezTo>
                      <a:pt x="162" y="239"/>
                      <a:pt x="159" y="233"/>
                      <a:pt x="156" y="226"/>
                    </a:cubicBezTo>
                    <a:cubicBezTo>
                      <a:pt x="149" y="207"/>
                      <a:pt x="144" y="186"/>
                      <a:pt x="152" y="168"/>
                    </a:cubicBezTo>
                    <a:cubicBezTo>
                      <a:pt x="156" y="158"/>
                      <a:pt x="163" y="149"/>
                      <a:pt x="165" y="139"/>
                    </a:cubicBezTo>
                    <a:cubicBezTo>
                      <a:pt x="168" y="125"/>
                      <a:pt x="159" y="111"/>
                      <a:pt x="148" y="103"/>
                    </a:cubicBezTo>
                    <a:cubicBezTo>
                      <a:pt x="137" y="94"/>
                      <a:pt x="124" y="89"/>
                      <a:pt x="112" y="83"/>
                    </a:cubicBezTo>
                    <a:cubicBezTo>
                      <a:pt x="100" y="76"/>
                      <a:pt x="88" y="66"/>
                      <a:pt x="84" y="53"/>
                    </a:cubicBezTo>
                    <a:cubicBezTo>
                      <a:pt x="81" y="44"/>
                      <a:pt x="82" y="33"/>
                      <a:pt x="79" y="24"/>
                    </a:cubicBezTo>
                    <a:cubicBezTo>
                      <a:pt x="74" y="11"/>
                      <a:pt x="61" y="3"/>
                      <a:pt x="48" y="1"/>
                    </a:cubicBezTo>
                    <a:cubicBezTo>
                      <a:pt x="38" y="0"/>
                      <a:pt x="11" y="2"/>
                      <a:pt x="6" y="14"/>
                    </a:cubicBezTo>
                    <a:cubicBezTo>
                      <a:pt x="0" y="28"/>
                      <a:pt x="25" y="30"/>
                      <a:pt x="29" y="42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74" name="Freeform 49"/>
              <p:cNvSpPr/>
              <p:nvPr/>
            </p:nvSpPr>
            <p:spPr bwMode="auto">
              <a:xfrm>
                <a:off x="4446588" y="3232151"/>
                <a:ext cx="373063" cy="485775"/>
              </a:xfrm>
              <a:custGeom>
                <a:avLst/>
                <a:gdLst>
                  <a:gd name="T0" fmla="*/ 100 w 108"/>
                  <a:gd name="T1" fmla="*/ 111 h 141"/>
                  <a:gd name="T2" fmla="*/ 98 w 108"/>
                  <a:gd name="T3" fmla="*/ 78 h 141"/>
                  <a:gd name="T4" fmla="*/ 86 w 108"/>
                  <a:gd name="T5" fmla="*/ 70 h 141"/>
                  <a:gd name="T6" fmla="*/ 79 w 108"/>
                  <a:gd name="T7" fmla="*/ 47 h 141"/>
                  <a:gd name="T8" fmla="*/ 56 w 108"/>
                  <a:gd name="T9" fmla="*/ 11 h 141"/>
                  <a:gd name="T10" fmla="*/ 13 w 108"/>
                  <a:gd name="T11" fmla="*/ 4 h 141"/>
                  <a:gd name="T12" fmla="*/ 3 w 108"/>
                  <a:gd name="T13" fmla="*/ 9 h 141"/>
                  <a:gd name="T14" fmla="*/ 6 w 108"/>
                  <a:gd name="T15" fmla="*/ 25 h 141"/>
                  <a:gd name="T16" fmla="*/ 19 w 108"/>
                  <a:gd name="T17" fmla="*/ 35 h 141"/>
                  <a:gd name="T18" fmla="*/ 40 w 108"/>
                  <a:gd name="T19" fmla="*/ 75 h 141"/>
                  <a:gd name="T20" fmla="*/ 69 w 108"/>
                  <a:gd name="T21" fmla="*/ 122 h 141"/>
                  <a:gd name="T22" fmla="*/ 100 w 108"/>
                  <a:gd name="T23" fmla="*/ 11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8" h="141">
                    <a:moveTo>
                      <a:pt x="100" y="111"/>
                    </a:moveTo>
                    <a:cubicBezTo>
                      <a:pt x="107" y="101"/>
                      <a:pt x="108" y="86"/>
                      <a:pt x="98" y="78"/>
                    </a:cubicBezTo>
                    <a:cubicBezTo>
                      <a:pt x="94" y="75"/>
                      <a:pt x="89" y="73"/>
                      <a:pt x="86" y="70"/>
                    </a:cubicBezTo>
                    <a:cubicBezTo>
                      <a:pt x="80" y="64"/>
                      <a:pt x="80" y="55"/>
                      <a:pt x="79" y="47"/>
                    </a:cubicBezTo>
                    <a:cubicBezTo>
                      <a:pt x="77" y="32"/>
                      <a:pt x="68" y="19"/>
                      <a:pt x="56" y="11"/>
                    </a:cubicBezTo>
                    <a:cubicBezTo>
                      <a:pt x="43" y="2"/>
                      <a:pt x="27" y="0"/>
                      <a:pt x="13" y="4"/>
                    </a:cubicBezTo>
                    <a:cubicBezTo>
                      <a:pt x="9" y="5"/>
                      <a:pt x="6" y="6"/>
                      <a:pt x="3" y="9"/>
                    </a:cubicBezTo>
                    <a:cubicBezTo>
                      <a:pt x="0" y="14"/>
                      <a:pt x="2" y="20"/>
                      <a:pt x="6" y="25"/>
                    </a:cubicBezTo>
                    <a:cubicBezTo>
                      <a:pt x="10" y="29"/>
                      <a:pt x="15" y="32"/>
                      <a:pt x="19" y="35"/>
                    </a:cubicBezTo>
                    <a:cubicBezTo>
                      <a:pt x="30" y="45"/>
                      <a:pt x="34" y="61"/>
                      <a:pt x="40" y="75"/>
                    </a:cubicBezTo>
                    <a:cubicBezTo>
                      <a:pt x="47" y="92"/>
                      <a:pt x="57" y="108"/>
                      <a:pt x="69" y="122"/>
                    </a:cubicBezTo>
                    <a:cubicBezTo>
                      <a:pt x="86" y="141"/>
                      <a:pt x="90" y="128"/>
                      <a:pt x="100" y="111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75" name="Freeform 50"/>
              <p:cNvSpPr/>
              <p:nvPr/>
            </p:nvSpPr>
            <p:spPr bwMode="auto">
              <a:xfrm>
                <a:off x="4649788" y="3756026"/>
                <a:ext cx="328613" cy="349250"/>
              </a:xfrm>
              <a:custGeom>
                <a:avLst/>
                <a:gdLst>
                  <a:gd name="T0" fmla="*/ 90 w 95"/>
                  <a:gd name="T1" fmla="*/ 32 h 101"/>
                  <a:gd name="T2" fmla="*/ 93 w 95"/>
                  <a:gd name="T3" fmla="*/ 64 h 101"/>
                  <a:gd name="T4" fmla="*/ 80 w 95"/>
                  <a:gd name="T5" fmla="*/ 91 h 101"/>
                  <a:gd name="T6" fmla="*/ 69 w 95"/>
                  <a:gd name="T7" fmla="*/ 99 h 101"/>
                  <a:gd name="T8" fmla="*/ 54 w 95"/>
                  <a:gd name="T9" fmla="*/ 101 h 101"/>
                  <a:gd name="T10" fmla="*/ 9 w 95"/>
                  <a:gd name="T11" fmla="*/ 78 h 101"/>
                  <a:gd name="T12" fmla="*/ 28 w 95"/>
                  <a:gd name="T13" fmla="*/ 6 h 101"/>
                  <a:gd name="T14" fmla="*/ 90 w 95"/>
                  <a:gd name="T15" fmla="*/ 3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5" h="101">
                    <a:moveTo>
                      <a:pt x="90" y="32"/>
                    </a:moveTo>
                    <a:cubicBezTo>
                      <a:pt x="94" y="42"/>
                      <a:pt x="95" y="54"/>
                      <a:pt x="93" y="64"/>
                    </a:cubicBezTo>
                    <a:cubicBezTo>
                      <a:pt x="91" y="74"/>
                      <a:pt x="86" y="83"/>
                      <a:pt x="80" y="91"/>
                    </a:cubicBezTo>
                    <a:cubicBezTo>
                      <a:pt x="77" y="94"/>
                      <a:pt x="73" y="98"/>
                      <a:pt x="69" y="99"/>
                    </a:cubicBezTo>
                    <a:cubicBezTo>
                      <a:pt x="65" y="101"/>
                      <a:pt x="59" y="101"/>
                      <a:pt x="54" y="101"/>
                    </a:cubicBezTo>
                    <a:cubicBezTo>
                      <a:pt x="37" y="99"/>
                      <a:pt x="18" y="93"/>
                      <a:pt x="9" y="78"/>
                    </a:cubicBezTo>
                    <a:cubicBezTo>
                      <a:pt x="0" y="60"/>
                      <a:pt x="5" y="12"/>
                      <a:pt x="28" y="6"/>
                    </a:cubicBezTo>
                    <a:cubicBezTo>
                      <a:pt x="48" y="0"/>
                      <a:pt x="81" y="13"/>
                      <a:pt x="90" y="32"/>
                    </a:cubicBezTo>
                    <a:close/>
                  </a:path>
                </a:pathLst>
              </a:custGeom>
              <a:solidFill>
                <a:srgbClr val="205DA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76" name="Freeform 51"/>
              <p:cNvSpPr/>
              <p:nvPr/>
            </p:nvSpPr>
            <p:spPr bwMode="auto">
              <a:xfrm>
                <a:off x="4341813" y="2324101"/>
                <a:ext cx="963613" cy="255588"/>
              </a:xfrm>
              <a:custGeom>
                <a:avLst/>
                <a:gdLst>
                  <a:gd name="T0" fmla="*/ 279 w 279"/>
                  <a:gd name="T1" fmla="*/ 74 h 74"/>
                  <a:gd name="T2" fmla="*/ 228 w 279"/>
                  <a:gd name="T3" fmla="*/ 39 h 74"/>
                  <a:gd name="T4" fmla="*/ 200 w 279"/>
                  <a:gd name="T5" fmla="*/ 48 h 74"/>
                  <a:gd name="T6" fmla="*/ 131 w 279"/>
                  <a:gd name="T7" fmla="*/ 0 h 74"/>
                  <a:gd name="T8" fmla="*/ 64 w 279"/>
                  <a:gd name="T9" fmla="*/ 41 h 74"/>
                  <a:gd name="T10" fmla="*/ 50 w 279"/>
                  <a:gd name="T11" fmla="*/ 39 h 74"/>
                  <a:gd name="T12" fmla="*/ 0 w 279"/>
                  <a:gd name="T13" fmla="*/ 74 h 74"/>
                  <a:gd name="T14" fmla="*/ 279 w 279"/>
                  <a:gd name="T15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9" h="74">
                    <a:moveTo>
                      <a:pt x="279" y="74"/>
                    </a:moveTo>
                    <a:cubicBezTo>
                      <a:pt x="271" y="54"/>
                      <a:pt x="252" y="39"/>
                      <a:pt x="228" y="39"/>
                    </a:cubicBezTo>
                    <a:cubicBezTo>
                      <a:pt x="218" y="39"/>
                      <a:pt x="208" y="42"/>
                      <a:pt x="200" y="48"/>
                    </a:cubicBezTo>
                    <a:cubicBezTo>
                      <a:pt x="189" y="20"/>
                      <a:pt x="162" y="0"/>
                      <a:pt x="131" y="0"/>
                    </a:cubicBezTo>
                    <a:cubicBezTo>
                      <a:pt x="102" y="0"/>
                      <a:pt x="76" y="17"/>
                      <a:pt x="64" y="41"/>
                    </a:cubicBezTo>
                    <a:cubicBezTo>
                      <a:pt x="60" y="40"/>
                      <a:pt x="55" y="39"/>
                      <a:pt x="50" y="39"/>
                    </a:cubicBezTo>
                    <a:cubicBezTo>
                      <a:pt x="27" y="39"/>
                      <a:pt x="8" y="54"/>
                      <a:pt x="0" y="74"/>
                    </a:cubicBezTo>
                    <a:cubicBezTo>
                      <a:pt x="279" y="74"/>
                      <a:pt x="279" y="74"/>
                      <a:pt x="279" y="7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</p:grpSp>
      </p:grpSp>
      <p:pic>
        <p:nvPicPr>
          <p:cNvPr id="209718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042614" y="0"/>
            <a:ext cx="5264868" cy="685800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0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D71B9F-3993-4306-BFF8-A983D4BB9097}" type="slidenum">
              <a:rPr lang="en-US" smtClean="0"/>
              <a:t>6</a:t>
            </a:fld>
            <a:endParaRPr lang="en-US"/>
          </a:p>
        </p:txBody>
      </p:sp>
      <p:grpSp>
        <p:nvGrpSpPr>
          <p:cNvPr id="200" name="Group 83"/>
          <p:cNvGrpSpPr/>
          <p:nvPr/>
        </p:nvGrpSpPr>
        <p:grpSpPr>
          <a:xfrm>
            <a:off x="248276" y="1365751"/>
            <a:ext cx="4161800" cy="5030020"/>
            <a:chOff x="571500" y="1570935"/>
            <a:chExt cx="3838575" cy="4639365"/>
          </a:xfrm>
        </p:grpSpPr>
        <p:sp>
          <p:nvSpPr>
            <p:cNvPr id="1049705" name="Rectangle 82"/>
            <p:cNvSpPr/>
            <p:nvPr/>
          </p:nvSpPr>
          <p:spPr>
            <a:xfrm>
              <a:off x="3292448" y="1883344"/>
              <a:ext cx="912206" cy="3797739"/>
            </a:xfrm>
            <a:prstGeom prst="rect"/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grpSp>
          <p:nvGrpSpPr>
            <p:cNvPr id="201" name="Group 62"/>
            <p:cNvGrpSpPr/>
            <p:nvPr/>
          </p:nvGrpSpPr>
          <p:grpSpPr>
            <a:xfrm flipH="1">
              <a:off x="571500" y="1570935"/>
              <a:ext cx="3838575" cy="4639365"/>
              <a:chOff x="1804987" y="1824038"/>
              <a:chExt cx="3500439" cy="4230688"/>
            </a:xfrm>
          </p:grpSpPr>
          <p:sp>
            <p:nvSpPr>
              <p:cNvPr id="1049706" name="Freeform: Shape 60"/>
              <p:cNvSpPr/>
              <p:nvPr/>
            </p:nvSpPr>
            <p:spPr bwMode="auto">
              <a:xfrm>
                <a:off x="1804987" y="1851026"/>
                <a:ext cx="400050" cy="3694113"/>
              </a:xfrm>
              <a:custGeom>
                <a:avLst/>
                <a:gdLst>
                  <a:gd name="connsiteX0" fmla="*/ 400050 w 400050"/>
                  <a:gd name="connsiteY0" fmla="*/ 0 h 3694113"/>
                  <a:gd name="connsiteX1" fmla="*/ 230907 w 400050"/>
                  <a:gd name="connsiteY1" fmla="*/ 69548 h 3694113"/>
                  <a:gd name="connsiteX2" fmla="*/ 230582 w 400050"/>
                  <a:gd name="connsiteY2" fmla="*/ 69557 h 3694113"/>
                  <a:gd name="connsiteX3" fmla="*/ 190333 w 400050"/>
                  <a:gd name="connsiteY3" fmla="*/ 113228 h 3694113"/>
                  <a:gd name="connsiteX4" fmla="*/ 159251 w 400050"/>
                  <a:gd name="connsiteY4" fmla="*/ 166052 h 3694113"/>
                  <a:gd name="connsiteX5" fmla="*/ 158428 w 400050"/>
                  <a:gd name="connsiteY5" fmla="*/ 166098 h 3694113"/>
                  <a:gd name="connsiteX6" fmla="*/ 134161 w 400050"/>
                  <a:gd name="connsiteY6" fmla="*/ 241203 h 3694113"/>
                  <a:gd name="connsiteX7" fmla="*/ 127787 w 400050"/>
                  <a:gd name="connsiteY7" fmla="*/ 323880 h 3694113"/>
                  <a:gd name="connsiteX8" fmla="*/ 128588 w 400050"/>
                  <a:gd name="connsiteY8" fmla="*/ 323850 h 3694113"/>
                  <a:gd name="connsiteX9" fmla="*/ 211138 w 400050"/>
                  <a:gd name="connsiteY9" fmla="*/ 3689351 h 3694113"/>
                  <a:gd name="connsiteX10" fmla="*/ 82550 w 400050"/>
                  <a:gd name="connsiteY10" fmla="*/ 3694113 h 3694113"/>
                  <a:gd name="connsiteX11" fmla="*/ 0 w 400050"/>
                  <a:gd name="connsiteY11" fmla="*/ 328613 h 3694113"/>
                  <a:gd name="connsiteX12" fmla="*/ 0 w 400050"/>
                  <a:gd name="connsiteY12" fmla="*/ 328613 h 3694113"/>
                  <a:gd name="connsiteX13" fmla="*/ 0 w 400050"/>
                  <a:gd name="connsiteY13" fmla="*/ 328613 h 3694113"/>
                  <a:gd name="connsiteX14" fmla="*/ 0 w 400050"/>
                  <a:gd name="connsiteY14" fmla="*/ 328613 h 3694113"/>
                  <a:gd name="connsiteX15" fmla="*/ 0 w 400050"/>
                  <a:gd name="connsiteY15" fmla="*/ 328613 h 3694113"/>
                  <a:gd name="connsiteX16" fmla="*/ 8196 w 400050"/>
                  <a:gd name="connsiteY16" fmla="*/ 246422 h 3694113"/>
                  <a:gd name="connsiteX17" fmla="*/ 34511 w 400050"/>
                  <a:gd name="connsiteY17" fmla="*/ 172058 h 3694113"/>
                  <a:gd name="connsiteX18" fmla="*/ 35506 w 400050"/>
                  <a:gd name="connsiteY18" fmla="*/ 172002 h 3694113"/>
                  <a:gd name="connsiteX19" fmla="*/ 65575 w 400050"/>
                  <a:gd name="connsiteY19" fmla="*/ 118467 h 3694113"/>
                  <a:gd name="connsiteX20" fmla="*/ 103995 w 400050"/>
                  <a:gd name="connsiteY20" fmla="*/ 71755 h 3694113"/>
                  <a:gd name="connsiteX21" fmla="*/ 105298 w 400050"/>
                  <a:gd name="connsiteY21" fmla="*/ 71719 h 3694113"/>
                  <a:gd name="connsiteX22" fmla="*/ 182581 w 400050"/>
                  <a:gd name="connsiteY22" fmla="*/ 23907 h 3694113"/>
                  <a:gd name="connsiteX23" fmla="*/ 272330 w 400050"/>
                  <a:gd name="connsiteY23" fmla="*/ 3477 h 3694113"/>
                  <a:gd name="connsiteX24" fmla="*/ 400050 w 400050"/>
                  <a:gd name="connsiteY24" fmla="*/ 0 h 3694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00050" h="3694113">
                    <a:moveTo>
                      <a:pt x="400050" y="0"/>
                    </a:moveTo>
                    <a:cubicBezTo>
                      <a:pt x="334464" y="3477"/>
                      <a:pt x="275782" y="27819"/>
                      <a:pt x="230907" y="69548"/>
                    </a:cubicBezTo>
                    <a:lnTo>
                      <a:pt x="230582" y="69557"/>
                    </a:lnTo>
                    <a:lnTo>
                      <a:pt x="190333" y="113228"/>
                    </a:lnTo>
                    <a:cubicBezTo>
                      <a:pt x="178246" y="129381"/>
                      <a:pt x="167885" y="146843"/>
                      <a:pt x="159251" y="166052"/>
                    </a:cubicBezTo>
                    <a:lnTo>
                      <a:pt x="158428" y="166098"/>
                    </a:lnTo>
                    <a:lnTo>
                      <a:pt x="134161" y="241203"/>
                    </a:lnTo>
                    <a:lnTo>
                      <a:pt x="127787" y="323880"/>
                    </a:lnTo>
                    <a:lnTo>
                      <a:pt x="128588" y="323850"/>
                    </a:lnTo>
                    <a:lnTo>
                      <a:pt x="211138" y="3689351"/>
                    </a:lnTo>
                    <a:lnTo>
                      <a:pt x="82550" y="3694113"/>
                    </a:lnTo>
                    <a:lnTo>
                      <a:pt x="0" y="328613"/>
                    </a:lnTo>
                    <a:lnTo>
                      <a:pt x="0" y="328613"/>
                    </a:lnTo>
                    <a:lnTo>
                      <a:pt x="0" y="328613"/>
                    </a:lnTo>
                    <a:lnTo>
                      <a:pt x="0" y="328613"/>
                    </a:lnTo>
                    <a:lnTo>
                      <a:pt x="0" y="328613"/>
                    </a:lnTo>
                    <a:lnTo>
                      <a:pt x="8196" y="246422"/>
                    </a:lnTo>
                    <a:cubicBezTo>
                      <a:pt x="13804" y="219894"/>
                      <a:pt x="22432" y="194672"/>
                      <a:pt x="34511" y="172058"/>
                    </a:cubicBezTo>
                    <a:lnTo>
                      <a:pt x="35506" y="172002"/>
                    </a:lnTo>
                    <a:lnTo>
                      <a:pt x="65575" y="118467"/>
                    </a:lnTo>
                    <a:cubicBezTo>
                      <a:pt x="77230" y="101441"/>
                      <a:pt x="90181" y="85725"/>
                      <a:pt x="103995" y="71755"/>
                    </a:cubicBezTo>
                    <a:lnTo>
                      <a:pt x="105298" y="71719"/>
                    </a:lnTo>
                    <a:lnTo>
                      <a:pt x="182581" y="23907"/>
                    </a:lnTo>
                    <a:cubicBezTo>
                      <a:pt x="211059" y="12171"/>
                      <a:pt x="241263" y="5216"/>
                      <a:pt x="272330" y="3477"/>
                    </a:cubicBezTo>
                    <a:cubicBezTo>
                      <a:pt x="400050" y="0"/>
                      <a:pt x="400050" y="0"/>
                      <a:pt x="400050" y="0"/>
                    </a:cubicBezTo>
                    <a:close/>
                  </a:path>
                </a:pathLst>
              </a:custGeom>
              <a:solidFill>
                <a:srgbClr val="35328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  <a:noAutofit/>
              </a:bodyPr>
              <a:p>
                <a:endParaRPr lang="en-US"/>
              </a:p>
            </p:txBody>
          </p:sp>
          <p:sp>
            <p:nvSpPr>
              <p:cNvPr id="1049707" name="Freeform 17"/>
              <p:cNvSpPr/>
              <p:nvPr/>
            </p:nvSpPr>
            <p:spPr bwMode="auto">
              <a:xfrm>
                <a:off x="1887538" y="5540376"/>
                <a:ext cx="414338" cy="317500"/>
              </a:xfrm>
              <a:custGeom>
                <a:avLst/>
                <a:gdLst>
                  <a:gd name="T0" fmla="*/ 120 w 120"/>
                  <a:gd name="T1" fmla="*/ 90 h 92"/>
                  <a:gd name="T2" fmla="*/ 84 w 120"/>
                  <a:gd name="T3" fmla="*/ 91 h 92"/>
                  <a:gd name="T4" fmla="*/ 0 w 120"/>
                  <a:gd name="T5" fmla="*/ 1 h 92"/>
                  <a:gd name="T6" fmla="*/ 37 w 120"/>
                  <a:gd name="T7" fmla="*/ 0 h 92"/>
                  <a:gd name="T8" fmla="*/ 120 w 120"/>
                  <a:gd name="T9" fmla="*/ 9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92">
                    <a:moveTo>
                      <a:pt x="120" y="90"/>
                    </a:moveTo>
                    <a:cubicBezTo>
                      <a:pt x="84" y="91"/>
                      <a:pt x="84" y="91"/>
                      <a:pt x="84" y="91"/>
                    </a:cubicBezTo>
                    <a:cubicBezTo>
                      <a:pt x="39" y="92"/>
                      <a:pt x="2" y="52"/>
                      <a:pt x="0" y="1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8" y="51"/>
                      <a:pt x="76" y="91"/>
                      <a:pt x="120" y="90"/>
                    </a:cubicBezTo>
                  </a:path>
                </a:pathLst>
              </a:custGeom>
              <a:solidFill>
                <a:srgbClr val="32399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08" name="Freeform 18"/>
              <p:cNvSpPr/>
              <p:nvPr/>
            </p:nvSpPr>
            <p:spPr bwMode="auto">
              <a:xfrm>
                <a:off x="2892425" y="2489201"/>
                <a:ext cx="538163" cy="120650"/>
              </a:xfrm>
              <a:custGeom>
                <a:avLst/>
                <a:gdLst>
                  <a:gd name="T0" fmla="*/ 337 w 339"/>
                  <a:gd name="T1" fmla="*/ 0 h 76"/>
                  <a:gd name="T2" fmla="*/ 339 w 339"/>
                  <a:gd name="T3" fmla="*/ 68 h 76"/>
                  <a:gd name="T4" fmla="*/ 0 w 339"/>
                  <a:gd name="T5" fmla="*/ 76 h 76"/>
                  <a:gd name="T6" fmla="*/ 0 w 339"/>
                  <a:gd name="T7" fmla="*/ 7 h 76"/>
                  <a:gd name="T8" fmla="*/ 337 w 339"/>
                  <a:gd name="T9" fmla="*/ 0 h 76"/>
                  <a:gd name="T10" fmla="*/ 337 w 339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9" h="76">
                    <a:moveTo>
                      <a:pt x="337" y="0"/>
                    </a:moveTo>
                    <a:lnTo>
                      <a:pt x="339" y="68"/>
                    </a:lnTo>
                    <a:lnTo>
                      <a:pt x="0" y="76"/>
                    </a:lnTo>
                    <a:lnTo>
                      <a:pt x="0" y="7"/>
                    </a:lnTo>
                    <a:lnTo>
                      <a:pt x="337" y="0"/>
                    </a:lnTo>
                    <a:lnTo>
                      <a:pt x="337" y="0"/>
                    </a:lnTo>
                    <a:close/>
                  </a:path>
                </a:pathLst>
              </a:custGeom>
              <a:solidFill>
                <a:srgbClr val="92B4D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09" name="Freeform 19"/>
              <p:cNvSpPr/>
              <p:nvPr/>
            </p:nvSpPr>
            <p:spPr bwMode="auto">
              <a:xfrm>
                <a:off x="2146300" y="2459038"/>
                <a:ext cx="677863" cy="679450"/>
              </a:xfrm>
              <a:custGeom>
                <a:avLst/>
                <a:gdLst>
                  <a:gd name="T0" fmla="*/ 164 w 196"/>
                  <a:gd name="T1" fmla="*/ 0 h 197"/>
                  <a:gd name="T2" fmla="*/ 192 w 196"/>
                  <a:gd name="T3" fmla="*/ 31 h 197"/>
                  <a:gd name="T4" fmla="*/ 195 w 196"/>
                  <a:gd name="T5" fmla="*/ 162 h 197"/>
                  <a:gd name="T6" fmla="*/ 169 w 196"/>
                  <a:gd name="T7" fmla="*/ 194 h 197"/>
                  <a:gd name="T8" fmla="*/ 32 w 196"/>
                  <a:gd name="T9" fmla="*/ 197 h 197"/>
                  <a:gd name="T10" fmla="*/ 4 w 196"/>
                  <a:gd name="T11" fmla="*/ 166 h 197"/>
                  <a:gd name="T12" fmla="*/ 1 w 196"/>
                  <a:gd name="T13" fmla="*/ 35 h 197"/>
                  <a:gd name="T14" fmla="*/ 27 w 196"/>
                  <a:gd name="T15" fmla="*/ 3 h 197"/>
                  <a:gd name="T16" fmla="*/ 164 w 196"/>
                  <a:gd name="T17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197">
                    <a:moveTo>
                      <a:pt x="164" y="0"/>
                    </a:moveTo>
                    <a:cubicBezTo>
                      <a:pt x="179" y="0"/>
                      <a:pt x="192" y="14"/>
                      <a:pt x="192" y="31"/>
                    </a:cubicBezTo>
                    <a:cubicBezTo>
                      <a:pt x="195" y="162"/>
                      <a:pt x="195" y="162"/>
                      <a:pt x="195" y="162"/>
                    </a:cubicBezTo>
                    <a:cubicBezTo>
                      <a:pt x="196" y="179"/>
                      <a:pt x="184" y="193"/>
                      <a:pt x="169" y="194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17" y="197"/>
                      <a:pt x="4" y="183"/>
                      <a:pt x="4" y="166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18"/>
                      <a:pt x="12" y="4"/>
                      <a:pt x="27" y="3"/>
                    </a:cubicBezTo>
                    <a:cubicBezTo>
                      <a:pt x="164" y="0"/>
                      <a:pt x="164" y="0"/>
                      <a:pt x="164" y="0"/>
                    </a:cubicBezTo>
                    <a:close/>
                  </a:path>
                </a:pathLst>
              </a:custGeom>
              <a:solidFill>
                <a:srgbClr val="F5928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10" name="Freeform 20"/>
              <p:cNvSpPr>
                <a:spLocks noEditPoints="1"/>
              </p:cNvSpPr>
              <p:nvPr/>
            </p:nvSpPr>
            <p:spPr bwMode="auto">
              <a:xfrm>
                <a:off x="2046288" y="2286001"/>
                <a:ext cx="1571625" cy="3054350"/>
              </a:xfrm>
              <a:custGeom>
                <a:avLst/>
                <a:gdLst>
                  <a:gd name="T0" fmla="*/ 245 w 455"/>
                  <a:gd name="T1" fmla="*/ 62 h 885"/>
                  <a:gd name="T2" fmla="*/ 245 w 455"/>
                  <a:gd name="T3" fmla="*/ 94 h 885"/>
                  <a:gd name="T4" fmla="*/ 401 w 455"/>
                  <a:gd name="T5" fmla="*/ 90 h 885"/>
                  <a:gd name="T6" fmla="*/ 400 w 455"/>
                  <a:gd name="T7" fmla="*/ 59 h 885"/>
                  <a:gd name="T8" fmla="*/ 245 w 455"/>
                  <a:gd name="T9" fmla="*/ 62 h 885"/>
                  <a:gd name="T10" fmla="*/ 246 w 455"/>
                  <a:gd name="T11" fmla="*/ 120 h 885"/>
                  <a:gd name="T12" fmla="*/ 247 w 455"/>
                  <a:gd name="T13" fmla="*/ 151 h 885"/>
                  <a:gd name="T14" fmla="*/ 402 w 455"/>
                  <a:gd name="T15" fmla="*/ 148 h 885"/>
                  <a:gd name="T16" fmla="*/ 402 w 455"/>
                  <a:gd name="T17" fmla="*/ 116 h 885"/>
                  <a:gd name="T18" fmla="*/ 246 w 455"/>
                  <a:gd name="T19" fmla="*/ 120 h 885"/>
                  <a:gd name="T20" fmla="*/ 421 w 455"/>
                  <a:gd name="T21" fmla="*/ 341 h 885"/>
                  <a:gd name="T22" fmla="*/ 421 w 455"/>
                  <a:gd name="T23" fmla="*/ 309 h 885"/>
                  <a:gd name="T24" fmla="*/ 35 w 455"/>
                  <a:gd name="T25" fmla="*/ 318 h 885"/>
                  <a:gd name="T26" fmla="*/ 36 w 455"/>
                  <a:gd name="T27" fmla="*/ 349 h 885"/>
                  <a:gd name="T28" fmla="*/ 421 w 455"/>
                  <a:gd name="T29" fmla="*/ 341 h 885"/>
                  <a:gd name="T30" fmla="*/ 423 w 455"/>
                  <a:gd name="T31" fmla="*/ 398 h 885"/>
                  <a:gd name="T32" fmla="*/ 422 w 455"/>
                  <a:gd name="T33" fmla="*/ 367 h 885"/>
                  <a:gd name="T34" fmla="*/ 37 w 455"/>
                  <a:gd name="T35" fmla="*/ 376 h 885"/>
                  <a:gd name="T36" fmla="*/ 38 w 455"/>
                  <a:gd name="T37" fmla="*/ 407 h 885"/>
                  <a:gd name="T38" fmla="*/ 423 w 455"/>
                  <a:gd name="T39" fmla="*/ 398 h 885"/>
                  <a:gd name="T40" fmla="*/ 30 w 455"/>
                  <a:gd name="T41" fmla="*/ 85 h 885"/>
                  <a:gd name="T42" fmla="*/ 33 w 455"/>
                  <a:gd name="T43" fmla="*/ 216 h 885"/>
                  <a:gd name="T44" fmla="*/ 61 w 455"/>
                  <a:gd name="T45" fmla="*/ 247 h 885"/>
                  <a:gd name="T46" fmla="*/ 198 w 455"/>
                  <a:gd name="T47" fmla="*/ 244 h 885"/>
                  <a:gd name="T48" fmla="*/ 224 w 455"/>
                  <a:gd name="T49" fmla="*/ 212 h 885"/>
                  <a:gd name="T50" fmla="*/ 221 w 455"/>
                  <a:gd name="T51" fmla="*/ 81 h 885"/>
                  <a:gd name="T52" fmla="*/ 193 w 455"/>
                  <a:gd name="T53" fmla="*/ 50 h 885"/>
                  <a:gd name="T54" fmla="*/ 56 w 455"/>
                  <a:gd name="T55" fmla="*/ 53 h 885"/>
                  <a:gd name="T56" fmla="*/ 30 w 455"/>
                  <a:gd name="T57" fmla="*/ 85 h 885"/>
                  <a:gd name="T58" fmla="*/ 427 w 455"/>
                  <a:gd name="T59" fmla="*/ 791 h 885"/>
                  <a:gd name="T60" fmla="*/ 419 w 455"/>
                  <a:gd name="T61" fmla="*/ 445 h 885"/>
                  <a:gd name="T62" fmla="*/ 39 w 455"/>
                  <a:gd name="T63" fmla="*/ 454 h 885"/>
                  <a:gd name="T64" fmla="*/ 47 w 455"/>
                  <a:gd name="T65" fmla="*/ 800 h 885"/>
                  <a:gd name="T66" fmla="*/ 427 w 455"/>
                  <a:gd name="T67" fmla="*/ 791 h 885"/>
                  <a:gd name="T68" fmla="*/ 433 w 455"/>
                  <a:gd name="T69" fmla="*/ 0 h 885"/>
                  <a:gd name="T70" fmla="*/ 455 w 455"/>
                  <a:gd name="T71" fmla="*/ 875 h 885"/>
                  <a:gd name="T72" fmla="*/ 21 w 455"/>
                  <a:gd name="T73" fmla="*/ 885 h 885"/>
                  <a:gd name="T74" fmla="*/ 0 w 455"/>
                  <a:gd name="T75" fmla="*/ 10 h 885"/>
                  <a:gd name="T76" fmla="*/ 433 w 455"/>
                  <a:gd name="T77" fmla="*/ 0 h 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55" h="885">
                    <a:moveTo>
                      <a:pt x="245" y="62"/>
                    </a:moveTo>
                    <a:cubicBezTo>
                      <a:pt x="245" y="94"/>
                      <a:pt x="245" y="94"/>
                      <a:pt x="245" y="94"/>
                    </a:cubicBezTo>
                    <a:cubicBezTo>
                      <a:pt x="401" y="90"/>
                      <a:pt x="401" y="90"/>
                      <a:pt x="401" y="90"/>
                    </a:cubicBezTo>
                    <a:cubicBezTo>
                      <a:pt x="400" y="59"/>
                      <a:pt x="400" y="59"/>
                      <a:pt x="400" y="59"/>
                    </a:cubicBezTo>
                    <a:cubicBezTo>
                      <a:pt x="245" y="62"/>
                      <a:pt x="245" y="62"/>
                      <a:pt x="245" y="62"/>
                    </a:cubicBezTo>
                    <a:moveTo>
                      <a:pt x="246" y="120"/>
                    </a:moveTo>
                    <a:cubicBezTo>
                      <a:pt x="247" y="151"/>
                      <a:pt x="247" y="151"/>
                      <a:pt x="247" y="151"/>
                    </a:cubicBezTo>
                    <a:cubicBezTo>
                      <a:pt x="402" y="148"/>
                      <a:pt x="402" y="148"/>
                      <a:pt x="402" y="148"/>
                    </a:cubicBezTo>
                    <a:cubicBezTo>
                      <a:pt x="402" y="116"/>
                      <a:pt x="402" y="116"/>
                      <a:pt x="402" y="116"/>
                    </a:cubicBezTo>
                    <a:cubicBezTo>
                      <a:pt x="246" y="120"/>
                      <a:pt x="246" y="120"/>
                      <a:pt x="246" y="120"/>
                    </a:cubicBezTo>
                    <a:moveTo>
                      <a:pt x="421" y="341"/>
                    </a:moveTo>
                    <a:cubicBezTo>
                      <a:pt x="421" y="309"/>
                      <a:pt x="421" y="309"/>
                      <a:pt x="421" y="309"/>
                    </a:cubicBezTo>
                    <a:cubicBezTo>
                      <a:pt x="35" y="318"/>
                      <a:pt x="35" y="318"/>
                      <a:pt x="35" y="318"/>
                    </a:cubicBezTo>
                    <a:cubicBezTo>
                      <a:pt x="36" y="349"/>
                      <a:pt x="36" y="349"/>
                      <a:pt x="36" y="349"/>
                    </a:cubicBezTo>
                    <a:cubicBezTo>
                      <a:pt x="421" y="341"/>
                      <a:pt x="421" y="341"/>
                      <a:pt x="421" y="341"/>
                    </a:cubicBezTo>
                    <a:moveTo>
                      <a:pt x="423" y="398"/>
                    </a:moveTo>
                    <a:cubicBezTo>
                      <a:pt x="422" y="367"/>
                      <a:pt x="422" y="367"/>
                      <a:pt x="422" y="367"/>
                    </a:cubicBezTo>
                    <a:cubicBezTo>
                      <a:pt x="37" y="376"/>
                      <a:pt x="37" y="376"/>
                      <a:pt x="37" y="376"/>
                    </a:cubicBezTo>
                    <a:cubicBezTo>
                      <a:pt x="38" y="407"/>
                      <a:pt x="38" y="407"/>
                      <a:pt x="38" y="407"/>
                    </a:cubicBezTo>
                    <a:cubicBezTo>
                      <a:pt x="423" y="398"/>
                      <a:pt x="423" y="398"/>
                      <a:pt x="423" y="398"/>
                    </a:cubicBezTo>
                    <a:moveTo>
                      <a:pt x="30" y="85"/>
                    </a:moveTo>
                    <a:cubicBezTo>
                      <a:pt x="33" y="216"/>
                      <a:pt x="33" y="216"/>
                      <a:pt x="33" y="216"/>
                    </a:cubicBezTo>
                    <a:cubicBezTo>
                      <a:pt x="33" y="233"/>
                      <a:pt x="46" y="247"/>
                      <a:pt x="61" y="247"/>
                    </a:cubicBezTo>
                    <a:cubicBezTo>
                      <a:pt x="198" y="244"/>
                      <a:pt x="198" y="244"/>
                      <a:pt x="198" y="244"/>
                    </a:cubicBezTo>
                    <a:cubicBezTo>
                      <a:pt x="213" y="243"/>
                      <a:pt x="225" y="229"/>
                      <a:pt x="224" y="212"/>
                    </a:cubicBezTo>
                    <a:cubicBezTo>
                      <a:pt x="221" y="81"/>
                      <a:pt x="221" y="81"/>
                      <a:pt x="221" y="81"/>
                    </a:cubicBezTo>
                    <a:cubicBezTo>
                      <a:pt x="221" y="64"/>
                      <a:pt x="208" y="50"/>
                      <a:pt x="193" y="50"/>
                    </a:cubicBezTo>
                    <a:cubicBezTo>
                      <a:pt x="56" y="53"/>
                      <a:pt x="56" y="53"/>
                      <a:pt x="56" y="53"/>
                    </a:cubicBezTo>
                    <a:cubicBezTo>
                      <a:pt x="41" y="54"/>
                      <a:pt x="29" y="68"/>
                      <a:pt x="30" y="85"/>
                    </a:cubicBezTo>
                    <a:moveTo>
                      <a:pt x="427" y="791"/>
                    </a:moveTo>
                    <a:cubicBezTo>
                      <a:pt x="419" y="445"/>
                      <a:pt x="419" y="445"/>
                      <a:pt x="419" y="445"/>
                    </a:cubicBezTo>
                    <a:cubicBezTo>
                      <a:pt x="39" y="454"/>
                      <a:pt x="39" y="454"/>
                      <a:pt x="39" y="454"/>
                    </a:cubicBezTo>
                    <a:cubicBezTo>
                      <a:pt x="47" y="800"/>
                      <a:pt x="47" y="800"/>
                      <a:pt x="47" y="800"/>
                    </a:cubicBezTo>
                    <a:cubicBezTo>
                      <a:pt x="427" y="791"/>
                      <a:pt x="427" y="791"/>
                      <a:pt x="427" y="791"/>
                    </a:cubicBezTo>
                    <a:moveTo>
                      <a:pt x="433" y="0"/>
                    </a:moveTo>
                    <a:cubicBezTo>
                      <a:pt x="455" y="875"/>
                      <a:pt x="455" y="875"/>
                      <a:pt x="455" y="875"/>
                    </a:cubicBezTo>
                    <a:cubicBezTo>
                      <a:pt x="21" y="885"/>
                      <a:pt x="21" y="885"/>
                      <a:pt x="21" y="88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433" y="0"/>
                      <a:pt x="433" y="0"/>
                      <a:pt x="4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11" name="Freeform 21"/>
              <p:cNvSpPr/>
              <p:nvPr/>
            </p:nvSpPr>
            <p:spPr bwMode="auto">
              <a:xfrm>
                <a:off x="2895600" y="2686051"/>
                <a:ext cx="539750" cy="120650"/>
              </a:xfrm>
              <a:custGeom>
                <a:avLst/>
                <a:gdLst>
                  <a:gd name="T0" fmla="*/ 340 w 340"/>
                  <a:gd name="T1" fmla="*/ 0 h 76"/>
                  <a:gd name="T2" fmla="*/ 340 w 340"/>
                  <a:gd name="T3" fmla="*/ 70 h 76"/>
                  <a:gd name="T4" fmla="*/ 2 w 340"/>
                  <a:gd name="T5" fmla="*/ 76 h 76"/>
                  <a:gd name="T6" fmla="*/ 0 w 340"/>
                  <a:gd name="T7" fmla="*/ 9 h 76"/>
                  <a:gd name="T8" fmla="*/ 340 w 340"/>
                  <a:gd name="T9" fmla="*/ 0 h 76"/>
                  <a:gd name="T10" fmla="*/ 340 w 340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0" h="76">
                    <a:moveTo>
                      <a:pt x="340" y="0"/>
                    </a:moveTo>
                    <a:lnTo>
                      <a:pt x="340" y="70"/>
                    </a:lnTo>
                    <a:lnTo>
                      <a:pt x="2" y="76"/>
                    </a:lnTo>
                    <a:lnTo>
                      <a:pt x="0" y="9"/>
                    </a:lnTo>
                    <a:lnTo>
                      <a:pt x="340" y="0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92B4D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12" name="Freeform 22"/>
              <p:cNvSpPr/>
              <p:nvPr/>
            </p:nvSpPr>
            <p:spPr bwMode="auto">
              <a:xfrm>
                <a:off x="2833688" y="1947863"/>
                <a:ext cx="52388" cy="55563"/>
              </a:xfrm>
              <a:custGeom>
                <a:avLst/>
                <a:gdLst>
                  <a:gd name="T0" fmla="*/ 7 w 15"/>
                  <a:gd name="T1" fmla="*/ 0 h 16"/>
                  <a:gd name="T2" fmla="*/ 15 w 15"/>
                  <a:gd name="T3" fmla="*/ 8 h 16"/>
                  <a:gd name="T4" fmla="*/ 8 w 15"/>
                  <a:gd name="T5" fmla="*/ 16 h 16"/>
                  <a:gd name="T6" fmla="*/ 0 w 15"/>
                  <a:gd name="T7" fmla="*/ 8 h 16"/>
                  <a:gd name="T8" fmla="*/ 7 w 15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7" y="0"/>
                    </a:moveTo>
                    <a:cubicBezTo>
                      <a:pt x="11" y="0"/>
                      <a:pt x="15" y="3"/>
                      <a:pt x="15" y="8"/>
                    </a:cubicBezTo>
                    <a:cubicBezTo>
                      <a:pt x="15" y="12"/>
                      <a:pt x="12" y="16"/>
                      <a:pt x="8" y="16"/>
                    </a:cubicBezTo>
                    <a:cubicBezTo>
                      <a:pt x="4" y="16"/>
                      <a:pt x="1" y="13"/>
                      <a:pt x="0" y="8"/>
                    </a:cubicBezTo>
                    <a:cubicBezTo>
                      <a:pt x="0" y="4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32399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13" name="Freeform 23"/>
              <p:cNvSpPr/>
              <p:nvPr/>
            </p:nvSpPr>
            <p:spPr bwMode="auto">
              <a:xfrm>
                <a:off x="2713038" y="2082801"/>
                <a:ext cx="300038" cy="41275"/>
              </a:xfrm>
              <a:custGeom>
                <a:avLst/>
                <a:gdLst>
                  <a:gd name="T0" fmla="*/ 82 w 87"/>
                  <a:gd name="T1" fmla="*/ 0 h 12"/>
                  <a:gd name="T2" fmla="*/ 87 w 87"/>
                  <a:gd name="T3" fmla="*/ 5 h 12"/>
                  <a:gd name="T4" fmla="*/ 83 w 87"/>
                  <a:gd name="T5" fmla="*/ 10 h 12"/>
                  <a:gd name="T6" fmla="*/ 5 w 87"/>
                  <a:gd name="T7" fmla="*/ 12 h 12"/>
                  <a:gd name="T8" fmla="*/ 0 w 87"/>
                  <a:gd name="T9" fmla="*/ 7 h 12"/>
                  <a:gd name="T10" fmla="*/ 5 w 87"/>
                  <a:gd name="T11" fmla="*/ 1 h 12"/>
                  <a:gd name="T12" fmla="*/ 82 w 87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" h="12">
                    <a:moveTo>
                      <a:pt x="82" y="0"/>
                    </a:moveTo>
                    <a:cubicBezTo>
                      <a:pt x="85" y="0"/>
                      <a:pt x="87" y="2"/>
                      <a:pt x="87" y="5"/>
                    </a:cubicBezTo>
                    <a:cubicBezTo>
                      <a:pt x="87" y="7"/>
                      <a:pt x="85" y="10"/>
                      <a:pt x="83" y="1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12"/>
                      <a:pt x="0" y="9"/>
                      <a:pt x="0" y="7"/>
                    </a:cubicBezTo>
                    <a:cubicBezTo>
                      <a:pt x="0" y="4"/>
                      <a:pt x="2" y="1"/>
                      <a:pt x="5" y="1"/>
                    </a:cubicBezTo>
                    <a:cubicBezTo>
                      <a:pt x="82" y="0"/>
                      <a:pt x="82" y="0"/>
                      <a:pt x="82" y="0"/>
                    </a:cubicBezTo>
                    <a:close/>
                  </a:path>
                </a:pathLst>
              </a:custGeom>
              <a:solidFill>
                <a:srgbClr val="32399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14" name="Freeform 24"/>
              <p:cNvSpPr/>
              <p:nvPr/>
            </p:nvSpPr>
            <p:spPr bwMode="auto">
              <a:xfrm>
                <a:off x="2765425" y="5410201"/>
                <a:ext cx="250825" cy="285750"/>
              </a:xfrm>
              <a:custGeom>
                <a:avLst/>
                <a:gdLst>
                  <a:gd name="T0" fmla="*/ 36 w 73"/>
                  <a:gd name="T1" fmla="*/ 1 h 83"/>
                  <a:gd name="T2" fmla="*/ 73 w 73"/>
                  <a:gd name="T3" fmla="*/ 41 h 83"/>
                  <a:gd name="T4" fmla="*/ 38 w 73"/>
                  <a:gd name="T5" fmla="*/ 83 h 83"/>
                  <a:gd name="T6" fmla="*/ 0 w 73"/>
                  <a:gd name="T7" fmla="*/ 43 h 83"/>
                  <a:gd name="T8" fmla="*/ 36 w 73"/>
                  <a:gd name="T9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83">
                    <a:moveTo>
                      <a:pt x="36" y="1"/>
                    </a:moveTo>
                    <a:cubicBezTo>
                      <a:pt x="56" y="0"/>
                      <a:pt x="72" y="18"/>
                      <a:pt x="73" y="41"/>
                    </a:cubicBezTo>
                    <a:cubicBezTo>
                      <a:pt x="73" y="64"/>
                      <a:pt x="58" y="83"/>
                      <a:pt x="38" y="83"/>
                    </a:cubicBezTo>
                    <a:cubicBezTo>
                      <a:pt x="18" y="83"/>
                      <a:pt x="1" y="65"/>
                      <a:pt x="0" y="43"/>
                    </a:cubicBezTo>
                    <a:cubicBezTo>
                      <a:pt x="0" y="20"/>
                      <a:pt x="16" y="1"/>
                      <a:pt x="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15" name="Freeform 25"/>
              <p:cNvSpPr/>
              <p:nvPr/>
            </p:nvSpPr>
            <p:spPr bwMode="auto">
              <a:xfrm>
                <a:off x="2565400" y="2071688"/>
                <a:ext cx="58738" cy="69850"/>
              </a:xfrm>
              <a:custGeom>
                <a:avLst/>
                <a:gdLst>
                  <a:gd name="T0" fmla="*/ 8 w 17"/>
                  <a:gd name="T1" fmla="*/ 0 h 20"/>
                  <a:gd name="T2" fmla="*/ 17 w 17"/>
                  <a:gd name="T3" fmla="*/ 10 h 20"/>
                  <a:gd name="T4" fmla="*/ 8 w 17"/>
                  <a:gd name="T5" fmla="*/ 20 h 20"/>
                  <a:gd name="T6" fmla="*/ 0 w 17"/>
                  <a:gd name="T7" fmla="*/ 10 h 20"/>
                  <a:gd name="T8" fmla="*/ 8 w 17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0">
                    <a:moveTo>
                      <a:pt x="8" y="0"/>
                    </a:moveTo>
                    <a:cubicBezTo>
                      <a:pt x="13" y="0"/>
                      <a:pt x="16" y="5"/>
                      <a:pt x="17" y="10"/>
                    </a:cubicBezTo>
                    <a:cubicBezTo>
                      <a:pt x="17" y="15"/>
                      <a:pt x="13" y="19"/>
                      <a:pt x="8" y="20"/>
                    </a:cubicBezTo>
                    <a:cubicBezTo>
                      <a:pt x="4" y="20"/>
                      <a:pt x="0" y="15"/>
                      <a:pt x="0" y="10"/>
                    </a:cubicBezTo>
                    <a:cubicBezTo>
                      <a:pt x="0" y="5"/>
                      <a:pt x="3" y="1"/>
                      <a:pt x="8" y="0"/>
                    </a:cubicBezTo>
                    <a:close/>
                  </a:path>
                </a:pathLst>
              </a:custGeom>
              <a:solidFill>
                <a:srgbClr val="32399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16" name="Freeform 26"/>
              <p:cNvSpPr/>
              <p:nvPr/>
            </p:nvSpPr>
            <p:spPr bwMode="auto">
              <a:xfrm>
                <a:off x="2181225" y="3822701"/>
                <a:ext cx="1339850" cy="1223963"/>
              </a:xfrm>
              <a:custGeom>
                <a:avLst/>
                <a:gdLst>
                  <a:gd name="T0" fmla="*/ 827 w 844"/>
                  <a:gd name="T1" fmla="*/ 0 h 771"/>
                  <a:gd name="T2" fmla="*/ 844 w 844"/>
                  <a:gd name="T3" fmla="*/ 752 h 771"/>
                  <a:gd name="T4" fmla="*/ 18 w 844"/>
                  <a:gd name="T5" fmla="*/ 771 h 771"/>
                  <a:gd name="T6" fmla="*/ 0 w 844"/>
                  <a:gd name="T7" fmla="*/ 19 h 771"/>
                  <a:gd name="T8" fmla="*/ 827 w 844"/>
                  <a:gd name="T9" fmla="*/ 0 h 771"/>
                  <a:gd name="T10" fmla="*/ 827 w 844"/>
                  <a:gd name="T11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4" h="771">
                    <a:moveTo>
                      <a:pt x="827" y="0"/>
                    </a:moveTo>
                    <a:lnTo>
                      <a:pt x="844" y="752"/>
                    </a:lnTo>
                    <a:lnTo>
                      <a:pt x="18" y="771"/>
                    </a:lnTo>
                    <a:lnTo>
                      <a:pt x="0" y="19"/>
                    </a:lnTo>
                    <a:lnTo>
                      <a:pt x="827" y="0"/>
                    </a:lnTo>
                    <a:lnTo>
                      <a:pt x="827" y="0"/>
                    </a:lnTo>
                    <a:close/>
                  </a:path>
                </a:pathLst>
              </a:custGeom>
              <a:solidFill>
                <a:srgbClr val="92B4D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17" name="Freeform 27"/>
              <p:cNvSpPr>
                <a:spLocks noEditPoints="1"/>
              </p:cNvSpPr>
              <p:nvPr/>
            </p:nvSpPr>
            <p:spPr bwMode="auto">
              <a:xfrm>
                <a:off x="1928813" y="1824038"/>
                <a:ext cx="1806575" cy="4030663"/>
              </a:xfrm>
              <a:custGeom>
                <a:avLst/>
                <a:gdLst>
                  <a:gd name="T0" fmla="*/ 269 w 523"/>
                  <a:gd name="T1" fmla="*/ 36 h 1168"/>
                  <a:gd name="T2" fmla="*/ 262 w 523"/>
                  <a:gd name="T3" fmla="*/ 44 h 1168"/>
                  <a:gd name="T4" fmla="*/ 270 w 523"/>
                  <a:gd name="T5" fmla="*/ 52 h 1168"/>
                  <a:gd name="T6" fmla="*/ 277 w 523"/>
                  <a:gd name="T7" fmla="*/ 44 h 1168"/>
                  <a:gd name="T8" fmla="*/ 269 w 523"/>
                  <a:gd name="T9" fmla="*/ 36 h 1168"/>
                  <a:gd name="T10" fmla="*/ 192 w 523"/>
                  <a:gd name="T11" fmla="*/ 72 h 1168"/>
                  <a:gd name="T12" fmla="*/ 184 w 523"/>
                  <a:gd name="T13" fmla="*/ 82 h 1168"/>
                  <a:gd name="T14" fmla="*/ 192 w 523"/>
                  <a:gd name="T15" fmla="*/ 92 h 1168"/>
                  <a:gd name="T16" fmla="*/ 201 w 523"/>
                  <a:gd name="T17" fmla="*/ 82 h 1168"/>
                  <a:gd name="T18" fmla="*/ 192 w 523"/>
                  <a:gd name="T19" fmla="*/ 72 h 1168"/>
                  <a:gd name="T20" fmla="*/ 232 w 523"/>
                  <a:gd name="T21" fmla="*/ 76 h 1168"/>
                  <a:gd name="T22" fmla="*/ 227 w 523"/>
                  <a:gd name="T23" fmla="*/ 82 h 1168"/>
                  <a:gd name="T24" fmla="*/ 232 w 523"/>
                  <a:gd name="T25" fmla="*/ 87 h 1168"/>
                  <a:gd name="T26" fmla="*/ 310 w 523"/>
                  <a:gd name="T27" fmla="*/ 85 h 1168"/>
                  <a:gd name="T28" fmla="*/ 314 w 523"/>
                  <a:gd name="T29" fmla="*/ 80 h 1168"/>
                  <a:gd name="T30" fmla="*/ 309 w 523"/>
                  <a:gd name="T31" fmla="*/ 75 h 1168"/>
                  <a:gd name="T32" fmla="*/ 232 w 523"/>
                  <a:gd name="T33" fmla="*/ 76 h 1168"/>
                  <a:gd name="T34" fmla="*/ 280 w 523"/>
                  <a:gd name="T35" fmla="*/ 1125 h 1168"/>
                  <a:gd name="T36" fmla="*/ 318 w 523"/>
                  <a:gd name="T37" fmla="*/ 1080 h 1168"/>
                  <a:gd name="T38" fmla="*/ 277 w 523"/>
                  <a:gd name="T39" fmla="*/ 1037 h 1168"/>
                  <a:gd name="T40" fmla="*/ 240 w 523"/>
                  <a:gd name="T41" fmla="*/ 1082 h 1168"/>
                  <a:gd name="T42" fmla="*/ 280 w 523"/>
                  <a:gd name="T43" fmla="*/ 1125 h 1168"/>
                  <a:gd name="T44" fmla="*/ 492 w 523"/>
                  <a:gd name="T45" fmla="*/ 1012 h 1168"/>
                  <a:gd name="T46" fmla="*/ 470 w 523"/>
                  <a:gd name="T47" fmla="*/ 131 h 1168"/>
                  <a:gd name="T48" fmla="*/ 31 w 523"/>
                  <a:gd name="T49" fmla="*/ 141 h 1168"/>
                  <a:gd name="T50" fmla="*/ 53 w 523"/>
                  <a:gd name="T51" fmla="*/ 1022 h 1168"/>
                  <a:gd name="T52" fmla="*/ 492 w 523"/>
                  <a:gd name="T53" fmla="*/ 1012 h 1168"/>
                  <a:gd name="T54" fmla="*/ 414 w 523"/>
                  <a:gd name="T55" fmla="*/ 1 h 1168"/>
                  <a:gd name="T56" fmla="*/ 498 w 523"/>
                  <a:gd name="T57" fmla="*/ 91 h 1168"/>
                  <a:gd name="T58" fmla="*/ 522 w 523"/>
                  <a:gd name="T59" fmla="*/ 1066 h 1168"/>
                  <a:gd name="T60" fmla="*/ 443 w 523"/>
                  <a:gd name="T61" fmla="*/ 1159 h 1168"/>
                  <a:gd name="T62" fmla="*/ 108 w 523"/>
                  <a:gd name="T63" fmla="*/ 1167 h 1168"/>
                  <a:gd name="T64" fmla="*/ 25 w 523"/>
                  <a:gd name="T65" fmla="*/ 1077 h 1168"/>
                  <a:gd name="T66" fmla="*/ 1 w 523"/>
                  <a:gd name="T67" fmla="*/ 102 h 1168"/>
                  <a:gd name="T68" fmla="*/ 80 w 523"/>
                  <a:gd name="T69" fmla="*/ 8 h 1168"/>
                  <a:gd name="T70" fmla="*/ 414 w 523"/>
                  <a:gd name="T71" fmla="*/ 1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23" h="1168">
                    <a:moveTo>
                      <a:pt x="269" y="36"/>
                    </a:moveTo>
                    <a:cubicBezTo>
                      <a:pt x="265" y="36"/>
                      <a:pt x="262" y="40"/>
                      <a:pt x="262" y="44"/>
                    </a:cubicBezTo>
                    <a:cubicBezTo>
                      <a:pt x="263" y="49"/>
                      <a:pt x="266" y="52"/>
                      <a:pt x="270" y="52"/>
                    </a:cubicBezTo>
                    <a:cubicBezTo>
                      <a:pt x="274" y="52"/>
                      <a:pt x="277" y="48"/>
                      <a:pt x="277" y="44"/>
                    </a:cubicBezTo>
                    <a:cubicBezTo>
                      <a:pt x="277" y="39"/>
                      <a:pt x="273" y="36"/>
                      <a:pt x="269" y="36"/>
                    </a:cubicBezTo>
                    <a:moveTo>
                      <a:pt x="192" y="72"/>
                    </a:moveTo>
                    <a:cubicBezTo>
                      <a:pt x="187" y="73"/>
                      <a:pt x="184" y="77"/>
                      <a:pt x="184" y="82"/>
                    </a:cubicBezTo>
                    <a:cubicBezTo>
                      <a:pt x="184" y="87"/>
                      <a:pt x="188" y="92"/>
                      <a:pt x="192" y="92"/>
                    </a:cubicBezTo>
                    <a:cubicBezTo>
                      <a:pt x="197" y="91"/>
                      <a:pt x="201" y="87"/>
                      <a:pt x="201" y="82"/>
                    </a:cubicBezTo>
                    <a:cubicBezTo>
                      <a:pt x="200" y="77"/>
                      <a:pt x="197" y="72"/>
                      <a:pt x="192" y="72"/>
                    </a:cubicBezTo>
                    <a:moveTo>
                      <a:pt x="232" y="76"/>
                    </a:moveTo>
                    <a:cubicBezTo>
                      <a:pt x="229" y="76"/>
                      <a:pt x="227" y="79"/>
                      <a:pt x="227" y="82"/>
                    </a:cubicBezTo>
                    <a:cubicBezTo>
                      <a:pt x="227" y="84"/>
                      <a:pt x="229" y="87"/>
                      <a:pt x="232" y="87"/>
                    </a:cubicBezTo>
                    <a:cubicBezTo>
                      <a:pt x="310" y="85"/>
                      <a:pt x="310" y="85"/>
                      <a:pt x="310" y="85"/>
                    </a:cubicBezTo>
                    <a:cubicBezTo>
                      <a:pt x="312" y="85"/>
                      <a:pt x="314" y="82"/>
                      <a:pt x="314" y="80"/>
                    </a:cubicBezTo>
                    <a:cubicBezTo>
                      <a:pt x="314" y="77"/>
                      <a:pt x="312" y="75"/>
                      <a:pt x="309" y="75"/>
                    </a:cubicBezTo>
                    <a:cubicBezTo>
                      <a:pt x="232" y="76"/>
                      <a:pt x="232" y="76"/>
                      <a:pt x="232" y="76"/>
                    </a:cubicBezTo>
                    <a:moveTo>
                      <a:pt x="280" y="1125"/>
                    </a:moveTo>
                    <a:cubicBezTo>
                      <a:pt x="301" y="1125"/>
                      <a:pt x="318" y="1104"/>
                      <a:pt x="318" y="1080"/>
                    </a:cubicBezTo>
                    <a:cubicBezTo>
                      <a:pt x="317" y="1056"/>
                      <a:pt x="299" y="1036"/>
                      <a:pt x="277" y="1037"/>
                    </a:cubicBezTo>
                    <a:cubicBezTo>
                      <a:pt x="256" y="1037"/>
                      <a:pt x="239" y="1058"/>
                      <a:pt x="240" y="1082"/>
                    </a:cubicBezTo>
                    <a:cubicBezTo>
                      <a:pt x="240" y="1106"/>
                      <a:pt x="258" y="1126"/>
                      <a:pt x="280" y="1125"/>
                    </a:cubicBezTo>
                    <a:moveTo>
                      <a:pt x="492" y="1012"/>
                    </a:moveTo>
                    <a:cubicBezTo>
                      <a:pt x="470" y="131"/>
                      <a:pt x="470" y="131"/>
                      <a:pt x="470" y="131"/>
                    </a:cubicBezTo>
                    <a:cubicBezTo>
                      <a:pt x="31" y="141"/>
                      <a:pt x="31" y="141"/>
                      <a:pt x="31" y="141"/>
                    </a:cubicBezTo>
                    <a:cubicBezTo>
                      <a:pt x="53" y="1022"/>
                      <a:pt x="53" y="1022"/>
                      <a:pt x="53" y="1022"/>
                    </a:cubicBezTo>
                    <a:cubicBezTo>
                      <a:pt x="492" y="1012"/>
                      <a:pt x="492" y="1012"/>
                      <a:pt x="492" y="1012"/>
                    </a:cubicBezTo>
                    <a:moveTo>
                      <a:pt x="414" y="1"/>
                    </a:moveTo>
                    <a:cubicBezTo>
                      <a:pt x="459" y="0"/>
                      <a:pt x="496" y="40"/>
                      <a:pt x="498" y="91"/>
                    </a:cubicBezTo>
                    <a:cubicBezTo>
                      <a:pt x="522" y="1066"/>
                      <a:pt x="522" y="1066"/>
                      <a:pt x="522" y="1066"/>
                    </a:cubicBezTo>
                    <a:cubicBezTo>
                      <a:pt x="523" y="1116"/>
                      <a:pt x="488" y="1158"/>
                      <a:pt x="443" y="1159"/>
                    </a:cubicBezTo>
                    <a:cubicBezTo>
                      <a:pt x="108" y="1167"/>
                      <a:pt x="108" y="1167"/>
                      <a:pt x="108" y="1167"/>
                    </a:cubicBezTo>
                    <a:cubicBezTo>
                      <a:pt x="64" y="1168"/>
                      <a:pt x="26" y="1128"/>
                      <a:pt x="25" y="1077"/>
                    </a:cubicBezTo>
                    <a:cubicBezTo>
                      <a:pt x="1" y="102"/>
                      <a:pt x="1" y="102"/>
                      <a:pt x="1" y="102"/>
                    </a:cubicBezTo>
                    <a:cubicBezTo>
                      <a:pt x="0" y="51"/>
                      <a:pt x="35" y="9"/>
                      <a:pt x="80" y="8"/>
                    </a:cubicBezTo>
                    <a:cubicBezTo>
                      <a:pt x="414" y="1"/>
                      <a:pt x="414" y="1"/>
                      <a:pt x="414" y="1"/>
                    </a:cubicBezTo>
                    <a:close/>
                  </a:path>
                </a:pathLst>
              </a:custGeom>
              <a:solidFill>
                <a:srgbClr val="205DA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18" name="Freeform 28"/>
              <p:cNvSpPr/>
              <p:nvPr/>
            </p:nvSpPr>
            <p:spPr bwMode="auto">
              <a:xfrm>
                <a:off x="2166938" y="3352801"/>
                <a:ext cx="1333500" cy="138113"/>
              </a:xfrm>
              <a:custGeom>
                <a:avLst/>
                <a:gdLst>
                  <a:gd name="T0" fmla="*/ 840 w 840"/>
                  <a:gd name="T1" fmla="*/ 0 h 87"/>
                  <a:gd name="T2" fmla="*/ 840 w 840"/>
                  <a:gd name="T3" fmla="*/ 69 h 87"/>
                  <a:gd name="T4" fmla="*/ 3 w 840"/>
                  <a:gd name="T5" fmla="*/ 87 h 87"/>
                  <a:gd name="T6" fmla="*/ 0 w 840"/>
                  <a:gd name="T7" fmla="*/ 19 h 87"/>
                  <a:gd name="T8" fmla="*/ 840 w 840"/>
                  <a:gd name="T9" fmla="*/ 0 h 87"/>
                  <a:gd name="T10" fmla="*/ 840 w 840"/>
                  <a:gd name="T11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0" h="87">
                    <a:moveTo>
                      <a:pt x="840" y="0"/>
                    </a:moveTo>
                    <a:lnTo>
                      <a:pt x="840" y="69"/>
                    </a:lnTo>
                    <a:lnTo>
                      <a:pt x="3" y="87"/>
                    </a:lnTo>
                    <a:lnTo>
                      <a:pt x="0" y="19"/>
                    </a:lnTo>
                    <a:lnTo>
                      <a:pt x="840" y="0"/>
                    </a:lnTo>
                    <a:lnTo>
                      <a:pt x="840" y="0"/>
                    </a:lnTo>
                    <a:close/>
                  </a:path>
                </a:pathLst>
              </a:custGeom>
              <a:solidFill>
                <a:srgbClr val="92B4D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19" name="Freeform 29"/>
              <p:cNvSpPr/>
              <p:nvPr/>
            </p:nvSpPr>
            <p:spPr bwMode="auto">
              <a:xfrm>
                <a:off x="2174875" y="3552826"/>
                <a:ext cx="1331913" cy="138113"/>
              </a:xfrm>
              <a:custGeom>
                <a:avLst/>
                <a:gdLst>
                  <a:gd name="T0" fmla="*/ 837 w 839"/>
                  <a:gd name="T1" fmla="*/ 0 h 87"/>
                  <a:gd name="T2" fmla="*/ 839 w 839"/>
                  <a:gd name="T3" fmla="*/ 67 h 87"/>
                  <a:gd name="T4" fmla="*/ 2 w 839"/>
                  <a:gd name="T5" fmla="*/ 87 h 87"/>
                  <a:gd name="T6" fmla="*/ 0 w 839"/>
                  <a:gd name="T7" fmla="*/ 20 h 87"/>
                  <a:gd name="T8" fmla="*/ 837 w 839"/>
                  <a:gd name="T9" fmla="*/ 0 h 87"/>
                  <a:gd name="T10" fmla="*/ 837 w 839"/>
                  <a:gd name="T11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9" h="87">
                    <a:moveTo>
                      <a:pt x="837" y="0"/>
                    </a:moveTo>
                    <a:lnTo>
                      <a:pt x="839" y="67"/>
                    </a:lnTo>
                    <a:lnTo>
                      <a:pt x="2" y="87"/>
                    </a:lnTo>
                    <a:lnTo>
                      <a:pt x="0" y="20"/>
                    </a:lnTo>
                    <a:lnTo>
                      <a:pt x="837" y="0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92B4D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20" name="Freeform 31"/>
              <p:cNvSpPr/>
              <p:nvPr/>
            </p:nvSpPr>
            <p:spPr bwMode="auto">
              <a:xfrm>
                <a:off x="3741738" y="3297238"/>
                <a:ext cx="855663" cy="842963"/>
              </a:xfrm>
              <a:custGeom>
                <a:avLst/>
                <a:gdLst>
                  <a:gd name="T0" fmla="*/ 248 w 248"/>
                  <a:gd name="T1" fmla="*/ 244 h 244"/>
                  <a:gd name="T2" fmla="*/ 232 w 248"/>
                  <a:gd name="T3" fmla="*/ 128 h 244"/>
                  <a:gd name="T4" fmla="*/ 99 w 248"/>
                  <a:gd name="T5" fmla="*/ 70 h 244"/>
                  <a:gd name="T6" fmla="*/ 50 w 248"/>
                  <a:gd name="T7" fmla="*/ 0 h 244"/>
                  <a:gd name="T8" fmla="*/ 0 w 248"/>
                  <a:gd name="T9" fmla="*/ 38 h 244"/>
                  <a:gd name="T10" fmla="*/ 159 w 248"/>
                  <a:gd name="T11" fmla="*/ 225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44">
                    <a:moveTo>
                      <a:pt x="248" y="244"/>
                    </a:moveTo>
                    <a:cubicBezTo>
                      <a:pt x="232" y="128"/>
                      <a:pt x="232" y="128"/>
                      <a:pt x="232" y="128"/>
                    </a:cubicBezTo>
                    <a:cubicBezTo>
                      <a:pt x="232" y="128"/>
                      <a:pt x="131" y="111"/>
                      <a:pt x="99" y="70"/>
                    </a:cubicBezTo>
                    <a:cubicBezTo>
                      <a:pt x="68" y="32"/>
                      <a:pt x="50" y="0"/>
                      <a:pt x="50" y="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54" y="174"/>
                      <a:pt x="159" y="225"/>
                    </a:cubicBezTo>
                  </a:path>
                </a:pathLst>
              </a:custGeom>
              <a:solidFill>
                <a:srgbClr val="F15F5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21" name="Freeform 32"/>
              <p:cNvSpPr/>
              <p:nvPr/>
            </p:nvSpPr>
            <p:spPr bwMode="auto">
              <a:xfrm>
                <a:off x="3244850" y="2894013"/>
                <a:ext cx="573088" cy="865188"/>
              </a:xfrm>
              <a:custGeom>
                <a:avLst/>
                <a:gdLst>
                  <a:gd name="T0" fmla="*/ 139 w 166"/>
                  <a:gd name="T1" fmla="*/ 0 h 251"/>
                  <a:gd name="T2" fmla="*/ 133 w 166"/>
                  <a:gd name="T3" fmla="*/ 0 h 251"/>
                  <a:gd name="T4" fmla="*/ 24 w 166"/>
                  <a:gd name="T5" fmla="*/ 23 h 251"/>
                  <a:gd name="T6" fmla="*/ 19 w 166"/>
                  <a:gd name="T7" fmla="*/ 25 h 251"/>
                  <a:gd name="T8" fmla="*/ 15 w 166"/>
                  <a:gd name="T9" fmla="*/ 28 h 251"/>
                  <a:gd name="T10" fmla="*/ 12 w 166"/>
                  <a:gd name="T11" fmla="*/ 32 h 251"/>
                  <a:gd name="T12" fmla="*/ 7 w 166"/>
                  <a:gd name="T13" fmla="*/ 38 h 251"/>
                  <a:gd name="T14" fmla="*/ 5 w 166"/>
                  <a:gd name="T15" fmla="*/ 42 h 251"/>
                  <a:gd name="T16" fmla="*/ 3 w 166"/>
                  <a:gd name="T17" fmla="*/ 46 h 251"/>
                  <a:gd name="T18" fmla="*/ 1 w 166"/>
                  <a:gd name="T19" fmla="*/ 53 h 251"/>
                  <a:gd name="T20" fmla="*/ 0 w 166"/>
                  <a:gd name="T21" fmla="*/ 59 h 251"/>
                  <a:gd name="T22" fmla="*/ 0 w 166"/>
                  <a:gd name="T23" fmla="*/ 65 h 251"/>
                  <a:gd name="T24" fmla="*/ 10 w 166"/>
                  <a:gd name="T25" fmla="*/ 219 h 251"/>
                  <a:gd name="T26" fmla="*/ 10 w 166"/>
                  <a:gd name="T27" fmla="*/ 222 h 251"/>
                  <a:gd name="T28" fmla="*/ 11 w 166"/>
                  <a:gd name="T29" fmla="*/ 227 h 251"/>
                  <a:gd name="T30" fmla="*/ 13 w 166"/>
                  <a:gd name="T31" fmla="*/ 231 h 251"/>
                  <a:gd name="T32" fmla="*/ 15 w 166"/>
                  <a:gd name="T33" fmla="*/ 236 h 251"/>
                  <a:gd name="T34" fmla="*/ 17 w 166"/>
                  <a:gd name="T35" fmla="*/ 239 h 251"/>
                  <a:gd name="T36" fmla="*/ 20 w 166"/>
                  <a:gd name="T37" fmla="*/ 242 h 251"/>
                  <a:gd name="T38" fmla="*/ 23 w 166"/>
                  <a:gd name="T39" fmla="*/ 244 h 251"/>
                  <a:gd name="T40" fmla="*/ 26 w 166"/>
                  <a:gd name="T41" fmla="*/ 246 h 251"/>
                  <a:gd name="T42" fmla="*/ 29 w 166"/>
                  <a:gd name="T43" fmla="*/ 248 h 251"/>
                  <a:gd name="T44" fmla="*/ 34 w 166"/>
                  <a:gd name="T45" fmla="*/ 249 h 251"/>
                  <a:gd name="T46" fmla="*/ 58 w 166"/>
                  <a:gd name="T47" fmla="*/ 251 h 251"/>
                  <a:gd name="T48" fmla="*/ 55 w 166"/>
                  <a:gd name="T49" fmla="*/ 250 h 251"/>
                  <a:gd name="T50" fmla="*/ 52 w 166"/>
                  <a:gd name="T51" fmla="*/ 248 h 251"/>
                  <a:gd name="T52" fmla="*/ 49 w 166"/>
                  <a:gd name="T53" fmla="*/ 246 h 251"/>
                  <a:gd name="T54" fmla="*/ 46 w 166"/>
                  <a:gd name="T55" fmla="*/ 244 h 251"/>
                  <a:gd name="T56" fmla="*/ 44 w 166"/>
                  <a:gd name="T57" fmla="*/ 241 h 251"/>
                  <a:gd name="T58" fmla="*/ 41 w 166"/>
                  <a:gd name="T59" fmla="*/ 237 h 251"/>
                  <a:gd name="T60" fmla="*/ 40 w 166"/>
                  <a:gd name="T61" fmla="*/ 233 h 251"/>
                  <a:gd name="T62" fmla="*/ 38 w 166"/>
                  <a:gd name="T63" fmla="*/ 228 h 251"/>
                  <a:gd name="T64" fmla="*/ 37 w 166"/>
                  <a:gd name="T65" fmla="*/ 224 h 251"/>
                  <a:gd name="T66" fmla="*/ 27 w 166"/>
                  <a:gd name="T67" fmla="*/ 71 h 251"/>
                  <a:gd name="T68" fmla="*/ 28 w 166"/>
                  <a:gd name="T69" fmla="*/ 61 h 251"/>
                  <a:gd name="T70" fmla="*/ 30 w 166"/>
                  <a:gd name="T71" fmla="*/ 49 h 251"/>
                  <a:gd name="T72" fmla="*/ 32 w 166"/>
                  <a:gd name="T73" fmla="*/ 44 h 251"/>
                  <a:gd name="T74" fmla="*/ 36 w 166"/>
                  <a:gd name="T75" fmla="*/ 37 h 251"/>
                  <a:gd name="T76" fmla="*/ 40 w 166"/>
                  <a:gd name="T77" fmla="*/ 33 h 251"/>
                  <a:gd name="T78" fmla="*/ 45 w 166"/>
                  <a:gd name="T79" fmla="*/ 29 h 251"/>
                  <a:gd name="T80" fmla="*/ 49 w 166"/>
                  <a:gd name="T81" fmla="*/ 26 h 251"/>
                  <a:gd name="T82" fmla="*/ 160 w 166"/>
                  <a:gd name="T83" fmla="*/ 3 h 251"/>
                  <a:gd name="T84" fmla="*/ 166 w 166"/>
                  <a:gd name="T85" fmla="*/ 2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6" h="251">
                    <a:moveTo>
                      <a:pt x="166" y="2"/>
                    </a:moveTo>
                    <a:cubicBezTo>
                      <a:pt x="166" y="2"/>
                      <a:pt x="166" y="2"/>
                      <a:pt x="166" y="2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38" y="0"/>
                      <a:pt x="137" y="0"/>
                      <a:pt x="137" y="0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135" y="0"/>
                      <a:pt x="134" y="0"/>
                      <a:pt x="133" y="0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3"/>
                      <a:pt x="25" y="23"/>
                      <a:pt x="25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3"/>
                      <a:pt x="23" y="23"/>
                      <a:pt x="22" y="24"/>
                    </a:cubicBezTo>
                    <a:cubicBezTo>
                      <a:pt x="22" y="24"/>
                      <a:pt x="22" y="24"/>
                      <a:pt x="21" y="24"/>
                    </a:cubicBezTo>
                    <a:cubicBezTo>
                      <a:pt x="21" y="25"/>
                      <a:pt x="20" y="25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6"/>
                      <a:pt x="16" y="27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4" y="29"/>
                      <a:pt x="13" y="30"/>
                      <a:pt x="13" y="31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1" y="32"/>
                      <a:pt x="11" y="33"/>
                      <a:pt x="10" y="34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6"/>
                      <a:pt x="8" y="37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6" y="39"/>
                      <a:pt x="6" y="41"/>
                      <a:pt x="5" y="42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4" y="44"/>
                      <a:pt x="4" y="45"/>
                      <a:pt x="3" y="46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2" y="49"/>
                      <a:pt x="2" y="51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7"/>
                      <a:pt x="0" y="58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0" y="63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7"/>
                      <a:pt x="0" y="68"/>
                    </a:cubicBezTo>
                    <a:cubicBezTo>
                      <a:pt x="9" y="215"/>
                      <a:pt x="9" y="215"/>
                      <a:pt x="9" y="215"/>
                    </a:cubicBezTo>
                    <a:cubicBezTo>
                      <a:pt x="9" y="216"/>
                      <a:pt x="9" y="218"/>
                      <a:pt x="10" y="219"/>
                    </a:cubicBezTo>
                    <a:cubicBezTo>
                      <a:pt x="10" y="220"/>
                      <a:pt x="10" y="220"/>
                      <a:pt x="10" y="220"/>
                    </a:cubicBezTo>
                    <a:cubicBezTo>
                      <a:pt x="10" y="220"/>
                      <a:pt x="10" y="220"/>
                      <a:pt x="10" y="221"/>
                    </a:cubicBezTo>
                    <a:cubicBezTo>
                      <a:pt x="10" y="221"/>
                      <a:pt x="10" y="222"/>
                      <a:pt x="10" y="222"/>
                    </a:cubicBezTo>
                    <a:cubicBezTo>
                      <a:pt x="10" y="223"/>
                      <a:pt x="10" y="223"/>
                      <a:pt x="10" y="224"/>
                    </a:cubicBezTo>
                    <a:cubicBezTo>
                      <a:pt x="11" y="224"/>
                      <a:pt x="11" y="225"/>
                      <a:pt x="11" y="225"/>
                    </a:cubicBezTo>
                    <a:cubicBezTo>
                      <a:pt x="11" y="226"/>
                      <a:pt x="11" y="226"/>
                      <a:pt x="11" y="227"/>
                    </a:cubicBezTo>
                    <a:cubicBezTo>
                      <a:pt x="12" y="228"/>
                      <a:pt x="12" y="228"/>
                      <a:pt x="12" y="228"/>
                    </a:cubicBezTo>
                    <a:cubicBezTo>
                      <a:pt x="12" y="229"/>
                      <a:pt x="12" y="229"/>
                      <a:pt x="12" y="230"/>
                    </a:cubicBezTo>
                    <a:cubicBezTo>
                      <a:pt x="13" y="231"/>
                      <a:pt x="13" y="231"/>
                      <a:pt x="13" y="231"/>
                    </a:cubicBezTo>
                    <a:cubicBezTo>
                      <a:pt x="13" y="232"/>
                      <a:pt x="14" y="233"/>
                      <a:pt x="14" y="233"/>
                    </a:cubicBezTo>
                    <a:cubicBezTo>
                      <a:pt x="14" y="234"/>
                      <a:pt x="14" y="234"/>
                      <a:pt x="14" y="234"/>
                    </a:cubicBezTo>
                    <a:cubicBezTo>
                      <a:pt x="15" y="235"/>
                      <a:pt x="15" y="235"/>
                      <a:pt x="15" y="236"/>
                    </a:cubicBezTo>
                    <a:cubicBezTo>
                      <a:pt x="16" y="237"/>
                      <a:pt x="16" y="237"/>
                      <a:pt x="16" y="237"/>
                    </a:cubicBezTo>
                    <a:cubicBezTo>
                      <a:pt x="16" y="237"/>
                      <a:pt x="16" y="238"/>
                      <a:pt x="17" y="238"/>
                    </a:cubicBezTo>
                    <a:cubicBezTo>
                      <a:pt x="17" y="239"/>
                      <a:pt x="17" y="239"/>
                      <a:pt x="17" y="239"/>
                    </a:cubicBezTo>
                    <a:cubicBezTo>
                      <a:pt x="18" y="239"/>
                      <a:pt x="18" y="240"/>
                      <a:pt x="18" y="240"/>
                    </a:cubicBezTo>
                    <a:cubicBezTo>
                      <a:pt x="19" y="241"/>
                      <a:pt x="19" y="241"/>
                      <a:pt x="19" y="241"/>
                    </a:cubicBezTo>
                    <a:cubicBezTo>
                      <a:pt x="20" y="241"/>
                      <a:pt x="20" y="242"/>
                      <a:pt x="20" y="242"/>
                    </a:cubicBezTo>
                    <a:cubicBezTo>
                      <a:pt x="21" y="243"/>
                      <a:pt x="21" y="243"/>
                      <a:pt x="21" y="243"/>
                    </a:cubicBezTo>
                    <a:cubicBezTo>
                      <a:pt x="21" y="243"/>
                      <a:pt x="22" y="243"/>
                      <a:pt x="22" y="244"/>
                    </a:cubicBezTo>
                    <a:cubicBezTo>
                      <a:pt x="23" y="244"/>
                      <a:pt x="23" y="244"/>
                      <a:pt x="23" y="244"/>
                    </a:cubicBezTo>
                    <a:cubicBezTo>
                      <a:pt x="23" y="245"/>
                      <a:pt x="24" y="245"/>
                      <a:pt x="24" y="245"/>
                    </a:cubicBezTo>
                    <a:cubicBezTo>
                      <a:pt x="25" y="246"/>
                      <a:pt x="25" y="246"/>
                      <a:pt x="25" y="246"/>
                    </a:cubicBezTo>
                    <a:cubicBezTo>
                      <a:pt x="25" y="246"/>
                      <a:pt x="26" y="246"/>
                      <a:pt x="26" y="246"/>
                    </a:cubicBezTo>
                    <a:cubicBezTo>
                      <a:pt x="27" y="247"/>
                      <a:pt x="27" y="247"/>
                      <a:pt x="27" y="247"/>
                    </a:cubicBezTo>
                    <a:cubicBezTo>
                      <a:pt x="27" y="247"/>
                      <a:pt x="28" y="247"/>
                      <a:pt x="28" y="247"/>
                    </a:cubicBezTo>
                    <a:cubicBezTo>
                      <a:pt x="29" y="248"/>
                      <a:pt x="29" y="248"/>
                      <a:pt x="29" y="248"/>
                    </a:cubicBezTo>
                    <a:cubicBezTo>
                      <a:pt x="30" y="248"/>
                      <a:pt x="30" y="248"/>
                      <a:pt x="31" y="248"/>
                    </a:cubicBezTo>
                    <a:cubicBezTo>
                      <a:pt x="31" y="248"/>
                      <a:pt x="31" y="248"/>
                      <a:pt x="31" y="248"/>
                    </a:cubicBezTo>
                    <a:cubicBezTo>
                      <a:pt x="32" y="248"/>
                      <a:pt x="33" y="249"/>
                      <a:pt x="34" y="249"/>
                    </a:cubicBezTo>
                    <a:cubicBezTo>
                      <a:pt x="34" y="249"/>
                      <a:pt x="34" y="249"/>
                      <a:pt x="34" y="249"/>
                    </a:cubicBezTo>
                    <a:cubicBezTo>
                      <a:pt x="61" y="251"/>
                      <a:pt x="61" y="251"/>
                      <a:pt x="61" y="251"/>
                    </a:cubicBezTo>
                    <a:cubicBezTo>
                      <a:pt x="60" y="251"/>
                      <a:pt x="59" y="251"/>
                      <a:pt x="58" y="251"/>
                    </a:cubicBezTo>
                    <a:cubicBezTo>
                      <a:pt x="58" y="251"/>
                      <a:pt x="58" y="251"/>
                      <a:pt x="58" y="251"/>
                    </a:cubicBezTo>
                    <a:cubicBezTo>
                      <a:pt x="57" y="251"/>
                      <a:pt x="57" y="251"/>
                      <a:pt x="56" y="250"/>
                    </a:cubicBezTo>
                    <a:cubicBezTo>
                      <a:pt x="55" y="250"/>
                      <a:pt x="55" y="250"/>
                      <a:pt x="55" y="250"/>
                    </a:cubicBezTo>
                    <a:cubicBezTo>
                      <a:pt x="55" y="250"/>
                      <a:pt x="55" y="250"/>
                      <a:pt x="54" y="250"/>
                    </a:cubicBezTo>
                    <a:cubicBezTo>
                      <a:pt x="53" y="249"/>
                      <a:pt x="53" y="249"/>
                      <a:pt x="53" y="249"/>
                    </a:cubicBezTo>
                    <a:cubicBezTo>
                      <a:pt x="53" y="249"/>
                      <a:pt x="52" y="249"/>
                      <a:pt x="52" y="248"/>
                    </a:cubicBezTo>
                    <a:cubicBezTo>
                      <a:pt x="51" y="248"/>
                      <a:pt x="51" y="248"/>
                      <a:pt x="51" y="248"/>
                    </a:cubicBezTo>
                    <a:cubicBezTo>
                      <a:pt x="51" y="248"/>
                      <a:pt x="50" y="247"/>
                      <a:pt x="50" y="247"/>
                    </a:cubicBezTo>
                    <a:cubicBezTo>
                      <a:pt x="49" y="246"/>
                      <a:pt x="49" y="246"/>
                      <a:pt x="49" y="246"/>
                    </a:cubicBezTo>
                    <a:cubicBezTo>
                      <a:pt x="49" y="246"/>
                      <a:pt x="48" y="246"/>
                      <a:pt x="48" y="245"/>
                    </a:cubicBezTo>
                    <a:cubicBezTo>
                      <a:pt x="47" y="245"/>
                      <a:pt x="47" y="245"/>
                      <a:pt x="47" y="245"/>
                    </a:cubicBezTo>
                    <a:cubicBezTo>
                      <a:pt x="47" y="244"/>
                      <a:pt x="47" y="244"/>
                      <a:pt x="46" y="244"/>
                    </a:cubicBezTo>
                    <a:cubicBezTo>
                      <a:pt x="46" y="243"/>
                      <a:pt x="46" y="243"/>
                      <a:pt x="46" y="243"/>
                    </a:cubicBezTo>
                    <a:cubicBezTo>
                      <a:pt x="45" y="242"/>
                      <a:pt x="45" y="242"/>
                      <a:pt x="45" y="242"/>
                    </a:cubicBezTo>
                    <a:cubicBezTo>
                      <a:pt x="44" y="241"/>
                      <a:pt x="44" y="241"/>
                      <a:pt x="44" y="241"/>
                    </a:cubicBezTo>
                    <a:cubicBezTo>
                      <a:pt x="44" y="240"/>
                      <a:pt x="43" y="240"/>
                      <a:pt x="43" y="239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42" y="238"/>
                      <a:pt x="42" y="237"/>
                      <a:pt x="41" y="237"/>
                    </a:cubicBezTo>
                    <a:cubicBezTo>
                      <a:pt x="41" y="236"/>
                      <a:pt x="41" y="236"/>
                      <a:pt x="41" y="236"/>
                    </a:cubicBezTo>
                    <a:cubicBezTo>
                      <a:pt x="41" y="235"/>
                      <a:pt x="40" y="234"/>
                      <a:pt x="40" y="234"/>
                    </a:cubicBezTo>
                    <a:cubicBezTo>
                      <a:pt x="40" y="233"/>
                      <a:pt x="40" y="233"/>
                      <a:pt x="40" y="233"/>
                    </a:cubicBezTo>
                    <a:cubicBezTo>
                      <a:pt x="39" y="232"/>
                      <a:pt x="39" y="231"/>
                      <a:pt x="39" y="231"/>
                    </a:cubicBezTo>
                    <a:cubicBezTo>
                      <a:pt x="38" y="230"/>
                      <a:pt x="38" y="230"/>
                      <a:pt x="38" y="230"/>
                    </a:cubicBezTo>
                    <a:cubicBezTo>
                      <a:pt x="38" y="229"/>
                      <a:pt x="38" y="228"/>
                      <a:pt x="38" y="228"/>
                    </a:cubicBezTo>
                    <a:cubicBezTo>
                      <a:pt x="38" y="227"/>
                      <a:pt x="38" y="227"/>
                      <a:pt x="38" y="227"/>
                    </a:cubicBezTo>
                    <a:cubicBezTo>
                      <a:pt x="37" y="226"/>
                      <a:pt x="37" y="225"/>
                      <a:pt x="37" y="225"/>
                    </a:cubicBezTo>
                    <a:cubicBezTo>
                      <a:pt x="37" y="224"/>
                      <a:pt x="37" y="224"/>
                      <a:pt x="37" y="224"/>
                    </a:cubicBezTo>
                    <a:cubicBezTo>
                      <a:pt x="37" y="223"/>
                      <a:pt x="37" y="222"/>
                      <a:pt x="37" y="222"/>
                    </a:cubicBezTo>
                    <a:cubicBezTo>
                      <a:pt x="36" y="220"/>
                      <a:pt x="36" y="219"/>
                      <a:pt x="36" y="218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7" y="70"/>
                      <a:pt x="27" y="69"/>
                      <a:pt x="27" y="68"/>
                    </a:cubicBezTo>
                    <a:cubicBezTo>
                      <a:pt x="27" y="66"/>
                      <a:pt x="27" y="64"/>
                      <a:pt x="27" y="62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59"/>
                      <a:pt x="28" y="58"/>
                      <a:pt x="28" y="56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9" y="53"/>
                      <a:pt x="29" y="51"/>
                      <a:pt x="30" y="49"/>
                    </a:cubicBezTo>
                    <a:cubicBezTo>
                      <a:pt x="30" y="49"/>
                      <a:pt x="30" y="49"/>
                      <a:pt x="30" y="48"/>
                    </a:cubicBezTo>
                    <a:cubicBezTo>
                      <a:pt x="31" y="47"/>
                      <a:pt x="31" y="46"/>
                      <a:pt x="32" y="46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3" y="43"/>
                      <a:pt x="33" y="42"/>
                      <a:pt x="34" y="41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35" y="39"/>
                      <a:pt x="36" y="38"/>
                      <a:pt x="36" y="37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8" y="36"/>
                      <a:pt x="38" y="35"/>
                      <a:pt x="39" y="34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0" y="32"/>
                      <a:pt x="41" y="32"/>
                      <a:pt x="42" y="31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43" y="30"/>
                      <a:pt x="44" y="29"/>
                      <a:pt x="45" y="29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7" y="28"/>
                      <a:pt x="48" y="27"/>
                      <a:pt x="48" y="27"/>
                    </a:cubicBezTo>
                    <a:cubicBezTo>
                      <a:pt x="49" y="27"/>
                      <a:pt x="49" y="27"/>
                      <a:pt x="49" y="26"/>
                    </a:cubicBezTo>
                    <a:cubicBezTo>
                      <a:pt x="50" y="26"/>
                      <a:pt x="51" y="26"/>
                      <a:pt x="51" y="26"/>
                    </a:cubicBezTo>
                    <a:cubicBezTo>
                      <a:pt x="52" y="25"/>
                      <a:pt x="53" y="25"/>
                      <a:pt x="53" y="25"/>
                    </a:cubicBezTo>
                    <a:cubicBezTo>
                      <a:pt x="160" y="3"/>
                      <a:pt x="160" y="3"/>
                      <a:pt x="160" y="3"/>
                    </a:cubicBezTo>
                    <a:cubicBezTo>
                      <a:pt x="161" y="2"/>
                      <a:pt x="162" y="2"/>
                      <a:pt x="163" y="2"/>
                    </a:cubicBezTo>
                    <a:cubicBezTo>
                      <a:pt x="164" y="2"/>
                      <a:pt x="165" y="2"/>
                      <a:pt x="166" y="2"/>
                    </a:cubicBezTo>
                    <a:cubicBezTo>
                      <a:pt x="166" y="2"/>
                      <a:pt x="166" y="2"/>
                      <a:pt x="166" y="2"/>
                    </a:cubicBezTo>
                    <a:close/>
                  </a:path>
                </a:pathLst>
              </a:custGeom>
              <a:solidFill>
                <a:srgbClr val="1E61AE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22" name="Freeform 33"/>
              <p:cNvSpPr/>
              <p:nvPr/>
            </p:nvSpPr>
            <p:spPr bwMode="auto">
              <a:xfrm>
                <a:off x="3333750" y="2889251"/>
                <a:ext cx="604838" cy="881063"/>
              </a:xfrm>
              <a:custGeom>
                <a:avLst/>
                <a:gdLst>
                  <a:gd name="T0" fmla="*/ 134 w 175"/>
                  <a:gd name="T1" fmla="*/ 4 h 255"/>
                  <a:gd name="T2" fmla="*/ 165 w 175"/>
                  <a:gd name="T3" fmla="*/ 37 h 255"/>
                  <a:gd name="T4" fmla="*/ 174 w 175"/>
                  <a:gd name="T5" fmla="*/ 184 h 255"/>
                  <a:gd name="T6" fmla="*/ 148 w 175"/>
                  <a:gd name="T7" fmla="*/ 230 h 255"/>
                  <a:gd name="T8" fmla="*/ 41 w 175"/>
                  <a:gd name="T9" fmla="*/ 252 h 255"/>
                  <a:gd name="T10" fmla="*/ 10 w 175"/>
                  <a:gd name="T11" fmla="*/ 219 h 255"/>
                  <a:gd name="T12" fmla="*/ 1 w 175"/>
                  <a:gd name="T13" fmla="*/ 72 h 255"/>
                  <a:gd name="T14" fmla="*/ 27 w 175"/>
                  <a:gd name="T15" fmla="*/ 26 h 255"/>
                  <a:gd name="T16" fmla="*/ 134 w 175"/>
                  <a:gd name="T17" fmla="*/ 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5" h="255">
                    <a:moveTo>
                      <a:pt x="134" y="4"/>
                    </a:moveTo>
                    <a:cubicBezTo>
                      <a:pt x="150" y="0"/>
                      <a:pt x="163" y="15"/>
                      <a:pt x="165" y="37"/>
                    </a:cubicBezTo>
                    <a:cubicBezTo>
                      <a:pt x="174" y="184"/>
                      <a:pt x="174" y="184"/>
                      <a:pt x="174" y="184"/>
                    </a:cubicBezTo>
                    <a:cubicBezTo>
                      <a:pt x="175" y="206"/>
                      <a:pt x="163" y="226"/>
                      <a:pt x="148" y="230"/>
                    </a:cubicBezTo>
                    <a:cubicBezTo>
                      <a:pt x="41" y="252"/>
                      <a:pt x="41" y="252"/>
                      <a:pt x="41" y="252"/>
                    </a:cubicBezTo>
                    <a:cubicBezTo>
                      <a:pt x="25" y="255"/>
                      <a:pt x="11" y="240"/>
                      <a:pt x="10" y="219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50"/>
                      <a:pt x="12" y="29"/>
                      <a:pt x="27" y="26"/>
                    </a:cubicBezTo>
                    <a:cubicBezTo>
                      <a:pt x="134" y="4"/>
                      <a:pt x="134" y="4"/>
                      <a:pt x="134" y="4"/>
                    </a:cubicBezTo>
                    <a:close/>
                  </a:path>
                </a:pathLst>
              </a:custGeom>
              <a:solidFill>
                <a:srgbClr val="246AB4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23" name="Freeform 34"/>
              <p:cNvSpPr/>
              <p:nvPr/>
            </p:nvSpPr>
            <p:spPr bwMode="auto">
              <a:xfrm>
                <a:off x="4229100" y="5751513"/>
                <a:ext cx="320675" cy="223838"/>
              </a:xfrm>
              <a:custGeom>
                <a:avLst/>
                <a:gdLst>
                  <a:gd name="T0" fmla="*/ 76 w 93"/>
                  <a:gd name="T1" fmla="*/ 17 h 65"/>
                  <a:gd name="T2" fmla="*/ 69 w 93"/>
                  <a:gd name="T3" fmla="*/ 40 h 65"/>
                  <a:gd name="T4" fmla="*/ 43 w 93"/>
                  <a:gd name="T5" fmla="*/ 51 h 65"/>
                  <a:gd name="T6" fmla="*/ 1 w 93"/>
                  <a:gd name="T7" fmla="*/ 57 h 65"/>
                  <a:gd name="T8" fmla="*/ 5 w 93"/>
                  <a:gd name="T9" fmla="*/ 62 h 65"/>
                  <a:gd name="T10" fmla="*/ 37 w 93"/>
                  <a:gd name="T11" fmla="*/ 63 h 65"/>
                  <a:gd name="T12" fmla="*/ 75 w 93"/>
                  <a:gd name="T13" fmla="*/ 60 h 65"/>
                  <a:gd name="T14" fmla="*/ 91 w 93"/>
                  <a:gd name="T15" fmla="*/ 55 h 65"/>
                  <a:gd name="T16" fmla="*/ 91 w 93"/>
                  <a:gd name="T17" fmla="*/ 43 h 65"/>
                  <a:gd name="T18" fmla="*/ 91 w 93"/>
                  <a:gd name="T19" fmla="*/ 4 h 65"/>
                  <a:gd name="T20" fmla="*/ 89 w 93"/>
                  <a:gd name="T21" fmla="*/ 1 h 65"/>
                  <a:gd name="T22" fmla="*/ 87 w 93"/>
                  <a:gd name="T23" fmla="*/ 1 h 65"/>
                  <a:gd name="T24" fmla="*/ 76 w 93"/>
                  <a:gd name="T25" fmla="*/ 1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5">
                    <a:moveTo>
                      <a:pt x="76" y="17"/>
                    </a:moveTo>
                    <a:cubicBezTo>
                      <a:pt x="75" y="25"/>
                      <a:pt x="75" y="34"/>
                      <a:pt x="69" y="40"/>
                    </a:cubicBezTo>
                    <a:cubicBezTo>
                      <a:pt x="63" y="48"/>
                      <a:pt x="53" y="50"/>
                      <a:pt x="43" y="51"/>
                    </a:cubicBezTo>
                    <a:cubicBezTo>
                      <a:pt x="29" y="53"/>
                      <a:pt x="15" y="55"/>
                      <a:pt x="1" y="57"/>
                    </a:cubicBezTo>
                    <a:cubicBezTo>
                      <a:pt x="0" y="59"/>
                      <a:pt x="3" y="61"/>
                      <a:pt x="5" y="62"/>
                    </a:cubicBezTo>
                    <a:cubicBezTo>
                      <a:pt x="15" y="65"/>
                      <a:pt x="27" y="64"/>
                      <a:pt x="37" y="63"/>
                    </a:cubicBezTo>
                    <a:cubicBezTo>
                      <a:pt x="50" y="61"/>
                      <a:pt x="63" y="61"/>
                      <a:pt x="75" y="60"/>
                    </a:cubicBezTo>
                    <a:cubicBezTo>
                      <a:pt x="81" y="60"/>
                      <a:pt x="88" y="60"/>
                      <a:pt x="91" y="55"/>
                    </a:cubicBezTo>
                    <a:cubicBezTo>
                      <a:pt x="93" y="51"/>
                      <a:pt x="92" y="47"/>
                      <a:pt x="91" y="43"/>
                    </a:cubicBezTo>
                    <a:cubicBezTo>
                      <a:pt x="90" y="30"/>
                      <a:pt x="93" y="17"/>
                      <a:pt x="91" y="4"/>
                    </a:cubicBezTo>
                    <a:cubicBezTo>
                      <a:pt x="91" y="3"/>
                      <a:pt x="91" y="1"/>
                      <a:pt x="89" y="1"/>
                    </a:cubicBezTo>
                    <a:cubicBezTo>
                      <a:pt x="89" y="0"/>
                      <a:pt x="88" y="1"/>
                      <a:pt x="87" y="1"/>
                    </a:cubicBezTo>
                    <a:cubicBezTo>
                      <a:pt x="76" y="3"/>
                      <a:pt x="76" y="7"/>
                      <a:pt x="76" y="17"/>
                    </a:cubicBez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24" name="Freeform 35"/>
              <p:cNvSpPr/>
              <p:nvPr/>
            </p:nvSpPr>
            <p:spPr bwMode="auto">
              <a:xfrm>
                <a:off x="4217988" y="5868988"/>
                <a:ext cx="341313" cy="120650"/>
              </a:xfrm>
              <a:custGeom>
                <a:avLst/>
                <a:gdLst>
                  <a:gd name="T0" fmla="*/ 83 w 99"/>
                  <a:gd name="T1" fmla="*/ 16 h 35"/>
                  <a:gd name="T2" fmla="*/ 50 w 99"/>
                  <a:gd name="T3" fmla="*/ 22 h 35"/>
                  <a:gd name="T4" fmla="*/ 44 w 99"/>
                  <a:gd name="T5" fmla="*/ 21 h 35"/>
                  <a:gd name="T6" fmla="*/ 42 w 99"/>
                  <a:gd name="T7" fmla="*/ 17 h 35"/>
                  <a:gd name="T8" fmla="*/ 16 w 99"/>
                  <a:gd name="T9" fmla="*/ 19 h 35"/>
                  <a:gd name="T10" fmla="*/ 1 w 99"/>
                  <a:gd name="T11" fmla="*/ 22 h 35"/>
                  <a:gd name="T12" fmla="*/ 2 w 99"/>
                  <a:gd name="T13" fmla="*/ 28 h 35"/>
                  <a:gd name="T14" fmla="*/ 8 w 99"/>
                  <a:gd name="T15" fmla="*/ 31 h 35"/>
                  <a:gd name="T16" fmla="*/ 39 w 99"/>
                  <a:gd name="T17" fmla="*/ 34 h 35"/>
                  <a:gd name="T18" fmla="*/ 79 w 99"/>
                  <a:gd name="T19" fmla="*/ 32 h 35"/>
                  <a:gd name="T20" fmla="*/ 91 w 99"/>
                  <a:gd name="T21" fmla="*/ 29 h 35"/>
                  <a:gd name="T22" fmla="*/ 99 w 99"/>
                  <a:gd name="T23" fmla="*/ 12 h 35"/>
                  <a:gd name="T24" fmla="*/ 83 w 99"/>
                  <a:gd name="T25" fmla="*/ 1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9" h="35">
                    <a:moveTo>
                      <a:pt x="83" y="16"/>
                    </a:moveTo>
                    <a:cubicBezTo>
                      <a:pt x="72" y="22"/>
                      <a:pt x="62" y="24"/>
                      <a:pt x="50" y="22"/>
                    </a:cubicBezTo>
                    <a:cubicBezTo>
                      <a:pt x="49" y="22"/>
                      <a:pt x="45" y="21"/>
                      <a:pt x="44" y="21"/>
                    </a:cubicBezTo>
                    <a:cubicBezTo>
                      <a:pt x="44" y="19"/>
                      <a:pt x="44" y="17"/>
                      <a:pt x="42" y="17"/>
                    </a:cubicBezTo>
                    <a:cubicBezTo>
                      <a:pt x="33" y="17"/>
                      <a:pt x="24" y="18"/>
                      <a:pt x="16" y="19"/>
                    </a:cubicBezTo>
                    <a:cubicBezTo>
                      <a:pt x="13" y="19"/>
                      <a:pt x="2" y="20"/>
                      <a:pt x="1" y="22"/>
                    </a:cubicBezTo>
                    <a:cubicBezTo>
                      <a:pt x="0" y="24"/>
                      <a:pt x="1" y="26"/>
                      <a:pt x="2" y="28"/>
                    </a:cubicBezTo>
                    <a:cubicBezTo>
                      <a:pt x="4" y="29"/>
                      <a:pt x="6" y="30"/>
                      <a:pt x="8" y="31"/>
                    </a:cubicBezTo>
                    <a:cubicBezTo>
                      <a:pt x="18" y="35"/>
                      <a:pt x="29" y="35"/>
                      <a:pt x="39" y="34"/>
                    </a:cubicBezTo>
                    <a:cubicBezTo>
                      <a:pt x="52" y="33"/>
                      <a:pt x="65" y="33"/>
                      <a:pt x="79" y="32"/>
                    </a:cubicBezTo>
                    <a:cubicBezTo>
                      <a:pt x="83" y="32"/>
                      <a:pt x="88" y="32"/>
                      <a:pt x="91" y="29"/>
                    </a:cubicBezTo>
                    <a:cubicBezTo>
                      <a:pt x="97" y="26"/>
                      <a:pt x="99" y="18"/>
                      <a:pt x="99" y="12"/>
                    </a:cubicBezTo>
                    <a:cubicBezTo>
                      <a:pt x="99" y="0"/>
                      <a:pt x="86" y="14"/>
                      <a:pt x="83" y="16"/>
                    </a:cubicBezTo>
                    <a:close/>
                  </a:path>
                </a:pathLst>
              </a:custGeom>
              <a:solidFill>
                <a:srgbClr val="1F53A5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25" name="Freeform 36"/>
              <p:cNvSpPr/>
              <p:nvPr/>
            </p:nvSpPr>
            <p:spPr bwMode="auto">
              <a:xfrm>
                <a:off x="3506788" y="5834063"/>
                <a:ext cx="334963" cy="203200"/>
              </a:xfrm>
              <a:custGeom>
                <a:avLst/>
                <a:gdLst>
                  <a:gd name="T0" fmla="*/ 80 w 97"/>
                  <a:gd name="T1" fmla="*/ 15 h 59"/>
                  <a:gd name="T2" fmla="*/ 71 w 97"/>
                  <a:gd name="T3" fmla="*/ 37 h 59"/>
                  <a:gd name="T4" fmla="*/ 43 w 97"/>
                  <a:gd name="T5" fmla="*/ 44 h 59"/>
                  <a:gd name="T6" fmla="*/ 1 w 97"/>
                  <a:gd name="T7" fmla="*/ 45 h 59"/>
                  <a:gd name="T8" fmla="*/ 4 w 97"/>
                  <a:gd name="T9" fmla="*/ 50 h 59"/>
                  <a:gd name="T10" fmla="*/ 36 w 97"/>
                  <a:gd name="T11" fmla="*/ 55 h 59"/>
                  <a:gd name="T12" fmla="*/ 74 w 97"/>
                  <a:gd name="T13" fmla="*/ 58 h 59"/>
                  <a:gd name="T14" fmla="*/ 90 w 97"/>
                  <a:gd name="T15" fmla="*/ 55 h 59"/>
                  <a:gd name="T16" fmla="*/ 92 w 97"/>
                  <a:gd name="T17" fmla="*/ 42 h 59"/>
                  <a:gd name="T18" fmla="*/ 97 w 97"/>
                  <a:gd name="T19" fmla="*/ 4 h 59"/>
                  <a:gd name="T20" fmla="*/ 96 w 97"/>
                  <a:gd name="T21" fmla="*/ 1 h 59"/>
                  <a:gd name="T22" fmla="*/ 94 w 97"/>
                  <a:gd name="T23" fmla="*/ 0 h 59"/>
                  <a:gd name="T24" fmla="*/ 80 w 97"/>
                  <a:gd name="T25" fmla="*/ 1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7" h="59">
                    <a:moveTo>
                      <a:pt x="80" y="15"/>
                    </a:moveTo>
                    <a:cubicBezTo>
                      <a:pt x="79" y="23"/>
                      <a:pt x="77" y="32"/>
                      <a:pt x="71" y="37"/>
                    </a:cubicBezTo>
                    <a:cubicBezTo>
                      <a:pt x="64" y="44"/>
                      <a:pt x="53" y="44"/>
                      <a:pt x="43" y="44"/>
                    </a:cubicBezTo>
                    <a:cubicBezTo>
                      <a:pt x="29" y="45"/>
                      <a:pt x="15" y="45"/>
                      <a:pt x="1" y="45"/>
                    </a:cubicBezTo>
                    <a:cubicBezTo>
                      <a:pt x="0" y="47"/>
                      <a:pt x="2" y="49"/>
                      <a:pt x="4" y="50"/>
                    </a:cubicBezTo>
                    <a:cubicBezTo>
                      <a:pt x="14" y="55"/>
                      <a:pt x="25" y="55"/>
                      <a:pt x="36" y="55"/>
                    </a:cubicBezTo>
                    <a:cubicBezTo>
                      <a:pt x="49" y="55"/>
                      <a:pt x="61" y="56"/>
                      <a:pt x="74" y="58"/>
                    </a:cubicBezTo>
                    <a:cubicBezTo>
                      <a:pt x="80" y="59"/>
                      <a:pt x="86" y="59"/>
                      <a:pt x="90" y="55"/>
                    </a:cubicBezTo>
                    <a:cubicBezTo>
                      <a:pt x="92" y="51"/>
                      <a:pt x="92" y="47"/>
                      <a:pt x="92" y="42"/>
                    </a:cubicBezTo>
                    <a:cubicBezTo>
                      <a:pt x="92" y="30"/>
                      <a:pt x="97" y="17"/>
                      <a:pt x="97" y="4"/>
                    </a:cubicBezTo>
                    <a:cubicBezTo>
                      <a:pt x="97" y="3"/>
                      <a:pt x="97" y="1"/>
                      <a:pt x="96" y="1"/>
                    </a:cubicBezTo>
                    <a:cubicBezTo>
                      <a:pt x="95" y="0"/>
                      <a:pt x="94" y="0"/>
                      <a:pt x="94" y="0"/>
                    </a:cubicBezTo>
                    <a:cubicBezTo>
                      <a:pt x="83" y="1"/>
                      <a:pt x="82" y="5"/>
                      <a:pt x="80" y="15"/>
                    </a:cubicBez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26" name="Freeform 37"/>
              <p:cNvSpPr/>
              <p:nvPr/>
            </p:nvSpPr>
            <p:spPr bwMode="auto">
              <a:xfrm>
                <a:off x="4273550" y="4449763"/>
                <a:ext cx="376238" cy="1366838"/>
              </a:xfrm>
              <a:custGeom>
                <a:avLst/>
                <a:gdLst>
                  <a:gd name="T0" fmla="*/ 91 w 109"/>
                  <a:gd name="T1" fmla="*/ 0 h 396"/>
                  <a:gd name="T2" fmla="*/ 78 w 109"/>
                  <a:gd name="T3" fmla="*/ 150 h 396"/>
                  <a:gd name="T4" fmla="*/ 108 w 109"/>
                  <a:gd name="T5" fmla="*/ 348 h 396"/>
                  <a:gd name="T6" fmla="*/ 100 w 109"/>
                  <a:gd name="T7" fmla="*/ 396 h 396"/>
                  <a:gd name="T8" fmla="*/ 25 w 109"/>
                  <a:gd name="T9" fmla="*/ 395 h 396"/>
                  <a:gd name="T10" fmla="*/ 0 w 109"/>
                  <a:gd name="T11" fmla="*/ 8 h 396"/>
                  <a:gd name="T12" fmla="*/ 91 w 109"/>
                  <a:gd name="T1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396">
                    <a:moveTo>
                      <a:pt x="91" y="0"/>
                    </a:moveTo>
                    <a:cubicBezTo>
                      <a:pt x="91" y="0"/>
                      <a:pt x="82" y="97"/>
                      <a:pt x="78" y="150"/>
                    </a:cubicBezTo>
                    <a:cubicBezTo>
                      <a:pt x="75" y="203"/>
                      <a:pt x="109" y="317"/>
                      <a:pt x="108" y="348"/>
                    </a:cubicBezTo>
                    <a:cubicBezTo>
                      <a:pt x="107" y="378"/>
                      <a:pt x="100" y="396"/>
                      <a:pt x="100" y="396"/>
                    </a:cubicBezTo>
                    <a:cubicBezTo>
                      <a:pt x="25" y="395"/>
                      <a:pt x="25" y="395"/>
                      <a:pt x="25" y="39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91" y="0"/>
                      <a:pt x="91" y="0"/>
                      <a:pt x="91" y="0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27" name="Freeform 38"/>
              <p:cNvSpPr/>
              <p:nvPr/>
            </p:nvSpPr>
            <p:spPr bwMode="auto">
              <a:xfrm>
                <a:off x="4283075" y="3270251"/>
                <a:ext cx="76200" cy="150813"/>
              </a:xfrm>
              <a:custGeom>
                <a:avLst/>
                <a:gdLst>
                  <a:gd name="T0" fmla="*/ 14 w 22"/>
                  <a:gd name="T1" fmla="*/ 23 h 44"/>
                  <a:gd name="T2" fmla="*/ 5 w 22"/>
                  <a:gd name="T3" fmla="*/ 39 h 44"/>
                  <a:gd name="T4" fmla="*/ 4 w 22"/>
                  <a:gd name="T5" fmla="*/ 40 h 44"/>
                  <a:gd name="T6" fmla="*/ 4 w 22"/>
                  <a:gd name="T7" fmla="*/ 40 h 44"/>
                  <a:gd name="T8" fmla="*/ 4 w 22"/>
                  <a:gd name="T9" fmla="*/ 40 h 44"/>
                  <a:gd name="T10" fmla="*/ 4 w 22"/>
                  <a:gd name="T11" fmla="*/ 40 h 44"/>
                  <a:gd name="T12" fmla="*/ 4 w 22"/>
                  <a:gd name="T13" fmla="*/ 40 h 44"/>
                  <a:gd name="T14" fmla="*/ 4 w 22"/>
                  <a:gd name="T15" fmla="*/ 41 h 44"/>
                  <a:gd name="T16" fmla="*/ 4 w 22"/>
                  <a:gd name="T17" fmla="*/ 41 h 44"/>
                  <a:gd name="T18" fmla="*/ 4 w 22"/>
                  <a:gd name="T19" fmla="*/ 40 h 44"/>
                  <a:gd name="T20" fmla="*/ 4 w 22"/>
                  <a:gd name="T21" fmla="*/ 40 h 44"/>
                  <a:gd name="T22" fmla="*/ 4 w 22"/>
                  <a:gd name="T23" fmla="*/ 38 h 44"/>
                  <a:gd name="T24" fmla="*/ 14 w 22"/>
                  <a:gd name="T25" fmla="*/ 9 h 44"/>
                  <a:gd name="T26" fmla="*/ 18 w 22"/>
                  <a:gd name="T27" fmla="*/ 5 h 44"/>
                  <a:gd name="T28" fmla="*/ 18 w 22"/>
                  <a:gd name="T29" fmla="*/ 4 h 44"/>
                  <a:gd name="T30" fmla="*/ 18 w 22"/>
                  <a:gd name="T31" fmla="*/ 4 h 44"/>
                  <a:gd name="T32" fmla="*/ 18 w 22"/>
                  <a:gd name="T33" fmla="*/ 4 h 44"/>
                  <a:gd name="T34" fmla="*/ 18 w 22"/>
                  <a:gd name="T35" fmla="*/ 4 h 44"/>
                  <a:gd name="T36" fmla="*/ 18 w 22"/>
                  <a:gd name="T37" fmla="*/ 4 h 44"/>
                  <a:gd name="T38" fmla="*/ 18 w 22"/>
                  <a:gd name="T39" fmla="*/ 4 h 44"/>
                  <a:gd name="T40" fmla="*/ 18 w 22"/>
                  <a:gd name="T41" fmla="*/ 4 h 44"/>
                  <a:gd name="T42" fmla="*/ 18 w 22"/>
                  <a:gd name="T43" fmla="*/ 4 h 44"/>
                  <a:gd name="T44" fmla="*/ 18 w 22"/>
                  <a:gd name="T45" fmla="*/ 4 h 44"/>
                  <a:gd name="T46" fmla="*/ 14 w 22"/>
                  <a:gd name="T47" fmla="*/ 23 h 44"/>
                  <a:gd name="T48" fmla="*/ 17 w 22"/>
                  <a:gd name="T49" fmla="*/ 25 h 44"/>
                  <a:gd name="T50" fmla="*/ 21 w 22"/>
                  <a:gd name="T51" fmla="*/ 3 h 44"/>
                  <a:gd name="T52" fmla="*/ 19 w 22"/>
                  <a:gd name="T53" fmla="*/ 1 h 44"/>
                  <a:gd name="T54" fmla="*/ 14 w 22"/>
                  <a:gd name="T55" fmla="*/ 2 h 44"/>
                  <a:gd name="T56" fmla="*/ 4 w 22"/>
                  <a:gd name="T57" fmla="*/ 20 h 44"/>
                  <a:gd name="T58" fmla="*/ 0 w 22"/>
                  <a:gd name="T59" fmla="*/ 41 h 44"/>
                  <a:gd name="T60" fmla="*/ 2 w 22"/>
                  <a:gd name="T61" fmla="*/ 44 h 44"/>
                  <a:gd name="T62" fmla="*/ 7 w 22"/>
                  <a:gd name="T63" fmla="*/ 42 h 44"/>
                  <a:gd name="T64" fmla="*/ 17 w 22"/>
                  <a:gd name="T65" fmla="*/ 2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44">
                    <a:moveTo>
                      <a:pt x="15" y="24"/>
                    </a:moveTo>
                    <a:cubicBezTo>
                      <a:pt x="14" y="23"/>
                      <a:pt x="14" y="23"/>
                      <a:pt x="14" y="23"/>
                    </a:cubicBezTo>
                    <a:cubicBezTo>
                      <a:pt x="12" y="28"/>
                      <a:pt x="9" y="33"/>
                      <a:pt x="7" y="36"/>
                    </a:cubicBezTo>
                    <a:cubicBezTo>
                      <a:pt x="6" y="37"/>
                      <a:pt x="5" y="38"/>
                      <a:pt x="5" y="39"/>
                    </a:cubicBezTo>
                    <a:cubicBezTo>
                      <a:pt x="4" y="39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39"/>
                      <a:pt x="4" y="38"/>
                    </a:cubicBezTo>
                    <a:cubicBezTo>
                      <a:pt x="4" y="35"/>
                      <a:pt x="5" y="28"/>
                      <a:pt x="8" y="21"/>
                    </a:cubicBezTo>
                    <a:cubicBezTo>
                      <a:pt x="10" y="16"/>
                      <a:pt x="12" y="12"/>
                      <a:pt x="14" y="9"/>
                    </a:cubicBezTo>
                    <a:cubicBezTo>
                      <a:pt x="15" y="7"/>
                      <a:pt x="16" y="6"/>
                      <a:pt x="17" y="5"/>
                    </a:cubicBezTo>
                    <a:cubicBezTo>
                      <a:pt x="17" y="5"/>
                      <a:pt x="18" y="5"/>
                      <a:pt x="18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5"/>
                      <a:pt x="18" y="6"/>
                    </a:cubicBezTo>
                    <a:cubicBezTo>
                      <a:pt x="18" y="10"/>
                      <a:pt x="16" y="16"/>
                      <a:pt x="14" y="23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20" y="17"/>
                      <a:pt x="22" y="11"/>
                      <a:pt x="22" y="6"/>
                    </a:cubicBezTo>
                    <a:cubicBezTo>
                      <a:pt x="22" y="5"/>
                      <a:pt x="22" y="4"/>
                      <a:pt x="21" y="3"/>
                    </a:cubicBezTo>
                    <a:cubicBezTo>
                      <a:pt x="21" y="3"/>
                      <a:pt x="21" y="2"/>
                      <a:pt x="21" y="2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9" y="1"/>
                      <a:pt x="19" y="0"/>
                      <a:pt x="18" y="0"/>
                    </a:cubicBezTo>
                    <a:cubicBezTo>
                      <a:pt x="16" y="1"/>
                      <a:pt x="15" y="1"/>
                      <a:pt x="14" y="2"/>
                    </a:cubicBezTo>
                    <a:cubicBezTo>
                      <a:pt x="13" y="4"/>
                      <a:pt x="11" y="6"/>
                      <a:pt x="9" y="9"/>
                    </a:cubicBezTo>
                    <a:cubicBezTo>
                      <a:pt x="8" y="12"/>
                      <a:pt x="6" y="16"/>
                      <a:pt x="4" y="20"/>
                    </a:cubicBezTo>
                    <a:cubicBezTo>
                      <a:pt x="2" y="27"/>
                      <a:pt x="0" y="34"/>
                      <a:pt x="0" y="38"/>
                    </a:cubicBezTo>
                    <a:cubicBezTo>
                      <a:pt x="0" y="39"/>
                      <a:pt x="0" y="40"/>
                      <a:pt x="0" y="41"/>
                    </a:cubicBezTo>
                    <a:cubicBezTo>
                      <a:pt x="0" y="42"/>
                      <a:pt x="1" y="42"/>
                      <a:pt x="1" y="43"/>
                    </a:cubicBezTo>
                    <a:cubicBezTo>
                      <a:pt x="1" y="43"/>
                      <a:pt x="2" y="43"/>
                      <a:pt x="2" y="44"/>
                    </a:cubicBezTo>
                    <a:cubicBezTo>
                      <a:pt x="3" y="44"/>
                      <a:pt x="3" y="44"/>
                      <a:pt x="4" y="44"/>
                    </a:cubicBezTo>
                    <a:cubicBezTo>
                      <a:pt x="5" y="44"/>
                      <a:pt x="6" y="43"/>
                      <a:pt x="7" y="42"/>
                    </a:cubicBezTo>
                    <a:cubicBezTo>
                      <a:pt x="9" y="40"/>
                      <a:pt x="11" y="38"/>
                      <a:pt x="12" y="35"/>
                    </a:cubicBezTo>
                    <a:cubicBezTo>
                      <a:pt x="14" y="32"/>
                      <a:pt x="16" y="29"/>
                      <a:pt x="17" y="25"/>
                    </a:cubicBezTo>
                    <a:cubicBezTo>
                      <a:pt x="15" y="24"/>
                      <a:pt x="15" y="24"/>
                      <a:pt x="15" y="24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28" name="Freeform 39"/>
              <p:cNvSpPr/>
              <p:nvPr/>
            </p:nvSpPr>
            <p:spPr bwMode="auto">
              <a:xfrm>
                <a:off x="4238625" y="3238501"/>
                <a:ext cx="452438" cy="455613"/>
              </a:xfrm>
              <a:custGeom>
                <a:avLst/>
                <a:gdLst>
                  <a:gd name="T0" fmla="*/ 122 w 131"/>
                  <a:gd name="T1" fmla="*/ 81 h 132"/>
                  <a:gd name="T2" fmla="*/ 50 w 131"/>
                  <a:gd name="T3" fmla="*/ 123 h 132"/>
                  <a:gd name="T4" fmla="*/ 8 w 131"/>
                  <a:gd name="T5" fmla="*/ 50 h 132"/>
                  <a:gd name="T6" fmla="*/ 81 w 131"/>
                  <a:gd name="T7" fmla="*/ 9 h 132"/>
                  <a:gd name="T8" fmla="*/ 122 w 131"/>
                  <a:gd name="T9" fmla="*/ 8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132">
                    <a:moveTo>
                      <a:pt x="122" y="81"/>
                    </a:moveTo>
                    <a:cubicBezTo>
                      <a:pt x="114" y="113"/>
                      <a:pt x="81" y="132"/>
                      <a:pt x="50" y="123"/>
                    </a:cubicBezTo>
                    <a:cubicBezTo>
                      <a:pt x="18" y="115"/>
                      <a:pt x="0" y="82"/>
                      <a:pt x="8" y="50"/>
                    </a:cubicBezTo>
                    <a:cubicBezTo>
                      <a:pt x="17" y="19"/>
                      <a:pt x="49" y="0"/>
                      <a:pt x="81" y="9"/>
                    </a:cubicBezTo>
                    <a:cubicBezTo>
                      <a:pt x="112" y="17"/>
                      <a:pt x="131" y="50"/>
                      <a:pt x="122" y="81"/>
                    </a:cubicBez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29" name="Freeform 40"/>
              <p:cNvSpPr/>
              <p:nvPr/>
            </p:nvSpPr>
            <p:spPr bwMode="auto">
              <a:xfrm>
                <a:off x="4367213" y="3556001"/>
                <a:ext cx="171450" cy="282575"/>
              </a:xfrm>
              <a:custGeom>
                <a:avLst/>
                <a:gdLst>
                  <a:gd name="T0" fmla="*/ 26 w 108"/>
                  <a:gd name="T1" fmla="*/ 4 h 178"/>
                  <a:gd name="T2" fmla="*/ 0 w 108"/>
                  <a:gd name="T3" fmla="*/ 148 h 178"/>
                  <a:gd name="T4" fmla="*/ 78 w 108"/>
                  <a:gd name="T5" fmla="*/ 178 h 178"/>
                  <a:gd name="T6" fmla="*/ 108 w 108"/>
                  <a:gd name="T7" fmla="*/ 0 h 178"/>
                  <a:gd name="T8" fmla="*/ 26 w 108"/>
                  <a:gd name="T9" fmla="*/ 4 h 178"/>
                  <a:gd name="T10" fmla="*/ 26 w 108"/>
                  <a:gd name="T11" fmla="*/ 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8" h="178">
                    <a:moveTo>
                      <a:pt x="26" y="4"/>
                    </a:moveTo>
                    <a:lnTo>
                      <a:pt x="0" y="148"/>
                    </a:lnTo>
                    <a:lnTo>
                      <a:pt x="78" y="178"/>
                    </a:lnTo>
                    <a:lnTo>
                      <a:pt x="108" y="0"/>
                    </a:lnTo>
                    <a:lnTo>
                      <a:pt x="26" y="4"/>
                    </a:lnTo>
                    <a:lnTo>
                      <a:pt x="26" y="4"/>
                    </a:ln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30" name="Freeform 41"/>
              <p:cNvSpPr/>
              <p:nvPr/>
            </p:nvSpPr>
            <p:spPr bwMode="auto">
              <a:xfrm>
                <a:off x="3744913" y="4402138"/>
                <a:ext cx="860425" cy="1497013"/>
              </a:xfrm>
              <a:custGeom>
                <a:avLst/>
                <a:gdLst>
                  <a:gd name="T0" fmla="*/ 247 w 249"/>
                  <a:gd name="T1" fmla="*/ 0 h 434"/>
                  <a:gd name="T2" fmla="*/ 103 w 249"/>
                  <a:gd name="T3" fmla="*/ 20 h 434"/>
                  <a:gd name="T4" fmla="*/ 0 w 249"/>
                  <a:gd name="T5" fmla="*/ 424 h 434"/>
                  <a:gd name="T6" fmla="*/ 62 w 249"/>
                  <a:gd name="T7" fmla="*/ 434 h 434"/>
                  <a:gd name="T8" fmla="*/ 126 w 249"/>
                  <a:gd name="T9" fmla="*/ 295 h 434"/>
                  <a:gd name="T10" fmla="*/ 240 w 249"/>
                  <a:gd name="T11" fmla="*/ 52 h 434"/>
                  <a:gd name="T12" fmla="*/ 247 w 249"/>
                  <a:gd name="T13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9" h="434">
                    <a:moveTo>
                      <a:pt x="247" y="0"/>
                    </a:moveTo>
                    <a:cubicBezTo>
                      <a:pt x="247" y="0"/>
                      <a:pt x="138" y="7"/>
                      <a:pt x="103" y="20"/>
                    </a:cubicBezTo>
                    <a:cubicBezTo>
                      <a:pt x="85" y="75"/>
                      <a:pt x="7" y="391"/>
                      <a:pt x="0" y="424"/>
                    </a:cubicBezTo>
                    <a:cubicBezTo>
                      <a:pt x="11" y="427"/>
                      <a:pt x="62" y="434"/>
                      <a:pt x="62" y="434"/>
                    </a:cubicBezTo>
                    <a:cubicBezTo>
                      <a:pt x="62" y="434"/>
                      <a:pt x="94" y="400"/>
                      <a:pt x="126" y="295"/>
                    </a:cubicBezTo>
                    <a:cubicBezTo>
                      <a:pt x="159" y="184"/>
                      <a:pt x="234" y="61"/>
                      <a:pt x="240" y="52"/>
                    </a:cubicBezTo>
                    <a:cubicBezTo>
                      <a:pt x="249" y="38"/>
                      <a:pt x="247" y="0"/>
                      <a:pt x="247" y="0"/>
                    </a:cubicBezTo>
                    <a:close/>
                  </a:path>
                </a:pathLst>
              </a:custGeom>
              <a:solidFill>
                <a:srgbClr val="205DA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31" name="Freeform 42"/>
              <p:cNvSpPr/>
              <p:nvPr/>
            </p:nvSpPr>
            <p:spPr bwMode="auto">
              <a:xfrm>
                <a:off x="3241675" y="3508376"/>
                <a:ext cx="196850" cy="200025"/>
              </a:xfrm>
              <a:custGeom>
                <a:avLst/>
                <a:gdLst>
                  <a:gd name="T0" fmla="*/ 42 w 57"/>
                  <a:gd name="T1" fmla="*/ 8 h 58"/>
                  <a:gd name="T2" fmla="*/ 38 w 57"/>
                  <a:gd name="T3" fmla="*/ 1 h 58"/>
                  <a:gd name="T4" fmla="*/ 29 w 57"/>
                  <a:gd name="T5" fmla="*/ 1 h 58"/>
                  <a:gd name="T6" fmla="*/ 21 w 57"/>
                  <a:gd name="T7" fmla="*/ 5 h 58"/>
                  <a:gd name="T8" fmla="*/ 4 w 57"/>
                  <a:gd name="T9" fmla="*/ 8 h 58"/>
                  <a:gd name="T10" fmla="*/ 1 w 57"/>
                  <a:gd name="T11" fmla="*/ 17 h 58"/>
                  <a:gd name="T12" fmla="*/ 3 w 57"/>
                  <a:gd name="T13" fmla="*/ 22 h 58"/>
                  <a:gd name="T14" fmla="*/ 9 w 57"/>
                  <a:gd name="T15" fmla="*/ 38 h 58"/>
                  <a:gd name="T16" fmla="*/ 20 w 57"/>
                  <a:gd name="T17" fmla="*/ 45 h 58"/>
                  <a:gd name="T18" fmla="*/ 50 w 57"/>
                  <a:gd name="T19" fmla="*/ 57 h 58"/>
                  <a:gd name="T20" fmla="*/ 52 w 57"/>
                  <a:gd name="T21" fmla="*/ 57 h 58"/>
                  <a:gd name="T22" fmla="*/ 53 w 57"/>
                  <a:gd name="T23" fmla="*/ 56 h 58"/>
                  <a:gd name="T24" fmla="*/ 50 w 57"/>
                  <a:gd name="T25" fmla="*/ 32 h 58"/>
                  <a:gd name="T26" fmla="*/ 42 w 57"/>
                  <a:gd name="T27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7" h="58">
                    <a:moveTo>
                      <a:pt x="42" y="8"/>
                    </a:moveTo>
                    <a:cubicBezTo>
                      <a:pt x="41" y="6"/>
                      <a:pt x="40" y="3"/>
                      <a:pt x="38" y="1"/>
                    </a:cubicBezTo>
                    <a:cubicBezTo>
                      <a:pt x="36" y="0"/>
                      <a:pt x="32" y="0"/>
                      <a:pt x="29" y="1"/>
                    </a:cubicBezTo>
                    <a:cubicBezTo>
                      <a:pt x="26" y="2"/>
                      <a:pt x="24" y="4"/>
                      <a:pt x="21" y="5"/>
                    </a:cubicBezTo>
                    <a:cubicBezTo>
                      <a:pt x="15" y="7"/>
                      <a:pt x="9" y="5"/>
                      <a:pt x="4" y="8"/>
                    </a:cubicBezTo>
                    <a:cubicBezTo>
                      <a:pt x="1" y="10"/>
                      <a:pt x="0" y="14"/>
                      <a:pt x="1" y="17"/>
                    </a:cubicBezTo>
                    <a:cubicBezTo>
                      <a:pt x="1" y="18"/>
                      <a:pt x="2" y="20"/>
                      <a:pt x="3" y="22"/>
                    </a:cubicBezTo>
                    <a:cubicBezTo>
                      <a:pt x="5" y="27"/>
                      <a:pt x="5" y="33"/>
                      <a:pt x="9" y="38"/>
                    </a:cubicBezTo>
                    <a:cubicBezTo>
                      <a:pt x="11" y="42"/>
                      <a:pt x="15" y="44"/>
                      <a:pt x="20" y="45"/>
                    </a:cubicBezTo>
                    <a:cubicBezTo>
                      <a:pt x="30" y="49"/>
                      <a:pt x="40" y="53"/>
                      <a:pt x="50" y="57"/>
                    </a:cubicBezTo>
                    <a:cubicBezTo>
                      <a:pt x="50" y="57"/>
                      <a:pt x="51" y="58"/>
                      <a:pt x="52" y="57"/>
                    </a:cubicBezTo>
                    <a:cubicBezTo>
                      <a:pt x="52" y="57"/>
                      <a:pt x="52" y="56"/>
                      <a:pt x="53" y="56"/>
                    </a:cubicBezTo>
                    <a:cubicBezTo>
                      <a:pt x="57" y="46"/>
                      <a:pt x="55" y="40"/>
                      <a:pt x="50" y="32"/>
                    </a:cubicBezTo>
                    <a:cubicBezTo>
                      <a:pt x="45" y="25"/>
                      <a:pt x="44" y="16"/>
                      <a:pt x="42" y="8"/>
                    </a:cubicBez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32" name="Freeform 43"/>
              <p:cNvSpPr/>
              <p:nvPr/>
            </p:nvSpPr>
            <p:spPr bwMode="auto">
              <a:xfrm>
                <a:off x="3497263" y="5951538"/>
                <a:ext cx="347663" cy="103188"/>
              </a:xfrm>
              <a:custGeom>
                <a:avLst/>
                <a:gdLst>
                  <a:gd name="T0" fmla="*/ 83 w 101"/>
                  <a:gd name="T1" fmla="*/ 14 h 30"/>
                  <a:gd name="T2" fmla="*/ 49 w 101"/>
                  <a:gd name="T3" fmla="*/ 16 h 30"/>
                  <a:gd name="T4" fmla="*/ 44 w 101"/>
                  <a:gd name="T5" fmla="*/ 14 h 30"/>
                  <a:gd name="T6" fmla="*/ 42 w 101"/>
                  <a:gd name="T7" fmla="*/ 10 h 30"/>
                  <a:gd name="T8" fmla="*/ 16 w 101"/>
                  <a:gd name="T9" fmla="*/ 8 h 30"/>
                  <a:gd name="T10" fmla="*/ 1 w 101"/>
                  <a:gd name="T11" fmla="*/ 9 h 30"/>
                  <a:gd name="T12" fmla="*/ 2 w 101"/>
                  <a:gd name="T13" fmla="*/ 15 h 30"/>
                  <a:gd name="T14" fmla="*/ 6 w 101"/>
                  <a:gd name="T15" fmla="*/ 19 h 30"/>
                  <a:gd name="T16" fmla="*/ 37 w 101"/>
                  <a:gd name="T17" fmla="*/ 26 h 30"/>
                  <a:gd name="T18" fmla="*/ 76 w 101"/>
                  <a:gd name="T19" fmla="*/ 30 h 30"/>
                  <a:gd name="T20" fmla="*/ 90 w 101"/>
                  <a:gd name="T21" fmla="*/ 28 h 30"/>
                  <a:gd name="T22" fmla="*/ 99 w 101"/>
                  <a:gd name="T23" fmla="*/ 12 h 30"/>
                  <a:gd name="T24" fmla="*/ 83 w 101"/>
                  <a:gd name="T25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30">
                    <a:moveTo>
                      <a:pt x="83" y="14"/>
                    </a:moveTo>
                    <a:cubicBezTo>
                      <a:pt x="72" y="19"/>
                      <a:pt x="61" y="19"/>
                      <a:pt x="49" y="16"/>
                    </a:cubicBezTo>
                    <a:cubicBezTo>
                      <a:pt x="48" y="16"/>
                      <a:pt x="44" y="15"/>
                      <a:pt x="44" y="14"/>
                    </a:cubicBezTo>
                    <a:cubicBezTo>
                      <a:pt x="44" y="12"/>
                      <a:pt x="44" y="10"/>
                      <a:pt x="42" y="10"/>
                    </a:cubicBezTo>
                    <a:cubicBezTo>
                      <a:pt x="33" y="9"/>
                      <a:pt x="25" y="8"/>
                      <a:pt x="16" y="8"/>
                    </a:cubicBezTo>
                    <a:cubicBezTo>
                      <a:pt x="13" y="8"/>
                      <a:pt x="3" y="7"/>
                      <a:pt x="1" y="9"/>
                    </a:cubicBezTo>
                    <a:cubicBezTo>
                      <a:pt x="0" y="11"/>
                      <a:pt x="0" y="13"/>
                      <a:pt x="2" y="15"/>
                    </a:cubicBezTo>
                    <a:cubicBezTo>
                      <a:pt x="3" y="17"/>
                      <a:pt x="5" y="18"/>
                      <a:pt x="6" y="19"/>
                    </a:cubicBezTo>
                    <a:cubicBezTo>
                      <a:pt x="16" y="24"/>
                      <a:pt x="27" y="25"/>
                      <a:pt x="37" y="26"/>
                    </a:cubicBezTo>
                    <a:cubicBezTo>
                      <a:pt x="50" y="27"/>
                      <a:pt x="63" y="29"/>
                      <a:pt x="76" y="30"/>
                    </a:cubicBezTo>
                    <a:cubicBezTo>
                      <a:pt x="81" y="30"/>
                      <a:pt x="86" y="30"/>
                      <a:pt x="90" y="28"/>
                    </a:cubicBezTo>
                    <a:cubicBezTo>
                      <a:pt x="96" y="26"/>
                      <a:pt x="98" y="19"/>
                      <a:pt x="99" y="12"/>
                    </a:cubicBezTo>
                    <a:cubicBezTo>
                      <a:pt x="101" y="0"/>
                      <a:pt x="87" y="12"/>
                      <a:pt x="83" y="14"/>
                    </a:cubicBezTo>
                    <a:close/>
                  </a:path>
                </a:pathLst>
              </a:custGeom>
              <a:solidFill>
                <a:srgbClr val="1F53A5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33" name="Freeform 44"/>
              <p:cNvSpPr/>
              <p:nvPr/>
            </p:nvSpPr>
            <p:spPr bwMode="auto">
              <a:xfrm>
                <a:off x="3327400" y="3424238"/>
                <a:ext cx="61913" cy="146050"/>
              </a:xfrm>
              <a:custGeom>
                <a:avLst/>
                <a:gdLst>
                  <a:gd name="T0" fmla="*/ 10 w 18"/>
                  <a:gd name="T1" fmla="*/ 5 h 42"/>
                  <a:gd name="T2" fmla="*/ 6 w 18"/>
                  <a:gd name="T3" fmla="*/ 0 h 42"/>
                  <a:gd name="T4" fmla="*/ 1 w 18"/>
                  <a:gd name="T5" fmla="*/ 4 h 42"/>
                  <a:gd name="T6" fmla="*/ 0 w 18"/>
                  <a:gd name="T7" fmla="*/ 11 h 42"/>
                  <a:gd name="T8" fmla="*/ 2 w 18"/>
                  <a:gd name="T9" fmla="*/ 31 h 42"/>
                  <a:gd name="T10" fmla="*/ 7 w 18"/>
                  <a:gd name="T11" fmla="*/ 40 h 42"/>
                  <a:gd name="T12" fmla="*/ 15 w 18"/>
                  <a:gd name="T13" fmla="*/ 38 h 42"/>
                  <a:gd name="T14" fmla="*/ 15 w 18"/>
                  <a:gd name="T15" fmla="*/ 25 h 42"/>
                  <a:gd name="T16" fmla="*/ 10 w 18"/>
                  <a:gd name="T17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42">
                    <a:moveTo>
                      <a:pt x="10" y="5"/>
                    </a:moveTo>
                    <a:cubicBezTo>
                      <a:pt x="9" y="3"/>
                      <a:pt x="8" y="1"/>
                      <a:pt x="6" y="0"/>
                    </a:cubicBezTo>
                    <a:cubicBezTo>
                      <a:pt x="4" y="0"/>
                      <a:pt x="2" y="1"/>
                      <a:pt x="1" y="4"/>
                    </a:cubicBezTo>
                    <a:cubicBezTo>
                      <a:pt x="0" y="6"/>
                      <a:pt x="0" y="8"/>
                      <a:pt x="0" y="11"/>
                    </a:cubicBezTo>
                    <a:cubicBezTo>
                      <a:pt x="1" y="17"/>
                      <a:pt x="2" y="24"/>
                      <a:pt x="2" y="31"/>
                    </a:cubicBezTo>
                    <a:cubicBezTo>
                      <a:pt x="3" y="34"/>
                      <a:pt x="4" y="39"/>
                      <a:pt x="7" y="40"/>
                    </a:cubicBezTo>
                    <a:cubicBezTo>
                      <a:pt x="10" y="42"/>
                      <a:pt x="13" y="41"/>
                      <a:pt x="15" y="38"/>
                    </a:cubicBezTo>
                    <a:cubicBezTo>
                      <a:pt x="18" y="34"/>
                      <a:pt x="16" y="29"/>
                      <a:pt x="15" y="25"/>
                    </a:cubicBezTo>
                    <a:cubicBezTo>
                      <a:pt x="14" y="18"/>
                      <a:pt x="13" y="11"/>
                      <a:pt x="10" y="5"/>
                    </a:cubicBez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34" name="Freeform 45"/>
              <p:cNvSpPr/>
              <p:nvPr/>
            </p:nvSpPr>
            <p:spPr bwMode="auto">
              <a:xfrm>
                <a:off x="3355975" y="3600451"/>
                <a:ext cx="1270000" cy="963613"/>
              </a:xfrm>
              <a:custGeom>
                <a:avLst/>
                <a:gdLst>
                  <a:gd name="T0" fmla="*/ 347 w 368"/>
                  <a:gd name="T1" fmla="*/ 65 h 279"/>
                  <a:gd name="T2" fmla="*/ 318 w 368"/>
                  <a:gd name="T3" fmla="*/ 41 h 279"/>
                  <a:gd name="T4" fmla="*/ 234 w 368"/>
                  <a:gd name="T5" fmla="*/ 49 h 279"/>
                  <a:gd name="T6" fmla="*/ 141 w 368"/>
                  <a:gd name="T7" fmla="*/ 74 h 279"/>
                  <a:gd name="T8" fmla="*/ 40 w 368"/>
                  <a:gd name="T9" fmla="*/ 0 h 279"/>
                  <a:gd name="T10" fmla="*/ 0 w 368"/>
                  <a:gd name="T11" fmla="*/ 43 h 279"/>
                  <a:gd name="T12" fmla="*/ 100 w 368"/>
                  <a:gd name="T13" fmla="*/ 145 h 279"/>
                  <a:gd name="T14" fmla="*/ 213 w 368"/>
                  <a:gd name="T15" fmla="*/ 155 h 279"/>
                  <a:gd name="T16" fmla="*/ 216 w 368"/>
                  <a:gd name="T17" fmla="*/ 253 h 279"/>
                  <a:gd name="T18" fmla="*/ 356 w 368"/>
                  <a:gd name="T19" fmla="*/ 258 h 279"/>
                  <a:gd name="T20" fmla="*/ 360 w 368"/>
                  <a:gd name="T21" fmla="*/ 156 h 279"/>
                  <a:gd name="T22" fmla="*/ 347 w 368"/>
                  <a:gd name="T23" fmla="*/ 6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8" h="279">
                    <a:moveTo>
                      <a:pt x="347" y="65"/>
                    </a:moveTo>
                    <a:cubicBezTo>
                      <a:pt x="345" y="51"/>
                      <a:pt x="333" y="40"/>
                      <a:pt x="318" y="41"/>
                    </a:cubicBezTo>
                    <a:cubicBezTo>
                      <a:pt x="288" y="42"/>
                      <a:pt x="242" y="45"/>
                      <a:pt x="234" y="49"/>
                    </a:cubicBezTo>
                    <a:cubicBezTo>
                      <a:pt x="225" y="54"/>
                      <a:pt x="161" y="74"/>
                      <a:pt x="141" y="74"/>
                    </a:cubicBezTo>
                    <a:cubicBezTo>
                      <a:pt x="121" y="74"/>
                      <a:pt x="40" y="0"/>
                      <a:pt x="40" y="0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73" y="134"/>
                      <a:pt x="100" y="145"/>
                    </a:cubicBezTo>
                    <a:cubicBezTo>
                      <a:pt x="127" y="155"/>
                      <a:pt x="213" y="155"/>
                      <a:pt x="213" y="155"/>
                    </a:cubicBezTo>
                    <a:cubicBezTo>
                      <a:pt x="216" y="253"/>
                      <a:pt x="216" y="253"/>
                      <a:pt x="216" y="253"/>
                    </a:cubicBezTo>
                    <a:cubicBezTo>
                      <a:pt x="216" y="253"/>
                      <a:pt x="343" y="279"/>
                      <a:pt x="356" y="258"/>
                    </a:cubicBezTo>
                    <a:cubicBezTo>
                      <a:pt x="368" y="237"/>
                      <a:pt x="360" y="156"/>
                      <a:pt x="360" y="156"/>
                    </a:cubicBezTo>
                    <a:cubicBezTo>
                      <a:pt x="347" y="65"/>
                      <a:pt x="347" y="65"/>
                      <a:pt x="347" y="65"/>
                    </a:cubicBezTo>
                  </a:path>
                </a:pathLst>
              </a:custGeom>
              <a:solidFill>
                <a:srgbClr val="F5928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35" name="Freeform 46"/>
              <p:cNvSpPr/>
              <p:nvPr/>
            </p:nvSpPr>
            <p:spPr bwMode="auto">
              <a:xfrm>
                <a:off x="4229100" y="3308351"/>
                <a:ext cx="76200" cy="147638"/>
              </a:xfrm>
              <a:custGeom>
                <a:avLst/>
                <a:gdLst>
                  <a:gd name="T0" fmla="*/ 14 w 22"/>
                  <a:gd name="T1" fmla="*/ 22 h 43"/>
                  <a:gd name="T2" fmla="*/ 5 w 22"/>
                  <a:gd name="T3" fmla="*/ 38 h 43"/>
                  <a:gd name="T4" fmla="*/ 3 w 22"/>
                  <a:gd name="T5" fmla="*/ 39 h 43"/>
                  <a:gd name="T6" fmla="*/ 4 w 22"/>
                  <a:gd name="T7" fmla="*/ 39 h 43"/>
                  <a:gd name="T8" fmla="*/ 3 w 22"/>
                  <a:gd name="T9" fmla="*/ 39 h 43"/>
                  <a:gd name="T10" fmla="*/ 4 w 22"/>
                  <a:gd name="T11" fmla="*/ 39 h 43"/>
                  <a:gd name="T12" fmla="*/ 4 w 22"/>
                  <a:gd name="T13" fmla="*/ 39 h 43"/>
                  <a:gd name="T14" fmla="*/ 4 w 22"/>
                  <a:gd name="T15" fmla="*/ 40 h 43"/>
                  <a:gd name="T16" fmla="*/ 4 w 22"/>
                  <a:gd name="T17" fmla="*/ 40 h 43"/>
                  <a:gd name="T18" fmla="*/ 4 w 22"/>
                  <a:gd name="T19" fmla="*/ 39 h 43"/>
                  <a:gd name="T20" fmla="*/ 4 w 22"/>
                  <a:gd name="T21" fmla="*/ 39 h 43"/>
                  <a:gd name="T22" fmla="*/ 4 w 22"/>
                  <a:gd name="T23" fmla="*/ 37 h 43"/>
                  <a:gd name="T24" fmla="*/ 14 w 22"/>
                  <a:gd name="T25" fmla="*/ 8 h 43"/>
                  <a:gd name="T26" fmla="*/ 18 w 22"/>
                  <a:gd name="T27" fmla="*/ 4 h 43"/>
                  <a:gd name="T28" fmla="*/ 18 w 22"/>
                  <a:gd name="T29" fmla="*/ 4 h 43"/>
                  <a:gd name="T30" fmla="*/ 18 w 22"/>
                  <a:gd name="T31" fmla="*/ 4 h 43"/>
                  <a:gd name="T32" fmla="*/ 18 w 22"/>
                  <a:gd name="T33" fmla="*/ 3 h 43"/>
                  <a:gd name="T34" fmla="*/ 18 w 22"/>
                  <a:gd name="T35" fmla="*/ 3 h 43"/>
                  <a:gd name="T36" fmla="*/ 18 w 22"/>
                  <a:gd name="T37" fmla="*/ 4 h 43"/>
                  <a:gd name="T38" fmla="*/ 18 w 22"/>
                  <a:gd name="T39" fmla="*/ 4 h 43"/>
                  <a:gd name="T40" fmla="*/ 18 w 22"/>
                  <a:gd name="T41" fmla="*/ 3 h 43"/>
                  <a:gd name="T42" fmla="*/ 18 w 22"/>
                  <a:gd name="T43" fmla="*/ 3 h 43"/>
                  <a:gd name="T44" fmla="*/ 18 w 22"/>
                  <a:gd name="T45" fmla="*/ 3 h 43"/>
                  <a:gd name="T46" fmla="*/ 14 w 22"/>
                  <a:gd name="T47" fmla="*/ 22 h 43"/>
                  <a:gd name="T48" fmla="*/ 17 w 22"/>
                  <a:gd name="T49" fmla="*/ 24 h 43"/>
                  <a:gd name="T50" fmla="*/ 21 w 22"/>
                  <a:gd name="T51" fmla="*/ 2 h 43"/>
                  <a:gd name="T52" fmla="*/ 19 w 22"/>
                  <a:gd name="T53" fmla="*/ 0 h 43"/>
                  <a:gd name="T54" fmla="*/ 14 w 22"/>
                  <a:gd name="T55" fmla="*/ 1 h 43"/>
                  <a:gd name="T56" fmla="*/ 4 w 22"/>
                  <a:gd name="T57" fmla="*/ 19 h 43"/>
                  <a:gd name="T58" fmla="*/ 0 w 22"/>
                  <a:gd name="T59" fmla="*/ 40 h 43"/>
                  <a:gd name="T60" fmla="*/ 2 w 22"/>
                  <a:gd name="T61" fmla="*/ 43 h 43"/>
                  <a:gd name="T62" fmla="*/ 7 w 22"/>
                  <a:gd name="T63" fmla="*/ 41 h 43"/>
                  <a:gd name="T64" fmla="*/ 17 w 22"/>
                  <a:gd name="T65" fmla="*/ 2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43">
                    <a:moveTo>
                      <a:pt x="15" y="23"/>
                    </a:moveTo>
                    <a:cubicBezTo>
                      <a:pt x="14" y="22"/>
                      <a:pt x="14" y="22"/>
                      <a:pt x="14" y="22"/>
                    </a:cubicBezTo>
                    <a:cubicBezTo>
                      <a:pt x="12" y="27"/>
                      <a:pt x="9" y="32"/>
                      <a:pt x="7" y="35"/>
                    </a:cubicBezTo>
                    <a:cubicBezTo>
                      <a:pt x="6" y="36"/>
                      <a:pt x="5" y="37"/>
                      <a:pt x="5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8"/>
                      <a:pt x="4" y="37"/>
                    </a:cubicBezTo>
                    <a:cubicBezTo>
                      <a:pt x="4" y="34"/>
                      <a:pt x="5" y="27"/>
                      <a:pt x="8" y="20"/>
                    </a:cubicBezTo>
                    <a:cubicBezTo>
                      <a:pt x="10" y="15"/>
                      <a:pt x="12" y="11"/>
                      <a:pt x="14" y="8"/>
                    </a:cubicBezTo>
                    <a:cubicBezTo>
                      <a:pt x="15" y="6"/>
                      <a:pt x="16" y="5"/>
                      <a:pt x="17" y="4"/>
                    </a:cubicBezTo>
                    <a:cubicBezTo>
                      <a:pt x="17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4"/>
                      <a:pt x="18" y="5"/>
                    </a:cubicBezTo>
                    <a:cubicBezTo>
                      <a:pt x="18" y="9"/>
                      <a:pt x="16" y="15"/>
                      <a:pt x="14" y="22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16"/>
                      <a:pt x="22" y="10"/>
                      <a:pt x="22" y="5"/>
                    </a:cubicBezTo>
                    <a:cubicBezTo>
                      <a:pt x="22" y="4"/>
                      <a:pt x="22" y="3"/>
                      <a:pt x="21" y="2"/>
                    </a:cubicBezTo>
                    <a:cubicBezTo>
                      <a:pt x="21" y="2"/>
                      <a:pt x="21" y="1"/>
                      <a:pt x="21" y="1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3"/>
                      <a:pt x="11" y="5"/>
                      <a:pt x="9" y="8"/>
                    </a:cubicBezTo>
                    <a:cubicBezTo>
                      <a:pt x="8" y="11"/>
                      <a:pt x="6" y="15"/>
                      <a:pt x="4" y="19"/>
                    </a:cubicBezTo>
                    <a:cubicBezTo>
                      <a:pt x="1" y="26"/>
                      <a:pt x="0" y="33"/>
                      <a:pt x="0" y="37"/>
                    </a:cubicBezTo>
                    <a:cubicBezTo>
                      <a:pt x="0" y="38"/>
                      <a:pt x="0" y="39"/>
                      <a:pt x="0" y="40"/>
                    </a:cubicBezTo>
                    <a:cubicBezTo>
                      <a:pt x="0" y="41"/>
                      <a:pt x="1" y="41"/>
                      <a:pt x="1" y="42"/>
                    </a:cubicBezTo>
                    <a:cubicBezTo>
                      <a:pt x="1" y="42"/>
                      <a:pt x="2" y="42"/>
                      <a:pt x="2" y="43"/>
                    </a:cubicBezTo>
                    <a:cubicBezTo>
                      <a:pt x="3" y="43"/>
                      <a:pt x="3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9" y="39"/>
                      <a:pt x="11" y="37"/>
                      <a:pt x="12" y="34"/>
                    </a:cubicBezTo>
                    <a:cubicBezTo>
                      <a:pt x="14" y="31"/>
                      <a:pt x="16" y="28"/>
                      <a:pt x="17" y="24"/>
                    </a:cubicBezTo>
                    <a:cubicBezTo>
                      <a:pt x="15" y="23"/>
                      <a:pt x="15" y="23"/>
                      <a:pt x="15" y="23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36" name="Freeform 47"/>
              <p:cNvSpPr/>
              <p:nvPr/>
            </p:nvSpPr>
            <p:spPr bwMode="auto">
              <a:xfrm>
                <a:off x="4246563" y="3373438"/>
                <a:ext cx="227013" cy="88900"/>
              </a:xfrm>
              <a:custGeom>
                <a:avLst/>
                <a:gdLst>
                  <a:gd name="T0" fmla="*/ 0 w 66"/>
                  <a:gd name="T1" fmla="*/ 3 h 26"/>
                  <a:gd name="T2" fmla="*/ 1 w 66"/>
                  <a:gd name="T3" fmla="*/ 3 h 26"/>
                  <a:gd name="T4" fmla="*/ 36 w 66"/>
                  <a:gd name="T5" fmla="*/ 16 h 26"/>
                  <a:gd name="T6" fmla="*/ 56 w 66"/>
                  <a:gd name="T7" fmla="*/ 23 h 26"/>
                  <a:gd name="T8" fmla="*/ 65 w 66"/>
                  <a:gd name="T9" fmla="*/ 26 h 26"/>
                  <a:gd name="T10" fmla="*/ 66 w 66"/>
                  <a:gd name="T11" fmla="*/ 24 h 26"/>
                  <a:gd name="T12" fmla="*/ 34 w 66"/>
                  <a:gd name="T13" fmla="*/ 12 h 26"/>
                  <a:gd name="T14" fmla="*/ 12 w 66"/>
                  <a:gd name="T15" fmla="*/ 4 h 26"/>
                  <a:gd name="T16" fmla="*/ 5 w 66"/>
                  <a:gd name="T17" fmla="*/ 1 h 26"/>
                  <a:gd name="T18" fmla="*/ 2 w 66"/>
                  <a:gd name="T19" fmla="*/ 0 h 26"/>
                  <a:gd name="T20" fmla="*/ 1 w 66"/>
                  <a:gd name="T21" fmla="*/ 0 h 26"/>
                  <a:gd name="T22" fmla="*/ 0 w 66"/>
                  <a:gd name="T23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6" h="26">
                    <a:moveTo>
                      <a:pt x="0" y="3"/>
                    </a:moveTo>
                    <a:cubicBezTo>
                      <a:pt x="0" y="3"/>
                      <a:pt x="1" y="3"/>
                      <a:pt x="1" y="3"/>
                    </a:cubicBezTo>
                    <a:cubicBezTo>
                      <a:pt x="6" y="5"/>
                      <a:pt x="21" y="10"/>
                      <a:pt x="36" y="16"/>
                    </a:cubicBezTo>
                    <a:cubicBezTo>
                      <a:pt x="44" y="19"/>
                      <a:pt x="51" y="21"/>
                      <a:pt x="56" y="23"/>
                    </a:cubicBezTo>
                    <a:cubicBezTo>
                      <a:pt x="61" y="25"/>
                      <a:pt x="65" y="26"/>
                      <a:pt x="65" y="26"/>
                    </a:cubicBezTo>
                    <a:cubicBezTo>
                      <a:pt x="66" y="24"/>
                      <a:pt x="66" y="24"/>
                      <a:pt x="66" y="24"/>
                    </a:cubicBezTo>
                    <a:cubicBezTo>
                      <a:pt x="66" y="24"/>
                      <a:pt x="50" y="18"/>
                      <a:pt x="34" y="12"/>
                    </a:cubicBezTo>
                    <a:cubicBezTo>
                      <a:pt x="26" y="9"/>
                      <a:pt x="18" y="6"/>
                      <a:pt x="12" y="4"/>
                    </a:cubicBezTo>
                    <a:cubicBezTo>
                      <a:pt x="9" y="3"/>
                      <a:pt x="6" y="2"/>
                      <a:pt x="5" y="1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3"/>
                      <a:pt x="0" y="3"/>
                      <a:pt x="0" y="3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37" name="Freeform 48"/>
              <p:cNvSpPr/>
              <p:nvPr/>
            </p:nvSpPr>
            <p:spPr bwMode="auto">
              <a:xfrm>
                <a:off x="4338638" y="3252788"/>
                <a:ext cx="581025" cy="1004888"/>
              </a:xfrm>
              <a:custGeom>
                <a:avLst/>
                <a:gdLst>
                  <a:gd name="T0" fmla="*/ 29 w 168"/>
                  <a:gd name="T1" fmla="*/ 42 h 291"/>
                  <a:gd name="T2" fmla="*/ 32 w 168"/>
                  <a:gd name="T3" fmla="*/ 63 h 291"/>
                  <a:gd name="T4" fmla="*/ 44 w 168"/>
                  <a:gd name="T5" fmla="*/ 67 h 291"/>
                  <a:gd name="T6" fmla="*/ 58 w 168"/>
                  <a:gd name="T7" fmla="*/ 83 h 291"/>
                  <a:gd name="T8" fmla="*/ 48 w 168"/>
                  <a:gd name="T9" fmla="*/ 102 h 291"/>
                  <a:gd name="T10" fmla="*/ 42 w 168"/>
                  <a:gd name="T11" fmla="*/ 105 h 291"/>
                  <a:gd name="T12" fmla="*/ 41 w 168"/>
                  <a:gd name="T13" fmla="*/ 117 h 291"/>
                  <a:gd name="T14" fmla="*/ 46 w 168"/>
                  <a:gd name="T15" fmla="*/ 129 h 291"/>
                  <a:gd name="T16" fmla="*/ 40 w 168"/>
                  <a:gd name="T17" fmla="*/ 151 h 291"/>
                  <a:gd name="T18" fmla="*/ 47 w 168"/>
                  <a:gd name="T19" fmla="*/ 224 h 291"/>
                  <a:gd name="T20" fmla="*/ 78 w 168"/>
                  <a:gd name="T21" fmla="*/ 272 h 291"/>
                  <a:gd name="T22" fmla="*/ 130 w 168"/>
                  <a:gd name="T23" fmla="*/ 287 h 291"/>
                  <a:gd name="T24" fmla="*/ 162 w 168"/>
                  <a:gd name="T25" fmla="*/ 246 h 291"/>
                  <a:gd name="T26" fmla="*/ 156 w 168"/>
                  <a:gd name="T27" fmla="*/ 226 h 291"/>
                  <a:gd name="T28" fmla="*/ 152 w 168"/>
                  <a:gd name="T29" fmla="*/ 168 h 291"/>
                  <a:gd name="T30" fmla="*/ 165 w 168"/>
                  <a:gd name="T31" fmla="*/ 139 h 291"/>
                  <a:gd name="T32" fmla="*/ 148 w 168"/>
                  <a:gd name="T33" fmla="*/ 103 h 291"/>
                  <a:gd name="T34" fmla="*/ 112 w 168"/>
                  <a:gd name="T35" fmla="*/ 83 h 291"/>
                  <a:gd name="T36" fmla="*/ 84 w 168"/>
                  <a:gd name="T37" fmla="*/ 53 h 291"/>
                  <a:gd name="T38" fmla="*/ 79 w 168"/>
                  <a:gd name="T39" fmla="*/ 24 h 291"/>
                  <a:gd name="T40" fmla="*/ 48 w 168"/>
                  <a:gd name="T41" fmla="*/ 1 h 291"/>
                  <a:gd name="T42" fmla="*/ 6 w 168"/>
                  <a:gd name="T43" fmla="*/ 14 h 291"/>
                  <a:gd name="T44" fmla="*/ 29 w 168"/>
                  <a:gd name="T45" fmla="*/ 42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8" h="291">
                    <a:moveTo>
                      <a:pt x="29" y="42"/>
                    </a:moveTo>
                    <a:cubicBezTo>
                      <a:pt x="31" y="49"/>
                      <a:pt x="27" y="58"/>
                      <a:pt x="32" y="63"/>
                    </a:cubicBezTo>
                    <a:cubicBezTo>
                      <a:pt x="35" y="66"/>
                      <a:pt x="40" y="66"/>
                      <a:pt x="44" y="67"/>
                    </a:cubicBezTo>
                    <a:cubicBezTo>
                      <a:pt x="51" y="69"/>
                      <a:pt x="57" y="75"/>
                      <a:pt x="58" y="83"/>
                    </a:cubicBezTo>
                    <a:cubicBezTo>
                      <a:pt x="59" y="90"/>
                      <a:pt x="55" y="98"/>
                      <a:pt x="48" y="102"/>
                    </a:cubicBezTo>
                    <a:cubicBezTo>
                      <a:pt x="46" y="103"/>
                      <a:pt x="44" y="103"/>
                      <a:pt x="42" y="105"/>
                    </a:cubicBezTo>
                    <a:cubicBezTo>
                      <a:pt x="39" y="108"/>
                      <a:pt x="39" y="113"/>
                      <a:pt x="41" y="117"/>
                    </a:cubicBezTo>
                    <a:cubicBezTo>
                      <a:pt x="42" y="121"/>
                      <a:pt x="45" y="125"/>
                      <a:pt x="46" y="129"/>
                    </a:cubicBezTo>
                    <a:cubicBezTo>
                      <a:pt x="47" y="137"/>
                      <a:pt x="43" y="144"/>
                      <a:pt x="40" y="151"/>
                    </a:cubicBezTo>
                    <a:cubicBezTo>
                      <a:pt x="31" y="175"/>
                      <a:pt x="37" y="201"/>
                      <a:pt x="47" y="224"/>
                    </a:cubicBezTo>
                    <a:cubicBezTo>
                      <a:pt x="54" y="242"/>
                      <a:pt x="63" y="259"/>
                      <a:pt x="78" y="272"/>
                    </a:cubicBezTo>
                    <a:cubicBezTo>
                      <a:pt x="92" y="284"/>
                      <a:pt x="112" y="291"/>
                      <a:pt x="130" y="287"/>
                    </a:cubicBezTo>
                    <a:cubicBezTo>
                      <a:pt x="149" y="283"/>
                      <a:pt x="164" y="265"/>
                      <a:pt x="162" y="246"/>
                    </a:cubicBezTo>
                    <a:cubicBezTo>
                      <a:pt x="162" y="239"/>
                      <a:pt x="159" y="233"/>
                      <a:pt x="156" y="226"/>
                    </a:cubicBezTo>
                    <a:cubicBezTo>
                      <a:pt x="149" y="207"/>
                      <a:pt x="144" y="186"/>
                      <a:pt x="152" y="168"/>
                    </a:cubicBezTo>
                    <a:cubicBezTo>
                      <a:pt x="156" y="158"/>
                      <a:pt x="163" y="149"/>
                      <a:pt x="165" y="139"/>
                    </a:cubicBezTo>
                    <a:cubicBezTo>
                      <a:pt x="168" y="125"/>
                      <a:pt x="159" y="111"/>
                      <a:pt x="148" y="103"/>
                    </a:cubicBezTo>
                    <a:cubicBezTo>
                      <a:pt x="137" y="94"/>
                      <a:pt x="124" y="89"/>
                      <a:pt x="112" y="83"/>
                    </a:cubicBezTo>
                    <a:cubicBezTo>
                      <a:pt x="100" y="76"/>
                      <a:pt x="88" y="66"/>
                      <a:pt x="84" y="53"/>
                    </a:cubicBezTo>
                    <a:cubicBezTo>
                      <a:pt x="81" y="44"/>
                      <a:pt x="82" y="33"/>
                      <a:pt x="79" y="24"/>
                    </a:cubicBezTo>
                    <a:cubicBezTo>
                      <a:pt x="74" y="11"/>
                      <a:pt x="61" y="3"/>
                      <a:pt x="48" y="1"/>
                    </a:cubicBezTo>
                    <a:cubicBezTo>
                      <a:pt x="38" y="0"/>
                      <a:pt x="11" y="2"/>
                      <a:pt x="6" y="14"/>
                    </a:cubicBezTo>
                    <a:cubicBezTo>
                      <a:pt x="0" y="28"/>
                      <a:pt x="25" y="30"/>
                      <a:pt x="29" y="42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38" name="Freeform 49"/>
              <p:cNvSpPr/>
              <p:nvPr/>
            </p:nvSpPr>
            <p:spPr bwMode="auto">
              <a:xfrm>
                <a:off x="4446588" y="3232151"/>
                <a:ext cx="373063" cy="485775"/>
              </a:xfrm>
              <a:custGeom>
                <a:avLst/>
                <a:gdLst>
                  <a:gd name="T0" fmla="*/ 100 w 108"/>
                  <a:gd name="T1" fmla="*/ 111 h 141"/>
                  <a:gd name="T2" fmla="*/ 98 w 108"/>
                  <a:gd name="T3" fmla="*/ 78 h 141"/>
                  <a:gd name="T4" fmla="*/ 86 w 108"/>
                  <a:gd name="T5" fmla="*/ 70 h 141"/>
                  <a:gd name="T6" fmla="*/ 79 w 108"/>
                  <a:gd name="T7" fmla="*/ 47 h 141"/>
                  <a:gd name="T8" fmla="*/ 56 w 108"/>
                  <a:gd name="T9" fmla="*/ 11 h 141"/>
                  <a:gd name="T10" fmla="*/ 13 w 108"/>
                  <a:gd name="T11" fmla="*/ 4 h 141"/>
                  <a:gd name="T12" fmla="*/ 3 w 108"/>
                  <a:gd name="T13" fmla="*/ 9 h 141"/>
                  <a:gd name="T14" fmla="*/ 6 w 108"/>
                  <a:gd name="T15" fmla="*/ 25 h 141"/>
                  <a:gd name="T16" fmla="*/ 19 w 108"/>
                  <a:gd name="T17" fmla="*/ 35 h 141"/>
                  <a:gd name="T18" fmla="*/ 40 w 108"/>
                  <a:gd name="T19" fmla="*/ 75 h 141"/>
                  <a:gd name="T20" fmla="*/ 69 w 108"/>
                  <a:gd name="T21" fmla="*/ 122 h 141"/>
                  <a:gd name="T22" fmla="*/ 100 w 108"/>
                  <a:gd name="T23" fmla="*/ 11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8" h="141">
                    <a:moveTo>
                      <a:pt x="100" y="111"/>
                    </a:moveTo>
                    <a:cubicBezTo>
                      <a:pt x="107" y="101"/>
                      <a:pt x="108" y="86"/>
                      <a:pt x="98" y="78"/>
                    </a:cubicBezTo>
                    <a:cubicBezTo>
                      <a:pt x="94" y="75"/>
                      <a:pt x="89" y="73"/>
                      <a:pt x="86" y="70"/>
                    </a:cubicBezTo>
                    <a:cubicBezTo>
                      <a:pt x="80" y="64"/>
                      <a:pt x="80" y="55"/>
                      <a:pt x="79" y="47"/>
                    </a:cubicBezTo>
                    <a:cubicBezTo>
                      <a:pt x="77" y="32"/>
                      <a:pt x="68" y="19"/>
                      <a:pt x="56" y="11"/>
                    </a:cubicBezTo>
                    <a:cubicBezTo>
                      <a:pt x="43" y="2"/>
                      <a:pt x="27" y="0"/>
                      <a:pt x="13" y="4"/>
                    </a:cubicBezTo>
                    <a:cubicBezTo>
                      <a:pt x="9" y="5"/>
                      <a:pt x="6" y="6"/>
                      <a:pt x="3" y="9"/>
                    </a:cubicBezTo>
                    <a:cubicBezTo>
                      <a:pt x="0" y="14"/>
                      <a:pt x="2" y="20"/>
                      <a:pt x="6" y="25"/>
                    </a:cubicBezTo>
                    <a:cubicBezTo>
                      <a:pt x="10" y="29"/>
                      <a:pt x="15" y="32"/>
                      <a:pt x="19" y="35"/>
                    </a:cubicBezTo>
                    <a:cubicBezTo>
                      <a:pt x="30" y="45"/>
                      <a:pt x="34" y="61"/>
                      <a:pt x="40" y="75"/>
                    </a:cubicBezTo>
                    <a:cubicBezTo>
                      <a:pt x="47" y="92"/>
                      <a:pt x="57" y="108"/>
                      <a:pt x="69" y="122"/>
                    </a:cubicBezTo>
                    <a:cubicBezTo>
                      <a:pt x="86" y="141"/>
                      <a:pt x="90" y="128"/>
                      <a:pt x="100" y="111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39" name="Freeform 50"/>
              <p:cNvSpPr/>
              <p:nvPr/>
            </p:nvSpPr>
            <p:spPr bwMode="auto">
              <a:xfrm>
                <a:off x="4649788" y="3756026"/>
                <a:ext cx="328613" cy="349250"/>
              </a:xfrm>
              <a:custGeom>
                <a:avLst/>
                <a:gdLst>
                  <a:gd name="T0" fmla="*/ 90 w 95"/>
                  <a:gd name="T1" fmla="*/ 32 h 101"/>
                  <a:gd name="T2" fmla="*/ 93 w 95"/>
                  <a:gd name="T3" fmla="*/ 64 h 101"/>
                  <a:gd name="T4" fmla="*/ 80 w 95"/>
                  <a:gd name="T5" fmla="*/ 91 h 101"/>
                  <a:gd name="T6" fmla="*/ 69 w 95"/>
                  <a:gd name="T7" fmla="*/ 99 h 101"/>
                  <a:gd name="T8" fmla="*/ 54 w 95"/>
                  <a:gd name="T9" fmla="*/ 101 h 101"/>
                  <a:gd name="T10" fmla="*/ 9 w 95"/>
                  <a:gd name="T11" fmla="*/ 78 h 101"/>
                  <a:gd name="T12" fmla="*/ 28 w 95"/>
                  <a:gd name="T13" fmla="*/ 6 h 101"/>
                  <a:gd name="T14" fmla="*/ 90 w 95"/>
                  <a:gd name="T15" fmla="*/ 3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5" h="101">
                    <a:moveTo>
                      <a:pt x="90" y="32"/>
                    </a:moveTo>
                    <a:cubicBezTo>
                      <a:pt x="94" y="42"/>
                      <a:pt x="95" y="54"/>
                      <a:pt x="93" y="64"/>
                    </a:cubicBezTo>
                    <a:cubicBezTo>
                      <a:pt x="91" y="74"/>
                      <a:pt x="86" y="83"/>
                      <a:pt x="80" y="91"/>
                    </a:cubicBezTo>
                    <a:cubicBezTo>
                      <a:pt x="77" y="94"/>
                      <a:pt x="73" y="98"/>
                      <a:pt x="69" y="99"/>
                    </a:cubicBezTo>
                    <a:cubicBezTo>
                      <a:pt x="65" y="101"/>
                      <a:pt x="59" y="101"/>
                      <a:pt x="54" y="101"/>
                    </a:cubicBezTo>
                    <a:cubicBezTo>
                      <a:pt x="37" y="99"/>
                      <a:pt x="18" y="93"/>
                      <a:pt x="9" y="78"/>
                    </a:cubicBezTo>
                    <a:cubicBezTo>
                      <a:pt x="0" y="60"/>
                      <a:pt x="5" y="12"/>
                      <a:pt x="28" y="6"/>
                    </a:cubicBezTo>
                    <a:cubicBezTo>
                      <a:pt x="48" y="0"/>
                      <a:pt x="81" y="13"/>
                      <a:pt x="90" y="32"/>
                    </a:cubicBezTo>
                    <a:close/>
                  </a:path>
                </a:pathLst>
              </a:custGeom>
              <a:solidFill>
                <a:srgbClr val="205DA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740" name="Freeform 51"/>
              <p:cNvSpPr/>
              <p:nvPr/>
            </p:nvSpPr>
            <p:spPr bwMode="auto">
              <a:xfrm>
                <a:off x="4341813" y="2324101"/>
                <a:ext cx="963613" cy="255588"/>
              </a:xfrm>
              <a:custGeom>
                <a:avLst/>
                <a:gdLst>
                  <a:gd name="T0" fmla="*/ 279 w 279"/>
                  <a:gd name="T1" fmla="*/ 74 h 74"/>
                  <a:gd name="T2" fmla="*/ 228 w 279"/>
                  <a:gd name="T3" fmla="*/ 39 h 74"/>
                  <a:gd name="T4" fmla="*/ 200 w 279"/>
                  <a:gd name="T5" fmla="*/ 48 h 74"/>
                  <a:gd name="T6" fmla="*/ 131 w 279"/>
                  <a:gd name="T7" fmla="*/ 0 h 74"/>
                  <a:gd name="T8" fmla="*/ 64 w 279"/>
                  <a:gd name="T9" fmla="*/ 41 h 74"/>
                  <a:gd name="T10" fmla="*/ 50 w 279"/>
                  <a:gd name="T11" fmla="*/ 39 h 74"/>
                  <a:gd name="T12" fmla="*/ 0 w 279"/>
                  <a:gd name="T13" fmla="*/ 74 h 74"/>
                  <a:gd name="T14" fmla="*/ 279 w 279"/>
                  <a:gd name="T15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9" h="74">
                    <a:moveTo>
                      <a:pt x="279" y="74"/>
                    </a:moveTo>
                    <a:cubicBezTo>
                      <a:pt x="271" y="54"/>
                      <a:pt x="252" y="39"/>
                      <a:pt x="228" y="39"/>
                    </a:cubicBezTo>
                    <a:cubicBezTo>
                      <a:pt x="218" y="39"/>
                      <a:pt x="208" y="42"/>
                      <a:pt x="200" y="48"/>
                    </a:cubicBezTo>
                    <a:cubicBezTo>
                      <a:pt x="189" y="20"/>
                      <a:pt x="162" y="0"/>
                      <a:pt x="131" y="0"/>
                    </a:cubicBezTo>
                    <a:cubicBezTo>
                      <a:pt x="102" y="0"/>
                      <a:pt x="76" y="17"/>
                      <a:pt x="64" y="41"/>
                    </a:cubicBezTo>
                    <a:cubicBezTo>
                      <a:pt x="60" y="40"/>
                      <a:pt x="55" y="39"/>
                      <a:pt x="50" y="39"/>
                    </a:cubicBezTo>
                    <a:cubicBezTo>
                      <a:pt x="27" y="39"/>
                      <a:pt x="8" y="54"/>
                      <a:pt x="0" y="74"/>
                    </a:cubicBezTo>
                    <a:cubicBezTo>
                      <a:pt x="279" y="74"/>
                      <a:pt x="279" y="74"/>
                      <a:pt x="279" y="7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</p:grpSp>
      </p:grpSp>
      <p:pic>
        <p:nvPicPr>
          <p:cNvPr id="209717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291770" y="0"/>
            <a:ext cx="5181647" cy="685800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9" name="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D71B9F-3993-4306-BFF8-A983D4BB9097}" type="slidenum">
              <a:rPr lang="en-US" smtClean="0"/>
              <a:t>7</a:t>
            </a:fld>
            <a:endParaRPr lang="en-US"/>
          </a:p>
        </p:txBody>
      </p:sp>
      <p:pic>
        <p:nvPicPr>
          <p:cNvPr id="209718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134295" y="-136525"/>
            <a:ext cx="4693072" cy="6858000"/>
          </a:xfrm>
          <a:prstGeom prst="rect"/>
        </p:spPr>
      </p:pic>
      <p:grpSp>
        <p:nvGrpSpPr>
          <p:cNvPr id="238" name="Group 132"/>
          <p:cNvGrpSpPr/>
          <p:nvPr/>
        </p:nvGrpSpPr>
        <p:grpSpPr>
          <a:xfrm>
            <a:off x="2211071" y="670339"/>
            <a:ext cx="3277764" cy="5384293"/>
            <a:chOff x="4431513" y="1357578"/>
            <a:chExt cx="3412426" cy="4607532"/>
          </a:xfrm>
        </p:grpSpPr>
        <p:grpSp>
          <p:nvGrpSpPr>
            <p:cNvPr id="239" name="Group 124"/>
            <p:cNvGrpSpPr/>
            <p:nvPr/>
          </p:nvGrpSpPr>
          <p:grpSpPr>
            <a:xfrm>
              <a:off x="5752181" y="1548571"/>
              <a:ext cx="2091758" cy="3659900"/>
              <a:chOff x="5752181" y="1776603"/>
              <a:chExt cx="2091758" cy="3659900"/>
            </a:xfrm>
          </p:grpSpPr>
          <p:sp>
            <p:nvSpPr>
              <p:cNvPr id="1050239" name="Freeform 14"/>
              <p:cNvSpPr/>
              <p:nvPr/>
            </p:nvSpPr>
            <p:spPr bwMode="auto">
              <a:xfrm>
                <a:off x="5851092" y="1874252"/>
                <a:ext cx="1992847" cy="3562251"/>
              </a:xfrm>
              <a:custGeom>
                <a:avLst/>
                <a:gdLst>
                  <a:gd name="T0" fmla="*/ 462 w 566"/>
                  <a:gd name="T1" fmla="*/ 1013 h 1013"/>
                  <a:gd name="T2" fmla="*/ 53 w 566"/>
                  <a:gd name="T3" fmla="*/ 1013 h 1013"/>
                  <a:gd name="T4" fmla="*/ 2 w 566"/>
                  <a:gd name="T5" fmla="*/ 959 h 1013"/>
                  <a:gd name="T6" fmla="*/ 47 w 566"/>
                  <a:gd name="T7" fmla="*/ 55 h 1013"/>
                  <a:gd name="T8" fmla="*/ 104 w 566"/>
                  <a:gd name="T9" fmla="*/ 0 h 1013"/>
                  <a:gd name="T10" fmla="*/ 513 w 566"/>
                  <a:gd name="T11" fmla="*/ 0 h 1013"/>
                  <a:gd name="T12" fmla="*/ 564 w 566"/>
                  <a:gd name="T13" fmla="*/ 55 h 1013"/>
                  <a:gd name="T14" fmla="*/ 519 w 566"/>
                  <a:gd name="T15" fmla="*/ 959 h 1013"/>
                  <a:gd name="T16" fmla="*/ 462 w 566"/>
                  <a:gd name="T17" fmla="*/ 101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6" h="1013">
                    <a:moveTo>
                      <a:pt x="462" y="1013"/>
                    </a:moveTo>
                    <a:cubicBezTo>
                      <a:pt x="53" y="1013"/>
                      <a:pt x="53" y="1013"/>
                      <a:pt x="53" y="1013"/>
                    </a:cubicBezTo>
                    <a:cubicBezTo>
                      <a:pt x="23" y="1013"/>
                      <a:pt x="0" y="988"/>
                      <a:pt x="2" y="959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9" y="25"/>
                      <a:pt x="74" y="0"/>
                      <a:pt x="104" y="0"/>
                    </a:cubicBezTo>
                    <a:cubicBezTo>
                      <a:pt x="513" y="0"/>
                      <a:pt x="513" y="0"/>
                      <a:pt x="513" y="0"/>
                    </a:cubicBezTo>
                    <a:cubicBezTo>
                      <a:pt x="543" y="0"/>
                      <a:pt x="566" y="25"/>
                      <a:pt x="564" y="55"/>
                    </a:cubicBezTo>
                    <a:cubicBezTo>
                      <a:pt x="519" y="959"/>
                      <a:pt x="519" y="959"/>
                      <a:pt x="519" y="959"/>
                    </a:cubicBezTo>
                    <a:cubicBezTo>
                      <a:pt x="517" y="988"/>
                      <a:pt x="492" y="1013"/>
                      <a:pt x="462" y="1013"/>
                    </a:cubicBezTo>
                  </a:path>
                </a:pathLst>
              </a:custGeom>
              <a:solidFill>
                <a:srgbClr val="272569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240" name="Freeform 13"/>
              <p:cNvSpPr/>
              <p:nvPr/>
            </p:nvSpPr>
            <p:spPr bwMode="auto">
              <a:xfrm>
                <a:off x="5752181" y="1776603"/>
                <a:ext cx="1992847" cy="3562251"/>
              </a:xfrm>
              <a:custGeom>
                <a:avLst/>
                <a:gdLst>
                  <a:gd name="T0" fmla="*/ 462 w 566"/>
                  <a:gd name="T1" fmla="*/ 1013 h 1013"/>
                  <a:gd name="T2" fmla="*/ 53 w 566"/>
                  <a:gd name="T3" fmla="*/ 1013 h 1013"/>
                  <a:gd name="T4" fmla="*/ 2 w 566"/>
                  <a:gd name="T5" fmla="*/ 959 h 1013"/>
                  <a:gd name="T6" fmla="*/ 47 w 566"/>
                  <a:gd name="T7" fmla="*/ 55 h 1013"/>
                  <a:gd name="T8" fmla="*/ 104 w 566"/>
                  <a:gd name="T9" fmla="*/ 0 h 1013"/>
                  <a:gd name="T10" fmla="*/ 513 w 566"/>
                  <a:gd name="T11" fmla="*/ 0 h 1013"/>
                  <a:gd name="T12" fmla="*/ 564 w 566"/>
                  <a:gd name="T13" fmla="*/ 55 h 1013"/>
                  <a:gd name="T14" fmla="*/ 519 w 566"/>
                  <a:gd name="T15" fmla="*/ 959 h 1013"/>
                  <a:gd name="T16" fmla="*/ 462 w 566"/>
                  <a:gd name="T17" fmla="*/ 101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6" h="1013">
                    <a:moveTo>
                      <a:pt x="462" y="1013"/>
                    </a:moveTo>
                    <a:cubicBezTo>
                      <a:pt x="53" y="1013"/>
                      <a:pt x="53" y="1013"/>
                      <a:pt x="53" y="1013"/>
                    </a:cubicBezTo>
                    <a:cubicBezTo>
                      <a:pt x="23" y="1013"/>
                      <a:pt x="0" y="988"/>
                      <a:pt x="2" y="959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9" y="25"/>
                      <a:pt x="74" y="0"/>
                      <a:pt x="104" y="0"/>
                    </a:cubicBezTo>
                    <a:cubicBezTo>
                      <a:pt x="513" y="0"/>
                      <a:pt x="513" y="0"/>
                      <a:pt x="513" y="0"/>
                    </a:cubicBezTo>
                    <a:cubicBezTo>
                      <a:pt x="543" y="0"/>
                      <a:pt x="566" y="25"/>
                      <a:pt x="564" y="55"/>
                    </a:cubicBezTo>
                    <a:cubicBezTo>
                      <a:pt x="519" y="959"/>
                      <a:pt x="519" y="959"/>
                      <a:pt x="519" y="959"/>
                    </a:cubicBezTo>
                    <a:cubicBezTo>
                      <a:pt x="517" y="988"/>
                      <a:pt x="492" y="1013"/>
                      <a:pt x="462" y="1013"/>
                    </a:cubicBezTo>
                  </a:path>
                </a:pathLst>
              </a:custGeom>
              <a:solidFill>
                <a:srgbClr val="35328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241" name="Freeform: Shape 121"/>
              <p:cNvSpPr/>
              <p:nvPr/>
            </p:nvSpPr>
            <p:spPr bwMode="auto">
              <a:xfrm>
                <a:off x="5758796" y="1999304"/>
                <a:ext cx="1977730" cy="3339550"/>
              </a:xfrm>
              <a:custGeom>
                <a:avLst/>
                <a:gdLst>
                  <a:gd name="connsiteX0" fmla="*/ 157409 w 1977730"/>
                  <a:gd name="connsiteY0" fmla="*/ 0 h 3339550"/>
                  <a:gd name="connsiteX1" fmla="*/ 167436 w 1977730"/>
                  <a:gd name="connsiteY1" fmla="*/ 0 h 3339550"/>
                  <a:gd name="connsiteX2" fmla="*/ 1897408 w 1977730"/>
                  <a:gd name="connsiteY2" fmla="*/ 0 h 3339550"/>
                  <a:gd name="connsiteX3" fmla="*/ 1977730 w 1977730"/>
                  <a:gd name="connsiteY3" fmla="*/ 0 h 3339550"/>
                  <a:gd name="connsiteX4" fmla="*/ 1951300 w 1977730"/>
                  <a:gd name="connsiteY4" fmla="*/ 530284 h 3339550"/>
                  <a:gd name="connsiteX5" fmla="*/ 1820748 w 1977730"/>
                  <a:gd name="connsiteY5" fmla="*/ 3149657 h 3339550"/>
                  <a:gd name="connsiteX6" fmla="*/ 1620055 w 1977730"/>
                  <a:gd name="connsiteY6" fmla="*/ 3339550 h 3339550"/>
                  <a:gd name="connsiteX7" fmla="*/ 179995 w 1977730"/>
                  <a:gd name="connsiteY7" fmla="*/ 3339550 h 3339550"/>
                  <a:gd name="connsiteX8" fmla="*/ 427 w 1977730"/>
                  <a:gd name="connsiteY8" fmla="*/ 3149657 h 3339550"/>
                  <a:gd name="connsiteX9" fmla="*/ 156394 w 1977730"/>
                  <a:gd name="connsiteY9" fmla="*/ 20380 h 333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7730" h="3339550">
                    <a:moveTo>
                      <a:pt x="157409" y="0"/>
                    </a:moveTo>
                    <a:lnTo>
                      <a:pt x="167436" y="0"/>
                    </a:lnTo>
                    <a:cubicBezTo>
                      <a:pt x="471566" y="0"/>
                      <a:pt x="995345" y="0"/>
                      <a:pt x="1897408" y="0"/>
                    </a:cubicBezTo>
                    <a:lnTo>
                      <a:pt x="1977730" y="0"/>
                    </a:lnTo>
                    <a:lnTo>
                      <a:pt x="1951300" y="530284"/>
                    </a:lnTo>
                    <a:cubicBezTo>
                      <a:pt x="1820748" y="3149657"/>
                      <a:pt x="1820748" y="3149657"/>
                      <a:pt x="1820748" y="3149657"/>
                    </a:cubicBezTo>
                    <a:cubicBezTo>
                      <a:pt x="1813707" y="3251637"/>
                      <a:pt x="1725683" y="3339550"/>
                      <a:pt x="1620055" y="3339550"/>
                    </a:cubicBezTo>
                    <a:cubicBezTo>
                      <a:pt x="179995" y="3339550"/>
                      <a:pt x="179995" y="3339550"/>
                      <a:pt x="179995" y="3339550"/>
                    </a:cubicBezTo>
                    <a:cubicBezTo>
                      <a:pt x="74367" y="3339550"/>
                      <a:pt x="-6615" y="3251637"/>
                      <a:pt x="427" y="3149657"/>
                    </a:cubicBezTo>
                    <a:cubicBezTo>
                      <a:pt x="119259" y="765446"/>
                      <a:pt x="148967" y="169393"/>
                      <a:pt x="156394" y="2038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  <a:noAutofit/>
              </a:bodyPr>
              <a:p>
                <a:endParaRPr lang="en-US"/>
              </a:p>
            </p:txBody>
          </p:sp>
          <p:grpSp>
            <p:nvGrpSpPr>
              <p:cNvPr id="240" name="Group 123"/>
              <p:cNvGrpSpPr/>
              <p:nvPr/>
            </p:nvGrpSpPr>
            <p:grpSpPr>
              <a:xfrm>
                <a:off x="6032134" y="2279442"/>
                <a:ext cx="1435150" cy="2350886"/>
                <a:chOff x="5884695" y="2037924"/>
                <a:chExt cx="1730028" cy="2833921"/>
              </a:xfrm>
            </p:grpSpPr>
            <p:sp>
              <p:nvSpPr>
                <p:cNvPr id="1050242" name="Freeform 18"/>
                <p:cNvSpPr/>
                <p:nvPr/>
              </p:nvSpPr>
              <p:spPr bwMode="auto">
                <a:xfrm>
                  <a:off x="5966864" y="2587955"/>
                  <a:ext cx="778780" cy="746207"/>
                </a:xfrm>
                <a:custGeom>
                  <a:avLst/>
                  <a:gdLst>
                    <a:gd name="T0" fmla="*/ 157 w 221"/>
                    <a:gd name="T1" fmla="*/ 212 h 212"/>
                    <a:gd name="T2" fmla="*/ 53 w 221"/>
                    <a:gd name="T3" fmla="*/ 212 h 212"/>
                    <a:gd name="T4" fmla="*/ 1 w 221"/>
                    <a:gd name="T5" fmla="*/ 158 h 212"/>
                    <a:gd name="T6" fmla="*/ 7 w 221"/>
                    <a:gd name="T7" fmla="*/ 54 h 212"/>
                    <a:gd name="T8" fmla="*/ 63 w 221"/>
                    <a:gd name="T9" fmla="*/ 0 h 212"/>
                    <a:gd name="T10" fmla="*/ 168 w 221"/>
                    <a:gd name="T11" fmla="*/ 0 h 212"/>
                    <a:gd name="T12" fmla="*/ 219 w 221"/>
                    <a:gd name="T13" fmla="*/ 54 h 212"/>
                    <a:gd name="T14" fmla="*/ 214 w 221"/>
                    <a:gd name="T15" fmla="*/ 158 h 212"/>
                    <a:gd name="T16" fmla="*/ 157 w 221"/>
                    <a:gd name="T17" fmla="*/ 212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1" h="212">
                      <a:moveTo>
                        <a:pt x="157" y="212"/>
                      </a:moveTo>
                      <a:cubicBezTo>
                        <a:pt x="53" y="212"/>
                        <a:pt x="53" y="212"/>
                        <a:pt x="53" y="212"/>
                      </a:cubicBezTo>
                      <a:cubicBezTo>
                        <a:pt x="23" y="212"/>
                        <a:pt x="0" y="188"/>
                        <a:pt x="1" y="158"/>
                      </a:cubicBezTo>
                      <a:cubicBezTo>
                        <a:pt x="7" y="54"/>
                        <a:pt x="7" y="54"/>
                        <a:pt x="7" y="54"/>
                      </a:cubicBezTo>
                      <a:cubicBezTo>
                        <a:pt x="8" y="24"/>
                        <a:pt x="34" y="0"/>
                        <a:pt x="63" y="0"/>
                      </a:cubicBezTo>
                      <a:cubicBezTo>
                        <a:pt x="168" y="0"/>
                        <a:pt x="168" y="0"/>
                        <a:pt x="168" y="0"/>
                      </a:cubicBezTo>
                      <a:cubicBezTo>
                        <a:pt x="197" y="0"/>
                        <a:pt x="221" y="24"/>
                        <a:pt x="219" y="54"/>
                      </a:cubicBezTo>
                      <a:cubicBezTo>
                        <a:pt x="214" y="158"/>
                        <a:pt x="214" y="158"/>
                        <a:pt x="214" y="158"/>
                      </a:cubicBezTo>
                      <a:cubicBezTo>
                        <a:pt x="212" y="188"/>
                        <a:pt x="187" y="212"/>
                        <a:pt x="157" y="212"/>
                      </a:cubicBezTo>
                      <a:close/>
                    </a:path>
                  </a:pathLst>
                </a:custGeom>
                <a:solidFill>
                  <a:srgbClr val="205DAB"/>
                </a:solidFill>
                <a:ln>
                  <a:noFill/>
                </a:ln>
                <a:effectLst>
                  <a:outerShdw algn="tl" blurRad="50800" dir="2700000" dist="38100" rotWithShape="0">
                    <a:prstClr val="black">
                      <a:alpha val="16000"/>
                    </a:prstClr>
                  </a:outerShdw>
                </a:effectLst>
              </p:spPr>
              <p:txBody>
                <a:bodyPr anchor="t" anchorCtr="0" bIns="45720" compatLnSpc="1" lIns="91440" numCol="1" rIns="91440" tIns="45720" vert="horz" wrap="square">
                  <a:prstTxWarp prst="textNoShape"/>
                </a:bodyPr>
                <a:p>
                  <a:endParaRPr lang="en-US"/>
                </a:p>
              </p:txBody>
            </p:sp>
            <p:grpSp>
              <p:nvGrpSpPr>
                <p:cNvPr id="241" name="Group 88"/>
                <p:cNvGrpSpPr/>
                <p:nvPr/>
              </p:nvGrpSpPr>
              <p:grpSpPr>
                <a:xfrm>
                  <a:off x="5937236" y="3497092"/>
                  <a:ext cx="1609380" cy="383467"/>
                  <a:chOff x="4438650" y="3592513"/>
                  <a:chExt cx="1725613" cy="411162"/>
                </a:xfrm>
                <a:solidFill>
                  <a:srgbClr val="205DAB"/>
                </a:solidFill>
                <a:effectLst>
                  <a:outerShdw algn="tl" blurRad="50800" dir="2700000" dist="38100" rotWithShape="0">
                    <a:prstClr val="black">
                      <a:alpha val="16000"/>
                    </a:prstClr>
                  </a:outerShdw>
                </a:effectLst>
              </p:grpSpPr>
              <p:sp>
                <p:nvSpPr>
                  <p:cNvPr id="1050243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6029325" y="3852863"/>
                    <a:ext cx="120650" cy="120650"/>
                  </a:xfrm>
                  <a:prstGeom prst="ellipse"/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244" name="Freeform 23"/>
                  <p:cNvSpPr/>
                  <p:nvPr/>
                </p:nvSpPr>
                <p:spPr bwMode="auto">
                  <a:xfrm>
                    <a:off x="4438650" y="3592513"/>
                    <a:ext cx="427038" cy="411162"/>
                  </a:xfrm>
                  <a:custGeom>
                    <a:avLst/>
                    <a:gdLst>
                      <a:gd name="T0" fmla="*/ 81 w 113"/>
                      <a:gd name="T1" fmla="*/ 109 h 109"/>
                      <a:gd name="T2" fmla="*/ 27 w 113"/>
                      <a:gd name="T3" fmla="*/ 109 h 109"/>
                      <a:gd name="T4" fmla="*/ 1 w 113"/>
                      <a:gd name="T5" fmla="*/ 81 h 109"/>
                      <a:gd name="T6" fmla="*/ 3 w 113"/>
                      <a:gd name="T7" fmla="*/ 28 h 109"/>
                      <a:gd name="T8" fmla="*/ 33 w 113"/>
                      <a:gd name="T9" fmla="*/ 0 h 109"/>
                      <a:gd name="T10" fmla="*/ 86 w 113"/>
                      <a:gd name="T11" fmla="*/ 0 h 109"/>
                      <a:gd name="T12" fmla="*/ 113 w 113"/>
                      <a:gd name="T13" fmla="*/ 28 h 109"/>
                      <a:gd name="T14" fmla="*/ 110 w 113"/>
                      <a:gd name="T15" fmla="*/ 81 h 109"/>
                      <a:gd name="T16" fmla="*/ 81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1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1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3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3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1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245" name="Freeform 24"/>
                  <p:cNvSpPr/>
                  <p:nvPr/>
                </p:nvSpPr>
                <p:spPr bwMode="auto">
                  <a:xfrm>
                    <a:off x="5737225" y="3592513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1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246" name="Freeform 25"/>
                  <p:cNvSpPr/>
                  <p:nvPr/>
                </p:nvSpPr>
                <p:spPr bwMode="auto">
                  <a:xfrm>
                    <a:off x="5087938" y="3592513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</p:grpSp>
            <p:grpSp>
              <p:nvGrpSpPr>
                <p:cNvPr id="242" name="Group 89"/>
                <p:cNvGrpSpPr/>
                <p:nvPr/>
              </p:nvGrpSpPr>
              <p:grpSpPr>
                <a:xfrm>
                  <a:off x="5910602" y="3986677"/>
                  <a:ext cx="1609380" cy="383467"/>
                  <a:chOff x="4438650" y="3467375"/>
                  <a:chExt cx="1725613" cy="411162"/>
                </a:xfrm>
                <a:solidFill>
                  <a:srgbClr val="205DAB"/>
                </a:solidFill>
                <a:effectLst>
                  <a:outerShdw algn="tl" blurRad="50800" dir="2700000" dist="38100" rotWithShape="0">
                    <a:prstClr val="black">
                      <a:alpha val="16000"/>
                    </a:prstClr>
                  </a:outerShdw>
                </a:effectLst>
              </p:grpSpPr>
              <p:sp>
                <p:nvSpPr>
                  <p:cNvPr id="1050247" name="Freeform 23"/>
                  <p:cNvSpPr/>
                  <p:nvPr/>
                </p:nvSpPr>
                <p:spPr bwMode="auto">
                  <a:xfrm>
                    <a:off x="4438650" y="3467375"/>
                    <a:ext cx="427038" cy="411162"/>
                  </a:xfrm>
                  <a:custGeom>
                    <a:avLst/>
                    <a:gdLst>
                      <a:gd name="T0" fmla="*/ 81 w 113"/>
                      <a:gd name="T1" fmla="*/ 109 h 109"/>
                      <a:gd name="T2" fmla="*/ 27 w 113"/>
                      <a:gd name="T3" fmla="*/ 109 h 109"/>
                      <a:gd name="T4" fmla="*/ 1 w 113"/>
                      <a:gd name="T5" fmla="*/ 81 h 109"/>
                      <a:gd name="T6" fmla="*/ 3 w 113"/>
                      <a:gd name="T7" fmla="*/ 28 h 109"/>
                      <a:gd name="T8" fmla="*/ 33 w 113"/>
                      <a:gd name="T9" fmla="*/ 0 h 109"/>
                      <a:gd name="T10" fmla="*/ 86 w 113"/>
                      <a:gd name="T11" fmla="*/ 0 h 109"/>
                      <a:gd name="T12" fmla="*/ 113 w 113"/>
                      <a:gd name="T13" fmla="*/ 28 h 109"/>
                      <a:gd name="T14" fmla="*/ 110 w 113"/>
                      <a:gd name="T15" fmla="*/ 81 h 109"/>
                      <a:gd name="T16" fmla="*/ 81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1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1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3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3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1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248" name="Freeform 24"/>
                  <p:cNvSpPr/>
                  <p:nvPr/>
                </p:nvSpPr>
                <p:spPr bwMode="auto">
                  <a:xfrm>
                    <a:off x="5737225" y="3467375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1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249" name="Freeform 25"/>
                  <p:cNvSpPr/>
                  <p:nvPr/>
                </p:nvSpPr>
                <p:spPr bwMode="auto">
                  <a:xfrm>
                    <a:off x="5087938" y="3467375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</p:grpSp>
            <p:grpSp>
              <p:nvGrpSpPr>
                <p:cNvPr id="243" name="Group 95"/>
                <p:cNvGrpSpPr/>
                <p:nvPr/>
              </p:nvGrpSpPr>
              <p:grpSpPr>
                <a:xfrm>
                  <a:off x="6005343" y="2037924"/>
                  <a:ext cx="1609380" cy="383467"/>
                  <a:chOff x="4438650" y="3592513"/>
                  <a:chExt cx="1725613" cy="411162"/>
                </a:xfrm>
                <a:solidFill>
                  <a:srgbClr val="205DAB"/>
                </a:solidFill>
                <a:effectLst>
                  <a:outerShdw algn="tl" blurRad="50800" dir="2700000" dist="38100" rotWithShape="0">
                    <a:prstClr val="black">
                      <a:alpha val="16000"/>
                    </a:prstClr>
                  </a:outerShdw>
                </a:effectLst>
              </p:grpSpPr>
              <p:sp>
                <p:nvSpPr>
                  <p:cNvPr id="105025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6029325" y="3852863"/>
                    <a:ext cx="120650" cy="120650"/>
                  </a:xfrm>
                  <a:prstGeom prst="ellipse"/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251" name="Freeform 23"/>
                  <p:cNvSpPr/>
                  <p:nvPr/>
                </p:nvSpPr>
                <p:spPr bwMode="auto">
                  <a:xfrm>
                    <a:off x="4438650" y="3592513"/>
                    <a:ext cx="427038" cy="411162"/>
                  </a:xfrm>
                  <a:custGeom>
                    <a:avLst/>
                    <a:gdLst>
                      <a:gd name="T0" fmla="*/ 81 w 113"/>
                      <a:gd name="T1" fmla="*/ 109 h 109"/>
                      <a:gd name="T2" fmla="*/ 27 w 113"/>
                      <a:gd name="T3" fmla="*/ 109 h 109"/>
                      <a:gd name="T4" fmla="*/ 1 w 113"/>
                      <a:gd name="T5" fmla="*/ 81 h 109"/>
                      <a:gd name="T6" fmla="*/ 3 w 113"/>
                      <a:gd name="T7" fmla="*/ 28 h 109"/>
                      <a:gd name="T8" fmla="*/ 33 w 113"/>
                      <a:gd name="T9" fmla="*/ 0 h 109"/>
                      <a:gd name="T10" fmla="*/ 86 w 113"/>
                      <a:gd name="T11" fmla="*/ 0 h 109"/>
                      <a:gd name="T12" fmla="*/ 113 w 113"/>
                      <a:gd name="T13" fmla="*/ 28 h 109"/>
                      <a:gd name="T14" fmla="*/ 110 w 113"/>
                      <a:gd name="T15" fmla="*/ 81 h 109"/>
                      <a:gd name="T16" fmla="*/ 81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1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1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3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3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1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252" name="Freeform 24"/>
                  <p:cNvSpPr/>
                  <p:nvPr/>
                </p:nvSpPr>
                <p:spPr bwMode="auto">
                  <a:xfrm>
                    <a:off x="5737225" y="3592513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1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253" name="Freeform 25"/>
                  <p:cNvSpPr/>
                  <p:nvPr/>
                </p:nvSpPr>
                <p:spPr bwMode="auto">
                  <a:xfrm>
                    <a:off x="5087938" y="3592513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</p:grpSp>
            <p:grpSp>
              <p:nvGrpSpPr>
                <p:cNvPr id="244" name="Group 101"/>
                <p:cNvGrpSpPr/>
                <p:nvPr/>
              </p:nvGrpSpPr>
              <p:grpSpPr>
                <a:xfrm>
                  <a:off x="5884695" y="4488378"/>
                  <a:ext cx="1609378" cy="383467"/>
                  <a:chOff x="4459512" y="3440142"/>
                  <a:chExt cx="1725611" cy="411162"/>
                </a:xfrm>
                <a:solidFill>
                  <a:srgbClr val="205DAB"/>
                </a:solidFill>
                <a:effectLst>
                  <a:outerShdw algn="tl" blurRad="50800" dir="2700000" dist="38100" rotWithShape="0">
                    <a:prstClr val="black">
                      <a:alpha val="16000"/>
                    </a:prstClr>
                  </a:outerShdw>
                </a:effectLst>
              </p:grpSpPr>
              <p:sp>
                <p:nvSpPr>
                  <p:cNvPr id="1050254" name="Freeform 23"/>
                  <p:cNvSpPr/>
                  <p:nvPr/>
                </p:nvSpPr>
                <p:spPr bwMode="auto">
                  <a:xfrm>
                    <a:off x="4459512" y="3440142"/>
                    <a:ext cx="427038" cy="411162"/>
                  </a:xfrm>
                  <a:custGeom>
                    <a:avLst/>
                    <a:gdLst>
                      <a:gd name="T0" fmla="*/ 81 w 113"/>
                      <a:gd name="T1" fmla="*/ 109 h 109"/>
                      <a:gd name="T2" fmla="*/ 27 w 113"/>
                      <a:gd name="T3" fmla="*/ 109 h 109"/>
                      <a:gd name="T4" fmla="*/ 1 w 113"/>
                      <a:gd name="T5" fmla="*/ 81 h 109"/>
                      <a:gd name="T6" fmla="*/ 3 w 113"/>
                      <a:gd name="T7" fmla="*/ 28 h 109"/>
                      <a:gd name="T8" fmla="*/ 33 w 113"/>
                      <a:gd name="T9" fmla="*/ 0 h 109"/>
                      <a:gd name="T10" fmla="*/ 86 w 113"/>
                      <a:gd name="T11" fmla="*/ 0 h 109"/>
                      <a:gd name="T12" fmla="*/ 113 w 113"/>
                      <a:gd name="T13" fmla="*/ 28 h 109"/>
                      <a:gd name="T14" fmla="*/ 110 w 113"/>
                      <a:gd name="T15" fmla="*/ 81 h 109"/>
                      <a:gd name="T16" fmla="*/ 81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1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1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3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3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1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255" name="Freeform 24"/>
                  <p:cNvSpPr/>
                  <p:nvPr/>
                </p:nvSpPr>
                <p:spPr bwMode="auto">
                  <a:xfrm>
                    <a:off x="5758085" y="3440142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1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256" name="Freeform 25"/>
                  <p:cNvSpPr/>
                  <p:nvPr/>
                </p:nvSpPr>
                <p:spPr bwMode="auto">
                  <a:xfrm>
                    <a:off x="5108798" y="3440142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</p:grpSp>
          </p:grpSp>
          <p:sp>
            <p:nvSpPr>
              <p:cNvPr id="1050257" name="Freeform: Shape 115"/>
              <p:cNvSpPr/>
              <p:nvPr/>
            </p:nvSpPr>
            <p:spPr bwMode="auto">
              <a:xfrm>
                <a:off x="5758796" y="4949086"/>
                <a:ext cx="1831554" cy="406690"/>
              </a:xfrm>
              <a:custGeom>
                <a:avLst/>
                <a:gdLst>
                  <a:gd name="connsiteX0" fmla="*/ 1831554 w 1831554"/>
                  <a:gd name="connsiteY0" fmla="*/ 0 h 406690"/>
                  <a:gd name="connsiteX1" fmla="*/ 1829104 w 1831554"/>
                  <a:gd name="connsiteY1" fmla="*/ 49157 h 406690"/>
                  <a:gd name="connsiteX2" fmla="*/ 1820748 w 1831554"/>
                  <a:gd name="connsiteY2" fmla="*/ 216797 h 406690"/>
                  <a:gd name="connsiteX3" fmla="*/ 1620055 w 1831554"/>
                  <a:gd name="connsiteY3" fmla="*/ 406690 h 406690"/>
                  <a:gd name="connsiteX4" fmla="*/ 179995 w 1831554"/>
                  <a:gd name="connsiteY4" fmla="*/ 406690 h 406690"/>
                  <a:gd name="connsiteX5" fmla="*/ 427 w 1831554"/>
                  <a:gd name="connsiteY5" fmla="*/ 216797 h 406690"/>
                  <a:gd name="connsiteX6" fmla="*/ 10822 w 1831554"/>
                  <a:gd name="connsiteY6" fmla="*/ 8241 h 406690"/>
                  <a:gd name="connsiteX7" fmla="*/ 15883 w 1831554"/>
                  <a:gd name="connsiteY7" fmla="*/ 8241 h 406690"/>
                  <a:gd name="connsiteX8" fmla="*/ 1791272 w 1831554"/>
                  <a:gd name="connsiteY8" fmla="*/ 8241 h 406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1554" h="406690">
                    <a:moveTo>
                      <a:pt x="1831554" y="0"/>
                    </a:moveTo>
                    <a:lnTo>
                      <a:pt x="1829104" y="49157"/>
                    </a:lnTo>
                    <a:cubicBezTo>
                      <a:pt x="1820748" y="216797"/>
                      <a:pt x="1820748" y="216797"/>
                      <a:pt x="1820748" y="216797"/>
                    </a:cubicBezTo>
                    <a:cubicBezTo>
                      <a:pt x="1813707" y="318777"/>
                      <a:pt x="1725683" y="406690"/>
                      <a:pt x="1620055" y="406690"/>
                    </a:cubicBezTo>
                    <a:cubicBezTo>
                      <a:pt x="179995" y="406690"/>
                      <a:pt x="179995" y="406690"/>
                      <a:pt x="179995" y="406690"/>
                    </a:cubicBezTo>
                    <a:cubicBezTo>
                      <a:pt x="74367" y="406690"/>
                      <a:pt x="-6615" y="318777"/>
                      <a:pt x="427" y="216797"/>
                    </a:cubicBezTo>
                    <a:lnTo>
                      <a:pt x="10822" y="8241"/>
                    </a:lnTo>
                    <a:lnTo>
                      <a:pt x="15883" y="8241"/>
                    </a:lnTo>
                    <a:cubicBezTo>
                      <a:pt x="138832" y="8241"/>
                      <a:pt x="532270" y="8241"/>
                      <a:pt x="1791272" y="8241"/>
                    </a:cubicBezTo>
                    <a:close/>
                  </a:path>
                </a:pathLst>
              </a:custGeom>
              <a:solidFill>
                <a:srgbClr val="35328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  <a:noAutofit/>
              </a:bodyPr>
              <a:p>
                <a:endParaRPr lang="en-US"/>
              </a:p>
            </p:txBody>
          </p:sp>
        </p:grpSp>
        <p:sp>
          <p:nvSpPr>
            <p:cNvPr id="1050258" name="Rectangle 5"/>
            <p:cNvSpPr>
              <a:spLocks noChangeArrowheads="1"/>
            </p:cNvSpPr>
            <p:nvPr/>
          </p:nvSpPr>
          <p:spPr bwMode="auto">
            <a:xfrm>
              <a:off x="5019299" y="5670477"/>
              <a:ext cx="342012" cy="2961"/>
            </a:xfrm>
            <a:prstGeom prst="rect"/>
            <a:solidFill>
              <a:srgbClr val="E5E5E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259" name="Freeform 8"/>
            <p:cNvSpPr/>
            <p:nvPr/>
          </p:nvSpPr>
          <p:spPr bwMode="auto">
            <a:xfrm>
              <a:off x="4692093" y="1523401"/>
              <a:ext cx="888342" cy="2377795"/>
            </a:xfrm>
            <a:custGeom>
              <a:avLst/>
              <a:gdLst>
                <a:gd name="T0" fmla="*/ 600 w 600"/>
                <a:gd name="T1" fmla="*/ 1606 h 1606"/>
                <a:gd name="T2" fmla="*/ 369 w 600"/>
                <a:gd name="T3" fmla="*/ 0 h 1606"/>
                <a:gd name="T4" fmla="*/ 0 w 600"/>
                <a:gd name="T5" fmla="*/ 0 h 1606"/>
                <a:gd name="T6" fmla="*/ 231 w 600"/>
                <a:gd name="T7" fmla="*/ 1606 h 1606"/>
                <a:gd name="T8" fmla="*/ 600 w 600"/>
                <a:gd name="T9" fmla="*/ 1606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1606">
                  <a:moveTo>
                    <a:pt x="600" y="1606"/>
                  </a:moveTo>
                  <a:lnTo>
                    <a:pt x="369" y="0"/>
                  </a:lnTo>
                  <a:lnTo>
                    <a:pt x="0" y="0"/>
                  </a:lnTo>
                  <a:lnTo>
                    <a:pt x="231" y="1606"/>
                  </a:lnTo>
                  <a:lnTo>
                    <a:pt x="600" y="1606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260" name="Freeform 32"/>
            <p:cNvSpPr/>
            <p:nvPr/>
          </p:nvSpPr>
          <p:spPr bwMode="auto">
            <a:xfrm>
              <a:off x="4692093" y="3036543"/>
              <a:ext cx="137693" cy="115484"/>
            </a:xfrm>
            <a:custGeom>
              <a:avLst/>
              <a:gdLst>
                <a:gd name="T0" fmla="*/ 20 w 39"/>
                <a:gd name="T1" fmla="*/ 0 h 33"/>
                <a:gd name="T2" fmla="*/ 39 w 39"/>
                <a:gd name="T3" fmla="*/ 17 h 33"/>
                <a:gd name="T4" fmla="*/ 3 w 39"/>
                <a:gd name="T5" fmla="*/ 33 h 33"/>
                <a:gd name="T6" fmla="*/ 1 w 39"/>
                <a:gd name="T7" fmla="*/ 11 h 33"/>
                <a:gd name="T8" fmla="*/ 10 w 39"/>
                <a:gd name="T9" fmla="*/ 1 h 33"/>
                <a:gd name="T10" fmla="*/ 20 w 39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33">
                  <a:moveTo>
                    <a:pt x="20" y="0"/>
                  </a:moveTo>
                  <a:cubicBezTo>
                    <a:pt x="39" y="17"/>
                    <a:pt x="39" y="17"/>
                    <a:pt x="39" y="17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2" y="24"/>
                    <a:pt x="1" y="11"/>
                  </a:cubicBezTo>
                  <a:cubicBezTo>
                    <a:pt x="0" y="6"/>
                    <a:pt x="4" y="1"/>
                    <a:pt x="10" y="1"/>
                  </a:cubicBezTo>
                  <a:cubicBezTo>
                    <a:pt x="20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261" name="Freeform 33"/>
            <p:cNvSpPr/>
            <p:nvPr/>
          </p:nvSpPr>
          <p:spPr bwMode="auto">
            <a:xfrm>
              <a:off x="4702457" y="3095766"/>
              <a:ext cx="152499" cy="119926"/>
            </a:xfrm>
            <a:custGeom>
              <a:avLst/>
              <a:gdLst>
                <a:gd name="T0" fmla="*/ 103 w 103"/>
                <a:gd name="T1" fmla="*/ 81 h 81"/>
                <a:gd name="T2" fmla="*/ 26 w 103"/>
                <a:gd name="T3" fmla="*/ 81 h 81"/>
                <a:gd name="T4" fmla="*/ 0 w 103"/>
                <a:gd name="T5" fmla="*/ 38 h 81"/>
                <a:gd name="T6" fmla="*/ 86 w 103"/>
                <a:gd name="T7" fmla="*/ 0 h 81"/>
                <a:gd name="T8" fmla="*/ 103 w 10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81">
                  <a:moveTo>
                    <a:pt x="103" y="81"/>
                  </a:moveTo>
                  <a:lnTo>
                    <a:pt x="26" y="81"/>
                  </a:lnTo>
                  <a:lnTo>
                    <a:pt x="0" y="38"/>
                  </a:lnTo>
                  <a:lnTo>
                    <a:pt x="86" y="0"/>
                  </a:lnTo>
                  <a:lnTo>
                    <a:pt x="103" y="81"/>
                  </a:ln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262" name="Freeform 34"/>
            <p:cNvSpPr/>
            <p:nvPr/>
          </p:nvSpPr>
          <p:spPr bwMode="auto">
            <a:xfrm>
              <a:off x="4702457" y="3095766"/>
              <a:ext cx="152499" cy="119926"/>
            </a:xfrm>
            <a:custGeom>
              <a:avLst/>
              <a:gdLst>
                <a:gd name="T0" fmla="*/ 103 w 103"/>
                <a:gd name="T1" fmla="*/ 81 h 81"/>
                <a:gd name="T2" fmla="*/ 26 w 103"/>
                <a:gd name="T3" fmla="*/ 81 h 81"/>
                <a:gd name="T4" fmla="*/ 0 w 103"/>
                <a:gd name="T5" fmla="*/ 38 h 81"/>
                <a:gd name="T6" fmla="*/ 86 w 103"/>
                <a:gd name="T7" fmla="*/ 0 h 81"/>
                <a:gd name="T8" fmla="*/ 103 w 10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81">
                  <a:moveTo>
                    <a:pt x="103" y="81"/>
                  </a:moveTo>
                  <a:lnTo>
                    <a:pt x="26" y="81"/>
                  </a:lnTo>
                  <a:lnTo>
                    <a:pt x="0" y="38"/>
                  </a:lnTo>
                  <a:lnTo>
                    <a:pt x="86" y="0"/>
                  </a:lnTo>
                  <a:lnTo>
                    <a:pt x="103" y="81"/>
                  </a:lnTo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263" name="Freeform 35"/>
            <p:cNvSpPr/>
            <p:nvPr/>
          </p:nvSpPr>
          <p:spPr bwMode="auto">
            <a:xfrm>
              <a:off x="5347985" y="2163007"/>
              <a:ext cx="812833" cy="602591"/>
            </a:xfrm>
            <a:custGeom>
              <a:avLst/>
              <a:gdLst>
                <a:gd name="T0" fmla="*/ 38 w 231"/>
                <a:gd name="T1" fmla="*/ 0 h 171"/>
                <a:gd name="T2" fmla="*/ 79 w 231"/>
                <a:gd name="T3" fmla="*/ 51 h 171"/>
                <a:gd name="T4" fmla="*/ 122 w 231"/>
                <a:gd name="T5" fmla="*/ 100 h 171"/>
                <a:gd name="T6" fmla="*/ 127 w 231"/>
                <a:gd name="T7" fmla="*/ 106 h 171"/>
                <a:gd name="T8" fmla="*/ 129 w 231"/>
                <a:gd name="T9" fmla="*/ 108 h 171"/>
                <a:gd name="T10" fmla="*/ 131 w 231"/>
                <a:gd name="T11" fmla="*/ 109 h 171"/>
                <a:gd name="T12" fmla="*/ 142 w 231"/>
                <a:gd name="T13" fmla="*/ 116 h 171"/>
                <a:gd name="T14" fmla="*/ 170 w 231"/>
                <a:gd name="T15" fmla="*/ 128 h 171"/>
                <a:gd name="T16" fmla="*/ 231 w 231"/>
                <a:gd name="T17" fmla="*/ 148 h 171"/>
                <a:gd name="T18" fmla="*/ 228 w 231"/>
                <a:gd name="T19" fmla="*/ 171 h 171"/>
                <a:gd name="T20" fmla="*/ 159 w 231"/>
                <a:gd name="T21" fmla="*/ 164 h 171"/>
                <a:gd name="T22" fmla="*/ 124 w 231"/>
                <a:gd name="T23" fmla="*/ 153 h 171"/>
                <a:gd name="T24" fmla="*/ 106 w 231"/>
                <a:gd name="T25" fmla="*/ 144 h 171"/>
                <a:gd name="T26" fmla="*/ 101 w 231"/>
                <a:gd name="T27" fmla="*/ 141 h 171"/>
                <a:gd name="T28" fmla="*/ 99 w 231"/>
                <a:gd name="T29" fmla="*/ 139 h 171"/>
                <a:gd name="T30" fmla="*/ 97 w 231"/>
                <a:gd name="T31" fmla="*/ 137 h 171"/>
                <a:gd name="T32" fmla="*/ 91 w 231"/>
                <a:gd name="T33" fmla="*/ 131 h 171"/>
                <a:gd name="T34" fmla="*/ 43 w 231"/>
                <a:gd name="T35" fmla="*/ 82 h 171"/>
                <a:gd name="T36" fmla="*/ 0 w 231"/>
                <a:gd name="T37" fmla="*/ 29 h 171"/>
                <a:gd name="T38" fmla="*/ 38 w 231"/>
                <a:gd name="T3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1" h="171">
                  <a:moveTo>
                    <a:pt x="38" y="0"/>
                  </a:moveTo>
                  <a:cubicBezTo>
                    <a:pt x="52" y="17"/>
                    <a:pt x="65" y="34"/>
                    <a:pt x="79" y="51"/>
                  </a:cubicBezTo>
                  <a:cubicBezTo>
                    <a:pt x="93" y="68"/>
                    <a:pt x="107" y="84"/>
                    <a:pt x="122" y="100"/>
                  </a:cubicBezTo>
                  <a:cubicBezTo>
                    <a:pt x="127" y="106"/>
                    <a:pt x="127" y="106"/>
                    <a:pt x="127" y="106"/>
                  </a:cubicBezTo>
                  <a:cubicBezTo>
                    <a:pt x="129" y="108"/>
                    <a:pt x="129" y="108"/>
                    <a:pt x="129" y="108"/>
                  </a:cubicBezTo>
                  <a:cubicBezTo>
                    <a:pt x="130" y="108"/>
                    <a:pt x="130" y="109"/>
                    <a:pt x="131" y="109"/>
                  </a:cubicBezTo>
                  <a:cubicBezTo>
                    <a:pt x="134" y="112"/>
                    <a:pt x="138" y="114"/>
                    <a:pt x="142" y="116"/>
                  </a:cubicBezTo>
                  <a:cubicBezTo>
                    <a:pt x="150" y="121"/>
                    <a:pt x="160" y="125"/>
                    <a:pt x="170" y="128"/>
                  </a:cubicBezTo>
                  <a:cubicBezTo>
                    <a:pt x="189" y="136"/>
                    <a:pt x="211" y="142"/>
                    <a:pt x="231" y="148"/>
                  </a:cubicBezTo>
                  <a:cubicBezTo>
                    <a:pt x="228" y="171"/>
                    <a:pt x="228" y="171"/>
                    <a:pt x="228" y="171"/>
                  </a:cubicBezTo>
                  <a:cubicBezTo>
                    <a:pt x="205" y="171"/>
                    <a:pt x="183" y="169"/>
                    <a:pt x="159" y="164"/>
                  </a:cubicBezTo>
                  <a:cubicBezTo>
                    <a:pt x="148" y="161"/>
                    <a:pt x="136" y="158"/>
                    <a:pt x="124" y="153"/>
                  </a:cubicBezTo>
                  <a:cubicBezTo>
                    <a:pt x="119" y="151"/>
                    <a:pt x="112" y="148"/>
                    <a:pt x="106" y="144"/>
                  </a:cubicBezTo>
                  <a:cubicBezTo>
                    <a:pt x="105" y="143"/>
                    <a:pt x="103" y="142"/>
                    <a:pt x="101" y="141"/>
                  </a:cubicBezTo>
                  <a:cubicBezTo>
                    <a:pt x="99" y="139"/>
                    <a:pt x="99" y="139"/>
                    <a:pt x="99" y="139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74" y="115"/>
                    <a:pt x="58" y="99"/>
                    <a:pt x="43" y="82"/>
                  </a:cubicBezTo>
                  <a:cubicBezTo>
                    <a:pt x="28" y="65"/>
                    <a:pt x="14" y="47"/>
                    <a:pt x="0" y="29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264" name="Freeform 36"/>
            <p:cNvSpPr/>
            <p:nvPr/>
          </p:nvSpPr>
          <p:spPr bwMode="auto">
            <a:xfrm>
              <a:off x="6206716" y="2648634"/>
              <a:ext cx="115484" cy="137693"/>
            </a:xfrm>
            <a:custGeom>
              <a:avLst/>
              <a:gdLst>
                <a:gd name="T0" fmla="*/ 59 w 78"/>
                <a:gd name="T1" fmla="*/ 15 h 93"/>
                <a:gd name="T2" fmla="*/ 78 w 78"/>
                <a:gd name="T3" fmla="*/ 93 h 93"/>
                <a:gd name="T4" fmla="*/ 0 w 78"/>
                <a:gd name="T5" fmla="*/ 88 h 93"/>
                <a:gd name="T6" fmla="*/ 17 w 78"/>
                <a:gd name="T7" fmla="*/ 0 h 93"/>
                <a:gd name="T8" fmla="*/ 59 w 78"/>
                <a:gd name="T9" fmla="*/ 15 h 93"/>
                <a:gd name="T10" fmla="*/ 59 w 78"/>
                <a:gd name="T11" fmla="*/ 1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93">
                  <a:moveTo>
                    <a:pt x="59" y="15"/>
                  </a:moveTo>
                  <a:lnTo>
                    <a:pt x="78" y="93"/>
                  </a:lnTo>
                  <a:lnTo>
                    <a:pt x="0" y="88"/>
                  </a:lnTo>
                  <a:lnTo>
                    <a:pt x="17" y="0"/>
                  </a:lnTo>
                  <a:lnTo>
                    <a:pt x="59" y="15"/>
                  </a:lnTo>
                  <a:lnTo>
                    <a:pt x="59" y="15"/>
                  </a:ln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265" name="Freeform 37"/>
            <p:cNvSpPr/>
            <p:nvPr/>
          </p:nvSpPr>
          <p:spPr bwMode="auto">
            <a:xfrm>
              <a:off x="6083829" y="2648634"/>
              <a:ext cx="148057" cy="158420"/>
            </a:xfrm>
            <a:custGeom>
              <a:avLst/>
              <a:gdLst>
                <a:gd name="T0" fmla="*/ 13 w 42"/>
                <a:gd name="T1" fmla="*/ 10 h 45"/>
                <a:gd name="T2" fmla="*/ 42 w 42"/>
                <a:gd name="T3" fmla="*/ 0 h 45"/>
                <a:gd name="T4" fmla="*/ 35 w 42"/>
                <a:gd name="T5" fmla="*/ 37 h 45"/>
                <a:gd name="T6" fmla="*/ 0 w 42"/>
                <a:gd name="T7" fmla="*/ 26 h 45"/>
                <a:gd name="T8" fmla="*/ 13 w 42"/>
                <a:gd name="T9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5">
                  <a:moveTo>
                    <a:pt x="13" y="1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9" y="45"/>
                    <a:pt x="0" y="26"/>
                  </a:cubicBezTo>
                  <a:cubicBezTo>
                    <a:pt x="13" y="10"/>
                    <a:pt x="13" y="10"/>
                    <a:pt x="13" y="10"/>
                  </a:cubicBez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266" name="Freeform 38"/>
            <p:cNvSpPr/>
            <p:nvPr/>
          </p:nvSpPr>
          <p:spPr bwMode="auto">
            <a:xfrm>
              <a:off x="4607700" y="2163007"/>
              <a:ext cx="285750" cy="940161"/>
            </a:xfrm>
            <a:custGeom>
              <a:avLst/>
              <a:gdLst>
                <a:gd name="T0" fmla="*/ 81 w 81"/>
                <a:gd name="T1" fmla="*/ 14 h 267"/>
                <a:gd name="T2" fmla="*/ 62 w 81"/>
                <a:gd name="T3" fmla="*/ 77 h 267"/>
                <a:gd name="T4" fmla="*/ 52 w 81"/>
                <a:gd name="T5" fmla="*/ 108 h 267"/>
                <a:gd name="T6" fmla="*/ 48 w 81"/>
                <a:gd name="T7" fmla="*/ 123 h 267"/>
                <a:gd name="T8" fmla="*/ 46 w 81"/>
                <a:gd name="T9" fmla="*/ 131 h 267"/>
                <a:gd name="T10" fmla="*/ 44 w 81"/>
                <a:gd name="T11" fmla="*/ 138 h 267"/>
                <a:gd name="T12" fmla="*/ 43 w 81"/>
                <a:gd name="T13" fmla="*/ 150 h 267"/>
                <a:gd name="T14" fmla="*/ 43 w 81"/>
                <a:gd name="T15" fmla="*/ 165 h 267"/>
                <a:gd name="T16" fmla="*/ 45 w 81"/>
                <a:gd name="T17" fmla="*/ 196 h 267"/>
                <a:gd name="T18" fmla="*/ 53 w 81"/>
                <a:gd name="T19" fmla="*/ 261 h 267"/>
                <a:gd name="T20" fmla="*/ 30 w 81"/>
                <a:gd name="T21" fmla="*/ 267 h 267"/>
                <a:gd name="T22" fmla="*/ 10 w 81"/>
                <a:gd name="T23" fmla="*/ 202 h 267"/>
                <a:gd name="T24" fmla="*/ 3 w 81"/>
                <a:gd name="T25" fmla="*/ 169 h 267"/>
                <a:gd name="T26" fmla="*/ 1 w 81"/>
                <a:gd name="T27" fmla="*/ 151 h 267"/>
                <a:gd name="T28" fmla="*/ 1 w 81"/>
                <a:gd name="T29" fmla="*/ 130 h 267"/>
                <a:gd name="T30" fmla="*/ 2 w 81"/>
                <a:gd name="T31" fmla="*/ 125 h 267"/>
                <a:gd name="T32" fmla="*/ 3 w 81"/>
                <a:gd name="T33" fmla="*/ 121 h 267"/>
                <a:gd name="T34" fmla="*/ 5 w 81"/>
                <a:gd name="T35" fmla="*/ 112 h 267"/>
                <a:gd name="T36" fmla="*/ 8 w 81"/>
                <a:gd name="T37" fmla="*/ 96 h 267"/>
                <a:gd name="T38" fmla="*/ 17 w 81"/>
                <a:gd name="T39" fmla="*/ 64 h 267"/>
                <a:gd name="T40" fmla="*/ 35 w 81"/>
                <a:gd name="T41" fmla="*/ 0 h 267"/>
                <a:gd name="T42" fmla="*/ 81 w 81"/>
                <a:gd name="T43" fmla="*/ 14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" h="267">
                  <a:moveTo>
                    <a:pt x="81" y="14"/>
                  </a:moveTo>
                  <a:cubicBezTo>
                    <a:pt x="75" y="35"/>
                    <a:pt x="69" y="56"/>
                    <a:pt x="62" y="77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46" y="131"/>
                    <a:pt x="46" y="131"/>
                    <a:pt x="46" y="131"/>
                  </a:cubicBezTo>
                  <a:cubicBezTo>
                    <a:pt x="44" y="138"/>
                    <a:pt x="44" y="138"/>
                    <a:pt x="44" y="138"/>
                  </a:cubicBezTo>
                  <a:cubicBezTo>
                    <a:pt x="43" y="140"/>
                    <a:pt x="43" y="145"/>
                    <a:pt x="43" y="150"/>
                  </a:cubicBezTo>
                  <a:cubicBezTo>
                    <a:pt x="42" y="154"/>
                    <a:pt x="42" y="159"/>
                    <a:pt x="43" y="165"/>
                  </a:cubicBezTo>
                  <a:cubicBezTo>
                    <a:pt x="43" y="175"/>
                    <a:pt x="44" y="185"/>
                    <a:pt x="45" y="196"/>
                  </a:cubicBezTo>
                  <a:cubicBezTo>
                    <a:pt x="47" y="217"/>
                    <a:pt x="50" y="239"/>
                    <a:pt x="53" y="261"/>
                  </a:cubicBezTo>
                  <a:cubicBezTo>
                    <a:pt x="30" y="267"/>
                    <a:pt x="30" y="267"/>
                    <a:pt x="30" y="267"/>
                  </a:cubicBezTo>
                  <a:cubicBezTo>
                    <a:pt x="22" y="245"/>
                    <a:pt x="15" y="224"/>
                    <a:pt x="10" y="202"/>
                  </a:cubicBezTo>
                  <a:cubicBezTo>
                    <a:pt x="7" y="191"/>
                    <a:pt x="5" y="180"/>
                    <a:pt x="3" y="169"/>
                  </a:cubicBezTo>
                  <a:cubicBezTo>
                    <a:pt x="2" y="163"/>
                    <a:pt x="1" y="157"/>
                    <a:pt x="1" y="151"/>
                  </a:cubicBezTo>
                  <a:cubicBezTo>
                    <a:pt x="0" y="144"/>
                    <a:pt x="0" y="138"/>
                    <a:pt x="1" y="130"/>
                  </a:cubicBezTo>
                  <a:cubicBezTo>
                    <a:pt x="2" y="128"/>
                    <a:pt x="2" y="127"/>
                    <a:pt x="2" y="125"/>
                  </a:cubicBezTo>
                  <a:cubicBezTo>
                    <a:pt x="3" y="121"/>
                    <a:pt x="3" y="121"/>
                    <a:pt x="3" y="121"/>
                  </a:cubicBezTo>
                  <a:cubicBezTo>
                    <a:pt x="5" y="112"/>
                    <a:pt x="5" y="112"/>
                    <a:pt x="5" y="112"/>
                  </a:cubicBezTo>
                  <a:cubicBezTo>
                    <a:pt x="6" y="107"/>
                    <a:pt x="7" y="101"/>
                    <a:pt x="8" y="96"/>
                  </a:cubicBezTo>
                  <a:cubicBezTo>
                    <a:pt x="11" y="85"/>
                    <a:pt x="14" y="74"/>
                    <a:pt x="17" y="64"/>
                  </a:cubicBezTo>
                  <a:cubicBezTo>
                    <a:pt x="22" y="42"/>
                    <a:pt x="28" y="21"/>
                    <a:pt x="35" y="0"/>
                  </a:cubicBezTo>
                  <a:cubicBezTo>
                    <a:pt x="81" y="14"/>
                    <a:pt x="81" y="14"/>
                    <a:pt x="81" y="14"/>
                  </a:cubicBezTo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267" name="Freeform 42"/>
            <p:cNvSpPr/>
            <p:nvPr/>
          </p:nvSpPr>
          <p:spPr bwMode="auto">
            <a:xfrm>
              <a:off x="4985246" y="1748447"/>
              <a:ext cx="340531" cy="373104"/>
            </a:xfrm>
            <a:custGeom>
              <a:avLst/>
              <a:gdLst>
                <a:gd name="T0" fmla="*/ 5 w 97"/>
                <a:gd name="T1" fmla="*/ 0 h 106"/>
                <a:gd name="T2" fmla="*/ 0 w 97"/>
                <a:gd name="T3" fmla="*/ 82 h 106"/>
                <a:gd name="T4" fmla="*/ 50 w 97"/>
                <a:gd name="T5" fmla="*/ 106 h 106"/>
                <a:gd name="T6" fmla="*/ 72 w 97"/>
                <a:gd name="T7" fmla="*/ 82 h 106"/>
                <a:gd name="T8" fmla="*/ 49 w 97"/>
                <a:gd name="T9" fmla="*/ 39 h 106"/>
                <a:gd name="T10" fmla="*/ 5 w 97"/>
                <a:gd name="T1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6">
                  <a:moveTo>
                    <a:pt x="5" y="0"/>
                  </a:moveTo>
                  <a:cubicBezTo>
                    <a:pt x="2" y="29"/>
                    <a:pt x="6" y="57"/>
                    <a:pt x="0" y="82"/>
                  </a:cubicBezTo>
                  <a:cubicBezTo>
                    <a:pt x="0" y="82"/>
                    <a:pt x="7" y="106"/>
                    <a:pt x="50" y="106"/>
                  </a:cubicBezTo>
                  <a:cubicBezTo>
                    <a:pt x="97" y="106"/>
                    <a:pt x="72" y="82"/>
                    <a:pt x="72" y="82"/>
                  </a:cubicBezTo>
                  <a:cubicBezTo>
                    <a:pt x="46" y="76"/>
                    <a:pt x="45" y="57"/>
                    <a:pt x="49" y="39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268" name="Freeform 43"/>
            <p:cNvSpPr/>
            <p:nvPr/>
          </p:nvSpPr>
          <p:spPr bwMode="auto">
            <a:xfrm>
              <a:off x="4928985" y="1980897"/>
              <a:ext cx="330168" cy="91795"/>
            </a:xfrm>
            <a:custGeom>
              <a:avLst/>
              <a:gdLst>
                <a:gd name="T0" fmla="*/ 7 w 94"/>
                <a:gd name="T1" fmla="*/ 24 h 26"/>
                <a:gd name="T2" fmla="*/ 8 w 94"/>
                <a:gd name="T3" fmla="*/ 4 h 26"/>
                <a:gd name="T4" fmla="*/ 77 w 94"/>
                <a:gd name="T5" fmla="*/ 5 h 26"/>
                <a:gd name="T6" fmla="*/ 90 w 94"/>
                <a:gd name="T7" fmla="*/ 26 h 26"/>
                <a:gd name="T8" fmla="*/ 7 w 94"/>
                <a:gd name="T9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26">
                  <a:moveTo>
                    <a:pt x="7" y="24"/>
                  </a:moveTo>
                  <a:cubicBezTo>
                    <a:pt x="3" y="17"/>
                    <a:pt x="0" y="6"/>
                    <a:pt x="8" y="4"/>
                  </a:cubicBezTo>
                  <a:cubicBezTo>
                    <a:pt x="16" y="1"/>
                    <a:pt x="61" y="0"/>
                    <a:pt x="77" y="5"/>
                  </a:cubicBezTo>
                  <a:cubicBezTo>
                    <a:pt x="94" y="11"/>
                    <a:pt x="90" y="26"/>
                    <a:pt x="90" y="26"/>
                  </a:cubicBezTo>
                  <a:cubicBezTo>
                    <a:pt x="7" y="24"/>
                    <a:pt x="7" y="24"/>
                    <a:pt x="7" y="24"/>
                  </a:cubicBezTo>
                  <a:close/>
                </a:path>
              </a:pathLst>
            </a:custGeom>
            <a:solidFill>
              <a:srgbClr val="EE363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269" name="Freeform 44"/>
            <p:cNvSpPr>
              <a:spLocks noEditPoints="1"/>
            </p:cNvSpPr>
            <p:nvPr/>
          </p:nvSpPr>
          <p:spPr bwMode="auto">
            <a:xfrm>
              <a:off x="4618065" y="5744506"/>
              <a:ext cx="66626" cy="34053"/>
            </a:xfrm>
            <a:custGeom>
              <a:avLst/>
              <a:gdLst>
                <a:gd name="T0" fmla="*/ 3 w 19"/>
                <a:gd name="T1" fmla="*/ 5 h 10"/>
                <a:gd name="T2" fmla="*/ 15 w 19"/>
                <a:gd name="T3" fmla="*/ 7 h 10"/>
                <a:gd name="T4" fmla="*/ 17 w 19"/>
                <a:gd name="T5" fmla="*/ 5 h 10"/>
                <a:gd name="T6" fmla="*/ 16 w 19"/>
                <a:gd name="T7" fmla="*/ 4 h 10"/>
                <a:gd name="T8" fmla="*/ 3 w 19"/>
                <a:gd name="T9" fmla="*/ 5 h 10"/>
                <a:gd name="T10" fmla="*/ 9 w 19"/>
                <a:gd name="T11" fmla="*/ 9 h 10"/>
                <a:gd name="T12" fmla="*/ 0 w 19"/>
                <a:gd name="T13" fmla="*/ 6 h 10"/>
                <a:gd name="T14" fmla="*/ 0 w 19"/>
                <a:gd name="T15" fmla="*/ 5 h 10"/>
                <a:gd name="T16" fmla="*/ 0 w 19"/>
                <a:gd name="T17" fmla="*/ 4 h 10"/>
                <a:gd name="T18" fmla="*/ 17 w 19"/>
                <a:gd name="T19" fmla="*/ 3 h 10"/>
                <a:gd name="T20" fmla="*/ 18 w 19"/>
                <a:gd name="T21" fmla="*/ 5 h 10"/>
                <a:gd name="T22" fmla="*/ 16 w 19"/>
                <a:gd name="T23" fmla="*/ 9 h 10"/>
                <a:gd name="T24" fmla="*/ 9 w 19"/>
                <a:gd name="T2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10">
                  <a:moveTo>
                    <a:pt x="3" y="5"/>
                  </a:moveTo>
                  <a:cubicBezTo>
                    <a:pt x="8" y="8"/>
                    <a:pt x="13" y="9"/>
                    <a:pt x="15" y="7"/>
                  </a:cubicBezTo>
                  <a:cubicBezTo>
                    <a:pt x="16" y="7"/>
                    <a:pt x="16" y="6"/>
                    <a:pt x="17" y="5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2"/>
                    <a:pt x="8" y="4"/>
                    <a:pt x="3" y="5"/>
                  </a:cubicBezTo>
                  <a:close/>
                  <a:moveTo>
                    <a:pt x="9" y="9"/>
                  </a:moveTo>
                  <a:cubicBezTo>
                    <a:pt x="6" y="8"/>
                    <a:pt x="3" y="7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14" y="0"/>
                    <a:pt x="17" y="3"/>
                  </a:cubicBezTo>
                  <a:cubicBezTo>
                    <a:pt x="18" y="3"/>
                    <a:pt x="19" y="4"/>
                    <a:pt x="18" y="5"/>
                  </a:cubicBezTo>
                  <a:cubicBezTo>
                    <a:pt x="18" y="7"/>
                    <a:pt x="17" y="8"/>
                    <a:pt x="16" y="9"/>
                  </a:cubicBezTo>
                  <a:cubicBezTo>
                    <a:pt x="14" y="10"/>
                    <a:pt x="11" y="10"/>
                    <a:pt x="9" y="9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270" name="Freeform 45"/>
            <p:cNvSpPr>
              <a:spLocks noEditPoints="1"/>
            </p:cNvSpPr>
            <p:nvPr/>
          </p:nvSpPr>
          <p:spPr bwMode="auto">
            <a:xfrm>
              <a:off x="4618065" y="5716374"/>
              <a:ext cx="45898" cy="48858"/>
            </a:xfrm>
            <a:custGeom>
              <a:avLst/>
              <a:gdLst>
                <a:gd name="T0" fmla="*/ 10 w 13"/>
                <a:gd name="T1" fmla="*/ 2 h 14"/>
                <a:gd name="T2" fmla="*/ 9 w 13"/>
                <a:gd name="T3" fmla="*/ 2 h 14"/>
                <a:gd name="T4" fmla="*/ 2 w 13"/>
                <a:gd name="T5" fmla="*/ 12 h 14"/>
                <a:gd name="T6" fmla="*/ 12 w 13"/>
                <a:gd name="T7" fmla="*/ 3 h 14"/>
                <a:gd name="T8" fmla="*/ 11 w 13"/>
                <a:gd name="T9" fmla="*/ 2 h 14"/>
                <a:gd name="T10" fmla="*/ 10 w 13"/>
                <a:gd name="T11" fmla="*/ 2 h 14"/>
                <a:gd name="T12" fmla="*/ 1 w 13"/>
                <a:gd name="T13" fmla="*/ 14 h 14"/>
                <a:gd name="T14" fmla="*/ 0 w 13"/>
                <a:gd name="T15" fmla="*/ 14 h 14"/>
                <a:gd name="T16" fmla="*/ 0 w 13"/>
                <a:gd name="T17" fmla="*/ 13 h 14"/>
                <a:gd name="T18" fmla="*/ 8 w 13"/>
                <a:gd name="T19" fmla="*/ 1 h 14"/>
                <a:gd name="T20" fmla="*/ 11 w 13"/>
                <a:gd name="T21" fmla="*/ 0 h 14"/>
                <a:gd name="T22" fmla="*/ 13 w 13"/>
                <a:gd name="T23" fmla="*/ 3 h 14"/>
                <a:gd name="T24" fmla="*/ 1 w 13"/>
                <a:gd name="T25" fmla="*/ 14 h 14"/>
                <a:gd name="T26" fmla="*/ 1 w 13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14">
                  <a:moveTo>
                    <a:pt x="10" y="2"/>
                  </a:moveTo>
                  <a:cubicBezTo>
                    <a:pt x="10" y="2"/>
                    <a:pt x="9" y="2"/>
                    <a:pt x="9" y="2"/>
                  </a:cubicBezTo>
                  <a:cubicBezTo>
                    <a:pt x="6" y="4"/>
                    <a:pt x="3" y="9"/>
                    <a:pt x="2" y="12"/>
                  </a:cubicBezTo>
                  <a:cubicBezTo>
                    <a:pt x="6" y="10"/>
                    <a:pt x="12" y="5"/>
                    <a:pt x="12" y="3"/>
                  </a:cubicBezTo>
                  <a:cubicBezTo>
                    <a:pt x="12" y="3"/>
                    <a:pt x="12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lose/>
                  <a:moveTo>
                    <a:pt x="1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3" y="3"/>
                    <a:pt x="8" y="1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3" y="1"/>
                    <a:pt x="13" y="2"/>
                    <a:pt x="13" y="3"/>
                  </a:cubicBezTo>
                  <a:cubicBezTo>
                    <a:pt x="13" y="7"/>
                    <a:pt x="5" y="13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271" name="Freeform 46"/>
            <p:cNvSpPr>
              <a:spLocks noEditPoints="1"/>
            </p:cNvSpPr>
            <p:nvPr/>
          </p:nvSpPr>
          <p:spPr bwMode="auto">
            <a:xfrm>
              <a:off x="5386480" y="5824456"/>
              <a:ext cx="63665" cy="35534"/>
            </a:xfrm>
            <a:custGeom>
              <a:avLst/>
              <a:gdLst>
                <a:gd name="T0" fmla="*/ 3 w 18"/>
                <a:gd name="T1" fmla="*/ 8 h 10"/>
                <a:gd name="T2" fmla="*/ 15 w 18"/>
                <a:gd name="T3" fmla="*/ 7 h 10"/>
                <a:gd name="T4" fmla="*/ 16 w 18"/>
                <a:gd name="T5" fmla="*/ 5 h 10"/>
                <a:gd name="T6" fmla="*/ 16 w 18"/>
                <a:gd name="T7" fmla="*/ 4 h 10"/>
                <a:gd name="T8" fmla="*/ 3 w 18"/>
                <a:gd name="T9" fmla="*/ 8 h 10"/>
                <a:gd name="T10" fmla="*/ 9 w 18"/>
                <a:gd name="T11" fmla="*/ 10 h 10"/>
                <a:gd name="T12" fmla="*/ 0 w 18"/>
                <a:gd name="T13" fmla="*/ 9 h 10"/>
                <a:gd name="T14" fmla="*/ 0 w 18"/>
                <a:gd name="T15" fmla="*/ 9 h 10"/>
                <a:gd name="T16" fmla="*/ 0 w 18"/>
                <a:gd name="T17" fmla="*/ 8 h 10"/>
                <a:gd name="T18" fmla="*/ 16 w 18"/>
                <a:gd name="T19" fmla="*/ 2 h 10"/>
                <a:gd name="T20" fmla="*/ 18 w 18"/>
                <a:gd name="T21" fmla="*/ 4 h 10"/>
                <a:gd name="T22" fmla="*/ 16 w 18"/>
                <a:gd name="T23" fmla="*/ 9 h 10"/>
                <a:gd name="T24" fmla="*/ 9 w 18"/>
                <a:gd name="T2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0">
                  <a:moveTo>
                    <a:pt x="3" y="8"/>
                  </a:moveTo>
                  <a:cubicBezTo>
                    <a:pt x="9" y="9"/>
                    <a:pt x="13" y="9"/>
                    <a:pt x="15" y="7"/>
                  </a:cubicBezTo>
                  <a:cubicBezTo>
                    <a:pt x="16" y="7"/>
                    <a:pt x="16" y="6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4" y="3"/>
                    <a:pt x="7" y="5"/>
                    <a:pt x="3" y="8"/>
                  </a:cubicBezTo>
                  <a:close/>
                  <a:moveTo>
                    <a:pt x="9" y="10"/>
                  </a:moveTo>
                  <a:cubicBezTo>
                    <a:pt x="6" y="10"/>
                    <a:pt x="3" y="10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2" y="0"/>
                    <a:pt x="16" y="2"/>
                  </a:cubicBezTo>
                  <a:cubicBezTo>
                    <a:pt x="17" y="2"/>
                    <a:pt x="18" y="3"/>
                    <a:pt x="18" y="4"/>
                  </a:cubicBezTo>
                  <a:cubicBezTo>
                    <a:pt x="18" y="6"/>
                    <a:pt x="17" y="8"/>
                    <a:pt x="16" y="9"/>
                  </a:cubicBezTo>
                  <a:cubicBezTo>
                    <a:pt x="14" y="10"/>
                    <a:pt x="12" y="10"/>
                    <a:pt x="9" y="10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272" name="Freeform 47"/>
            <p:cNvSpPr>
              <a:spLocks noEditPoints="1"/>
            </p:cNvSpPr>
            <p:nvPr/>
          </p:nvSpPr>
          <p:spPr bwMode="auto">
            <a:xfrm>
              <a:off x="5386480" y="5803728"/>
              <a:ext cx="38495" cy="53301"/>
            </a:xfrm>
            <a:custGeom>
              <a:avLst/>
              <a:gdLst>
                <a:gd name="T0" fmla="*/ 7 w 11"/>
                <a:gd name="T1" fmla="*/ 1 h 15"/>
                <a:gd name="T2" fmla="*/ 6 w 11"/>
                <a:gd name="T3" fmla="*/ 2 h 15"/>
                <a:gd name="T4" fmla="*/ 1 w 11"/>
                <a:gd name="T5" fmla="*/ 13 h 15"/>
                <a:gd name="T6" fmla="*/ 9 w 11"/>
                <a:gd name="T7" fmla="*/ 2 h 15"/>
                <a:gd name="T8" fmla="*/ 8 w 11"/>
                <a:gd name="T9" fmla="*/ 1 h 15"/>
                <a:gd name="T10" fmla="*/ 7 w 11"/>
                <a:gd name="T11" fmla="*/ 1 h 15"/>
                <a:gd name="T12" fmla="*/ 0 w 11"/>
                <a:gd name="T13" fmla="*/ 15 h 15"/>
                <a:gd name="T14" fmla="*/ 0 w 11"/>
                <a:gd name="T15" fmla="*/ 15 h 15"/>
                <a:gd name="T16" fmla="*/ 0 w 11"/>
                <a:gd name="T17" fmla="*/ 14 h 15"/>
                <a:gd name="T18" fmla="*/ 5 w 11"/>
                <a:gd name="T19" fmla="*/ 1 h 15"/>
                <a:gd name="T20" fmla="*/ 8 w 11"/>
                <a:gd name="T21" fmla="*/ 0 h 15"/>
                <a:gd name="T22" fmla="*/ 11 w 11"/>
                <a:gd name="T23" fmla="*/ 2 h 15"/>
                <a:gd name="T24" fmla="*/ 1 w 11"/>
                <a:gd name="T25" fmla="*/ 15 h 15"/>
                <a:gd name="T26" fmla="*/ 0 w 11"/>
                <a:gd name="T2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15">
                  <a:moveTo>
                    <a:pt x="7" y="1"/>
                  </a:moveTo>
                  <a:cubicBezTo>
                    <a:pt x="7" y="1"/>
                    <a:pt x="6" y="2"/>
                    <a:pt x="6" y="2"/>
                  </a:cubicBezTo>
                  <a:cubicBezTo>
                    <a:pt x="3" y="4"/>
                    <a:pt x="2" y="10"/>
                    <a:pt x="1" y="13"/>
                  </a:cubicBezTo>
                  <a:cubicBezTo>
                    <a:pt x="5" y="10"/>
                    <a:pt x="9" y="4"/>
                    <a:pt x="9" y="2"/>
                  </a:cubicBezTo>
                  <a:cubicBezTo>
                    <a:pt x="9" y="2"/>
                    <a:pt x="9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lose/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" y="4"/>
                    <a:pt x="5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0" y="0"/>
                    <a:pt x="10" y="1"/>
                    <a:pt x="11" y="2"/>
                  </a:cubicBezTo>
                  <a:cubicBezTo>
                    <a:pt x="11" y="6"/>
                    <a:pt x="4" y="13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273" name="Freeform 48"/>
            <p:cNvSpPr/>
            <p:nvPr/>
          </p:nvSpPr>
          <p:spPr bwMode="auto">
            <a:xfrm>
              <a:off x="5256190" y="5596449"/>
              <a:ext cx="112523" cy="256138"/>
            </a:xfrm>
            <a:custGeom>
              <a:avLst/>
              <a:gdLst>
                <a:gd name="T0" fmla="*/ 0 w 76"/>
                <a:gd name="T1" fmla="*/ 173 h 173"/>
                <a:gd name="T2" fmla="*/ 76 w 76"/>
                <a:gd name="T3" fmla="*/ 173 h 173"/>
                <a:gd name="T4" fmla="*/ 76 w 76"/>
                <a:gd name="T5" fmla="*/ 0 h 173"/>
                <a:gd name="T6" fmla="*/ 2 w 76"/>
                <a:gd name="T7" fmla="*/ 0 h 173"/>
                <a:gd name="T8" fmla="*/ 0 w 76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73">
                  <a:moveTo>
                    <a:pt x="0" y="173"/>
                  </a:moveTo>
                  <a:lnTo>
                    <a:pt x="76" y="173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274" name="Freeform 49"/>
            <p:cNvSpPr/>
            <p:nvPr/>
          </p:nvSpPr>
          <p:spPr bwMode="auto">
            <a:xfrm>
              <a:off x="5256190" y="5596449"/>
              <a:ext cx="112523" cy="256138"/>
            </a:xfrm>
            <a:custGeom>
              <a:avLst/>
              <a:gdLst>
                <a:gd name="T0" fmla="*/ 0 w 76"/>
                <a:gd name="T1" fmla="*/ 173 h 173"/>
                <a:gd name="T2" fmla="*/ 76 w 76"/>
                <a:gd name="T3" fmla="*/ 173 h 173"/>
                <a:gd name="T4" fmla="*/ 76 w 76"/>
                <a:gd name="T5" fmla="*/ 0 h 173"/>
                <a:gd name="T6" fmla="*/ 2 w 76"/>
                <a:gd name="T7" fmla="*/ 0 h 173"/>
                <a:gd name="T8" fmla="*/ 0 w 76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73">
                  <a:moveTo>
                    <a:pt x="0" y="173"/>
                  </a:moveTo>
                  <a:lnTo>
                    <a:pt x="76" y="173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173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275" name="Freeform 50"/>
            <p:cNvSpPr/>
            <p:nvPr/>
          </p:nvSpPr>
          <p:spPr bwMode="auto">
            <a:xfrm>
              <a:off x="4480371" y="5504653"/>
              <a:ext cx="188033" cy="273905"/>
            </a:xfrm>
            <a:custGeom>
              <a:avLst/>
              <a:gdLst>
                <a:gd name="T0" fmla="*/ 0 w 127"/>
                <a:gd name="T1" fmla="*/ 171 h 185"/>
                <a:gd name="T2" fmla="*/ 74 w 127"/>
                <a:gd name="T3" fmla="*/ 185 h 185"/>
                <a:gd name="T4" fmla="*/ 127 w 127"/>
                <a:gd name="T5" fmla="*/ 14 h 185"/>
                <a:gd name="T6" fmla="*/ 53 w 127"/>
                <a:gd name="T7" fmla="*/ 0 h 185"/>
                <a:gd name="T8" fmla="*/ 0 w 127"/>
                <a:gd name="T9" fmla="*/ 17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85">
                  <a:moveTo>
                    <a:pt x="0" y="171"/>
                  </a:moveTo>
                  <a:lnTo>
                    <a:pt x="74" y="185"/>
                  </a:lnTo>
                  <a:lnTo>
                    <a:pt x="127" y="14"/>
                  </a:lnTo>
                  <a:lnTo>
                    <a:pt x="53" y="0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276" name="Freeform 51"/>
            <p:cNvSpPr/>
            <p:nvPr/>
          </p:nvSpPr>
          <p:spPr bwMode="auto">
            <a:xfrm>
              <a:off x="4480371" y="5504653"/>
              <a:ext cx="188033" cy="273905"/>
            </a:xfrm>
            <a:custGeom>
              <a:avLst/>
              <a:gdLst>
                <a:gd name="T0" fmla="*/ 0 w 127"/>
                <a:gd name="T1" fmla="*/ 171 h 185"/>
                <a:gd name="T2" fmla="*/ 74 w 127"/>
                <a:gd name="T3" fmla="*/ 185 h 185"/>
                <a:gd name="T4" fmla="*/ 127 w 127"/>
                <a:gd name="T5" fmla="*/ 14 h 185"/>
                <a:gd name="T6" fmla="*/ 53 w 127"/>
                <a:gd name="T7" fmla="*/ 0 h 185"/>
                <a:gd name="T8" fmla="*/ 0 w 127"/>
                <a:gd name="T9" fmla="*/ 17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85">
                  <a:moveTo>
                    <a:pt x="0" y="171"/>
                  </a:moveTo>
                  <a:lnTo>
                    <a:pt x="74" y="185"/>
                  </a:lnTo>
                  <a:lnTo>
                    <a:pt x="127" y="14"/>
                  </a:lnTo>
                  <a:lnTo>
                    <a:pt x="53" y="0"/>
                  </a:lnTo>
                  <a:lnTo>
                    <a:pt x="0" y="171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277" name="Freeform 52"/>
            <p:cNvSpPr/>
            <p:nvPr/>
          </p:nvSpPr>
          <p:spPr bwMode="auto">
            <a:xfrm>
              <a:off x="4431513" y="5719335"/>
              <a:ext cx="342012" cy="193954"/>
            </a:xfrm>
            <a:custGeom>
              <a:avLst/>
              <a:gdLst>
                <a:gd name="T0" fmla="*/ 51 w 97"/>
                <a:gd name="T1" fmla="*/ 8 h 55"/>
                <a:gd name="T2" fmla="*/ 16 w 97"/>
                <a:gd name="T3" fmla="*/ 0 h 55"/>
                <a:gd name="T4" fmla="*/ 13 w 97"/>
                <a:gd name="T5" fmla="*/ 2 h 55"/>
                <a:gd name="T6" fmla="*/ 2 w 97"/>
                <a:gd name="T7" fmla="*/ 28 h 55"/>
                <a:gd name="T8" fmla="*/ 5 w 97"/>
                <a:gd name="T9" fmla="*/ 35 h 55"/>
                <a:gd name="T10" fmla="*/ 38 w 97"/>
                <a:gd name="T11" fmla="*/ 41 h 55"/>
                <a:gd name="T12" fmla="*/ 79 w 97"/>
                <a:gd name="T13" fmla="*/ 52 h 55"/>
                <a:gd name="T14" fmla="*/ 92 w 97"/>
                <a:gd name="T15" fmla="*/ 40 h 55"/>
                <a:gd name="T16" fmla="*/ 55 w 97"/>
                <a:gd name="T17" fmla="*/ 12 h 55"/>
                <a:gd name="T18" fmla="*/ 51 w 97"/>
                <a:gd name="T19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55">
                  <a:moveTo>
                    <a:pt x="51" y="8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3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2" y="34"/>
                    <a:pt x="5" y="35"/>
                  </a:cubicBezTo>
                  <a:cubicBezTo>
                    <a:pt x="17" y="37"/>
                    <a:pt x="23" y="38"/>
                    <a:pt x="38" y="41"/>
                  </a:cubicBezTo>
                  <a:cubicBezTo>
                    <a:pt x="48" y="44"/>
                    <a:pt x="67" y="49"/>
                    <a:pt x="79" y="52"/>
                  </a:cubicBezTo>
                  <a:cubicBezTo>
                    <a:pt x="92" y="55"/>
                    <a:pt x="97" y="43"/>
                    <a:pt x="92" y="40"/>
                  </a:cubicBezTo>
                  <a:cubicBezTo>
                    <a:pt x="69" y="30"/>
                    <a:pt x="61" y="20"/>
                    <a:pt x="55" y="12"/>
                  </a:cubicBezTo>
                  <a:cubicBezTo>
                    <a:pt x="54" y="10"/>
                    <a:pt x="52" y="9"/>
                    <a:pt x="51" y="8"/>
                  </a:cubicBezTo>
                  <a:close/>
                </a:path>
              </a:pathLst>
            </a:custGeom>
            <a:solidFill>
              <a:srgbClr val="18458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278" name="Freeform 53"/>
            <p:cNvSpPr/>
            <p:nvPr/>
          </p:nvSpPr>
          <p:spPr bwMode="auto">
            <a:xfrm>
              <a:off x="5217695" y="5839262"/>
              <a:ext cx="396793" cy="125848"/>
            </a:xfrm>
            <a:custGeom>
              <a:avLst/>
              <a:gdLst>
                <a:gd name="T0" fmla="*/ 43 w 113"/>
                <a:gd name="T1" fmla="*/ 0 h 36"/>
                <a:gd name="T2" fmla="*/ 8 w 113"/>
                <a:gd name="T3" fmla="*/ 0 h 36"/>
                <a:gd name="T4" fmla="*/ 5 w 113"/>
                <a:gd name="T5" fmla="*/ 3 h 36"/>
                <a:gd name="T6" fmla="*/ 0 w 113"/>
                <a:gd name="T7" fmla="*/ 31 h 36"/>
                <a:gd name="T8" fmla="*/ 5 w 113"/>
                <a:gd name="T9" fmla="*/ 36 h 36"/>
                <a:gd name="T10" fmla="*/ 51 w 113"/>
                <a:gd name="T11" fmla="*/ 35 h 36"/>
                <a:gd name="T12" fmla="*/ 97 w 113"/>
                <a:gd name="T13" fmla="*/ 36 h 36"/>
                <a:gd name="T14" fmla="*/ 108 w 113"/>
                <a:gd name="T15" fmla="*/ 22 h 36"/>
                <a:gd name="T16" fmla="*/ 50 w 113"/>
                <a:gd name="T17" fmla="*/ 3 h 36"/>
                <a:gd name="T18" fmla="*/ 43 w 113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36">
                  <a:moveTo>
                    <a:pt x="43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1"/>
                    <a:pt x="5" y="3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4"/>
                    <a:pt x="2" y="36"/>
                    <a:pt x="5" y="36"/>
                  </a:cubicBezTo>
                  <a:cubicBezTo>
                    <a:pt x="18" y="36"/>
                    <a:pt x="35" y="35"/>
                    <a:pt x="51" y="35"/>
                  </a:cubicBezTo>
                  <a:cubicBezTo>
                    <a:pt x="69" y="35"/>
                    <a:pt x="76" y="36"/>
                    <a:pt x="97" y="36"/>
                  </a:cubicBezTo>
                  <a:cubicBezTo>
                    <a:pt x="110" y="36"/>
                    <a:pt x="113" y="23"/>
                    <a:pt x="108" y="22"/>
                  </a:cubicBezTo>
                  <a:cubicBezTo>
                    <a:pt x="83" y="17"/>
                    <a:pt x="72" y="16"/>
                    <a:pt x="50" y="3"/>
                  </a:cubicBezTo>
                  <a:cubicBezTo>
                    <a:pt x="48" y="1"/>
                    <a:pt x="45" y="0"/>
                    <a:pt x="43" y="0"/>
                  </a:cubicBezTo>
                  <a:close/>
                </a:path>
              </a:pathLst>
            </a:custGeom>
            <a:solidFill>
              <a:srgbClr val="18458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279" name="Freeform 54"/>
            <p:cNvSpPr/>
            <p:nvPr/>
          </p:nvSpPr>
          <p:spPr bwMode="auto">
            <a:xfrm>
              <a:off x="4638793" y="2001625"/>
              <a:ext cx="331648" cy="506355"/>
            </a:xfrm>
            <a:custGeom>
              <a:avLst/>
              <a:gdLst>
                <a:gd name="T0" fmla="*/ 40 w 94"/>
                <a:gd name="T1" fmla="*/ 22 h 144"/>
                <a:gd name="T2" fmla="*/ 0 w 94"/>
                <a:gd name="T3" fmla="*/ 117 h 144"/>
                <a:gd name="T4" fmla="*/ 55 w 94"/>
                <a:gd name="T5" fmla="*/ 144 h 144"/>
                <a:gd name="T6" fmla="*/ 83 w 94"/>
                <a:gd name="T7" fmla="*/ 73 h 144"/>
                <a:gd name="T8" fmla="*/ 40 w 94"/>
                <a:gd name="T9" fmla="*/ 2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44">
                  <a:moveTo>
                    <a:pt x="40" y="22"/>
                  </a:moveTo>
                  <a:cubicBezTo>
                    <a:pt x="9" y="51"/>
                    <a:pt x="0" y="117"/>
                    <a:pt x="0" y="117"/>
                  </a:cubicBezTo>
                  <a:cubicBezTo>
                    <a:pt x="55" y="144"/>
                    <a:pt x="55" y="144"/>
                    <a:pt x="55" y="144"/>
                  </a:cubicBezTo>
                  <a:cubicBezTo>
                    <a:pt x="55" y="144"/>
                    <a:pt x="72" y="110"/>
                    <a:pt x="83" y="73"/>
                  </a:cubicBezTo>
                  <a:cubicBezTo>
                    <a:pt x="94" y="35"/>
                    <a:pt x="62" y="0"/>
                    <a:pt x="40" y="22"/>
                  </a:cubicBezTo>
                </a:path>
              </a:pathLst>
            </a:custGeom>
            <a:solidFill>
              <a:srgbClr val="F15F5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280" name="Rectangle 55"/>
            <p:cNvSpPr>
              <a:spLocks noChangeArrowheads="1"/>
            </p:cNvSpPr>
            <p:nvPr/>
          </p:nvSpPr>
          <p:spPr bwMode="auto">
            <a:xfrm>
              <a:off x="4826825" y="2505019"/>
              <a:ext cx="5922" cy="2961"/>
            </a:xfrm>
            <a:prstGeom prst="rect"/>
            <a:solidFill>
              <a:srgbClr val="EE363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281" name="Oval 56"/>
            <p:cNvSpPr>
              <a:spLocks noChangeArrowheads="1"/>
            </p:cNvSpPr>
            <p:nvPr/>
          </p:nvSpPr>
          <p:spPr bwMode="auto">
            <a:xfrm>
              <a:off x="4832747" y="2507980"/>
              <a:ext cx="1481" cy="1480"/>
            </a:xfrm>
            <a:prstGeom prst="ellipse"/>
            <a:solidFill>
              <a:srgbClr val="EE363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282" name="Freeform 57"/>
            <p:cNvSpPr/>
            <p:nvPr/>
          </p:nvSpPr>
          <p:spPr bwMode="auto">
            <a:xfrm>
              <a:off x="4776485" y="2364364"/>
              <a:ext cx="60704" cy="143615"/>
            </a:xfrm>
            <a:custGeom>
              <a:avLst/>
              <a:gdLst>
                <a:gd name="T0" fmla="*/ 16 w 17"/>
                <a:gd name="T1" fmla="*/ 41 h 41"/>
                <a:gd name="T2" fmla="*/ 16 w 17"/>
                <a:gd name="T3" fmla="*/ 41 h 41"/>
                <a:gd name="T4" fmla="*/ 14 w 17"/>
                <a:gd name="T5" fmla="*/ 40 h 41"/>
                <a:gd name="T6" fmla="*/ 0 w 17"/>
                <a:gd name="T7" fmla="*/ 33 h 41"/>
                <a:gd name="T8" fmla="*/ 13 w 17"/>
                <a:gd name="T9" fmla="*/ 0 h 41"/>
                <a:gd name="T10" fmla="*/ 17 w 17"/>
                <a:gd name="T11" fmla="*/ 40 h 41"/>
                <a:gd name="T12" fmla="*/ 16 w 17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1">
                  <a:moveTo>
                    <a:pt x="16" y="41"/>
                  </a:moveTo>
                  <a:cubicBezTo>
                    <a:pt x="16" y="41"/>
                    <a:pt x="16" y="41"/>
                    <a:pt x="16" y="41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14"/>
                    <a:pt x="16" y="27"/>
                    <a:pt x="17" y="40"/>
                  </a:cubicBezTo>
                  <a:cubicBezTo>
                    <a:pt x="17" y="41"/>
                    <a:pt x="16" y="41"/>
                    <a:pt x="16" y="41"/>
                  </a:cubicBezTo>
                </a:path>
              </a:pathLst>
            </a:custGeom>
            <a:solidFill>
              <a:srgbClr val="EE363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283" name="Freeform 58"/>
            <p:cNvSpPr/>
            <p:nvPr/>
          </p:nvSpPr>
          <p:spPr bwMode="auto">
            <a:xfrm>
              <a:off x="4776485" y="2034198"/>
              <a:ext cx="689946" cy="994943"/>
            </a:xfrm>
            <a:custGeom>
              <a:avLst/>
              <a:gdLst>
                <a:gd name="T0" fmla="*/ 195 w 196"/>
                <a:gd name="T1" fmla="*/ 149 h 283"/>
                <a:gd name="T2" fmla="*/ 188 w 196"/>
                <a:gd name="T3" fmla="*/ 283 h 283"/>
                <a:gd name="T4" fmla="*/ 19 w 196"/>
                <a:gd name="T5" fmla="*/ 283 h 283"/>
                <a:gd name="T6" fmla="*/ 2 w 196"/>
                <a:gd name="T7" fmla="*/ 24 h 283"/>
                <a:gd name="T8" fmla="*/ 15 w 196"/>
                <a:gd name="T9" fmla="*/ 6 h 283"/>
                <a:gd name="T10" fmla="*/ 55 w 196"/>
                <a:gd name="T11" fmla="*/ 1 h 283"/>
                <a:gd name="T12" fmla="*/ 127 w 196"/>
                <a:gd name="T13" fmla="*/ 1 h 283"/>
                <a:gd name="T14" fmla="*/ 175 w 196"/>
                <a:gd name="T15" fmla="*/ 10 h 283"/>
                <a:gd name="T16" fmla="*/ 194 w 196"/>
                <a:gd name="T17" fmla="*/ 99 h 283"/>
                <a:gd name="T18" fmla="*/ 195 w 196"/>
                <a:gd name="T19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" h="283">
                  <a:moveTo>
                    <a:pt x="195" y="149"/>
                  </a:moveTo>
                  <a:cubicBezTo>
                    <a:pt x="195" y="185"/>
                    <a:pt x="193" y="229"/>
                    <a:pt x="188" y="283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17" y="258"/>
                    <a:pt x="27" y="141"/>
                    <a:pt x="2" y="24"/>
                  </a:cubicBezTo>
                  <a:cubicBezTo>
                    <a:pt x="0" y="15"/>
                    <a:pt x="6" y="7"/>
                    <a:pt x="15" y="6"/>
                  </a:cubicBezTo>
                  <a:cubicBezTo>
                    <a:pt x="26" y="4"/>
                    <a:pt x="40" y="2"/>
                    <a:pt x="55" y="1"/>
                  </a:cubicBezTo>
                  <a:cubicBezTo>
                    <a:pt x="76" y="0"/>
                    <a:pt x="108" y="0"/>
                    <a:pt x="127" y="1"/>
                  </a:cubicBezTo>
                  <a:cubicBezTo>
                    <a:pt x="152" y="4"/>
                    <a:pt x="175" y="10"/>
                    <a:pt x="175" y="10"/>
                  </a:cubicBezTo>
                  <a:cubicBezTo>
                    <a:pt x="175" y="10"/>
                    <a:pt x="190" y="26"/>
                    <a:pt x="194" y="99"/>
                  </a:cubicBezTo>
                  <a:cubicBezTo>
                    <a:pt x="195" y="114"/>
                    <a:pt x="196" y="130"/>
                    <a:pt x="195" y="149"/>
                  </a:cubicBezTo>
                </a:path>
              </a:pathLst>
            </a:custGeom>
            <a:solidFill>
              <a:srgbClr val="F15F5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284" name="Freeform 59"/>
            <p:cNvSpPr/>
            <p:nvPr/>
          </p:nvSpPr>
          <p:spPr bwMode="auto">
            <a:xfrm>
              <a:off x="4868281" y="2034198"/>
              <a:ext cx="592228" cy="846886"/>
            </a:xfrm>
            <a:custGeom>
              <a:avLst/>
              <a:gdLst>
                <a:gd name="T0" fmla="*/ 9 w 168"/>
                <a:gd name="T1" fmla="*/ 0 h 241"/>
                <a:gd name="T2" fmla="*/ 2 w 168"/>
                <a:gd name="T3" fmla="*/ 1 h 241"/>
                <a:gd name="T4" fmla="*/ 0 w 168"/>
                <a:gd name="T5" fmla="*/ 4 h 241"/>
                <a:gd name="T6" fmla="*/ 164 w 168"/>
                <a:gd name="T7" fmla="*/ 240 h 241"/>
                <a:gd name="T8" fmla="*/ 167 w 168"/>
                <a:gd name="T9" fmla="*/ 238 h 241"/>
                <a:gd name="T10" fmla="*/ 168 w 168"/>
                <a:gd name="T11" fmla="*/ 230 h 241"/>
                <a:gd name="T12" fmla="*/ 167 w 168"/>
                <a:gd name="T13" fmla="*/ 228 h 241"/>
                <a:gd name="T14" fmla="*/ 12 w 168"/>
                <a:gd name="T15" fmla="*/ 3 h 241"/>
                <a:gd name="T16" fmla="*/ 9 w 168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241">
                  <a:moveTo>
                    <a:pt x="9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2" y="19"/>
                    <a:pt x="21" y="109"/>
                    <a:pt x="164" y="240"/>
                  </a:cubicBezTo>
                  <a:cubicBezTo>
                    <a:pt x="165" y="241"/>
                    <a:pt x="167" y="240"/>
                    <a:pt x="167" y="238"/>
                  </a:cubicBezTo>
                  <a:cubicBezTo>
                    <a:pt x="168" y="230"/>
                    <a:pt x="168" y="230"/>
                    <a:pt x="168" y="230"/>
                  </a:cubicBezTo>
                  <a:cubicBezTo>
                    <a:pt x="168" y="229"/>
                    <a:pt x="168" y="229"/>
                    <a:pt x="167" y="228"/>
                  </a:cubicBezTo>
                  <a:cubicBezTo>
                    <a:pt x="24" y="97"/>
                    <a:pt x="12" y="17"/>
                    <a:pt x="12" y="3"/>
                  </a:cubicBezTo>
                  <a:cubicBezTo>
                    <a:pt x="12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285" name="Freeform 60"/>
            <p:cNvSpPr/>
            <p:nvPr/>
          </p:nvSpPr>
          <p:spPr bwMode="auto">
            <a:xfrm>
              <a:off x="5182161" y="2638270"/>
              <a:ext cx="267984" cy="260580"/>
            </a:xfrm>
            <a:custGeom>
              <a:avLst/>
              <a:gdLst>
                <a:gd name="T0" fmla="*/ 12 w 76"/>
                <a:gd name="T1" fmla="*/ 0 h 74"/>
                <a:gd name="T2" fmla="*/ 76 w 76"/>
                <a:gd name="T3" fmla="*/ 63 h 74"/>
                <a:gd name="T4" fmla="*/ 69 w 76"/>
                <a:gd name="T5" fmla="*/ 67 h 74"/>
                <a:gd name="T6" fmla="*/ 36 w 76"/>
                <a:gd name="T7" fmla="*/ 68 h 74"/>
                <a:gd name="T8" fmla="*/ 19 w 76"/>
                <a:gd name="T9" fmla="*/ 58 h 74"/>
                <a:gd name="T10" fmla="*/ 5 w 76"/>
                <a:gd name="T11" fmla="*/ 20 h 74"/>
                <a:gd name="T12" fmla="*/ 12 w 76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74">
                  <a:moveTo>
                    <a:pt x="12" y="0"/>
                  </a:moveTo>
                  <a:cubicBezTo>
                    <a:pt x="76" y="63"/>
                    <a:pt x="76" y="63"/>
                    <a:pt x="76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74"/>
                    <a:pt x="46" y="74"/>
                    <a:pt x="36" y="6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6" y="51"/>
                    <a:pt x="0" y="35"/>
                    <a:pt x="5" y="2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286" name="Freeform 61"/>
            <p:cNvSpPr/>
            <p:nvPr/>
          </p:nvSpPr>
          <p:spPr bwMode="auto">
            <a:xfrm>
              <a:off x="5294685" y="2811497"/>
              <a:ext cx="38495" cy="28130"/>
            </a:xfrm>
            <a:custGeom>
              <a:avLst/>
              <a:gdLst>
                <a:gd name="T0" fmla="*/ 1 w 11"/>
                <a:gd name="T1" fmla="*/ 7 h 8"/>
                <a:gd name="T2" fmla="*/ 7 w 11"/>
                <a:gd name="T3" fmla="*/ 7 h 8"/>
                <a:gd name="T4" fmla="*/ 11 w 11"/>
                <a:gd name="T5" fmla="*/ 2 h 8"/>
                <a:gd name="T6" fmla="*/ 5 w 11"/>
                <a:gd name="T7" fmla="*/ 2 h 8"/>
                <a:gd name="T8" fmla="*/ 1 w 11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1" y="7"/>
                  </a:moveTo>
                  <a:cubicBezTo>
                    <a:pt x="2" y="8"/>
                    <a:pt x="4" y="8"/>
                    <a:pt x="7" y="7"/>
                  </a:cubicBezTo>
                  <a:cubicBezTo>
                    <a:pt x="9" y="5"/>
                    <a:pt x="11" y="3"/>
                    <a:pt x="11" y="2"/>
                  </a:cubicBezTo>
                  <a:cubicBezTo>
                    <a:pt x="10" y="0"/>
                    <a:pt x="7" y="1"/>
                    <a:pt x="5" y="2"/>
                  </a:cubicBezTo>
                  <a:cubicBezTo>
                    <a:pt x="2" y="4"/>
                    <a:pt x="0" y="6"/>
                    <a:pt x="1" y="7"/>
                  </a:cubicBezTo>
                  <a:close/>
                </a:path>
              </a:pathLst>
            </a:custGeom>
            <a:solidFill>
              <a:srgbClr val="0B2B3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287" name="Freeform 62"/>
            <p:cNvSpPr/>
            <p:nvPr/>
          </p:nvSpPr>
          <p:spPr bwMode="auto">
            <a:xfrm>
              <a:off x="5364272" y="2287375"/>
              <a:ext cx="99199" cy="270944"/>
            </a:xfrm>
            <a:custGeom>
              <a:avLst/>
              <a:gdLst>
                <a:gd name="T0" fmla="*/ 28 w 28"/>
                <a:gd name="T1" fmla="*/ 77 h 77"/>
                <a:gd name="T2" fmla="*/ 2 w 28"/>
                <a:gd name="T3" fmla="*/ 0 h 77"/>
                <a:gd name="T4" fmla="*/ 27 w 28"/>
                <a:gd name="T5" fmla="*/ 27 h 77"/>
                <a:gd name="T6" fmla="*/ 28 w 28"/>
                <a:gd name="T7" fmla="*/ 72 h 77"/>
                <a:gd name="T8" fmla="*/ 28 w 28"/>
                <a:gd name="T9" fmla="*/ 77 h 77"/>
                <a:gd name="T10" fmla="*/ 28 w 28"/>
                <a:gd name="T1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77">
                  <a:moveTo>
                    <a:pt x="28" y="77"/>
                  </a:moveTo>
                  <a:cubicBezTo>
                    <a:pt x="18" y="59"/>
                    <a:pt x="0" y="21"/>
                    <a:pt x="2" y="0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40"/>
                    <a:pt x="28" y="55"/>
                    <a:pt x="28" y="72"/>
                  </a:cubicBezTo>
                  <a:cubicBezTo>
                    <a:pt x="28" y="74"/>
                    <a:pt x="28" y="75"/>
                    <a:pt x="28" y="77"/>
                  </a:cubicBezTo>
                  <a:cubicBezTo>
                    <a:pt x="28" y="77"/>
                    <a:pt x="28" y="77"/>
                    <a:pt x="28" y="77"/>
                  </a:cubicBezTo>
                </a:path>
              </a:pathLst>
            </a:custGeom>
            <a:solidFill>
              <a:srgbClr val="EE363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288" name="Freeform 63"/>
            <p:cNvSpPr/>
            <p:nvPr/>
          </p:nvSpPr>
          <p:spPr bwMode="auto">
            <a:xfrm>
              <a:off x="5269516" y="2029756"/>
              <a:ext cx="433807" cy="500433"/>
            </a:xfrm>
            <a:custGeom>
              <a:avLst/>
              <a:gdLst>
                <a:gd name="T0" fmla="*/ 2 w 123"/>
                <a:gd name="T1" fmla="*/ 40 h 142"/>
                <a:gd name="T2" fmla="*/ 68 w 123"/>
                <a:gd name="T3" fmla="*/ 142 h 142"/>
                <a:gd name="T4" fmla="*/ 123 w 123"/>
                <a:gd name="T5" fmla="*/ 98 h 142"/>
                <a:gd name="T6" fmla="*/ 71 w 123"/>
                <a:gd name="T7" fmla="*/ 31 h 142"/>
                <a:gd name="T8" fmla="*/ 2 w 123"/>
                <a:gd name="T9" fmla="*/ 4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42">
                  <a:moveTo>
                    <a:pt x="2" y="40"/>
                  </a:moveTo>
                  <a:cubicBezTo>
                    <a:pt x="0" y="70"/>
                    <a:pt x="68" y="142"/>
                    <a:pt x="68" y="142"/>
                  </a:cubicBezTo>
                  <a:cubicBezTo>
                    <a:pt x="123" y="98"/>
                    <a:pt x="123" y="98"/>
                    <a:pt x="123" y="98"/>
                  </a:cubicBezTo>
                  <a:cubicBezTo>
                    <a:pt x="123" y="98"/>
                    <a:pt x="100" y="59"/>
                    <a:pt x="71" y="31"/>
                  </a:cubicBezTo>
                  <a:cubicBezTo>
                    <a:pt x="39" y="0"/>
                    <a:pt x="5" y="6"/>
                    <a:pt x="2" y="40"/>
                  </a:cubicBezTo>
                  <a:close/>
                </a:path>
              </a:pathLst>
            </a:custGeom>
            <a:solidFill>
              <a:srgbClr val="F15F5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289" name="Freeform 64"/>
            <p:cNvSpPr>
              <a:spLocks noEditPoints="1"/>
            </p:cNvSpPr>
            <p:nvPr/>
          </p:nvSpPr>
          <p:spPr bwMode="auto">
            <a:xfrm>
              <a:off x="5256190" y="5701569"/>
              <a:ext cx="112523" cy="38495"/>
            </a:xfrm>
            <a:custGeom>
              <a:avLst/>
              <a:gdLst>
                <a:gd name="T0" fmla="*/ 76 w 76"/>
                <a:gd name="T1" fmla="*/ 26 h 26"/>
                <a:gd name="T2" fmla="*/ 76 w 76"/>
                <a:gd name="T3" fmla="*/ 26 h 26"/>
                <a:gd name="T4" fmla="*/ 76 w 76"/>
                <a:gd name="T5" fmla="*/ 0 h 26"/>
                <a:gd name="T6" fmla="*/ 76 w 76"/>
                <a:gd name="T7" fmla="*/ 0 h 26"/>
                <a:gd name="T8" fmla="*/ 76 w 76"/>
                <a:gd name="T9" fmla="*/ 26 h 26"/>
                <a:gd name="T10" fmla="*/ 0 w 76"/>
                <a:gd name="T11" fmla="*/ 26 h 26"/>
                <a:gd name="T12" fmla="*/ 0 w 76"/>
                <a:gd name="T13" fmla="*/ 26 h 26"/>
                <a:gd name="T14" fmla="*/ 2 w 76"/>
                <a:gd name="T15" fmla="*/ 0 h 26"/>
                <a:gd name="T16" fmla="*/ 2 w 76"/>
                <a:gd name="T17" fmla="*/ 0 h 26"/>
                <a:gd name="T18" fmla="*/ 0 w 76"/>
                <a:gd name="T1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26">
                  <a:moveTo>
                    <a:pt x="76" y="26"/>
                  </a:moveTo>
                  <a:lnTo>
                    <a:pt x="76" y="26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6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3C4C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290" name="Freeform 65"/>
            <p:cNvSpPr>
              <a:spLocks noEditPoints="1"/>
            </p:cNvSpPr>
            <p:nvPr/>
          </p:nvSpPr>
          <p:spPr bwMode="auto">
            <a:xfrm>
              <a:off x="5256190" y="5701569"/>
              <a:ext cx="112523" cy="38495"/>
            </a:xfrm>
            <a:custGeom>
              <a:avLst/>
              <a:gdLst>
                <a:gd name="T0" fmla="*/ 76 w 76"/>
                <a:gd name="T1" fmla="*/ 26 h 26"/>
                <a:gd name="T2" fmla="*/ 76 w 76"/>
                <a:gd name="T3" fmla="*/ 26 h 26"/>
                <a:gd name="T4" fmla="*/ 76 w 76"/>
                <a:gd name="T5" fmla="*/ 0 h 26"/>
                <a:gd name="T6" fmla="*/ 76 w 76"/>
                <a:gd name="T7" fmla="*/ 0 h 26"/>
                <a:gd name="T8" fmla="*/ 76 w 76"/>
                <a:gd name="T9" fmla="*/ 26 h 26"/>
                <a:gd name="T10" fmla="*/ 0 w 76"/>
                <a:gd name="T11" fmla="*/ 26 h 26"/>
                <a:gd name="T12" fmla="*/ 0 w 76"/>
                <a:gd name="T13" fmla="*/ 26 h 26"/>
                <a:gd name="T14" fmla="*/ 2 w 76"/>
                <a:gd name="T15" fmla="*/ 0 h 26"/>
                <a:gd name="T16" fmla="*/ 2 w 76"/>
                <a:gd name="T17" fmla="*/ 0 h 26"/>
                <a:gd name="T18" fmla="*/ 0 w 76"/>
                <a:gd name="T1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26">
                  <a:moveTo>
                    <a:pt x="76" y="26"/>
                  </a:moveTo>
                  <a:lnTo>
                    <a:pt x="76" y="26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6" y="26"/>
                  </a:lnTo>
                  <a:moveTo>
                    <a:pt x="0" y="26"/>
                  </a:moveTo>
                  <a:lnTo>
                    <a:pt x="0" y="2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6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291" name="Freeform 66"/>
            <p:cNvSpPr/>
            <p:nvPr/>
          </p:nvSpPr>
          <p:spPr bwMode="auto">
            <a:xfrm>
              <a:off x="5256190" y="5701569"/>
              <a:ext cx="112523" cy="38495"/>
            </a:xfrm>
            <a:custGeom>
              <a:avLst/>
              <a:gdLst>
                <a:gd name="T0" fmla="*/ 76 w 76"/>
                <a:gd name="T1" fmla="*/ 26 h 26"/>
                <a:gd name="T2" fmla="*/ 0 w 76"/>
                <a:gd name="T3" fmla="*/ 26 h 26"/>
                <a:gd name="T4" fmla="*/ 2 w 76"/>
                <a:gd name="T5" fmla="*/ 0 h 26"/>
                <a:gd name="T6" fmla="*/ 76 w 76"/>
                <a:gd name="T7" fmla="*/ 0 h 26"/>
                <a:gd name="T8" fmla="*/ 76 w 76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26">
                  <a:moveTo>
                    <a:pt x="76" y="26"/>
                  </a:moveTo>
                  <a:lnTo>
                    <a:pt x="0" y="26"/>
                  </a:lnTo>
                  <a:lnTo>
                    <a:pt x="2" y="0"/>
                  </a:lnTo>
                  <a:lnTo>
                    <a:pt x="76" y="0"/>
                  </a:lnTo>
                  <a:lnTo>
                    <a:pt x="76" y="26"/>
                  </a:lnTo>
                  <a:close/>
                </a:path>
              </a:pathLst>
            </a:custGeom>
            <a:solidFill>
              <a:srgbClr val="8EB5E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292" name="Freeform 67"/>
            <p:cNvSpPr/>
            <p:nvPr/>
          </p:nvSpPr>
          <p:spPr bwMode="auto">
            <a:xfrm>
              <a:off x="5256190" y="5701569"/>
              <a:ext cx="112523" cy="38495"/>
            </a:xfrm>
            <a:custGeom>
              <a:avLst/>
              <a:gdLst>
                <a:gd name="T0" fmla="*/ 76 w 76"/>
                <a:gd name="T1" fmla="*/ 26 h 26"/>
                <a:gd name="T2" fmla="*/ 0 w 76"/>
                <a:gd name="T3" fmla="*/ 26 h 26"/>
                <a:gd name="T4" fmla="*/ 2 w 76"/>
                <a:gd name="T5" fmla="*/ 0 h 26"/>
                <a:gd name="T6" fmla="*/ 76 w 76"/>
                <a:gd name="T7" fmla="*/ 0 h 26"/>
                <a:gd name="T8" fmla="*/ 76 w 76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26">
                  <a:moveTo>
                    <a:pt x="76" y="26"/>
                  </a:moveTo>
                  <a:lnTo>
                    <a:pt x="0" y="26"/>
                  </a:lnTo>
                  <a:lnTo>
                    <a:pt x="2" y="0"/>
                  </a:lnTo>
                  <a:lnTo>
                    <a:pt x="76" y="0"/>
                  </a:lnTo>
                  <a:lnTo>
                    <a:pt x="76" y="26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293" name="Freeform 68"/>
            <p:cNvSpPr/>
            <p:nvPr/>
          </p:nvSpPr>
          <p:spPr bwMode="auto">
            <a:xfrm>
              <a:off x="4520347" y="5603851"/>
              <a:ext cx="10364" cy="31091"/>
            </a:xfrm>
            <a:custGeom>
              <a:avLst/>
              <a:gdLst>
                <a:gd name="T0" fmla="*/ 0 w 7"/>
                <a:gd name="T1" fmla="*/ 21 h 21"/>
                <a:gd name="T2" fmla="*/ 0 w 7"/>
                <a:gd name="T3" fmla="*/ 21 h 21"/>
                <a:gd name="T4" fmla="*/ 7 w 7"/>
                <a:gd name="T5" fmla="*/ 0 h 21"/>
                <a:gd name="T6" fmla="*/ 7 w 7"/>
                <a:gd name="T7" fmla="*/ 0 h 21"/>
                <a:gd name="T8" fmla="*/ 0 w 7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1">
                  <a:moveTo>
                    <a:pt x="0" y="21"/>
                  </a:moveTo>
                  <a:lnTo>
                    <a:pt x="0" y="21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C3C4C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294" name="Freeform 69"/>
            <p:cNvSpPr/>
            <p:nvPr/>
          </p:nvSpPr>
          <p:spPr bwMode="auto">
            <a:xfrm>
              <a:off x="4520347" y="5603851"/>
              <a:ext cx="10364" cy="31091"/>
            </a:xfrm>
            <a:custGeom>
              <a:avLst/>
              <a:gdLst>
                <a:gd name="T0" fmla="*/ 0 w 7"/>
                <a:gd name="T1" fmla="*/ 21 h 21"/>
                <a:gd name="T2" fmla="*/ 0 w 7"/>
                <a:gd name="T3" fmla="*/ 21 h 21"/>
                <a:gd name="T4" fmla="*/ 7 w 7"/>
                <a:gd name="T5" fmla="*/ 0 h 21"/>
                <a:gd name="T6" fmla="*/ 7 w 7"/>
                <a:gd name="T7" fmla="*/ 0 h 21"/>
                <a:gd name="T8" fmla="*/ 0 w 7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1">
                  <a:moveTo>
                    <a:pt x="0" y="21"/>
                  </a:moveTo>
                  <a:lnTo>
                    <a:pt x="0" y="21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21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295" name="Freeform 70"/>
            <p:cNvSpPr/>
            <p:nvPr/>
          </p:nvSpPr>
          <p:spPr bwMode="auto">
            <a:xfrm>
              <a:off x="4520347" y="5603851"/>
              <a:ext cx="115484" cy="51819"/>
            </a:xfrm>
            <a:custGeom>
              <a:avLst/>
              <a:gdLst>
                <a:gd name="T0" fmla="*/ 71 w 78"/>
                <a:gd name="T1" fmla="*/ 35 h 35"/>
                <a:gd name="T2" fmla="*/ 0 w 78"/>
                <a:gd name="T3" fmla="*/ 21 h 35"/>
                <a:gd name="T4" fmla="*/ 7 w 78"/>
                <a:gd name="T5" fmla="*/ 0 h 35"/>
                <a:gd name="T6" fmla="*/ 78 w 78"/>
                <a:gd name="T7" fmla="*/ 14 h 35"/>
                <a:gd name="T8" fmla="*/ 71 w 78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35">
                  <a:moveTo>
                    <a:pt x="71" y="35"/>
                  </a:moveTo>
                  <a:lnTo>
                    <a:pt x="0" y="21"/>
                  </a:lnTo>
                  <a:lnTo>
                    <a:pt x="7" y="0"/>
                  </a:lnTo>
                  <a:lnTo>
                    <a:pt x="78" y="14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8EB5E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296" name="Freeform 71"/>
            <p:cNvSpPr/>
            <p:nvPr/>
          </p:nvSpPr>
          <p:spPr bwMode="auto">
            <a:xfrm>
              <a:off x="4520347" y="5603851"/>
              <a:ext cx="115484" cy="51819"/>
            </a:xfrm>
            <a:custGeom>
              <a:avLst/>
              <a:gdLst>
                <a:gd name="T0" fmla="*/ 71 w 78"/>
                <a:gd name="T1" fmla="*/ 35 h 35"/>
                <a:gd name="T2" fmla="*/ 0 w 78"/>
                <a:gd name="T3" fmla="*/ 21 h 35"/>
                <a:gd name="T4" fmla="*/ 7 w 78"/>
                <a:gd name="T5" fmla="*/ 0 h 35"/>
                <a:gd name="T6" fmla="*/ 78 w 78"/>
                <a:gd name="T7" fmla="*/ 14 h 35"/>
                <a:gd name="T8" fmla="*/ 71 w 78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35">
                  <a:moveTo>
                    <a:pt x="71" y="35"/>
                  </a:moveTo>
                  <a:lnTo>
                    <a:pt x="0" y="21"/>
                  </a:lnTo>
                  <a:lnTo>
                    <a:pt x="7" y="0"/>
                  </a:lnTo>
                  <a:lnTo>
                    <a:pt x="78" y="14"/>
                  </a:lnTo>
                  <a:lnTo>
                    <a:pt x="71" y="35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297" name="Freeform 72"/>
            <p:cNvSpPr/>
            <p:nvPr/>
          </p:nvSpPr>
          <p:spPr bwMode="auto">
            <a:xfrm>
              <a:off x="4988207" y="1464178"/>
              <a:ext cx="355337" cy="509316"/>
            </a:xfrm>
            <a:custGeom>
              <a:avLst/>
              <a:gdLst>
                <a:gd name="T0" fmla="*/ 8 w 101"/>
                <a:gd name="T1" fmla="*/ 47 h 145"/>
                <a:gd name="T2" fmla="*/ 12 w 101"/>
                <a:gd name="T3" fmla="*/ 115 h 145"/>
                <a:gd name="T4" fmla="*/ 84 w 101"/>
                <a:gd name="T5" fmla="*/ 112 h 145"/>
                <a:gd name="T6" fmla="*/ 74 w 101"/>
                <a:gd name="T7" fmla="*/ 20 h 145"/>
                <a:gd name="T8" fmla="*/ 8 w 101"/>
                <a:gd name="T9" fmla="*/ 4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45">
                  <a:moveTo>
                    <a:pt x="8" y="47"/>
                  </a:moveTo>
                  <a:cubicBezTo>
                    <a:pt x="4" y="78"/>
                    <a:pt x="0" y="96"/>
                    <a:pt x="12" y="115"/>
                  </a:cubicBezTo>
                  <a:cubicBezTo>
                    <a:pt x="30" y="145"/>
                    <a:pt x="70" y="140"/>
                    <a:pt x="84" y="112"/>
                  </a:cubicBezTo>
                  <a:cubicBezTo>
                    <a:pt x="96" y="86"/>
                    <a:pt x="101" y="39"/>
                    <a:pt x="74" y="20"/>
                  </a:cubicBezTo>
                  <a:cubicBezTo>
                    <a:pt x="48" y="0"/>
                    <a:pt x="13" y="16"/>
                    <a:pt x="8" y="47"/>
                  </a:cubicBez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298" name="Freeform 73"/>
            <p:cNvSpPr/>
            <p:nvPr/>
          </p:nvSpPr>
          <p:spPr bwMode="auto">
            <a:xfrm>
              <a:off x="4871242" y="1357578"/>
              <a:ext cx="553733" cy="531524"/>
            </a:xfrm>
            <a:custGeom>
              <a:avLst/>
              <a:gdLst>
                <a:gd name="T0" fmla="*/ 97 w 157"/>
                <a:gd name="T1" fmla="*/ 106 h 151"/>
                <a:gd name="T2" fmla="*/ 55 w 157"/>
                <a:gd name="T3" fmla="*/ 147 h 151"/>
                <a:gd name="T4" fmla="*/ 26 w 157"/>
                <a:gd name="T5" fmla="*/ 116 h 151"/>
                <a:gd name="T6" fmla="*/ 6 w 157"/>
                <a:gd name="T7" fmla="*/ 63 h 151"/>
                <a:gd name="T8" fmla="*/ 56 w 157"/>
                <a:gd name="T9" fmla="*/ 27 h 151"/>
                <a:gd name="T10" fmla="*/ 126 w 157"/>
                <a:gd name="T11" fmla="*/ 7 h 151"/>
                <a:gd name="T12" fmla="*/ 134 w 157"/>
                <a:gd name="T13" fmla="*/ 35 h 151"/>
                <a:gd name="T14" fmla="*/ 147 w 157"/>
                <a:gd name="T15" fmla="*/ 47 h 151"/>
                <a:gd name="T16" fmla="*/ 100 w 157"/>
                <a:gd name="T17" fmla="*/ 91 h 151"/>
                <a:gd name="T18" fmla="*/ 97 w 157"/>
                <a:gd name="T19" fmla="*/ 10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1">
                  <a:moveTo>
                    <a:pt x="97" y="106"/>
                  </a:moveTo>
                  <a:cubicBezTo>
                    <a:pt x="97" y="114"/>
                    <a:pt x="75" y="143"/>
                    <a:pt x="55" y="147"/>
                  </a:cubicBezTo>
                  <a:cubicBezTo>
                    <a:pt x="34" y="151"/>
                    <a:pt x="29" y="145"/>
                    <a:pt x="26" y="116"/>
                  </a:cubicBezTo>
                  <a:cubicBezTo>
                    <a:pt x="22" y="84"/>
                    <a:pt x="11" y="84"/>
                    <a:pt x="6" y="63"/>
                  </a:cubicBezTo>
                  <a:cubicBezTo>
                    <a:pt x="0" y="36"/>
                    <a:pt x="26" y="12"/>
                    <a:pt x="56" y="27"/>
                  </a:cubicBezTo>
                  <a:cubicBezTo>
                    <a:pt x="83" y="39"/>
                    <a:pt x="107" y="15"/>
                    <a:pt x="126" y="7"/>
                  </a:cubicBezTo>
                  <a:cubicBezTo>
                    <a:pt x="144" y="0"/>
                    <a:pt x="147" y="21"/>
                    <a:pt x="134" y="35"/>
                  </a:cubicBezTo>
                  <a:cubicBezTo>
                    <a:pt x="122" y="49"/>
                    <a:pt x="142" y="41"/>
                    <a:pt x="147" y="47"/>
                  </a:cubicBezTo>
                  <a:cubicBezTo>
                    <a:pt x="157" y="57"/>
                    <a:pt x="141" y="82"/>
                    <a:pt x="100" y="91"/>
                  </a:cubicBezTo>
                  <a:cubicBezTo>
                    <a:pt x="107" y="99"/>
                    <a:pt x="97" y="106"/>
                    <a:pt x="97" y="106"/>
                  </a:cubicBezTo>
                  <a:close/>
                </a:path>
              </a:pathLst>
            </a:custGeom>
            <a:solidFill>
              <a:srgbClr val="18458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299" name="Freeform 74"/>
            <p:cNvSpPr/>
            <p:nvPr/>
          </p:nvSpPr>
          <p:spPr bwMode="auto">
            <a:xfrm>
              <a:off x="5182161" y="1643327"/>
              <a:ext cx="84393" cy="158420"/>
            </a:xfrm>
            <a:custGeom>
              <a:avLst/>
              <a:gdLst>
                <a:gd name="T0" fmla="*/ 0 w 24"/>
                <a:gd name="T1" fmla="*/ 15 h 45"/>
                <a:gd name="T2" fmla="*/ 7 w 24"/>
                <a:gd name="T3" fmla="*/ 37 h 45"/>
                <a:gd name="T4" fmla="*/ 23 w 24"/>
                <a:gd name="T5" fmla="*/ 32 h 45"/>
                <a:gd name="T6" fmla="*/ 15 w 24"/>
                <a:gd name="T7" fmla="*/ 5 h 45"/>
                <a:gd name="T8" fmla="*/ 0 w 24"/>
                <a:gd name="T9" fmla="*/ 1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5">
                  <a:moveTo>
                    <a:pt x="0" y="15"/>
                  </a:moveTo>
                  <a:cubicBezTo>
                    <a:pt x="0" y="23"/>
                    <a:pt x="3" y="31"/>
                    <a:pt x="7" y="37"/>
                  </a:cubicBezTo>
                  <a:cubicBezTo>
                    <a:pt x="14" y="45"/>
                    <a:pt x="21" y="41"/>
                    <a:pt x="23" y="32"/>
                  </a:cubicBezTo>
                  <a:cubicBezTo>
                    <a:pt x="24" y="24"/>
                    <a:pt x="23" y="10"/>
                    <a:pt x="15" y="5"/>
                  </a:cubicBezTo>
                  <a:cubicBezTo>
                    <a:pt x="7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300" name="Freeform 75"/>
            <p:cNvSpPr/>
            <p:nvPr/>
          </p:nvSpPr>
          <p:spPr bwMode="auto">
            <a:xfrm>
              <a:off x="4492216" y="3029141"/>
              <a:ext cx="735844" cy="2605803"/>
            </a:xfrm>
            <a:custGeom>
              <a:avLst/>
              <a:gdLst>
                <a:gd name="T0" fmla="*/ 209 w 209"/>
                <a:gd name="T1" fmla="*/ 0 h 741"/>
                <a:gd name="T2" fmla="*/ 166 w 209"/>
                <a:gd name="T3" fmla="*/ 332 h 741"/>
                <a:gd name="T4" fmla="*/ 57 w 209"/>
                <a:gd name="T5" fmla="*/ 741 h 741"/>
                <a:gd name="T6" fmla="*/ 0 w 209"/>
                <a:gd name="T7" fmla="*/ 729 h 741"/>
                <a:gd name="T8" fmla="*/ 72 w 209"/>
                <a:gd name="T9" fmla="*/ 341 h 741"/>
                <a:gd name="T10" fmla="*/ 100 w 209"/>
                <a:gd name="T11" fmla="*/ 0 h 741"/>
                <a:gd name="T12" fmla="*/ 209 w 209"/>
                <a:gd name="T13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741">
                  <a:moveTo>
                    <a:pt x="209" y="0"/>
                  </a:moveTo>
                  <a:cubicBezTo>
                    <a:pt x="209" y="0"/>
                    <a:pt x="182" y="241"/>
                    <a:pt x="166" y="332"/>
                  </a:cubicBezTo>
                  <a:cubicBezTo>
                    <a:pt x="149" y="431"/>
                    <a:pt x="57" y="741"/>
                    <a:pt x="57" y="741"/>
                  </a:cubicBezTo>
                  <a:cubicBezTo>
                    <a:pt x="0" y="729"/>
                    <a:pt x="0" y="729"/>
                    <a:pt x="0" y="729"/>
                  </a:cubicBezTo>
                  <a:cubicBezTo>
                    <a:pt x="0" y="729"/>
                    <a:pt x="63" y="439"/>
                    <a:pt x="72" y="341"/>
                  </a:cubicBezTo>
                  <a:cubicBezTo>
                    <a:pt x="81" y="234"/>
                    <a:pt x="100" y="0"/>
                    <a:pt x="100" y="0"/>
                  </a:cubicBezTo>
                  <a:cubicBezTo>
                    <a:pt x="209" y="0"/>
                    <a:pt x="209" y="0"/>
                    <a:pt x="209" y="0"/>
                  </a:cubicBezTo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301" name="Freeform 76"/>
            <p:cNvSpPr/>
            <p:nvPr/>
          </p:nvSpPr>
          <p:spPr bwMode="auto">
            <a:xfrm>
              <a:off x="4492216" y="3029141"/>
              <a:ext cx="735844" cy="2605803"/>
            </a:xfrm>
            <a:custGeom>
              <a:avLst/>
              <a:gdLst>
                <a:gd name="T0" fmla="*/ 57 w 209"/>
                <a:gd name="T1" fmla="*/ 741 h 741"/>
                <a:gd name="T2" fmla="*/ 41 w 209"/>
                <a:gd name="T3" fmla="*/ 738 h 741"/>
                <a:gd name="T4" fmla="*/ 11 w 209"/>
                <a:gd name="T5" fmla="*/ 732 h 741"/>
                <a:gd name="T6" fmla="*/ 0 w 209"/>
                <a:gd name="T7" fmla="*/ 729 h 741"/>
                <a:gd name="T8" fmla="*/ 72 w 209"/>
                <a:gd name="T9" fmla="*/ 341 h 741"/>
                <a:gd name="T10" fmla="*/ 100 w 209"/>
                <a:gd name="T11" fmla="*/ 0 h 741"/>
                <a:gd name="T12" fmla="*/ 209 w 209"/>
                <a:gd name="T13" fmla="*/ 0 h 741"/>
                <a:gd name="T14" fmla="*/ 209 w 209"/>
                <a:gd name="T15" fmla="*/ 0 h 741"/>
                <a:gd name="T16" fmla="*/ 158 w 209"/>
                <a:gd name="T17" fmla="*/ 0 h 741"/>
                <a:gd name="T18" fmla="*/ 158 w 209"/>
                <a:gd name="T19" fmla="*/ 0 h 741"/>
                <a:gd name="T20" fmla="*/ 168 w 209"/>
                <a:gd name="T21" fmla="*/ 114 h 741"/>
                <a:gd name="T22" fmla="*/ 167 w 209"/>
                <a:gd name="T23" fmla="*/ 328 h 741"/>
                <a:gd name="T24" fmla="*/ 166 w 209"/>
                <a:gd name="T25" fmla="*/ 332 h 741"/>
                <a:gd name="T26" fmla="*/ 148 w 209"/>
                <a:gd name="T27" fmla="*/ 413 h 741"/>
                <a:gd name="T28" fmla="*/ 79 w 209"/>
                <a:gd name="T29" fmla="*/ 664 h 741"/>
                <a:gd name="T30" fmla="*/ 69 w 209"/>
                <a:gd name="T31" fmla="*/ 700 h 741"/>
                <a:gd name="T32" fmla="*/ 69 w 209"/>
                <a:gd name="T33" fmla="*/ 701 h 741"/>
                <a:gd name="T34" fmla="*/ 57 w 209"/>
                <a:gd name="T35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9" h="741">
                  <a:moveTo>
                    <a:pt x="57" y="741"/>
                  </a:moveTo>
                  <a:cubicBezTo>
                    <a:pt x="41" y="738"/>
                    <a:pt x="41" y="738"/>
                    <a:pt x="41" y="738"/>
                  </a:cubicBezTo>
                  <a:cubicBezTo>
                    <a:pt x="11" y="732"/>
                    <a:pt x="11" y="732"/>
                    <a:pt x="11" y="732"/>
                  </a:cubicBezTo>
                  <a:cubicBezTo>
                    <a:pt x="0" y="729"/>
                    <a:pt x="0" y="729"/>
                    <a:pt x="0" y="729"/>
                  </a:cubicBezTo>
                  <a:cubicBezTo>
                    <a:pt x="0" y="729"/>
                    <a:pt x="63" y="439"/>
                    <a:pt x="72" y="341"/>
                  </a:cubicBezTo>
                  <a:cubicBezTo>
                    <a:pt x="81" y="234"/>
                    <a:pt x="100" y="0"/>
                    <a:pt x="100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8" y="0"/>
                    <a:pt x="163" y="50"/>
                    <a:pt x="168" y="114"/>
                  </a:cubicBezTo>
                  <a:cubicBezTo>
                    <a:pt x="153" y="164"/>
                    <a:pt x="161" y="267"/>
                    <a:pt x="167" y="328"/>
                  </a:cubicBezTo>
                  <a:cubicBezTo>
                    <a:pt x="167" y="329"/>
                    <a:pt x="166" y="330"/>
                    <a:pt x="166" y="332"/>
                  </a:cubicBezTo>
                  <a:cubicBezTo>
                    <a:pt x="163" y="352"/>
                    <a:pt x="156" y="380"/>
                    <a:pt x="148" y="413"/>
                  </a:cubicBezTo>
                  <a:cubicBezTo>
                    <a:pt x="128" y="491"/>
                    <a:pt x="99" y="595"/>
                    <a:pt x="79" y="664"/>
                  </a:cubicBezTo>
                  <a:cubicBezTo>
                    <a:pt x="75" y="677"/>
                    <a:pt x="72" y="689"/>
                    <a:pt x="69" y="700"/>
                  </a:cubicBezTo>
                  <a:cubicBezTo>
                    <a:pt x="69" y="700"/>
                    <a:pt x="69" y="701"/>
                    <a:pt x="69" y="701"/>
                  </a:cubicBezTo>
                  <a:cubicBezTo>
                    <a:pt x="61" y="726"/>
                    <a:pt x="57" y="741"/>
                    <a:pt x="57" y="741"/>
                  </a:cubicBezTo>
                </a:path>
              </a:pathLst>
            </a:custGeom>
            <a:solidFill>
              <a:srgbClr val="205DA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302" name="Freeform 77"/>
            <p:cNvSpPr/>
            <p:nvPr/>
          </p:nvSpPr>
          <p:spPr bwMode="auto">
            <a:xfrm>
              <a:off x="4477410" y="5525381"/>
              <a:ext cx="257619" cy="116965"/>
            </a:xfrm>
            <a:custGeom>
              <a:avLst/>
              <a:gdLst>
                <a:gd name="T0" fmla="*/ 174 w 174"/>
                <a:gd name="T1" fmla="*/ 29 h 79"/>
                <a:gd name="T2" fmla="*/ 152 w 174"/>
                <a:gd name="T3" fmla="*/ 79 h 79"/>
                <a:gd name="T4" fmla="*/ 0 w 174"/>
                <a:gd name="T5" fmla="*/ 46 h 79"/>
                <a:gd name="T6" fmla="*/ 12 w 174"/>
                <a:gd name="T7" fmla="*/ 0 h 79"/>
                <a:gd name="T8" fmla="*/ 174 w 174"/>
                <a:gd name="T9" fmla="*/ 29 h 79"/>
                <a:gd name="T10" fmla="*/ 174 w 174"/>
                <a:gd name="T11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79">
                  <a:moveTo>
                    <a:pt x="174" y="29"/>
                  </a:moveTo>
                  <a:lnTo>
                    <a:pt x="152" y="79"/>
                  </a:lnTo>
                  <a:lnTo>
                    <a:pt x="0" y="46"/>
                  </a:lnTo>
                  <a:lnTo>
                    <a:pt x="12" y="0"/>
                  </a:lnTo>
                  <a:lnTo>
                    <a:pt x="174" y="29"/>
                  </a:lnTo>
                  <a:lnTo>
                    <a:pt x="174" y="29"/>
                  </a:lnTo>
                  <a:close/>
                </a:path>
              </a:pathLst>
            </a:custGeom>
            <a:solidFill>
              <a:srgbClr val="272569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303" name="Freeform: Shape 87"/>
            <p:cNvSpPr/>
            <p:nvPr/>
          </p:nvSpPr>
          <p:spPr bwMode="auto">
            <a:xfrm>
              <a:off x="5053441" y="3430375"/>
              <a:ext cx="68019" cy="752129"/>
            </a:xfrm>
            <a:custGeom>
              <a:avLst/>
              <a:gdLst>
                <a:gd name="connsiteX0" fmla="*/ 31961 w 72931"/>
                <a:gd name="connsiteY0" fmla="*/ 0 h 806450"/>
                <a:gd name="connsiteX1" fmla="*/ 72931 w 72931"/>
                <a:gd name="connsiteY1" fmla="*/ 489900 h 806450"/>
                <a:gd name="connsiteX2" fmla="*/ 72931 w 72931"/>
                <a:gd name="connsiteY2" fmla="*/ 504825 h 806450"/>
                <a:gd name="connsiteX3" fmla="*/ 72931 w 72931"/>
                <a:gd name="connsiteY3" fmla="*/ 504974 h 806450"/>
                <a:gd name="connsiteX4" fmla="*/ 71440 w 72931"/>
                <a:gd name="connsiteY4" fmla="*/ 516539 h 806450"/>
                <a:gd name="connsiteX5" fmla="*/ 61758 w 72931"/>
                <a:gd name="connsiteY5" fmla="*/ 591648 h 806450"/>
                <a:gd name="connsiteX6" fmla="*/ 46859 w 72931"/>
                <a:gd name="connsiteY6" fmla="*/ 678323 h 806450"/>
                <a:gd name="connsiteX7" fmla="*/ 28237 w 72931"/>
                <a:gd name="connsiteY7" fmla="*/ 806450 h 806450"/>
                <a:gd name="connsiteX8" fmla="*/ 31961 w 72931"/>
                <a:gd name="connsiteY8" fmla="*/ 0 h 80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931" h="806450">
                  <a:moveTo>
                    <a:pt x="31961" y="0"/>
                  </a:moveTo>
                  <a:cubicBezTo>
                    <a:pt x="46859" y="150738"/>
                    <a:pt x="61758" y="327856"/>
                    <a:pt x="72931" y="489900"/>
                  </a:cubicBezTo>
                  <a:lnTo>
                    <a:pt x="72931" y="504825"/>
                  </a:lnTo>
                  <a:lnTo>
                    <a:pt x="72931" y="504974"/>
                  </a:lnTo>
                  <a:lnTo>
                    <a:pt x="71440" y="516539"/>
                  </a:lnTo>
                  <a:lnTo>
                    <a:pt x="61758" y="591648"/>
                  </a:lnTo>
                  <a:cubicBezTo>
                    <a:pt x="58033" y="621796"/>
                    <a:pt x="50584" y="651943"/>
                    <a:pt x="46859" y="678323"/>
                  </a:cubicBezTo>
                  <a:cubicBezTo>
                    <a:pt x="39410" y="727313"/>
                    <a:pt x="35686" y="768766"/>
                    <a:pt x="28237" y="806450"/>
                  </a:cubicBezTo>
                  <a:cubicBezTo>
                    <a:pt x="5889" y="576574"/>
                    <a:pt x="-23907" y="188423"/>
                    <a:pt x="31961" y="0"/>
                  </a:cubicBezTo>
                  <a:close/>
                </a:path>
              </a:pathLst>
            </a:custGeom>
            <a:solidFill>
              <a:srgbClr val="272569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  <a:noAutofit/>
            </a:bodyPr>
            <a:p>
              <a:endParaRPr lang="en-US"/>
            </a:p>
          </p:txBody>
        </p:sp>
        <p:sp>
          <p:nvSpPr>
            <p:cNvPr id="1050304" name="Freeform 83"/>
            <p:cNvSpPr/>
            <p:nvPr/>
          </p:nvSpPr>
          <p:spPr bwMode="auto">
            <a:xfrm>
              <a:off x="5047430" y="3029141"/>
              <a:ext cx="441210" cy="2672428"/>
            </a:xfrm>
            <a:custGeom>
              <a:avLst/>
              <a:gdLst>
                <a:gd name="T0" fmla="*/ 111 w 125"/>
                <a:gd name="T1" fmla="*/ 0 h 760"/>
                <a:gd name="T2" fmla="*/ 125 w 125"/>
                <a:gd name="T3" fmla="*/ 332 h 760"/>
                <a:gd name="T4" fmla="*/ 103 w 125"/>
                <a:gd name="T5" fmla="*/ 760 h 760"/>
                <a:gd name="T6" fmla="*/ 49 w 125"/>
                <a:gd name="T7" fmla="*/ 760 h 760"/>
                <a:gd name="T8" fmla="*/ 29 w 125"/>
                <a:gd name="T9" fmla="*/ 340 h 760"/>
                <a:gd name="T10" fmla="*/ 0 w 125"/>
                <a:gd name="T11" fmla="*/ 0 h 760"/>
                <a:gd name="T12" fmla="*/ 111 w 125"/>
                <a:gd name="T13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760">
                  <a:moveTo>
                    <a:pt x="111" y="0"/>
                  </a:moveTo>
                  <a:cubicBezTo>
                    <a:pt x="111" y="0"/>
                    <a:pt x="124" y="236"/>
                    <a:pt x="125" y="332"/>
                  </a:cubicBezTo>
                  <a:cubicBezTo>
                    <a:pt x="125" y="432"/>
                    <a:pt x="103" y="760"/>
                    <a:pt x="103" y="760"/>
                  </a:cubicBezTo>
                  <a:cubicBezTo>
                    <a:pt x="49" y="760"/>
                    <a:pt x="49" y="760"/>
                    <a:pt x="49" y="760"/>
                  </a:cubicBezTo>
                  <a:cubicBezTo>
                    <a:pt x="49" y="760"/>
                    <a:pt x="35" y="438"/>
                    <a:pt x="29" y="340"/>
                  </a:cubicBezTo>
                  <a:cubicBezTo>
                    <a:pt x="22" y="233"/>
                    <a:pt x="0" y="0"/>
                    <a:pt x="0" y="0"/>
                  </a:cubicBezTo>
                  <a:cubicBezTo>
                    <a:pt x="111" y="0"/>
                    <a:pt x="111" y="0"/>
                    <a:pt x="111" y="0"/>
                  </a:cubicBezTo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305" name="Freeform 84"/>
            <p:cNvSpPr/>
            <p:nvPr/>
          </p:nvSpPr>
          <p:spPr bwMode="auto">
            <a:xfrm>
              <a:off x="5047430" y="3029141"/>
              <a:ext cx="441210" cy="2672428"/>
            </a:xfrm>
            <a:custGeom>
              <a:avLst/>
              <a:gdLst>
                <a:gd name="T0" fmla="*/ 103 w 125"/>
                <a:gd name="T1" fmla="*/ 760 h 760"/>
                <a:gd name="T2" fmla="*/ 91 w 125"/>
                <a:gd name="T3" fmla="*/ 760 h 760"/>
                <a:gd name="T4" fmla="*/ 60 w 125"/>
                <a:gd name="T5" fmla="*/ 760 h 760"/>
                <a:gd name="T6" fmla="*/ 49 w 125"/>
                <a:gd name="T7" fmla="*/ 760 h 760"/>
                <a:gd name="T8" fmla="*/ 29 w 125"/>
                <a:gd name="T9" fmla="*/ 340 h 760"/>
                <a:gd name="T10" fmla="*/ 21 w 125"/>
                <a:gd name="T11" fmla="*/ 244 h 760"/>
                <a:gd name="T12" fmla="*/ 10 w 125"/>
                <a:gd name="T13" fmla="*/ 114 h 760"/>
                <a:gd name="T14" fmla="*/ 0 w 125"/>
                <a:gd name="T15" fmla="*/ 0 h 760"/>
                <a:gd name="T16" fmla="*/ 111 w 125"/>
                <a:gd name="T17" fmla="*/ 0 h 760"/>
                <a:gd name="T18" fmla="*/ 125 w 125"/>
                <a:gd name="T19" fmla="*/ 332 h 760"/>
                <a:gd name="T20" fmla="*/ 125 w 125"/>
                <a:gd name="T21" fmla="*/ 334 h 760"/>
                <a:gd name="T22" fmla="*/ 124 w 125"/>
                <a:gd name="T23" fmla="*/ 377 h 760"/>
                <a:gd name="T24" fmla="*/ 107 w 125"/>
                <a:gd name="T25" fmla="*/ 700 h 760"/>
                <a:gd name="T26" fmla="*/ 106 w 125"/>
                <a:gd name="T27" fmla="*/ 701 h 760"/>
                <a:gd name="T28" fmla="*/ 103 w 125"/>
                <a:gd name="T29" fmla="*/ 76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760">
                  <a:moveTo>
                    <a:pt x="103" y="760"/>
                  </a:moveTo>
                  <a:cubicBezTo>
                    <a:pt x="91" y="760"/>
                    <a:pt x="91" y="760"/>
                    <a:pt x="91" y="760"/>
                  </a:cubicBezTo>
                  <a:cubicBezTo>
                    <a:pt x="60" y="760"/>
                    <a:pt x="60" y="760"/>
                    <a:pt x="60" y="760"/>
                  </a:cubicBezTo>
                  <a:cubicBezTo>
                    <a:pt x="49" y="760"/>
                    <a:pt x="49" y="760"/>
                    <a:pt x="49" y="760"/>
                  </a:cubicBezTo>
                  <a:cubicBezTo>
                    <a:pt x="49" y="760"/>
                    <a:pt x="35" y="438"/>
                    <a:pt x="29" y="340"/>
                  </a:cubicBezTo>
                  <a:cubicBezTo>
                    <a:pt x="27" y="314"/>
                    <a:pt x="24" y="280"/>
                    <a:pt x="21" y="244"/>
                  </a:cubicBezTo>
                  <a:cubicBezTo>
                    <a:pt x="18" y="201"/>
                    <a:pt x="14" y="154"/>
                    <a:pt x="10" y="114"/>
                  </a:cubicBezTo>
                  <a:cubicBezTo>
                    <a:pt x="5" y="50"/>
                    <a:pt x="0" y="0"/>
                    <a:pt x="0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0"/>
                    <a:pt x="124" y="236"/>
                    <a:pt x="125" y="332"/>
                  </a:cubicBezTo>
                  <a:cubicBezTo>
                    <a:pt x="125" y="333"/>
                    <a:pt x="125" y="334"/>
                    <a:pt x="125" y="334"/>
                  </a:cubicBezTo>
                  <a:cubicBezTo>
                    <a:pt x="125" y="346"/>
                    <a:pt x="124" y="360"/>
                    <a:pt x="124" y="377"/>
                  </a:cubicBezTo>
                  <a:cubicBezTo>
                    <a:pt x="121" y="467"/>
                    <a:pt x="112" y="617"/>
                    <a:pt x="107" y="700"/>
                  </a:cubicBezTo>
                  <a:cubicBezTo>
                    <a:pt x="107" y="700"/>
                    <a:pt x="106" y="701"/>
                    <a:pt x="106" y="701"/>
                  </a:cubicBezTo>
                  <a:cubicBezTo>
                    <a:pt x="104" y="737"/>
                    <a:pt x="103" y="760"/>
                    <a:pt x="103" y="760"/>
                  </a:cubicBezTo>
                </a:path>
              </a:pathLst>
            </a:custGeom>
            <a:solidFill>
              <a:srgbClr val="205DA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306" name="Freeform 85"/>
            <p:cNvSpPr/>
            <p:nvPr/>
          </p:nvSpPr>
          <p:spPr bwMode="auto">
            <a:xfrm>
              <a:off x="5195487" y="5627540"/>
              <a:ext cx="247256" cy="78470"/>
            </a:xfrm>
            <a:custGeom>
              <a:avLst/>
              <a:gdLst>
                <a:gd name="T0" fmla="*/ 167 w 167"/>
                <a:gd name="T1" fmla="*/ 0 h 53"/>
                <a:gd name="T2" fmla="*/ 162 w 167"/>
                <a:gd name="T3" fmla="*/ 53 h 53"/>
                <a:gd name="T4" fmla="*/ 7 w 167"/>
                <a:gd name="T5" fmla="*/ 53 h 53"/>
                <a:gd name="T6" fmla="*/ 0 w 167"/>
                <a:gd name="T7" fmla="*/ 5 h 53"/>
                <a:gd name="T8" fmla="*/ 167 w 167"/>
                <a:gd name="T9" fmla="*/ 0 h 53"/>
                <a:gd name="T10" fmla="*/ 167 w 167"/>
                <a:gd name="T1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53">
                  <a:moveTo>
                    <a:pt x="167" y="0"/>
                  </a:moveTo>
                  <a:lnTo>
                    <a:pt x="162" y="53"/>
                  </a:lnTo>
                  <a:lnTo>
                    <a:pt x="7" y="53"/>
                  </a:lnTo>
                  <a:lnTo>
                    <a:pt x="0" y="5"/>
                  </a:lnTo>
                  <a:lnTo>
                    <a:pt x="167" y="0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272569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5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D71B9F-3993-4306-BFF8-A983D4BB9097}" type="slidenum">
              <a:rPr lang="en-US" smtClean="0"/>
              <a:t>8</a:t>
            </a:fld>
            <a:endParaRPr lang="en-US"/>
          </a:p>
        </p:txBody>
      </p:sp>
      <p:pic>
        <p:nvPicPr>
          <p:cNvPr id="209718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450047" y="0"/>
            <a:ext cx="5459174" cy="6858000"/>
          </a:xfrm>
          <a:prstGeom prst="rect"/>
        </p:spPr>
      </p:pic>
      <p:grpSp>
        <p:nvGrpSpPr>
          <p:cNvPr id="247" name="Group 132"/>
          <p:cNvGrpSpPr/>
          <p:nvPr/>
        </p:nvGrpSpPr>
        <p:grpSpPr>
          <a:xfrm>
            <a:off x="1784027" y="610513"/>
            <a:ext cx="3201271" cy="5444119"/>
            <a:chOff x="4431513" y="1357578"/>
            <a:chExt cx="3412426" cy="4607532"/>
          </a:xfrm>
        </p:grpSpPr>
        <p:grpSp>
          <p:nvGrpSpPr>
            <p:cNvPr id="248" name="Group 124"/>
            <p:cNvGrpSpPr/>
            <p:nvPr/>
          </p:nvGrpSpPr>
          <p:grpSpPr>
            <a:xfrm>
              <a:off x="5752181" y="1548571"/>
              <a:ext cx="2091758" cy="3659900"/>
              <a:chOff x="5752181" y="1776603"/>
              <a:chExt cx="2091758" cy="3659900"/>
            </a:xfrm>
          </p:grpSpPr>
          <p:sp>
            <p:nvSpPr>
              <p:cNvPr id="1050343" name="Freeform 14"/>
              <p:cNvSpPr/>
              <p:nvPr/>
            </p:nvSpPr>
            <p:spPr bwMode="auto">
              <a:xfrm>
                <a:off x="5851092" y="1874252"/>
                <a:ext cx="1992847" cy="3562251"/>
              </a:xfrm>
              <a:custGeom>
                <a:avLst/>
                <a:gdLst>
                  <a:gd name="T0" fmla="*/ 462 w 566"/>
                  <a:gd name="T1" fmla="*/ 1013 h 1013"/>
                  <a:gd name="T2" fmla="*/ 53 w 566"/>
                  <a:gd name="T3" fmla="*/ 1013 h 1013"/>
                  <a:gd name="T4" fmla="*/ 2 w 566"/>
                  <a:gd name="T5" fmla="*/ 959 h 1013"/>
                  <a:gd name="T6" fmla="*/ 47 w 566"/>
                  <a:gd name="T7" fmla="*/ 55 h 1013"/>
                  <a:gd name="T8" fmla="*/ 104 w 566"/>
                  <a:gd name="T9" fmla="*/ 0 h 1013"/>
                  <a:gd name="T10" fmla="*/ 513 w 566"/>
                  <a:gd name="T11" fmla="*/ 0 h 1013"/>
                  <a:gd name="T12" fmla="*/ 564 w 566"/>
                  <a:gd name="T13" fmla="*/ 55 h 1013"/>
                  <a:gd name="T14" fmla="*/ 519 w 566"/>
                  <a:gd name="T15" fmla="*/ 959 h 1013"/>
                  <a:gd name="T16" fmla="*/ 462 w 566"/>
                  <a:gd name="T17" fmla="*/ 101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6" h="1013">
                    <a:moveTo>
                      <a:pt x="462" y="1013"/>
                    </a:moveTo>
                    <a:cubicBezTo>
                      <a:pt x="53" y="1013"/>
                      <a:pt x="53" y="1013"/>
                      <a:pt x="53" y="1013"/>
                    </a:cubicBezTo>
                    <a:cubicBezTo>
                      <a:pt x="23" y="1013"/>
                      <a:pt x="0" y="988"/>
                      <a:pt x="2" y="959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9" y="25"/>
                      <a:pt x="74" y="0"/>
                      <a:pt x="104" y="0"/>
                    </a:cubicBezTo>
                    <a:cubicBezTo>
                      <a:pt x="513" y="0"/>
                      <a:pt x="513" y="0"/>
                      <a:pt x="513" y="0"/>
                    </a:cubicBezTo>
                    <a:cubicBezTo>
                      <a:pt x="543" y="0"/>
                      <a:pt x="566" y="25"/>
                      <a:pt x="564" y="55"/>
                    </a:cubicBezTo>
                    <a:cubicBezTo>
                      <a:pt x="519" y="959"/>
                      <a:pt x="519" y="959"/>
                      <a:pt x="519" y="959"/>
                    </a:cubicBezTo>
                    <a:cubicBezTo>
                      <a:pt x="517" y="988"/>
                      <a:pt x="492" y="1013"/>
                      <a:pt x="462" y="1013"/>
                    </a:cubicBezTo>
                  </a:path>
                </a:pathLst>
              </a:custGeom>
              <a:solidFill>
                <a:srgbClr val="272569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344" name="Freeform 13"/>
              <p:cNvSpPr/>
              <p:nvPr/>
            </p:nvSpPr>
            <p:spPr bwMode="auto">
              <a:xfrm>
                <a:off x="5752181" y="1776603"/>
                <a:ext cx="1992847" cy="3562251"/>
              </a:xfrm>
              <a:custGeom>
                <a:avLst/>
                <a:gdLst>
                  <a:gd name="T0" fmla="*/ 462 w 566"/>
                  <a:gd name="T1" fmla="*/ 1013 h 1013"/>
                  <a:gd name="T2" fmla="*/ 53 w 566"/>
                  <a:gd name="T3" fmla="*/ 1013 h 1013"/>
                  <a:gd name="T4" fmla="*/ 2 w 566"/>
                  <a:gd name="T5" fmla="*/ 959 h 1013"/>
                  <a:gd name="T6" fmla="*/ 47 w 566"/>
                  <a:gd name="T7" fmla="*/ 55 h 1013"/>
                  <a:gd name="T8" fmla="*/ 104 w 566"/>
                  <a:gd name="T9" fmla="*/ 0 h 1013"/>
                  <a:gd name="T10" fmla="*/ 513 w 566"/>
                  <a:gd name="T11" fmla="*/ 0 h 1013"/>
                  <a:gd name="T12" fmla="*/ 564 w 566"/>
                  <a:gd name="T13" fmla="*/ 55 h 1013"/>
                  <a:gd name="T14" fmla="*/ 519 w 566"/>
                  <a:gd name="T15" fmla="*/ 959 h 1013"/>
                  <a:gd name="T16" fmla="*/ 462 w 566"/>
                  <a:gd name="T17" fmla="*/ 101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6" h="1013">
                    <a:moveTo>
                      <a:pt x="462" y="1013"/>
                    </a:moveTo>
                    <a:cubicBezTo>
                      <a:pt x="53" y="1013"/>
                      <a:pt x="53" y="1013"/>
                      <a:pt x="53" y="1013"/>
                    </a:cubicBezTo>
                    <a:cubicBezTo>
                      <a:pt x="23" y="1013"/>
                      <a:pt x="0" y="988"/>
                      <a:pt x="2" y="959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9" y="25"/>
                      <a:pt x="74" y="0"/>
                      <a:pt x="104" y="0"/>
                    </a:cubicBezTo>
                    <a:cubicBezTo>
                      <a:pt x="513" y="0"/>
                      <a:pt x="513" y="0"/>
                      <a:pt x="513" y="0"/>
                    </a:cubicBezTo>
                    <a:cubicBezTo>
                      <a:pt x="543" y="0"/>
                      <a:pt x="566" y="25"/>
                      <a:pt x="564" y="55"/>
                    </a:cubicBezTo>
                    <a:cubicBezTo>
                      <a:pt x="519" y="959"/>
                      <a:pt x="519" y="959"/>
                      <a:pt x="519" y="959"/>
                    </a:cubicBezTo>
                    <a:cubicBezTo>
                      <a:pt x="517" y="988"/>
                      <a:pt x="492" y="1013"/>
                      <a:pt x="462" y="1013"/>
                    </a:cubicBezTo>
                  </a:path>
                </a:pathLst>
              </a:custGeom>
              <a:solidFill>
                <a:srgbClr val="35328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50345" name="Freeform: Shape 121"/>
              <p:cNvSpPr/>
              <p:nvPr/>
            </p:nvSpPr>
            <p:spPr bwMode="auto">
              <a:xfrm>
                <a:off x="5758796" y="1999304"/>
                <a:ext cx="1977730" cy="3339550"/>
              </a:xfrm>
              <a:custGeom>
                <a:avLst/>
                <a:gdLst>
                  <a:gd name="connsiteX0" fmla="*/ 157409 w 1977730"/>
                  <a:gd name="connsiteY0" fmla="*/ 0 h 3339550"/>
                  <a:gd name="connsiteX1" fmla="*/ 167436 w 1977730"/>
                  <a:gd name="connsiteY1" fmla="*/ 0 h 3339550"/>
                  <a:gd name="connsiteX2" fmla="*/ 1897408 w 1977730"/>
                  <a:gd name="connsiteY2" fmla="*/ 0 h 3339550"/>
                  <a:gd name="connsiteX3" fmla="*/ 1977730 w 1977730"/>
                  <a:gd name="connsiteY3" fmla="*/ 0 h 3339550"/>
                  <a:gd name="connsiteX4" fmla="*/ 1951300 w 1977730"/>
                  <a:gd name="connsiteY4" fmla="*/ 530284 h 3339550"/>
                  <a:gd name="connsiteX5" fmla="*/ 1820748 w 1977730"/>
                  <a:gd name="connsiteY5" fmla="*/ 3149657 h 3339550"/>
                  <a:gd name="connsiteX6" fmla="*/ 1620055 w 1977730"/>
                  <a:gd name="connsiteY6" fmla="*/ 3339550 h 3339550"/>
                  <a:gd name="connsiteX7" fmla="*/ 179995 w 1977730"/>
                  <a:gd name="connsiteY7" fmla="*/ 3339550 h 3339550"/>
                  <a:gd name="connsiteX8" fmla="*/ 427 w 1977730"/>
                  <a:gd name="connsiteY8" fmla="*/ 3149657 h 3339550"/>
                  <a:gd name="connsiteX9" fmla="*/ 156394 w 1977730"/>
                  <a:gd name="connsiteY9" fmla="*/ 20380 h 333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7730" h="3339550">
                    <a:moveTo>
                      <a:pt x="157409" y="0"/>
                    </a:moveTo>
                    <a:lnTo>
                      <a:pt x="167436" y="0"/>
                    </a:lnTo>
                    <a:cubicBezTo>
                      <a:pt x="471566" y="0"/>
                      <a:pt x="995345" y="0"/>
                      <a:pt x="1897408" y="0"/>
                    </a:cubicBezTo>
                    <a:lnTo>
                      <a:pt x="1977730" y="0"/>
                    </a:lnTo>
                    <a:lnTo>
                      <a:pt x="1951300" y="530284"/>
                    </a:lnTo>
                    <a:cubicBezTo>
                      <a:pt x="1820748" y="3149657"/>
                      <a:pt x="1820748" y="3149657"/>
                      <a:pt x="1820748" y="3149657"/>
                    </a:cubicBezTo>
                    <a:cubicBezTo>
                      <a:pt x="1813707" y="3251637"/>
                      <a:pt x="1725683" y="3339550"/>
                      <a:pt x="1620055" y="3339550"/>
                    </a:cubicBezTo>
                    <a:cubicBezTo>
                      <a:pt x="179995" y="3339550"/>
                      <a:pt x="179995" y="3339550"/>
                      <a:pt x="179995" y="3339550"/>
                    </a:cubicBezTo>
                    <a:cubicBezTo>
                      <a:pt x="74367" y="3339550"/>
                      <a:pt x="-6615" y="3251637"/>
                      <a:pt x="427" y="3149657"/>
                    </a:cubicBezTo>
                    <a:cubicBezTo>
                      <a:pt x="119259" y="765446"/>
                      <a:pt x="148967" y="169393"/>
                      <a:pt x="156394" y="2038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  <a:noAutofit/>
              </a:bodyPr>
              <a:p>
                <a:endParaRPr lang="en-US"/>
              </a:p>
            </p:txBody>
          </p:sp>
          <p:grpSp>
            <p:nvGrpSpPr>
              <p:cNvPr id="249" name="Group 123"/>
              <p:cNvGrpSpPr/>
              <p:nvPr/>
            </p:nvGrpSpPr>
            <p:grpSpPr>
              <a:xfrm>
                <a:off x="6032134" y="2279442"/>
                <a:ext cx="1435150" cy="2350886"/>
                <a:chOff x="5884695" y="2037924"/>
                <a:chExt cx="1730028" cy="2833921"/>
              </a:xfrm>
            </p:grpSpPr>
            <p:sp>
              <p:nvSpPr>
                <p:cNvPr id="1050346" name="Freeform 18"/>
                <p:cNvSpPr/>
                <p:nvPr/>
              </p:nvSpPr>
              <p:spPr bwMode="auto">
                <a:xfrm>
                  <a:off x="5966864" y="2587955"/>
                  <a:ext cx="778780" cy="746207"/>
                </a:xfrm>
                <a:custGeom>
                  <a:avLst/>
                  <a:gdLst>
                    <a:gd name="T0" fmla="*/ 157 w 221"/>
                    <a:gd name="T1" fmla="*/ 212 h 212"/>
                    <a:gd name="T2" fmla="*/ 53 w 221"/>
                    <a:gd name="T3" fmla="*/ 212 h 212"/>
                    <a:gd name="T4" fmla="*/ 1 w 221"/>
                    <a:gd name="T5" fmla="*/ 158 h 212"/>
                    <a:gd name="T6" fmla="*/ 7 w 221"/>
                    <a:gd name="T7" fmla="*/ 54 h 212"/>
                    <a:gd name="T8" fmla="*/ 63 w 221"/>
                    <a:gd name="T9" fmla="*/ 0 h 212"/>
                    <a:gd name="T10" fmla="*/ 168 w 221"/>
                    <a:gd name="T11" fmla="*/ 0 h 212"/>
                    <a:gd name="T12" fmla="*/ 219 w 221"/>
                    <a:gd name="T13" fmla="*/ 54 h 212"/>
                    <a:gd name="T14" fmla="*/ 214 w 221"/>
                    <a:gd name="T15" fmla="*/ 158 h 212"/>
                    <a:gd name="T16" fmla="*/ 157 w 221"/>
                    <a:gd name="T17" fmla="*/ 212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1" h="212">
                      <a:moveTo>
                        <a:pt x="157" y="212"/>
                      </a:moveTo>
                      <a:cubicBezTo>
                        <a:pt x="53" y="212"/>
                        <a:pt x="53" y="212"/>
                        <a:pt x="53" y="212"/>
                      </a:cubicBezTo>
                      <a:cubicBezTo>
                        <a:pt x="23" y="212"/>
                        <a:pt x="0" y="188"/>
                        <a:pt x="1" y="158"/>
                      </a:cubicBezTo>
                      <a:cubicBezTo>
                        <a:pt x="7" y="54"/>
                        <a:pt x="7" y="54"/>
                        <a:pt x="7" y="54"/>
                      </a:cubicBezTo>
                      <a:cubicBezTo>
                        <a:pt x="8" y="24"/>
                        <a:pt x="34" y="0"/>
                        <a:pt x="63" y="0"/>
                      </a:cubicBezTo>
                      <a:cubicBezTo>
                        <a:pt x="168" y="0"/>
                        <a:pt x="168" y="0"/>
                        <a:pt x="168" y="0"/>
                      </a:cubicBezTo>
                      <a:cubicBezTo>
                        <a:pt x="197" y="0"/>
                        <a:pt x="221" y="24"/>
                        <a:pt x="219" y="54"/>
                      </a:cubicBezTo>
                      <a:cubicBezTo>
                        <a:pt x="214" y="158"/>
                        <a:pt x="214" y="158"/>
                        <a:pt x="214" y="158"/>
                      </a:cubicBezTo>
                      <a:cubicBezTo>
                        <a:pt x="212" y="188"/>
                        <a:pt x="187" y="212"/>
                        <a:pt x="157" y="212"/>
                      </a:cubicBezTo>
                      <a:close/>
                    </a:path>
                  </a:pathLst>
                </a:custGeom>
                <a:solidFill>
                  <a:srgbClr val="205DAB"/>
                </a:solidFill>
                <a:ln>
                  <a:noFill/>
                </a:ln>
                <a:effectLst>
                  <a:outerShdw algn="tl" blurRad="50800" dir="2700000" dist="38100" rotWithShape="0">
                    <a:prstClr val="black">
                      <a:alpha val="16000"/>
                    </a:prstClr>
                  </a:outerShdw>
                </a:effectLst>
              </p:spPr>
              <p:txBody>
                <a:bodyPr anchor="t" anchorCtr="0" bIns="45720" compatLnSpc="1" lIns="91440" numCol="1" rIns="91440" tIns="45720" vert="horz" wrap="square">
                  <a:prstTxWarp prst="textNoShape"/>
                </a:bodyPr>
                <a:p>
                  <a:endParaRPr lang="en-US"/>
                </a:p>
              </p:txBody>
            </p:sp>
            <p:grpSp>
              <p:nvGrpSpPr>
                <p:cNvPr id="250" name="Group 88"/>
                <p:cNvGrpSpPr/>
                <p:nvPr/>
              </p:nvGrpSpPr>
              <p:grpSpPr>
                <a:xfrm>
                  <a:off x="5937236" y="3497092"/>
                  <a:ext cx="1609380" cy="383467"/>
                  <a:chOff x="4438650" y="3592513"/>
                  <a:chExt cx="1725613" cy="411162"/>
                </a:xfrm>
                <a:solidFill>
                  <a:srgbClr val="205DAB"/>
                </a:solidFill>
                <a:effectLst>
                  <a:outerShdw algn="tl" blurRad="50800" dir="2700000" dist="38100" rotWithShape="0">
                    <a:prstClr val="black">
                      <a:alpha val="16000"/>
                    </a:prstClr>
                  </a:outerShdw>
                </a:effectLst>
              </p:grpSpPr>
              <p:sp>
                <p:nvSpPr>
                  <p:cNvPr id="1050347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6029325" y="3852863"/>
                    <a:ext cx="120650" cy="120650"/>
                  </a:xfrm>
                  <a:prstGeom prst="ellipse"/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348" name="Freeform 23"/>
                  <p:cNvSpPr/>
                  <p:nvPr/>
                </p:nvSpPr>
                <p:spPr bwMode="auto">
                  <a:xfrm>
                    <a:off x="4438650" y="3592513"/>
                    <a:ext cx="427038" cy="411162"/>
                  </a:xfrm>
                  <a:custGeom>
                    <a:avLst/>
                    <a:gdLst>
                      <a:gd name="T0" fmla="*/ 81 w 113"/>
                      <a:gd name="T1" fmla="*/ 109 h 109"/>
                      <a:gd name="T2" fmla="*/ 27 w 113"/>
                      <a:gd name="T3" fmla="*/ 109 h 109"/>
                      <a:gd name="T4" fmla="*/ 1 w 113"/>
                      <a:gd name="T5" fmla="*/ 81 h 109"/>
                      <a:gd name="T6" fmla="*/ 3 w 113"/>
                      <a:gd name="T7" fmla="*/ 28 h 109"/>
                      <a:gd name="T8" fmla="*/ 33 w 113"/>
                      <a:gd name="T9" fmla="*/ 0 h 109"/>
                      <a:gd name="T10" fmla="*/ 86 w 113"/>
                      <a:gd name="T11" fmla="*/ 0 h 109"/>
                      <a:gd name="T12" fmla="*/ 113 w 113"/>
                      <a:gd name="T13" fmla="*/ 28 h 109"/>
                      <a:gd name="T14" fmla="*/ 110 w 113"/>
                      <a:gd name="T15" fmla="*/ 81 h 109"/>
                      <a:gd name="T16" fmla="*/ 81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1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1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3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3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1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349" name="Freeform 24"/>
                  <p:cNvSpPr/>
                  <p:nvPr/>
                </p:nvSpPr>
                <p:spPr bwMode="auto">
                  <a:xfrm>
                    <a:off x="5737225" y="3592513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1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350" name="Freeform 25"/>
                  <p:cNvSpPr/>
                  <p:nvPr/>
                </p:nvSpPr>
                <p:spPr bwMode="auto">
                  <a:xfrm>
                    <a:off x="5087938" y="3592513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</p:grpSp>
            <p:grpSp>
              <p:nvGrpSpPr>
                <p:cNvPr id="251" name="Group 89"/>
                <p:cNvGrpSpPr/>
                <p:nvPr/>
              </p:nvGrpSpPr>
              <p:grpSpPr>
                <a:xfrm>
                  <a:off x="5910602" y="3986677"/>
                  <a:ext cx="1609380" cy="383467"/>
                  <a:chOff x="4438650" y="3467375"/>
                  <a:chExt cx="1725613" cy="411162"/>
                </a:xfrm>
                <a:solidFill>
                  <a:srgbClr val="205DAB"/>
                </a:solidFill>
                <a:effectLst>
                  <a:outerShdw algn="tl" blurRad="50800" dir="2700000" dist="38100" rotWithShape="0">
                    <a:prstClr val="black">
                      <a:alpha val="16000"/>
                    </a:prstClr>
                  </a:outerShdw>
                </a:effectLst>
              </p:grpSpPr>
              <p:sp>
                <p:nvSpPr>
                  <p:cNvPr id="1050351" name="Freeform 23"/>
                  <p:cNvSpPr/>
                  <p:nvPr/>
                </p:nvSpPr>
                <p:spPr bwMode="auto">
                  <a:xfrm>
                    <a:off x="4438650" y="3467375"/>
                    <a:ext cx="427038" cy="411162"/>
                  </a:xfrm>
                  <a:custGeom>
                    <a:avLst/>
                    <a:gdLst>
                      <a:gd name="T0" fmla="*/ 81 w 113"/>
                      <a:gd name="T1" fmla="*/ 109 h 109"/>
                      <a:gd name="T2" fmla="*/ 27 w 113"/>
                      <a:gd name="T3" fmla="*/ 109 h 109"/>
                      <a:gd name="T4" fmla="*/ 1 w 113"/>
                      <a:gd name="T5" fmla="*/ 81 h 109"/>
                      <a:gd name="T6" fmla="*/ 3 w 113"/>
                      <a:gd name="T7" fmla="*/ 28 h 109"/>
                      <a:gd name="T8" fmla="*/ 33 w 113"/>
                      <a:gd name="T9" fmla="*/ 0 h 109"/>
                      <a:gd name="T10" fmla="*/ 86 w 113"/>
                      <a:gd name="T11" fmla="*/ 0 h 109"/>
                      <a:gd name="T12" fmla="*/ 113 w 113"/>
                      <a:gd name="T13" fmla="*/ 28 h 109"/>
                      <a:gd name="T14" fmla="*/ 110 w 113"/>
                      <a:gd name="T15" fmla="*/ 81 h 109"/>
                      <a:gd name="T16" fmla="*/ 81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1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1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3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3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1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352" name="Freeform 24"/>
                  <p:cNvSpPr/>
                  <p:nvPr/>
                </p:nvSpPr>
                <p:spPr bwMode="auto">
                  <a:xfrm>
                    <a:off x="5737225" y="3467375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1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353" name="Freeform 25"/>
                  <p:cNvSpPr/>
                  <p:nvPr/>
                </p:nvSpPr>
                <p:spPr bwMode="auto">
                  <a:xfrm>
                    <a:off x="5087938" y="3467375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</p:grpSp>
            <p:grpSp>
              <p:nvGrpSpPr>
                <p:cNvPr id="252" name="Group 95"/>
                <p:cNvGrpSpPr/>
                <p:nvPr/>
              </p:nvGrpSpPr>
              <p:grpSpPr>
                <a:xfrm>
                  <a:off x="6005343" y="2037924"/>
                  <a:ext cx="1609380" cy="383467"/>
                  <a:chOff x="4438650" y="3592513"/>
                  <a:chExt cx="1725613" cy="411162"/>
                </a:xfrm>
                <a:solidFill>
                  <a:srgbClr val="205DAB"/>
                </a:solidFill>
                <a:effectLst>
                  <a:outerShdw algn="tl" blurRad="50800" dir="2700000" dist="38100" rotWithShape="0">
                    <a:prstClr val="black">
                      <a:alpha val="16000"/>
                    </a:prstClr>
                  </a:outerShdw>
                </a:effectLst>
              </p:grpSpPr>
              <p:sp>
                <p:nvSpPr>
                  <p:cNvPr id="1050354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6029325" y="3852863"/>
                    <a:ext cx="120650" cy="120650"/>
                  </a:xfrm>
                  <a:prstGeom prst="ellipse"/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355" name="Freeform 23"/>
                  <p:cNvSpPr/>
                  <p:nvPr/>
                </p:nvSpPr>
                <p:spPr bwMode="auto">
                  <a:xfrm>
                    <a:off x="4438650" y="3592513"/>
                    <a:ext cx="427038" cy="411162"/>
                  </a:xfrm>
                  <a:custGeom>
                    <a:avLst/>
                    <a:gdLst>
                      <a:gd name="T0" fmla="*/ 81 w 113"/>
                      <a:gd name="T1" fmla="*/ 109 h 109"/>
                      <a:gd name="T2" fmla="*/ 27 w 113"/>
                      <a:gd name="T3" fmla="*/ 109 h 109"/>
                      <a:gd name="T4" fmla="*/ 1 w 113"/>
                      <a:gd name="T5" fmla="*/ 81 h 109"/>
                      <a:gd name="T6" fmla="*/ 3 w 113"/>
                      <a:gd name="T7" fmla="*/ 28 h 109"/>
                      <a:gd name="T8" fmla="*/ 33 w 113"/>
                      <a:gd name="T9" fmla="*/ 0 h 109"/>
                      <a:gd name="T10" fmla="*/ 86 w 113"/>
                      <a:gd name="T11" fmla="*/ 0 h 109"/>
                      <a:gd name="T12" fmla="*/ 113 w 113"/>
                      <a:gd name="T13" fmla="*/ 28 h 109"/>
                      <a:gd name="T14" fmla="*/ 110 w 113"/>
                      <a:gd name="T15" fmla="*/ 81 h 109"/>
                      <a:gd name="T16" fmla="*/ 81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1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1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3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3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1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356" name="Freeform 24"/>
                  <p:cNvSpPr/>
                  <p:nvPr/>
                </p:nvSpPr>
                <p:spPr bwMode="auto">
                  <a:xfrm>
                    <a:off x="5737225" y="3592513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1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357" name="Freeform 25"/>
                  <p:cNvSpPr/>
                  <p:nvPr/>
                </p:nvSpPr>
                <p:spPr bwMode="auto">
                  <a:xfrm>
                    <a:off x="5087938" y="3592513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</p:grpSp>
            <p:grpSp>
              <p:nvGrpSpPr>
                <p:cNvPr id="253" name="Group 101"/>
                <p:cNvGrpSpPr/>
                <p:nvPr/>
              </p:nvGrpSpPr>
              <p:grpSpPr>
                <a:xfrm>
                  <a:off x="5884695" y="4488378"/>
                  <a:ext cx="1609378" cy="383467"/>
                  <a:chOff x="4459512" y="3440142"/>
                  <a:chExt cx="1725611" cy="411162"/>
                </a:xfrm>
                <a:solidFill>
                  <a:srgbClr val="205DAB"/>
                </a:solidFill>
                <a:effectLst>
                  <a:outerShdw algn="tl" blurRad="50800" dir="2700000" dist="38100" rotWithShape="0">
                    <a:prstClr val="black">
                      <a:alpha val="16000"/>
                    </a:prstClr>
                  </a:outerShdw>
                </a:effectLst>
              </p:grpSpPr>
              <p:sp>
                <p:nvSpPr>
                  <p:cNvPr id="1050358" name="Freeform 23"/>
                  <p:cNvSpPr/>
                  <p:nvPr/>
                </p:nvSpPr>
                <p:spPr bwMode="auto">
                  <a:xfrm>
                    <a:off x="4459512" y="3440142"/>
                    <a:ext cx="427038" cy="411162"/>
                  </a:xfrm>
                  <a:custGeom>
                    <a:avLst/>
                    <a:gdLst>
                      <a:gd name="T0" fmla="*/ 81 w 113"/>
                      <a:gd name="T1" fmla="*/ 109 h 109"/>
                      <a:gd name="T2" fmla="*/ 27 w 113"/>
                      <a:gd name="T3" fmla="*/ 109 h 109"/>
                      <a:gd name="T4" fmla="*/ 1 w 113"/>
                      <a:gd name="T5" fmla="*/ 81 h 109"/>
                      <a:gd name="T6" fmla="*/ 3 w 113"/>
                      <a:gd name="T7" fmla="*/ 28 h 109"/>
                      <a:gd name="T8" fmla="*/ 33 w 113"/>
                      <a:gd name="T9" fmla="*/ 0 h 109"/>
                      <a:gd name="T10" fmla="*/ 86 w 113"/>
                      <a:gd name="T11" fmla="*/ 0 h 109"/>
                      <a:gd name="T12" fmla="*/ 113 w 113"/>
                      <a:gd name="T13" fmla="*/ 28 h 109"/>
                      <a:gd name="T14" fmla="*/ 110 w 113"/>
                      <a:gd name="T15" fmla="*/ 81 h 109"/>
                      <a:gd name="T16" fmla="*/ 81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1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1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3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3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1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359" name="Freeform 24"/>
                  <p:cNvSpPr/>
                  <p:nvPr/>
                </p:nvSpPr>
                <p:spPr bwMode="auto">
                  <a:xfrm>
                    <a:off x="5758085" y="3440142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1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  <p:sp>
                <p:nvSpPr>
                  <p:cNvPr id="1050360" name="Freeform 25"/>
                  <p:cNvSpPr/>
                  <p:nvPr/>
                </p:nvSpPr>
                <p:spPr bwMode="auto">
                  <a:xfrm>
                    <a:off x="5108798" y="3440142"/>
                    <a:ext cx="427038" cy="411162"/>
                  </a:xfrm>
                  <a:custGeom>
                    <a:avLst/>
                    <a:gdLst>
                      <a:gd name="T0" fmla="*/ 80 w 113"/>
                      <a:gd name="T1" fmla="*/ 109 h 109"/>
                      <a:gd name="T2" fmla="*/ 27 w 113"/>
                      <a:gd name="T3" fmla="*/ 109 h 109"/>
                      <a:gd name="T4" fmla="*/ 0 w 113"/>
                      <a:gd name="T5" fmla="*/ 81 h 109"/>
                      <a:gd name="T6" fmla="*/ 3 w 113"/>
                      <a:gd name="T7" fmla="*/ 28 h 109"/>
                      <a:gd name="T8" fmla="*/ 32 w 113"/>
                      <a:gd name="T9" fmla="*/ 0 h 109"/>
                      <a:gd name="T10" fmla="*/ 86 w 113"/>
                      <a:gd name="T11" fmla="*/ 0 h 109"/>
                      <a:gd name="T12" fmla="*/ 112 w 113"/>
                      <a:gd name="T13" fmla="*/ 28 h 109"/>
                      <a:gd name="T14" fmla="*/ 110 w 113"/>
                      <a:gd name="T15" fmla="*/ 81 h 109"/>
                      <a:gd name="T16" fmla="*/ 80 w 113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3" h="109">
                        <a:moveTo>
                          <a:pt x="80" y="109"/>
                        </a:moveTo>
                        <a:cubicBezTo>
                          <a:pt x="27" y="109"/>
                          <a:pt x="27" y="109"/>
                          <a:pt x="27" y="109"/>
                        </a:cubicBezTo>
                        <a:cubicBezTo>
                          <a:pt x="12" y="109"/>
                          <a:pt x="0" y="96"/>
                          <a:pt x="0" y="81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12"/>
                          <a:pt x="17" y="0"/>
                          <a:pt x="32" y="0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101" y="0"/>
                          <a:pt x="113" y="12"/>
                          <a:pt x="112" y="28"/>
                        </a:cubicBezTo>
                        <a:cubicBezTo>
                          <a:pt x="110" y="81"/>
                          <a:pt x="110" y="81"/>
                          <a:pt x="110" y="81"/>
                        </a:cubicBezTo>
                        <a:cubicBezTo>
                          <a:pt x="109" y="96"/>
                          <a:pt x="96" y="109"/>
                          <a:pt x="80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t" anchorCtr="0" bIns="45720" compatLnSpc="1" lIns="91440" numCol="1" rIns="91440" tIns="45720" vert="horz" wrap="square">
                    <a:prstTxWarp prst="textNoShape"/>
                  </a:bodyPr>
                  <a:p>
                    <a:endParaRPr lang="en-US"/>
                  </a:p>
                </p:txBody>
              </p:sp>
            </p:grpSp>
          </p:grpSp>
          <p:sp>
            <p:nvSpPr>
              <p:cNvPr id="1050361" name="Freeform: Shape 115"/>
              <p:cNvSpPr/>
              <p:nvPr/>
            </p:nvSpPr>
            <p:spPr bwMode="auto">
              <a:xfrm>
                <a:off x="5758796" y="4949086"/>
                <a:ext cx="1831554" cy="406690"/>
              </a:xfrm>
              <a:custGeom>
                <a:avLst/>
                <a:gdLst>
                  <a:gd name="connsiteX0" fmla="*/ 1831554 w 1831554"/>
                  <a:gd name="connsiteY0" fmla="*/ 0 h 406690"/>
                  <a:gd name="connsiteX1" fmla="*/ 1829104 w 1831554"/>
                  <a:gd name="connsiteY1" fmla="*/ 49157 h 406690"/>
                  <a:gd name="connsiteX2" fmla="*/ 1820748 w 1831554"/>
                  <a:gd name="connsiteY2" fmla="*/ 216797 h 406690"/>
                  <a:gd name="connsiteX3" fmla="*/ 1620055 w 1831554"/>
                  <a:gd name="connsiteY3" fmla="*/ 406690 h 406690"/>
                  <a:gd name="connsiteX4" fmla="*/ 179995 w 1831554"/>
                  <a:gd name="connsiteY4" fmla="*/ 406690 h 406690"/>
                  <a:gd name="connsiteX5" fmla="*/ 427 w 1831554"/>
                  <a:gd name="connsiteY5" fmla="*/ 216797 h 406690"/>
                  <a:gd name="connsiteX6" fmla="*/ 10822 w 1831554"/>
                  <a:gd name="connsiteY6" fmla="*/ 8241 h 406690"/>
                  <a:gd name="connsiteX7" fmla="*/ 15883 w 1831554"/>
                  <a:gd name="connsiteY7" fmla="*/ 8241 h 406690"/>
                  <a:gd name="connsiteX8" fmla="*/ 1791272 w 1831554"/>
                  <a:gd name="connsiteY8" fmla="*/ 8241 h 406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1554" h="406690">
                    <a:moveTo>
                      <a:pt x="1831554" y="0"/>
                    </a:moveTo>
                    <a:lnTo>
                      <a:pt x="1829104" y="49157"/>
                    </a:lnTo>
                    <a:cubicBezTo>
                      <a:pt x="1820748" y="216797"/>
                      <a:pt x="1820748" y="216797"/>
                      <a:pt x="1820748" y="216797"/>
                    </a:cubicBezTo>
                    <a:cubicBezTo>
                      <a:pt x="1813707" y="318777"/>
                      <a:pt x="1725683" y="406690"/>
                      <a:pt x="1620055" y="406690"/>
                    </a:cubicBezTo>
                    <a:cubicBezTo>
                      <a:pt x="179995" y="406690"/>
                      <a:pt x="179995" y="406690"/>
                      <a:pt x="179995" y="406690"/>
                    </a:cubicBezTo>
                    <a:cubicBezTo>
                      <a:pt x="74367" y="406690"/>
                      <a:pt x="-6615" y="318777"/>
                      <a:pt x="427" y="216797"/>
                    </a:cubicBezTo>
                    <a:lnTo>
                      <a:pt x="10822" y="8241"/>
                    </a:lnTo>
                    <a:lnTo>
                      <a:pt x="15883" y="8241"/>
                    </a:lnTo>
                    <a:cubicBezTo>
                      <a:pt x="138832" y="8241"/>
                      <a:pt x="532270" y="8241"/>
                      <a:pt x="1791272" y="8241"/>
                    </a:cubicBezTo>
                    <a:close/>
                  </a:path>
                </a:pathLst>
              </a:custGeom>
              <a:solidFill>
                <a:srgbClr val="35328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  <a:noAutofit/>
              </a:bodyPr>
              <a:p>
                <a:endParaRPr lang="en-US"/>
              </a:p>
            </p:txBody>
          </p:sp>
        </p:grpSp>
        <p:sp>
          <p:nvSpPr>
            <p:cNvPr id="1050362" name="Rectangle 5"/>
            <p:cNvSpPr>
              <a:spLocks noChangeArrowheads="1"/>
            </p:cNvSpPr>
            <p:nvPr/>
          </p:nvSpPr>
          <p:spPr bwMode="auto">
            <a:xfrm>
              <a:off x="5019299" y="5670477"/>
              <a:ext cx="342012" cy="2961"/>
            </a:xfrm>
            <a:prstGeom prst="rect"/>
            <a:solidFill>
              <a:srgbClr val="E5E5E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363" name="Freeform 8"/>
            <p:cNvSpPr/>
            <p:nvPr/>
          </p:nvSpPr>
          <p:spPr bwMode="auto">
            <a:xfrm>
              <a:off x="4692093" y="1523401"/>
              <a:ext cx="888342" cy="2377795"/>
            </a:xfrm>
            <a:custGeom>
              <a:avLst/>
              <a:gdLst>
                <a:gd name="T0" fmla="*/ 600 w 600"/>
                <a:gd name="T1" fmla="*/ 1606 h 1606"/>
                <a:gd name="T2" fmla="*/ 369 w 600"/>
                <a:gd name="T3" fmla="*/ 0 h 1606"/>
                <a:gd name="T4" fmla="*/ 0 w 600"/>
                <a:gd name="T5" fmla="*/ 0 h 1606"/>
                <a:gd name="T6" fmla="*/ 231 w 600"/>
                <a:gd name="T7" fmla="*/ 1606 h 1606"/>
                <a:gd name="T8" fmla="*/ 600 w 600"/>
                <a:gd name="T9" fmla="*/ 1606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1606">
                  <a:moveTo>
                    <a:pt x="600" y="1606"/>
                  </a:moveTo>
                  <a:lnTo>
                    <a:pt x="369" y="0"/>
                  </a:lnTo>
                  <a:lnTo>
                    <a:pt x="0" y="0"/>
                  </a:lnTo>
                  <a:lnTo>
                    <a:pt x="231" y="1606"/>
                  </a:lnTo>
                  <a:lnTo>
                    <a:pt x="600" y="1606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364" name="Freeform 32"/>
            <p:cNvSpPr/>
            <p:nvPr/>
          </p:nvSpPr>
          <p:spPr bwMode="auto">
            <a:xfrm>
              <a:off x="4692093" y="3036543"/>
              <a:ext cx="137693" cy="115484"/>
            </a:xfrm>
            <a:custGeom>
              <a:avLst/>
              <a:gdLst>
                <a:gd name="T0" fmla="*/ 20 w 39"/>
                <a:gd name="T1" fmla="*/ 0 h 33"/>
                <a:gd name="T2" fmla="*/ 39 w 39"/>
                <a:gd name="T3" fmla="*/ 17 h 33"/>
                <a:gd name="T4" fmla="*/ 3 w 39"/>
                <a:gd name="T5" fmla="*/ 33 h 33"/>
                <a:gd name="T6" fmla="*/ 1 w 39"/>
                <a:gd name="T7" fmla="*/ 11 h 33"/>
                <a:gd name="T8" fmla="*/ 10 w 39"/>
                <a:gd name="T9" fmla="*/ 1 h 33"/>
                <a:gd name="T10" fmla="*/ 20 w 39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33">
                  <a:moveTo>
                    <a:pt x="20" y="0"/>
                  </a:moveTo>
                  <a:cubicBezTo>
                    <a:pt x="39" y="17"/>
                    <a:pt x="39" y="17"/>
                    <a:pt x="39" y="17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2" y="24"/>
                    <a:pt x="1" y="11"/>
                  </a:cubicBezTo>
                  <a:cubicBezTo>
                    <a:pt x="0" y="6"/>
                    <a:pt x="4" y="1"/>
                    <a:pt x="10" y="1"/>
                  </a:cubicBezTo>
                  <a:cubicBezTo>
                    <a:pt x="20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365" name="Freeform 33"/>
            <p:cNvSpPr/>
            <p:nvPr/>
          </p:nvSpPr>
          <p:spPr bwMode="auto">
            <a:xfrm>
              <a:off x="4702457" y="3095766"/>
              <a:ext cx="152499" cy="119926"/>
            </a:xfrm>
            <a:custGeom>
              <a:avLst/>
              <a:gdLst>
                <a:gd name="T0" fmla="*/ 103 w 103"/>
                <a:gd name="T1" fmla="*/ 81 h 81"/>
                <a:gd name="T2" fmla="*/ 26 w 103"/>
                <a:gd name="T3" fmla="*/ 81 h 81"/>
                <a:gd name="T4" fmla="*/ 0 w 103"/>
                <a:gd name="T5" fmla="*/ 38 h 81"/>
                <a:gd name="T6" fmla="*/ 86 w 103"/>
                <a:gd name="T7" fmla="*/ 0 h 81"/>
                <a:gd name="T8" fmla="*/ 103 w 10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81">
                  <a:moveTo>
                    <a:pt x="103" y="81"/>
                  </a:moveTo>
                  <a:lnTo>
                    <a:pt x="26" y="81"/>
                  </a:lnTo>
                  <a:lnTo>
                    <a:pt x="0" y="38"/>
                  </a:lnTo>
                  <a:lnTo>
                    <a:pt x="86" y="0"/>
                  </a:lnTo>
                  <a:lnTo>
                    <a:pt x="103" y="81"/>
                  </a:ln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366" name="Freeform 34"/>
            <p:cNvSpPr/>
            <p:nvPr/>
          </p:nvSpPr>
          <p:spPr bwMode="auto">
            <a:xfrm>
              <a:off x="4702457" y="3095766"/>
              <a:ext cx="152499" cy="119926"/>
            </a:xfrm>
            <a:custGeom>
              <a:avLst/>
              <a:gdLst>
                <a:gd name="T0" fmla="*/ 103 w 103"/>
                <a:gd name="T1" fmla="*/ 81 h 81"/>
                <a:gd name="T2" fmla="*/ 26 w 103"/>
                <a:gd name="T3" fmla="*/ 81 h 81"/>
                <a:gd name="T4" fmla="*/ 0 w 103"/>
                <a:gd name="T5" fmla="*/ 38 h 81"/>
                <a:gd name="T6" fmla="*/ 86 w 103"/>
                <a:gd name="T7" fmla="*/ 0 h 81"/>
                <a:gd name="T8" fmla="*/ 103 w 10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81">
                  <a:moveTo>
                    <a:pt x="103" y="81"/>
                  </a:moveTo>
                  <a:lnTo>
                    <a:pt x="26" y="81"/>
                  </a:lnTo>
                  <a:lnTo>
                    <a:pt x="0" y="38"/>
                  </a:lnTo>
                  <a:lnTo>
                    <a:pt x="86" y="0"/>
                  </a:lnTo>
                  <a:lnTo>
                    <a:pt x="103" y="81"/>
                  </a:lnTo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367" name="Freeform 35"/>
            <p:cNvSpPr/>
            <p:nvPr/>
          </p:nvSpPr>
          <p:spPr bwMode="auto">
            <a:xfrm>
              <a:off x="5347985" y="2163007"/>
              <a:ext cx="812833" cy="602591"/>
            </a:xfrm>
            <a:custGeom>
              <a:avLst/>
              <a:gdLst>
                <a:gd name="T0" fmla="*/ 38 w 231"/>
                <a:gd name="T1" fmla="*/ 0 h 171"/>
                <a:gd name="T2" fmla="*/ 79 w 231"/>
                <a:gd name="T3" fmla="*/ 51 h 171"/>
                <a:gd name="T4" fmla="*/ 122 w 231"/>
                <a:gd name="T5" fmla="*/ 100 h 171"/>
                <a:gd name="T6" fmla="*/ 127 w 231"/>
                <a:gd name="T7" fmla="*/ 106 h 171"/>
                <a:gd name="T8" fmla="*/ 129 w 231"/>
                <a:gd name="T9" fmla="*/ 108 h 171"/>
                <a:gd name="T10" fmla="*/ 131 w 231"/>
                <a:gd name="T11" fmla="*/ 109 h 171"/>
                <a:gd name="T12" fmla="*/ 142 w 231"/>
                <a:gd name="T13" fmla="*/ 116 h 171"/>
                <a:gd name="T14" fmla="*/ 170 w 231"/>
                <a:gd name="T15" fmla="*/ 128 h 171"/>
                <a:gd name="T16" fmla="*/ 231 w 231"/>
                <a:gd name="T17" fmla="*/ 148 h 171"/>
                <a:gd name="T18" fmla="*/ 228 w 231"/>
                <a:gd name="T19" fmla="*/ 171 h 171"/>
                <a:gd name="T20" fmla="*/ 159 w 231"/>
                <a:gd name="T21" fmla="*/ 164 h 171"/>
                <a:gd name="T22" fmla="*/ 124 w 231"/>
                <a:gd name="T23" fmla="*/ 153 h 171"/>
                <a:gd name="T24" fmla="*/ 106 w 231"/>
                <a:gd name="T25" fmla="*/ 144 h 171"/>
                <a:gd name="T26" fmla="*/ 101 w 231"/>
                <a:gd name="T27" fmla="*/ 141 h 171"/>
                <a:gd name="T28" fmla="*/ 99 w 231"/>
                <a:gd name="T29" fmla="*/ 139 h 171"/>
                <a:gd name="T30" fmla="*/ 97 w 231"/>
                <a:gd name="T31" fmla="*/ 137 h 171"/>
                <a:gd name="T32" fmla="*/ 91 w 231"/>
                <a:gd name="T33" fmla="*/ 131 h 171"/>
                <a:gd name="T34" fmla="*/ 43 w 231"/>
                <a:gd name="T35" fmla="*/ 82 h 171"/>
                <a:gd name="T36" fmla="*/ 0 w 231"/>
                <a:gd name="T37" fmla="*/ 29 h 171"/>
                <a:gd name="T38" fmla="*/ 38 w 231"/>
                <a:gd name="T3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1" h="171">
                  <a:moveTo>
                    <a:pt x="38" y="0"/>
                  </a:moveTo>
                  <a:cubicBezTo>
                    <a:pt x="52" y="17"/>
                    <a:pt x="65" y="34"/>
                    <a:pt x="79" y="51"/>
                  </a:cubicBezTo>
                  <a:cubicBezTo>
                    <a:pt x="93" y="68"/>
                    <a:pt x="107" y="84"/>
                    <a:pt x="122" y="100"/>
                  </a:cubicBezTo>
                  <a:cubicBezTo>
                    <a:pt x="127" y="106"/>
                    <a:pt x="127" y="106"/>
                    <a:pt x="127" y="106"/>
                  </a:cubicBezTo>
                  <a:cubicBezTo>
                    <a:pt x="129" y="108"/>
                    <a:pt x="129" y="108"/>
                    <a:pt x="129" y="108"/>
                  </a:cubicBezTo>
                  <a:cubicBezTo>
                    <a:pt x="130" y="108"/>
                    <a:pt x="130" y="109"/>
                    <a:pt x="131" y="109"/>
                  </a:cubicBezTo>
                  <a:cubicBezTo>
                    <a:pt x="134" y="112"/>
                    <a:pt x="138" y="114"/>
                    <a:pt x="142" y="116"/>
                  </a:cubicBezTo>
                  <a:cubicBezTo>
                    <a:pt x="150" y="121"/>
                    <a:pt x="160" y="125"/>
                    <a:pt x="170" y="128"/>
                  </a:cubicBezTo>
                  <a:cubicBezTo>
                    <a:pt x="189" y="136"/>
                    <a:pt x="211" y="142"/>
                    <a:pt x="231" y="148"/>
                  </a:cubicBezTo>
                  <a:cubicBezTo>
                    <a:pt x="228" y="171"/>
                    <a:pt x="228" y="171"/>
                    <a:pt x="228" y="171"/>
                  </a:cubicBezTo>
                  <a:cubicBezTo>
                    <a:pt x="205" y="171"/>
                    <a:pt x="183" y="169"/>
                    <a:pt x="159" y="164"/>
                  </a:cubicBezTo>
                  <a:cubicBezTo>
                    <a:pt x="148" y="161"/>
                    <a:pt x="136" y="158"/>
                    <a:pt x="124" y="153"/>
                  </a:cubicBezTo>
                  <a:cubicBezTo>
                    <a:pt x="119" y="151"/>
                    <a:pt x="112" y="148"/>
                    <a:pt x="106" y="144"/>
                  </a:cubicBezTo>
                  <a:cubicBezTo>
                    <a:pt x="105" y="143"/>
                    <a:pt x="103" y="142"/>
                    <a:pt x="101" y="141"/>
                  </a:cubicBezTo>
                  <a:cubicBezTo>
                    <a:pt x="99" y="139"/>
                    <a:pt x="99" y="139"/>
                    <a:pt x="99" y="139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74" y="115"/>
                    <a:pt x="58" y="99"/>
                    <a:pt x="43" y="82"/>
                  </a:cubicBezTo>
                  <a:cubicBezTo>
                    <a:pt x="28" y="65"/>
                    <a:pt x="14" y="47"/>
                    <a:pt x="0" y="29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368" name="Freeform 36"/>
            <p:cNvSpPr/>
            <p:nvPr/>
          </p:nvSpPr>
          <p:spPr bwMode="auto">
            <a:xfrm>
              <a:off x="6206716" y="2648634"/>
              <a:ext cx="115484" cy="137693"/>
            </a:xfrm>
            <a:custGeom>
              <a:avLst/>
              <a:gdLst>
                <a:gd name="T0" fmla="*/ 59 w 78"/>
                <a:gd name="T1" fmla="*/ 15 h 93"/>
                <a:gd name="T2" fmla="*/ 78 w 78"/>
                <a:gd name="T3" fmla="*/ 93 h 93"/>
                <a:gd name="T4" fmla="*/ 0 w 78"/>
                <a:gd name="T5" fmla="*/ 88 h 93"/>
                <a:gd name="T6" fmla="*/ 17 w 78"/>
                <a:gd name="T7" fmla="*/ 0 h 93"/>
                <a:gd name="T8" fmla="*/ 59 w 78"/>
                <a:gd name="T9" fmla="*/ 15 h 93"/>
                <a:gd name="T10" fmla="*/ 59 w 78"/>
                <a:gd name="T11" fmla="*/ 1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93">
                  <a:moveTo>
                    <a:pt x="59" y="15"/>
                  </a:moveTo>
                  <a:lnTo>
                    <a:pt x="78" y="93"/>
                  </a:lnTo>
                  <a:lnTo>
                    <a:pt x="0" y="88"/>
                  </a:lnTo>
                  <a:lnTo>
                    <a:pt x="17" y="0"/>
                  </a:lnTo>
                  <a:lnTo>
                    <a:pt x="59" y="15"/>
                  </a:lnTo>
                  <a:lnTo>
                    <a:pt x="59" y="15"/>
                  </a:ln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369" name="Freeform 37"/>
            <p:cNvSpPr/>
            <p:nvPr/>
          </p:nvSpPr>
          <p:spPr bwMode="auto">
            <a:xfrm>
              <a:off x="6083829" y="2648634"/>
              <a:ext cx="148057" cy="158420"/>
            </a:xfrm>
            <a:custGeom>
              <a:avLst/>
              <a:gdLst>
                <a:gd name="T0" fmla="*/ 13 w 42"/>
                <a:gd name="T1" fmla="*/ 10 h 45"/>
                <a:gd name="T2" fmla="*/ 42 w 42"/>
                <a:gd name="T3" fmla="*/ 0 h 45"/>
                <a:gd name="T4" fmla="*/ 35 w 42"/>
                <a:gd name="T5" fmla="*/ 37 h 45"/>
                <a:gd name="T6" fmla="*/ 0 w 42"/>
                <a:gd name="T7" fmla="*/ 26 h 45"/>
                <a:gd name="T8" fmla="*/ 13 w 42"/>
                <a:gd name="T9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5">
                  <a:moveTo>
                    <a:pt x="13" y="1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9" y="45"/>
                    <a:pt x="0" y="26"/>
                  </a:cubicBezTo>
                  <a:cubicBezTo>
                    <a:pt x="13" y="10"/>
                    <a:pt x="13" y="10"/>
                    <a:pt x="13" y="10"/>
                  </a:cubicBez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370" name="Freeform 38"/>
            <p:cNvSpPr/>
            <p:nvPr/>
          </p:nvSpPr>
          <p:spPr bwMode="auto">
            <a:xfrm>
              <a:off x="4607700" y="2163007"/>
              <a:ext cx="285750" cy="940161"/>
            </a:xfrm>
            <a:custGeom>
              <a:avLst/>
              <a:gdLst>
                <a:gd name="T0" fmla="*/ 81 w 81"/>
                <a:gd name="T1" fmla="*/ 14 h 267"/>
                <a:gd name="T2" fmla="*/ 62 w 81"/>
                <a:gd name="T3" fmla="*/ 77 h 267"/>
                <a:gd name="T4" fmla="*/ 52 w 81"/>
                <a:gd name="T5" fmla="*/ 108 h 267"/>
                <a:gd name="T6" fmla="*/ 48 w 81"/>
                <a:gd name="T7" fmla="*/ 123 h 267"/>
                <a:gd name="T8" fmla="*/ 46 w 81"/>
                <a:gd name="T9" fmla="*/ 131 h 267"/>
                <a:gd name="T10" fmla="*/ 44 w 81"/>
                <a:gd name="T11" fmla="*/ 138 h 267"/>
                <a:gd name="T12" fmla="*/ 43 w 81"/>
                <a:gd name="T13" fmla="*/ 150 h 267"/>
                <a:gd name="T14" fmla="*/ 43 w 81"/>
                <a:gd name="T15" fmla="*/ 165 h 267"/>
                <a:gd name="T16" fmla="*/ 45 w 81"/>
                <a:gd name="T17" fmla="*/ 196 h 267"/>
                <a:gd name="T18" fmla="*/ 53 w 81"/>
                <a:gd name="T19" fmla="*/ 261 h 267"/>
                <a:gd name="T20" fmla="*/ 30 w 81"/>
                <a:gd name="T21" fmla="*/ 267 h 267"/>
                <a:gd name="T22" fmla="*/ 10 w 81"/>
                <a:gd name="T23" fmla="*/ 202 h 267"/>
                <a:gd name="T24" fmla="*/ 3 w 81"/>
                <a:gd name="T25" fmla="*/ 169 h 267"/>
                <a:gd name="T26" fmla="*/ 1 w 81"/>
                <a:gd name="T27" fmla="*/ 151 h 267"/>
                <a:gd name="T28" fmla="*/ 1 w 81"/>
                <a:gd name="T29" fmla="*/ 130 h 267"/>
                <a:gd name="T30" fmla="*/ 2 w 81"/>
                <a:gd name="T31" fmla="*/ 125 h 267"/>
                <a:gd name="T32" fmla="*/ 3 w 81"/>
                <a:gd name="T33" fmla="*/ 121 h 267"/>
                <a:gd name="T34" fmla="*/ 5 w 81"/>
                <a:gd name="T35" fmla="*/ 112 h 267"/>
                <a:gd name="T36" fmla="*/ 8 w 81"/>
                <a:gd name="T37" fmla="*/ 96 h 267"/>
                <a:gd name="T38" fmla="*/ 17 w 81"/>
                <a:gd name="T39" fmla="*/ 64 h 267"/>
                <a:gd name="T40" fmla="*/ 35 w 81"/>
                <a:gd name="T41" fmla="*/ 0 h 267"/>
                <a:gd name="T42" fmla="*/ 81 w 81"/>
                <a:gd name="T43" fmla="*/ 14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" h="267">
                  <a:moveTo>
                    <a:pt x="81" y="14"/>
                  </a:moveTo>
                  <a:cubicBezTo>
                    <a:pt x="75" y="35"/>
                    <a:pt x="69" y="56"/>
                    <a:pt x="62" y="77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46" y="131"/>
                    <a:pt x="46" y="131"/>
                    <a:pt x="46" y="131"/>
                  </a:cubicBezTo>
                  <a:cubicBezTo>
                    <a:pt x="44" y="138"/>
                    <a:pt x="44" y="138"/>
                    <a:pt x="44" y="138"/>
                  </a:cubicBezTo>
                  <a:cubicBezTo>
                    <a:pt x="43" y="140"/>
                    <a:pt x="43" y="145"/>
                    <a:pt x="43" y="150"/>
                  </a:cubicBezTo>
                  <a:cubicBezTo>
                    <a:pt x="42" y="154"/>
                    <a:pt x="42" y="159"/>
                    <a:pt x="43" y="165"/>
                  </a:cubicBezTo>
                  <a:cubicBezTo>
                    <a:pt x="43" y="175"/>
                    <a:pt x="44" y="185"/>
                    <a:pt x="45" y="196"/>
                  </a:cubicBezTo>
                  <a:cubicBezTo>
                    <a:pt x="47" y="217"/>
                    <a:pt x="50" y="239"/>
                    <a:pt x="53" y="261"/>
                  </a:cubicBezTo>
                  <a:cubicBezTo>
                    <a:pt x="30" y="267"/>
                    <a:pt x="30" y="267"/>
                    <a:pt x="30" y="267"/>
                  </a:cubicBezTo>
                  <a:cubicBezTo>
                    <a:pt x="22" y="245"/>
                    <a:pt x="15" y="224"/>
                    <a:pt x="10" y="202"/>
                  </a:cubicBezTo>
                  <a:cubicBezTo>
                    <a:pt x="7" y="191"/>
                    <a:pt x="5" y="180"/>
                    <a:pt x="3" y="169"/>
                  </a:cubicBezTo>
                  <a:cubicBezTo>
                    <a:pt x="2" y="163"/>
                    <a:pt x="1" y="157"/>
                    <a:pt x="1" y="151"/>
                  </a:cubicBezTo>
                  <a:cubicBezTo>
                    <a:pt x="0" y="144"/>
                    <a:pt x="0" y="138"/>
                    <a:pt x="1" y="130"/>
                  </a:cubicBezTo>
                  <a:cubicBezTo>
                    <a:pt x="2" y="128"/>
                    <a:pt x="2" y="127"/>
                    <a:pt x="2" y="125"/>
                  </a:cubicBezTo>
                  <a:cubicBezTo>
                    <a:pt x="3" y="121"/>
                    <a:pt x="3" y="121"/>
                    <a:pt x="3" y="121"/>
                  </a:cubicBezTo>
                  <a:cubicBezTo>
                    <a:pt x="5" y="112"/>
                    <a:pt x="5" y="112"/>
                    <a:pt x="5" y="112"/>
                  </a:cubicBezTo>
                  <a:cubicBezTo>
                    <a:pt x="6" y="107"/>
                    <a:pt x="7" y="101"/>
                    <a:pt x="8" y="96"/>
                  </a:cubicBezTo>
                  <a:cubicBezTo>
                    <a:pt x="11" y="85"/>
                    <a:pt x="14" y="74"/>
                    <a:pt x="17" y="64"/>
                  </a:cubicBezTo>
                  <a:cubicBezTo>
                    <a:pt x="22" y="42"/>
                    <a:pt x="28" y="21"/>
                    <a:pt x="35" y="0"/>
                  </a:cubicBezTo>
                  <a:cubicBezTo>
                    <a:pt x="81" y="14"/>
                    <a:pt x="81" y="14"/>
                    <a:pt x="81" y="14"/>
                  </a:cubicBezTo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371" name="Freeform 42"/>
            <p:cNvSpPr/>
            <p:nvPr/>
          </p:nvSpPr>
          <p:spPr bwMode="auto">
            <a:xfrm>
              <a:off x="4985246" y="1748447"/>
              <a:ext cx="340531" cy="373104"/>
            </a:xfrm>
            <a:custGeom>
              <a:avLst/>
              <a:gdLst>
                <a:gd name="T0" fmla="*/ 5 w 97"/>
                <a:gd name="T1" fmla="*/ 0 h 106"/>
                <a:gd name="T2" fmla="*/ 0 w 97"/>
                <a:gd name="T3" fmla="*/ 82 h 106"/>
                <a:gd name="T4" fmla="*/ 50 w 97"/>
                <a:gd name="T5" fmla="*/ 106 h 106"/>
                <a:gd name="T6" fmla="*/ 72 w 97"/>
                <a:gd name="T7" fmla="*/ 82 h 106"/>
                <a:gd name="T8" fmla="*/ 49 w 97"/>
                <a:gd name="T9" fmla="*/ 39 h 106"/>
                <a:gd name="T10" fmla="*/ 5 w 97"/>
                <a:gd name="T1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6">
                  <a:moveTo>
                    <a:pt x="5" y="0"/>
                  </a:moveTo>
                  <a:cubicBezTo>
                    <a:pt x="2" y="29"/>
                    <a:pt x="6" y="57"/>
                    <a:pt x="0" y="82"/>
                  </a:cubicBezTo>
                  <a:cubicBezTo>
                    <a:pt x="0" y="82"/>
                    <a:pt x="7" y="106"/>
                    <a:pt x="50" y="106"/>
                  </a:cubicBezTo>
                  <a:cubicBezTo>
                    <a:pt x="97" y="106"/>
                    <a:pt x="72" y="82"/>
                    <a:pt x="72" y="82"/>
                  </a:cubicBezTo>
                  <a:cubicBezTo>
                    <a:pt x="46" y="76"/>
                    <a:pt x="45" y="57"/>
                    <a:pt x="49" y="39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372" name="Freeform 43"/>
            <p:cNvSpPr/>
            <p:nvPr/>
          </p:nvSpPr>
          <p:spPr bwMode="auto">
            <a:xfrm>
              <a:off x="4928985" y="1980897"/>
              <a:ext cx="330168" cy="91795"/>
            </a:xfrm>
            <a:custGeom>
              <a:avLst/>
              <a:gdLst>
                <a:gd name="T0" fmla="*/ 7 w 94"/>
                <a:gd name="T1" fmla="*/ 24 h 26"/>
                <a:gd name="T2" fmla="*/ 8 w 94"/>
                <a:gd name="T3" fmla="*/ 4 h 26"/>
                <a:gd name="T4" fmla="*/ 77 w 94"/>
                <a:gd name="T5" fmla="*/ 5 h 26"/>
                <a:gd name="T6" fmla="*/ 90 w 94"/>
                <a:gd name="T7" fmla="*/ 26 h 26"/>
                <a:gd name="T8" fmla="*/ 7 w 94"/>
                <a:gd name="T9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26">
                  <a:moveTo>
                    <a:pt x="7" y="24"/>
                  </a:moveTo>
                  <a:cubicBezTo>
                    <a:pt x="3" y="17"/>
                    <a:pt x="0" y="6"/>
                    <a:pt x="8" y="4"/>
                  </a:cubicBezTo>
                  <a:cubicBezTo>
                    <a:pt x="16" y="1"/>
                    <a:pt x="61" y="0"/>
                    <a:pt x="77" y="5"/>
                  </a:cubicBezTo>
                  <a:cubicBezTo>
                    <a:pt x="94" y="11"/>
                    <a:pt x="90" y="26"/>
                    <a:pt x="90" y="26"/>
                  </a:cubicBezTo>
                  <a:cubicBezTo>
                    <a:pt x="7" y="24"/>
                    <a:pt x="7" y="24"/>
                    <a:pt x="7" y="24"/>
                  </a:cubicBezTo>
                  <a:close/>
                </a:path>
              </a:pathLst>
            </a:custGeom>
            <a:solidFill>
              <a:srgbClr val="EE363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373" name="Freeform 44"/>
            <p:cNvSpPr>
              <a:spLocks noEditPoints="1"/>
            </p:cNvSpPr>
            <p:nvPr/>
          </p:nvSpPr>
          <p:spPr bwMode="auto">
            <a:xfrm>
              <a:off x="4618065" y="5744506"/>
              <a:ext cx="66626" cy="34053"/>
            </a:xfrm>
            <a:custGeom>
              <a:avLst/>
              <a:gdLst>
                <a:gd name="T0" fmla="*/ 3 w 19"/>
                <a:gd name="T1" fmla="*/ 5 h 10"/>
                <a:gd name="T2" fmla="*/ 15 w 19"/>
                <a:gd name="T3" fmla="*/ 7 h 10"/>
                <a:gd name="T4" fmla="*/ 17 w 19"/>
                <a:gd name="T5" fmla="*/ 5 h 10"/>
                <a:gd name="T6" fmla="*/ 16 w 19"/>
                <a:gd name="T7" fmla="*/ 4 h 10"/>
                <a:gd name="T8" fmla="*/ 3 w 19"/>
                <a:gd name="T9" fmla="*/ 5 h 10"/>
                <a:gd name="T10" fmla="*/ 9 w 19"/>
                <a:gd name="T11" fmla="*/ 9 h 10"/>
                <a:gd name="T12" fmla="*/ 0 w 19"/>
                <a:gd name="T13" fmla="*/ 6 h 10"/>
                <a:gd name="T14" fmla="*/ 0 w 19"/>
                <a:gd name="T15" fmla="*/ 5 h 10"/>
                <a:gd name="T16" fmla="*/ 0 w 19"/>
                <a:gd name="T17" fmla="*/ 4 h 10"/>
                <a:gd name="T18" fmla="*/ 17 w 19"/>
                <a:gd name="T19" fmla="*/ 3 h 10"/>
                <a:gd name="T20" fmla="*/ 18 w 19"/>
                <a:gd name="T21" fmla="*/ 5 h 10"/>
                <a:gd name="T22" fmla="*/ 16 w 19"/>
                <a:gd name="T23" fmla="*/ 9 h 10"/>
                <a:gd name="T24" fmla="*/ 9 w 19"/>
                <a:gd name="T2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10">
                  <a:moveTo>
                    <a:pt x="3" y="5"/>
                  </a:moveTo>
                  <a:cubicBezTo>
                    <a:pt x="8" y="8"/>
                    <a:pt x="13" y="9"/>
                    <a:pt x="15" y="7"/>
                  </a:cubicBezTo>
                  <a:cubicBezTo>
                    <a:pt x="16" y="7"/>
                    <a:pt x="16" y="6"/>
                    <a:pt x="17" y="5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2"/>
                    <a:pt x="8" y="4"/>
                    <a:pt x="3" y="5"/>
                  </a:cubicBezTo>
                  <a:close/>
                  <a:moveTo>
                    <a:pt x="9" y="9"/>
                  </a:moveTo>
                  <a:cubicBezTo>
                    <a:pt x="6" y="8"/>
                    <a:pt x="3" y="7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14" y="0"/>
                    <a:pt x="17" y="3"/>
                  </a:cubicBezTo>
                  <a:cubicBezTo>
                    <a:pt x="18" y="3"/>
                    <a:pt x="19" y="4"/>
                    <a:pt x="18" y="5"/>
                  </a:cubicBezTo>
                  <a:cubicBezTo>
                    <a:pt x="18" y="7"/>
                    <a:pt x="17" y="8"/>
                    <a:pt x="16" y="9"/>
                  </a:cubicBezTo>
                  <a:cubicBezTo>
                    <a:pt x="14" y="10"/>
                    <a:pt x="11" y="10"/>
                    <a:pt x="9" y="9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374" name="Freeform 45"/>
            <p:cNvSpPr>
              <a:spLocks noEditPoints="1"/>
            </p:cNvSpPr>
            <p:nvPr/>
          </p:nvSpPr>
          <p:spPr bwMode="auto">
            <a:xfrm>
              <a:off x="4618065" y="5716374"/>
              <a:ext cx="45898" cy="48858"/>
            </a:xfrm>
            <a:custGeom>
              <a:avLst/>
              <a:gdLst>
                <a:gd name="T0" fmla="*/ 10 w 13"/>
                <a:gd name="T1" fmla="*/ 2 h 14"/>
                <a:gd name="T2" fmla="*/ 9 w 13"/>
                <a:gd name="T3" fmla="*/ 2 h 14"/>
                <a:gd name="T4" fmla="*/ 2 w 13"/>
                <a:gd name="T5" fmla="*/ 12 h 14"/>
                <a:gd name="T6" fmla="*/ 12 w 13"/>
                <a:gd name="T7" fmla="*/ 3 h 14"/>
                <a:gd name="T8" fmla="*/ 11 w 13"/>
                <a:gd name="T9" fmla="*/ 2 h 14"/>
                <a:gd name="T10" fmla="*/ 10 w 13"/>
                <a:gd name="T11" fmla="*/ 2 h 14"/>
                <a:gd name="T12" fmla="*/ 1 w 13"/>
                <a:gd name="T13" fmla="*/ 14 h 14"/>
                <a:gd name="T14" fmla="*/ 0 w 13"/>
                <a:gd name="T15" fmla="*/ 14 h 14"/>
                <a:gd name="T16" fmla="*/ 0 w 13"/>
                <a:gd name="T17" fmla="*/ 13 h 14"/>
                <a:gd name="T18" fmla="*/ 8 w 13"/>
                <a:gd name="T19" fmla="*/ 1 h 14"/>
                <a:gd name="T20" fmla="*/ 11 w 13"/>
                <a:gd name="T21" fmla="*/ 0 h 14"/>
                <a:gd name="T22" fmla="*/ 13 w 13"/>
                <a:gd name="T23" fmla="*/ 3 h 14"/>
                <a:gd name="T24" fmla="*/ 1 w 13"/>
                <a:gd name="T25" fmla="*/ 14 h 14"/>
                <a:gd name="T26" fmla="*/ 1 w 13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14">
                  <a:moveTo>
                    <a:pt x="10" y="2"/>
                  </a:moveTo>
                  <a:cubicBezTo>
                    <a:pt x="10" y="2"/>
                    <a:pt x="9" y="2"/>
                    <a:pt x="9" y="2"/>
                  </a:cubicBezTo>
                  <a:cubicBezTo>
                    <a:pt x="6" y="4"/>
                    <a:pt x="3" y="9"/>
                    <a:pt x="2" y="12"/>
                  </a:cubicBezTo>
                  <a:cubicBezTo>
                    <a:pt x="6" y="10"/>
                    <a:pt x="12" y="5"/>
                    <a:pt x="12" y="3"/>
                  </a:cubicBezTo>
                  <a:cubicBezTo>
                    <a:pt x="12" y="3"/>
                    <a:pt x="12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lose/>
                  <a:moveTo>
                    <a:pt x="1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3" y="3"/>
                    <a:pt x="8" y="1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3" y="1"/>
                    <a:pt x="13" y="2"/>
                    <a:pt x="13" y="3"/>
                  </a:cubicBezTo>
                  <a:cubicBezTo>
                    <a:pt x="13" y="7"/>
                    <a:pt x="5" y="13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375" name="Freeform 46"/>
            <p:cNvSpPr>
              <a:spLocks noEditPoints="1"/>
            </p:cNvSpPr>
            <p:nvPr/>
          </p:nvSpPr>
          <p:spPr bwMode="auto">
            <a:xfrm>
              <a:off x="5386480" y="5824456"/>
              <a:ext cx="63665" cy="35534"/>
            </a:xfrm>
            <a:custGeom>
              <a:avLst/>
              <a:gdLst>
                <a:gd name="T0" fmla="*/ 3 w 18"/>
                <a:gd name="T1" fmla="*/ 8 h 10"/>
                <a:gd name="T2" fmla="*/ 15 w 18"/>
                <a:gd name="T3" fmla="*/ 7 h 10"/>
                <a:gd name="T4" fmla="*/ 16 w 18"/>
                <a:gd name="T5" fmla="*/ 5 h 10"/>
                <a:gd name="T6" fmla="*/ 16 w 18"/>
                <a:gd name="T7" fmla="*/ 4 h 10"/>
                <a:gd name="T8" fmla="*/ 3 w 18"/>
                <a:gd name="T9" fmla="*/ 8 h 10"/>
                <a:gd name="T10" fmla="*/ 9 w 18"/>
                <a:gd name="T11" fmla="*/ 10 h 10"/>
                <a:gd name="T12" fmla="*/ 0 w 18"/>
                <a:gd name="T13" fmla="*/ 9 h 10"/>
                <a:gd name="T14" fmla="*/ 0 w 18"/>
                <a:gd name="T15" fmla="*/ 9 h 10"/>
                <a:gd name="T16" fmla="*/ 0 w 18"/>
                <a:gd name="T17" fmla="*/ 8 h 10"/>
                <a:gd name="T18" fmla="*/ 16 w 18"/>
                <a:gd name="T19" fmla="*/ 2 h 10"/>
                <a:gd name="T20" fmla="*/ 18 w 18"/>
                <a:gd name="T21" fmla="*/ 4 h 10"/>
                <a:gd name="T22" fmla="*/ 16 w 18"/>
                <a:gd name="T23" fmla="*/ 9 h 10"/>
                <a:gd name="T24" fmla="*/ 9 w 18"/>
                <a:gd name="T2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0">
                  <a:moveTo>
                    <a:pt x="3" y="8"/>
                  </a:moveTo>
                  <a:cubicBezTo>
                    <a:pt x="9" y="9"/>
                    <a:pt x="13" y="9"/>
                    <a:pt x="15" y="7"/>
                  </a:cubicBezTo>
                  <a:cubicBezTo>
                    <a:pt x="16" y="7"/>
                    <a:pt x="16" y="6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4" y="3"/>
                    <a:pt x="7" y="5"/>
                    <a:pt x="3" y="8"/>
                  </a:cubicBezTo>
                  <a:close/>
                  <a:moveTo>
                    <a:pt x="9" y="10"/>
                  </a:moveTo>
                  <a:cubicBezTo>
                    <a:pt x="6" y="10"/>
                    <a:pt x="3" y="10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2" y="0"/>
                    <a:pt x="16" y="2"/>
                  </a:cubicBezTo>
                  <a:cubicBezTo>
                    <a:pt x="17" y="2"/>
                    <a:pt x="18" y="3"/>
                    <a:pt x="18" y="4"/>
                  </a:cubicBezTo>
                  <a:cubicBezTo>
                    <a:pt x="18" y="6"/>
                    <a:pt x="17" y="8"/>
                    <a:pt x="16" y="9"/>
                  </a:cubicBezTo>
                  <a:cubicBezTo>
                    <a:pt x="14" y="10"/>
                    <a:pt x="12" y="10"/>
                    <a:pt x="9" y="10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376" name="Freeform 47"/>
            <p:cNvSpPr>
              <a:spLocks noEditPoints="1"/>
            </p:cNvSpPr>
            <p:nvPr/>
          </p:nvSpPr>
          <p:spPr bwMode="auto">
            <a:xfrm>
              <a:off x="5386480" y="5803728"/>
              <a:ext cx="38495" cy="53301"/>
            </a:xfrm>
            <a:custGeom>
              <a:avLst/>
              <a:gdLst>
                <a:gd name="T0" fmla="*/ 7 w 11"/>
                <a:gd name="T1" fmla="*/ 1 h 15"/>
                <a:gd name="T2" fmla="*/ 6 w 11"/>
                <a:gd name="T3" fmla="*/ 2 h 15"/>
                <a:gd name="T4" fmla="*/ 1 w 11"/>
                <a:gd name="T5" fmla="*/ 13 h 15"/>
                <a:gd name="T6" fmla="*/ 9 w 11"/>
                <a:gd name="T7" fmla="*/ 2 h 15"/>
                <a:gd name="T8" fmla="*/ 8 w 11"/>
                <a:gd name="T9" fmla="*/ 1 h 15"/>
                <a:gd name="T10" fmla="*/ 7 w 11"/>
                <a:gd name="T11" fmla="*/ 1 h 15"/>
                <a:gd name="T12" fmla="*/ 0 w 11"/>
                <a:gd name="T13" fmla="*/ 15 h 15"/>
                <a:gd name="T14" fmla="*/ 0 w 11"/>
                <a:gd name="T15" fmla="*/ 15 h 15"/>
                <a:gd name="T16" fmla="*/ 0 w 11"/>
                <a:gd name="T17" fmla="*/ 14 h 15"/>
                <a:gd name="T18" fmla="*/ 5 w 11"/>
                <a:gd name="T19" fmla="*/ 1 h 15"/>
                <a:gd name="T20" fmla="*/ 8 w 11"/>
                <a:gd name="T21" fmla="*/ 0 h 15"/>
                <a:gd name="T22" fmla="*/ 11 w 11"/>
                <a:gd name="T23" fmla="*/ 2 h 15"/>
                <a:gd name="T24" fmla="*/ 1 w 11"/>
                <a:gd name="T25" fmla="*/ 15 h 15"/>
                <a:gd name="T26" fmla="*/ 0 w 11"/>
                <a:gd name="T2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15">
                  <a:moveTo>
                    <a:pt x="7" y="1"/>
                  </a:moveTo>
                  <a:cubicBezTo>
                    <a:pt x="7" y="1"/>
                    <a:pt x="6" y="2"/>
                    <a:pt x="6" y="2"/>
                  </a:cubicBezTo>
                  <a:cubicBezTo>
                    <a:pt x="3" y="4"/>
                    <a:pt x="2" y="10"/>
                    <a:pt x="1" y="13"/>
                  </a:cubicBezTo>
                  <a:cubicBezTo>
                    <a:pt x="5" y="10"/>
                    <a:pt x="9" y="4"/>
                    <a:pt x="9" y="2"/>
                  </a:cubicBezTo>
                  <a:cubicBezTo>
                    <a:pt x="9" y="2"/>
                    <a:pt x="9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lose/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" y="4"/>
                    <a:pt x="5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0" y="0"/>
                    <a:pt x="10" y="1"/>
                    <a:pt x="11" y="2"/>
                  </a:cubicBezTo>
                  <a:cubicBezTo>
                    <a:pt x="11" y="6"/>
                    <a:pt x="4" y="13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377" name="Freeform 48"/>
            <p:cNvSpPr/>
            <p:nvPr/>
          </p:nvSpPr>
          <p:spPr bwMode="auto">
            <a:xfrm>
              <a:off x="5256190" y="5596449"/>
              <a:ext cx="112523" cy="256138"/>
            </a:xfrm>
            <a:custGeom>
              <a:avLst/>
              <a:gdLst>
                <a:gd name="T0" fmla="*/ 0 w 76"/>
                <a:gd name="T1" fmla="*/ 173 h 173"/>
                <a:gd name="T2" fmla="*/ 76 w 76"/>
                <a:gd name="T3" fmla="*/ 173 h 173"/>
                <a:gd name="T4" fmla="*/ 76 w 76"/>
                <a:gd name="T5" fmla="*/ 0 h 173"/>
                <a:gd name="T6" fmla="*/ 2 w 76"/>
                <a:gd name="T7" fmla="*/ 0 h 173"/>
                <a:gd name="T8" fmla="*/ 0 w 76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73">
                  <a:moveTo>
                    <a:pt x="0" y="173"/>
                  </a:moveTo>
                  <a:lnTo>
                    <a:pt x="76" y="173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378" name="Freeform 49"/>
            <p:cNvSpPr/>
            <p:nvPr/>
          </p:nvSpPr>
          <p:spPr bwMode="auto">
            <a:xfrm>
              <a:off x="5256190" y="5596449"/>
              <a:ext cx="112523" cy="256138"/>
            </a:xfrm>
            <a:custGeom>
              <a:avLst/>
              <a:gdLst>
                <a:gd name="T0" fmla="*/ 0 w 76"/>
                <a:gd name="T1" fmla="*/ 173 h 173"/>
                <a:gd name="T2" fmla="*/ 76 w 76"/>
                <a:gd name="T3" fmla="*/ 173 h 173"/>
                <a:gd name="T4" fmla="*/ 76 w 76"/>
                <a:gd name="T5" fmla="*/ 0 h 173"/>
                <a:gd name="T6" fmla="*/ 2 w 76"/>
                <a:gd name="T7" fmla="*/ 0 h 173"/>
                <a:gd name="T8" fmla="*/ 0 w 76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73">
                  <a:moveTo>
                    <a:pt x="0" y="173"/>
                  </a:moveTo>
                  <a:lnTo>
                    <a:pt x="76" y="173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173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379" name="Freeform 50"/>
            <p:cNvSpPr/>
            <p:nvPr/>
          </p:nvSpPr>
          <p:spPr bwMode="auto">
            <a:xfrm>
              <a:off x="4480371" y="5504653"/>
              <a:ext cx="188033" cy="273905"/>
            </a:xfrm>
            <a:custGeom>
              <a:avLst/>
              <a:gdLst>
                <a:gd name="T0" fmla="*/ 0 w 127"/>
                <a:gd name="T1" fmla="*/ 171 h 185"/>
                <a:gd name="T2" fmla="*/ 74 w 127"/>
                <a:gd name="T3" fmla="*/ 185 h 185"/>
                <a:gd name="T4" fmla="*/ 127 w 127"/>
                <a:gd name="T5" fmla="*/ 14 h 185"/>
                <a:gd name="T6" fmla="*/ 53 w 127"/>
                <a:gd name="T7" fmla="*/ 0 h 185"/>
                <a:gd name="T8" fmla="*/ 0 w 127"/>
                <a:gd name="T9" fmla="*/ 17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85">
                  <a:moveTo>
                    <a:pt x="0" y="171"/>
                  </a:moveTo>
                  <a:lnTo>
                    <a:pt x="74" y="185"/>
                  </a:lnTo>
                  <a:lnTo>
                    <a:pt x="127" y="14"/>
                  </a:lnTo>
                  <a:lnTo>
                    <a:pt x="53" y="0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380" name="Freeform 51"/>
            <p:cNvSpPr/>
            <p:nvPr/>
          </p:nvSpPr>
          <p:spPr bwMode="auto">
            <a:xfrm>
              <a:off x="4480371" y="5504653"/>
              <a:ext cx="188033" cy="273905"/>
            </a:xfrm>
            <a:custGeom>
              <a:avLst/>
              <a:gdLst>
                <a:gd name="T0" fmla="*/ 0 w 127"/>
                <a:gd name="T1" fmla="*/ 171 h 185"/>
                <a:gd name="T2" fmla="*/ 74 w 127"/>
                <a:gd name="T3" fmla="*/ 185 h 185"/>
                <a:gd name="T4" fmla="*/ 127 w 127"/>
                <a:gd name="T5" fmla="*/ 14 h 185"/>
                <a:gd name="T6" fmla="*/ 53 w 127"/>
                <a:gd name="T7" fmla="*/ 0 h 185"/>
                <a:gd name="T8" fmla="*/ 0 w 127"/>
                <a:gd name="T9" fmla="*/ 17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85">
                  <a:moveTo>
                    <a:pt x="0" y="171"/>
                  </a:moveTo>
                  <a:lnTo>
                    <a:pt x="74" y="185"/>
                  </a:lnTo>
                  <a:lnTo>
                    <a:pt x="127" y="14"/>
                  </a:lnTo>
                  <a:lnTo>
                    <a:pt x="53" y="0"/>
                  </a:lnTo>
                  <a:lnTo>
                    <a:pt x="0" y="171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381" name="Freeform 52"/>
            <p:cNvSpPr/>
            <p:nvPr/>
          </p:nvSpPr>
          <p:spPr bwMode="auto">
            <a:xfrm>
              <a:off x="4431513" y="5719335"/>
              <a:ext cx="342012" cy="193954"/>
            </a:xfrm>
            <a:custGeom>
              <a:avLst/>
              <a:gdLst>
                <a:gd name="T0" fmla="*/ 51 w 97"/>
                <a:gd name="T1" fmla="*/ 8 h 55"/>
                <a:gd name="T2" fmla="*/ 16 w 97"/>
                <a:gd name="T3" fmla="*/ 0 h 55"/>
                <a:gd name="T4" fmla="*/ 13 w 97"/>
                <a:gd name="T5" fmla="*/ 2 h 55"/>
                <a:gd name="T6" fmla="*/ 2 w 97"/>
                <a:gd name="T7" fmla="*/ 28 h 55"/>
                <a:gd name="T8" fmla="*/ 5 w 97"/>
                <a:gd name="T9" fmla="*/ 35 h 55"/>
                <a:gd name="T10" fmla="*/ 38 w 97"/>
                <a:gd name="T11" fmla="*/ 41 h 55"/>
                <a:gd name="T12" fmla="*/ 79 w 97"/>
                <a:gd name="T13" fmla="*/ 52 h 55"/>
                <a:gd name="T14" fmla="*/ 92 w 97"/>
                <a:gd name="T15" fmla="*/ 40 h 55"/>
                <a:gd name="T16" fmla="*/ 55 w 97"/>
                <a:gd name="T17" fmla="*/ 12 h 55"/>
                <a:gd name="T18" fmla="*/ 51 w 97"/>
                <a:gd name="T19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55">
                  <a:moveTo>
                    <a:pt x="51" y="8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3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2" y="34"/>
                    <a:pt x="5" y="35"/>
                  </a:cubicBezTo>
                  <a:cubicBezTo>
                    <a:pt x="17" y="37"/>
                    <a:pt x="23" y="38"/>
                    <a:pt x="38" y="41"/>
                  </a:cubicBezTo>
                  <a:cubicBezTo>
                    <a:pt x="48" y="44"/>
                    <a:pt x="67" y="49"/>
                    <a:pt x="79" y="52"/>
                  </a:cubicBezTo>
                  <a:cubicBezTo>
                    <a:pt x="92" y="55"/>
                    <a:pt x="97" y="43"/>
                    <a:pt x="92" y="40"/>
                  </a:cubicBezTo>
                  <a:cubicBezTo>
                    <a:pt x="69" y="30"/>
                    <a:pt x="61" y="20"/>
                    <a:pt x="55" y="12"/>
                  </a:cubicBezTo>
                  <a:cubicBezTo>
                    <a:pt x="54" y="10"/>
                    <a:pt x="52" y="9"/>
                    <a:pt x="51" y="8"/>
                  </a:cubicBezTo>
                  <a:close/>
                </a:path>
              </a:pathLst>
            </a:custGeom>
            <a:solidFill>
              <a:srgbClr val="18458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382" name="Freeform 53"/>
            <p:cNvSpPr/>
            <p:nvPr/>
          </p:nvSpPr>
          <p:spPr bwMode="auto">
            <a:xfrm>
              <a:off x="5217695" y="5839262"/>
              <a:ext cx="396793" cy="125848"/>
            </a:xfrm>
            <a:custGeom>
              <a:avLst/>
              <a:gdLst>
                <a:gd name="T0" fmla="*/ 43 w 113"/>
                <a:gd name="T1" fmla="*/ 0 h 36"/>
                <a:gd name="T2" fmla="*/ 8 w 113"/>
                <a:gd name="T3" fmla="*/ 0 h 36"/>
                <a:gd name="T4" fmla="*/ 5 w 113"/>
                <a:gd name="T5" fmla="*/ 3 h 36"/>
                <a:gd name="T6" fmla="*/ 0 w 113"/>
                <a:gd name="T7" fmla="*/ 31 h 36"/>
                <a:gd name="T8" fmla="*/ 5 w 113"/>
                <a:gd name="T9" fmla="*/ 36 h 36"/>
                <a:gd name="T10" fmla="*/ 51 w 113"/>
                <a:gd name="T11" fmla="*/ 35 h 36"/>
                <a:gd name="T12" fmla="*/ 97 w 113"/>
                <a:gd name="T13" fmla="*/ 36 h 36"/>
                <a:gd name="T14" fmla="*/ 108 w 113"/>
                <a:gd name="T15" fmla="*/ 22 h 36"/>
                <a:gd name="T16" fmla="*/ 50 w 113"/>
                <a:gd name="T17" fmla="*/ 3 h 36"/>
                <a:gd name="T18" fmla="*/ 43 w 113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36">
                  <a:moveTo>
                    <a:pt x="43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1"/>
                    <a:pt x="5" y="3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4"/>
                    <a:pt x="2" y="36"/>
                    <a:pt x="5" y="36"/>
                  </a:cubicBezTo>
                  <a:cubicBezTo>
                    <a:pt x="18" y="36"/>
                    <a:pt x="35" y="35"/>
                    <a:pt x="51" y="35"/>
                  </a:cubicBezTo>
                  <a:cubicBezTo>
                    <a:pt x="69" y="35"/>
                    <a:pt x="76" y="36"/>
                    <a:pt x="97" y="36"/>
                  </a:cubicBezTo>
                  <a:cubicBezTo>
                    <a:pt x="110" y="36"/>
                    <a:pt x="113" y="23"/>
                    <a:pt x="108" y="22"/>
                  </a:cubicBezTo>
                  <a:cubicBezTo>
                    <a:pt x="83" y="17"/>
                    <a:pt x="72" y="16"/>
                    <a:pt x="50" y="3"/>
                  </a:cubicBezTo>
                  <a:cubicBezTo>
                    <a:pt x="48" y="1"/>
                    <a:pt x="45" y="0"/>
                    <a:pt x="43" y="0"/>
                  </a:cubicBezTo>
                  <a:close/>
                </a:path>
              </a:pathLst>
            </a:custGeom>
            <a:solidFill>
              <a:srgbClr val="18458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383" name="Freeform 54"/>
            <p:cNvSpPr/>
            <p:nvPr/>
          </p:nvSpPr>
          <p:spPr bwMode="auto">
            <a:xfrm>
              <a:off x="4638793" y="2001625"/>
              <a:ext cx="331648" cy="506355"/>
            </a:xfrm>
            <a:custGeom>
              <a:avLst/>
              <a:gdLst>
                <a:gd name="T0" fmla="*/ 40 w 94"/>
                <a:gd name="T1" fmla="*/ 22 h 144"/>
                <a:gd name="T2" fmla="*/ 0 w 94"/>
                <a:gd name="T3" fmla="*/ 117 h 144"/>
                <a:gd name="T4" fmla="*/ 55 w 94"/>
                <a:gd name="T5" fmla="*/ 144 h 144"/>
                <a:gd name="T6" fmla="*/ 83 w 94"/>
                <a:gd name="T7" fmla="*/ 73 h 144"/>
                <a:gd name="T8" fmla="*/ 40 w 94"/>
                <a:gd name="T9" fmla="*/ 2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44">
                  <a:moveTo>
                    <a:pt x="40" y="22"/>
                  </a:moveTo>
                  <a:cubicBezTo>
                    <a:pt x="9" y="51"/>
                    <a:pt x="0" y="117"/>
                    <a:pt x="0" y="117"/>
                  </a:cubicBezTo>
                  <a:cubicBezTo>
                    <a:pt x="55" y="144"/>
                    <a:pt x="55" y="144"/>
                    <a:pt x="55" y="144"/>
                  </a:cubicBezTo>
                  <a:cubicBezTo>
                    <a:pt x="55" y="144"/>
                    <a:pt x="72" y="110"/>
                    <a:pt x="83" y="73"/>
                  </a:cubicBezTo>
                  <a:cubicBezTo>
                    <a:pt x="94" y="35"/>
                    <a:pt x="62" y="0"/>
                    <a:pt x="40" y="22"/>
                  </a:cubicBezTo>
                </a:path>
              </a:pathLst>
            </a:custGeom>
            <a:solidFill>
              <a:srgbClr val="F15F5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384" name="Rectangle 55"/>
            <p:cNvSpPr>
              <a:spLocks noChangeArrowheads="1"/>
            </p:cNvSpPr>
            <p:nvPr/>
          </p:nvSpPr>
          <p:spPr bwMode="auto">
            <a:xfrm>
              <a:off x="4826825" y="2505019"/>
              <a:ext cx="5922" cy="2961"/>
            </a:xfrm>
            <a:prstGeom prst="rect"/>
            <a:solidFill>
              <a:srgbClr val="EE363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385" name="Oval 56"/>
            <p:cNvSpPr>
              <a:spLocks noChangeArrowheads="1"/>
            </p:cNvSpPr>
            <p:nvPr/>
          </p:nvSpPr>
          <p:spPr bwMode="auto">
            <a:xfrm>
              <a:off x="4832747" y="2507980"/>
              <a:ext cx="1481" cy="1480"/>
            </a:xfrm>
            <a:prstGeom prst="ellipse"/>
            <a:solidFill>
              <a:srgbClr val="EE363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386" name="Freeform 57"/>
            <p:cNvSpPr/>
            <p:nvPr/>
          </p:nvSpPr>
          <p:spPr bwMode="auto">
            <a:xfrm>
              <a:off x="4776485" y="2364364"/>
              <a:ext cx="60704" cy="143615"/>
            </a:xfrm>
            <a:custGeom>
              <a:avLst/>
              <a:gdLst>
                <a:gd name="T0" fmla="*/ 16 w 17"/>
                <a:gd name="T1" fmla="*/ 41 h 41"/>
                <a:gd name="T2" fmla="*/ 16 w 17"/>
                <a:gd name="T3" fmla="*/ 41 h 41"/>
                <a:gd name="T4" fmla="*/ 14 w 17"/>
                <a:gd name="T5" fmla="*/ 40 h 41"/>
                <a:gd name="T6" fmla="*/ 0 w 17"/>
                <a:gd name="T7" fmla="*/ 33 h 41"/>
                <a:gd name="T8" fmla="*/ 13 w 17"/>
                <a:gd name="T9" fmla="*/ 0 h 41"/>
                <a:gd name="T10" fmla="*/ 17 w 17"/>
                <a:gd name="T11" fmla="*/ 40 h 41"/>
                <a:gd name="T12" fmla="*/ 16 w 17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1">
                  <a:moveTo>
                    <a:pt x="16" y="41"/>
                  </a:moveTo>
                  <a:cubicBezTo>
                    <a:pt x="16" y="41"/>
                    <a:pt x="16" y="41"/>
                    <a:pt x="16" y="41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14"/>
                    <a:pt x="16" y="27"/>
                    <a:pt x="17" y="40"/>
                  </a:cubicBezTo>
                  <a:cubicBezTo>
                    <a:pt x="17" y="41"/>
                    <a:pt x="16" y="41"/>
                    <a:pt x="16" y="41"/>
                  </a:cubicBezTo>
                </a:path>
              </a:pathLst>
            </a:custGeom>
            <a:solidFill>
              <a:srgbClr val="EE363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387" name="Freeform 58"/>
            <p:cNvSpPr/>
            <p:nvPr/>
          </p:nvSpPr>
          <p:spPr bwMode="auto">
            <a:xfrm>
              <a:off x="4776485" y="2034198"/>
              <a:ext cx="689946" cy="994943"/>
            </a:xfrm>
            <a:custGeom>
              <a:avLst/>
              <a:gdLst>
                <a:gd name="T0" fmla="*/ 195 w 196"/>
                <a:gd name="T1" fmla="*/ 149 h 283"/>
                <a:gd name="T2" fmla="*/ 188 w 196"/>
                <a:gd name="T3" fmla="*/ 283 h 283"/>
                <a:gd name="T4" fmla="*/ 19 w 196"/>
                <a:gd name="T5" fmla="*/ 283 h 283"/>
                <a:gd name="T6" fmla="*/ 2 w 196"/>
                <a:gd name="T7" fmla="*/ 24 h 283"/>
                <a:gd name="T8" fmla="*/ 15 w 196"/>
                <a:gd name="T9" fmla="*/ 6 h 283"/>
                <a:gd name="T10" fmla="*/ 55 w 196"/>
                <a:gd name="T11" fmla="*/ 1 h 283"/>
                <a:gd name="T12" fmla="*/ 127 w 196"/>
                <a:gd name="T13" fmla="*/ 1 h 283"/>
                <a:gd name="T14" fmla="*/ 175 w 196"/>
                <a:gd name="T15" fmla="*/ 10 h 283"/>
                <a:gd name="T16" fmla="*/ 194 w 196"/>
                <a:gd name="T17" fmla="*/ 99 h 283"/>
                <a:gd name="T18" fmla="*/ 195 w 196"/>
                <a:gd name="T19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" h="283">
                  <a:moveTo>
                    <a:pt x="195" y="149"/>
                  </a:moveTo>
                  <a:cubicBezTo>
                    <a:pt x="195" y="185"/>
                    <a:pt x="193" y="229"/>
                    <a:pt x="188" y="283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17" y="258"/>
                    <a:pt x="27" y="141"/>
                    <a:pt x="2" y="24"/>
                  </a:cubicBezTo>
                  <a:cubicBezTo>
                    <a:pt x="0" y="15"/>
                    <a:pt x="6" y="7"/>
                    <a:pt x="15" y="6"/>
                  </a:cubicBezTo>
                  <a:cubicBezTo>
                    <a:pt x="26" y="4"/>
                    <a:pt x="40" y="2"/>
                    <a:pt x="55" y="1"/>
                  </a:cubicBezTo>
                  <a:cubicBezTo>
                    <a:pt x="76" y="0"/>
                    <a:pt x="108" y="0"/>
                    <a:pt x="127" y="1"/>
                  </a:cubicBezTo>
                  <a:cubicBezTo>
                    <a:pt x="152" y="4"/>
                    <a:pt x="175" y="10"/>
                    <a:pt x="175" y="10"/>
                  </a:cubicBezTo>
                  <a:cubicBezTo>
                    <a:pt x="175" y="10"/>
                    <a:pt x="190" y="26"/>
                    <a:pt x="194" y="99"/>
                  </a:cubicBezTo>
                  <a:cubicBezTo>
                    <a:pt x="195" y="114"/>
                    <a:pt x="196" y="130"/>
                    <a:pt x="195" y="149"/>
                  </a:cubicBezTo>
                </a:path>
              </a:pathLst>
            </a:custGeom>
            <a:solidFill>
              <a:srgbClr val="F15F5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388" name="Freeform 59"/>
            <p:cNvSpPr/>
            <p:nvPr/>
          </p:nvSpPr>
          <p:spPr bwMode="auto">
            <a:xfrm>
              <a:off x="4868281" y="2034198"/>
              <a:ext cx="592228" cy="846886"/>
            </a:xfrm>
            <a:custGeom>
              <a:avLst/>
              <a:gdLst>
                <a:gd name="T0" fmla="*/ 9 w 168"/>
                <a:gd name="T1" fmla="*/ 0 h 241"/>
                <a:gd name="T2" fmla="*/ 2 w 168"/>
                <a:gd name="T3" fmla="*/ 1 h 241"/>
                <a:gd name="T4" fmla="*/ 0 w 168"/>
                <a:gd name="T5" fmla="*/ 4 h 241"/>
                <a:gd name="T6" fmla="*/ 164 w 168"/>
                <a:gd name="T7" fmla="*/ 240 h 241"/>
                <a:gd name="T8" fmla="*/ 167 w 168"/>
                <a:gd name="T9" fmla="*/ 238 h 241"/>
                <a:gd name="T10" fmla="*/ 168 w 168"/>
                <a:gd name="T11" fmla="*/ 230 h 241"/>
                <a:gd name="T12" fmla="*/ 167 w 168"/>
                <a:gd name="T13" fmla="*/ 228 h 241"/>
                <a:gd name="T14" fmla="*/ 12 w 168"/>
                <a:gd name="T15" fmla="*/ 3 h 241"/>
                <a:gd name="T16" fmla="*/ 9 w 168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241">
                  <a:moveTo>
                    <a:pt x="9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2" y="19"/>
                    <a:pt x="21" y="109"/>
                    <a:pt x="164" y="240"/>
                  </a:cubicBezTo>
                  <a:cubicBezTo>
                    <a:pt x="165" y="241"/>
                    <a:pt x="167" y="240"/>
                    <a:pt x="167" y="238"/>
                  </a:cubicBezTo>
                  <a:cubicBezTo>
                    <a:pt x="168" y="230"/>
                    <a:pt x="168" y="230"/>
                    <a:pt x="168" y="230"/>
                  </a:cubicBezTo>
                  <a:cubicBezTo>
                    <a:pt x="168" y="229"/>
                    <a:pt x="168" y="229"/>
                    <a:pt x="167" y="228"/>
                  </a:cubicBezTo>
                  <a:cubicBezTo>
                    <a:pt x="24" y="97"/>
                    <a:pt x="12" y="17"/>
                    <a:pt x="12" y="3"/>
                  </a:cubicBezTo>
                  <a:cubicBezTo>
                    <a:pt x="12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389" name="Freeform 60"/>
            <p:cNvSpPr/>
            <p:nvPr/>
          </p:nvSpPr>
          <p:spPr bwMode="auto">
            <a:xfrm>
              <a:off x="5182161" y="2638270"/>
              <a:ext cx="267984" cy="260580"/>
            </a:xfrm>
            <a:custGeom>
              <a:avLst/>
              <a:gdLst>
                <a:gd name="T0" fmla="*/ 12 w 76"/>
                <a:gd name="T1" fmla="*/ 0 h 74"/>
                <a:gd name="T2" fmla="*/ 76 w 76"/>
                <a:gd name="T3" fmla="*/ 63 h 74"/>
                <a:gd name="T4" fmla="*/ 69 w 76"/>
                <a:gd name="T5" fmla="*/ 67 h 74"/>
                <a:gd name="T6" fmla="*/ 36 w 76"/>
                <a:gd name="T7" fmla="*/ 68 h 74"/>
                <a:gd name="T8" fmla="*/ 19 w 76"/>
                <a:gd name="T9" fmla="*/ 58 h 74"/>
                <a:gd name="T10" fmla="*/ 5 w 76"/>
                <a:gd name="T11" fmla="*/ 20 h 74"/>
                <a:gd name="T12" fmla="*/ 12 w 76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74">
                  <a:moveTo>
                    <a:pt x="12" y="0"/>
                  </a:moveTo>
                  <a:cubicBezTo>
                    <a:pt x="76" y="63"/>
                    <a:pt x="76" y="63"/>
                    <a:pt x="76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74"/>
                    <a:pt x="46" y="74"/>
                    <a:pt x="36" y="6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6" y="51"/>
                    <a:pt x="0" y="35"/>
                    <a:pt x="5" y="2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390" name="Freeform 61"/>
            <p:cNvSpPr/>
            <p:nvPr/>
          </p:nvSpPr>
          <p:spPr bwMode="auto">
            <a:xfrm>
              <a:off x="5294685" y="2811497"/>
              <a:ext cx="38495" cy="28130"/>
            </a:xfrm>
            <a:custGeom>
              <a:avLst/>
              <a:gdLst>
                <a:gd name="T0" fmla="*/ 1 w 11"/>
                <a:gd name="T1" fmla="*/ 7 h 8"/>
                <a:gd name="T2" fmla="*/ 7 w 11"/>
                <a:gd name="T3" fmla="*/ 7 h 8"/>
                <a:gd name="T4" fmla="*/ 11 w 11"/>
                <a:gd name="T5" fmla="*/ 2 h 8"/>
                <a:gd name="T6" fmla="*/ 5 w 11"/>
                <a:gd name="T7" fmla="*/ 2 h 8"/>
                <a:gd name="T8" fmla="*/ 1 w 11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1" y="7"/>
                  </a:moveTo>
                  <a:cubicBezTo>
                    <a:pt x="2" y="8"/>
                    <a:pt x="4" y="8"/>
                    <a:pt x="7" y="7"/>
                  </a:cubicBezTo>
                  <a:cubicBezTo>
                    <a:pt x="9" y="5"/>
                    <a:pt x="11" y="3"/>
                    <a:pt x="11" y="2"/>
                  </a:cubicBezTo>
                  <a:cubicBezTo>
                    <a:pt x="10" y="0"/>
                    <a:pt x="7" y="1"/>
                    <a:pt x="5" y="2"/>
                  </a:cubicBezTo>
                  <a:cubicBezTo>
                    <a:pt x="2" y="4"/>
                    <a:pt x="0" y="6"/>
                    <a:pt x="1" y="7"/>
                  </a:cubicBezTo>
                  <a:close/>
                </a:path>
              </a:pathLst>
            </a:custGeom>
            <a:solidFill>
              <a:srgbClr val="0B2B3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391" name="Freeform 62"/>
            <p:cNvSpPr/>
            <p:nvPr/>
          </p:nvSpPr>
          <p:spPr bwMode="auto">
            <a:xfrm>
              <a:off x="5364272" y="2287375"/>
              <a:ext cx="99199" cy="270944"/>
            </a:xfrm>
            <a:custGeom>
              <a:avLst/>
              <a:gdLst>
                <a:gd name="T0" fmla="*/ 28 w 28"/>
                <a:gd name="T1" fmla="*/ 77 h 77"/>
                <a:gd name="T2" fmla="*/ 2 w 28"/>
                <a:gd name="T3" fmla="*/ 0 h 77"/>
                <a:gd name="T4" fmla="*/ 27 w 28"/>
                <a:gd name="T5" fmla="*/ 27 h 77"/>
                <a:gd name="T6" fmla="*/ 28 w 28"/>
                <a:gd name="T7" fmla="*/ 72 h 77"/>
                <a:gd name="T8" fmla="*/ 28 w 28"/>
                <a:gd name="T9" fmla="*/ 77 h 77"/>
                <a:gd name="T10" fmla="*/ 28 w 28"/>
                <a:gd name="T1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77">
                  <a:moveTo>
                    <a:pt x="28" y="77"/>
                  </a:moveTo>
                  <a:cubicBezTo>
                    <a:pt x="18" y="59"/>
                    <a:pt x="0" y="21"/>
                    <a:pt x="2" y="0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40"/>
                    <a:pt x="28" y="55"/>
                    <a:pt x="28" y="72"/>
                  </a:cubicBezTo>
                  <a:cubicBezTo>
                    <a:pt x="28" y="74"/>
                    <a:pt x="28" y="75"/>
                    <a:pt x="28" y="77"/>
                  </a:cubicBezTo>
                  <a:cubicBezTo>
                    <a:pt x="28" y="77"/>
                    <a:pt x="28" y="77"/>
                    <a:pt x="28" y="77"/>
                  </a:cubicBezTo>
                </a:path>
              </a:pathLst>
            </a:custGeom>
            <a:solidFill>
              <a:srgbClr val="EE363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392" name="Freeform 63"/>
            <p:cNvSpPr/>
            <p:nvPr/>
          </p:nvSpPr>
          <p:spPr bwMode="auto">
            <a:xfrm>
              <a:off x="5269516" y="2029756"/>
              <a:ext cx="433807" cy="500433"/>
            </a:xfrm>
            <a:custGeom>
              <a:avLst/>
              <a:gdLst>
                <a:gd name="T0" fmla="*/ 2 w 123"/>
                <a:gd name="T1" fmla="*/ 40 h 142"/>
                <a:gd name="T2" fmla="*/ 68 w 123"/>
                <a:gd name="T3" fmla="*/ 142 h 142"/>
                <a:gd name="T4" fmla="*/ 123 w 123"/>
                <a:gd name="T5" fmla="*/ 98 h 142"/>
                <a:gd name="T6" fmla="*/ 71 w 123"/>
                <a:gd name="T7" fmla="*/ 31 h 142"/>
                <a:gd name="T8" fmla="*/ 2 w 123"/>
                <a:gd name="T9" fmla="*/ 4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42">
                  <a:moveTo>
                    <a:pt x="2" y="40"/>
                  </a:moveTo>
                  <a:cubicBezTo>
                    <a:pt x="0" y="70"/>
                    <a:pt x="68" y="142"/>
                    <a:pt x="68" y="142"/>
                  </a:cubicBezTo>
                  <a:cubicBezTo>
                    <a:pt x="123" y="98"/>
                    <a:pt x="123" y="98"/>
                    <a:pt x="123" y="98"/>
                  </a:cubicBezTo>
                  <a:cubicBezTo>
                    <a:pt x="123" y="98"/>
                    <a:pt x="100" y="59"/>
                    <a:pt x="71" y="31"/>
                  </a:cubicBezTo>
                  <a:cubicBezTo>
                    <a:pt x="39" y="0"/>
                    <a:pt x="5" y="6"/>
                    <a:pt x="2" y="40"/>
                  </a:cubicBezTo>
                  <a:close/>
                </a:path>
              </a:pathLst>
            </a:custGeom>
            <a:solidFill>
              <a:srgbClr val="F15F5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393" name="Freeform 64"/>
            <p:cNvSpPr>
              <a:spLocks noEditPoints="1"/>
            </p:cNvSpPr>
            <p:nvPr/>
          </p:nvSpPr>
          <p:spPr bwMode="auto">
            <a:xfrm>
              <a:off x="5256190" y="5701569"/>
              <a:ext cx="112523" cy="38495"/>
            </a:xfrm>
            <a:custGeom>
              <a:avLst/>
              <a:gdLst>
                <a:gd name="T0" fmla="*/ 76 w 76"/>
                <a:gd name="T1" fmla="*/ 26 h 26"/>
                <a:gd name="T2" fmla="*/ 76 w 76"/>
                <a:gd name="T3" fmla="*/ 26 h 26"/>
                <a:gd name="T4" fmla="*/ 76 w 76"/>
                <a:gd name="T5" fmla="*/ 0 h 26"/>
                <a:gd name="T6" fmla="*/ 76 w 76"/>
                <a:gd name="T7" fmla="*/ 0 h 26"/>
                <a:gd name="T8" fmla="*/ 76 w 76"/>
                <a:gd name="T9" fmla="*/ 26 h 26"/>
                <a:gd name="T10" fmla="*/ 0 w 76"/>
                <a:gd name="T11" fmla="*/ 26 h 26"/>
                <a:gd name="T12" fmla="*/ 0 w 76"/>
                <a:gd name="T13" fmla="*/ 26 h 26"/>
                <a:gd name="T14" fmla="*/ 2 w 76"/>
                <a:gd name="T15" fmla="*/ 0 h 26"/>
                <a:gd name="T16" fmla="*/ 2 w 76"/>
                <a:gd name="T17" fmla="*/ 0 h 26"/>
                <a:gd name="T18" fmla="*/ 0 w 76"/>
                <a:gd name="T1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26">
                  <a:moveTo>
                    <a:pt x="76" y="26"/>
                  </a:moveTo>
                  <a:lnTo>
                    <a:pt x="76" y="26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6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3C4C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394" name="Freeform 65"/>
            <p:cNvSpPr>
              <a:spLocks noEditPoints="1"/>
            </p:cNvSpPr>
            <p:nvPr/>
          </p:nvSpPr>
          <p:spPr bwMode="auto">
            <a:xfrm>
              <a:off x="5256190" y="5701569"/>
              <a:ext cx="112523" cy="38495"/>
            </a:xfrm>
            <a:custGeom>
              <a:avLst/>
              <a:gdLst>
                <a:gd name="T0" fmla="*/ 76 w 76"/>
                <a:gd name="T1" fmla="*/ 26 h 26"/>
                <a:gd name="T2" fmla="*/ 76 w 76"/>
                <a:gd name="T3" fmla="*/ 26 h 26"/>
                <a:gd name="T4" fmla="*/ 76 w 76"/>
                <a:gd name="T5" fmla="*/ 0 h 26"/>
                <a:gd name="T6" fmla="*/ 76 w 76"/>
                <a:gd name="T7" fmla="*/ 0 h 26"/>
                <a:gd name="T8" fmla="*/ 76 w 76"/>
                <a:gd name="T9" fmla="*/ 26 h 26"/>
                <a:gd name="T10" fmla="*/ 0 w 76"/>
                <a:gd name="T11" fmla="*/ 26 h 26"/>
                <a:gd name="T12" fmla="*/ 0 w 76"/>
                <a:gd name="T13" fmla="*/ 26 h 26"/>
                <a:gd name="T14" fmla="*/ 2 w 76"/>
                <a:gd name="T15" fmla="*/ 0 h 26"/>
                <a:gd name="T16" fmla="*/ 2 w 76"/>
                <a:gd name="T17" fmla="*/ 0 h 26"/>
                <a:gd name="T18" fmla="*/ 0 w 76"/>
                <a:gd name="T1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26">
                  <a:moveTo>
                    <a:pt x="76" y="26"/>
                  </a:moveTo>
                  <a:lnTo>
                    <a:pt x="76" y="26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6" y="26"/>
                  </a:lnTo>
                  <a:moveTo>
                    <a:pt x="0" y="26"/>
                  </a:moveTo>
                  <a:lnTo>
                    <a:pt x="0" y="2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6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395" name="Freeform 66"/>
            <p:cNvSpPr/>
            <p:nvPr/>
          </p:nvSpPr>
          <p:spPr bwMode="auto">
            <a:xfrm>
              <a:off x="5256190" y="5701569"/>
              <a:ext cx="112523" cy="38495"/>
            </a:xfrm>
            <a:custGeom>
              <a:avLst/>
              <a:gdLst>
                <a:gd name="T0" fmla="*/ 76 w 76"/>
                <a:gd name="T1" fmla="*/ 26 h 26"/>
                <a:gd name="T2" fmla="*/ 0 w 76"/>
                <a:gd name="T3" fmla="*/ 26 h 26"/>
                <a:gd name="T4" fmla="*/ 2 w 76"/>
                <a:gd name="T5" fmla="*/ 0 h 26"/>
                <a:gd name="T6" fmla="*/ 76 w 76"/>
                <a:gd name="T7" fmla="*/ 0 h 26"/>
                <a:gd name="T8" fmla="*/ 76 w 76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26">
                  <a:moveTo>
                    <a:pt x="76" y="26"/>
                  </a:moveTo>
                  <a:lnTo>
                    <a:pt x="0" y="26"/>
                  </a:lnTo>
                  <a:lnTo>
                    <a:pt x="2" y="0"/>
                  </a:lnTo>
                  <a:lnTo>
                    <a:pt x="76" y="0"/>
                  </a:lnTo>
                  <a:lnTo>
                    <a:pt x="76" y="26"/>
                  </a:lnTo>
                  <a:close/>
                </a:path>
              </a:pathLst>
            </a:custGeom>
            <a:solidFill>
              <a:srgbClr val="8EB5E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396" name="Freeform 67"/>
            <p:cNvSpPr/>
            <p:nvPr/>
          </p:nvSpPr>
          <p:spPr bwMode="auto">
            <a:xfrm>
              <a:off x="5256190" y="5701569"/>
              <a:ext cx="112523" cy="38495"/>
            </a:xfrm>
            <a:custGeom>
              <a:avLst/>
              <a:gdLst>
                <a:gd name="T0" fmla="*/ 76 w 76"/>
                <a:gd name="T1" fmla="*/ 26 h 26"/>
                <a:gd name="T2" fmla="*/ 0 w 76"/>
                <a:gd name="T3" fmla="*/ 26 h 26"/>
                <a:gd name="T4" fmla="*/ 2 w 76"/>
                <a:gd name="T5" fmla="*/ 0 h 26"/>
                <a:gd name="T6" fmla="*/ 76 w 76"/>
                <a:gd name="T7" fmla="*/ 0 h 26"/>
                <a:gd name="T8" fmla="*/ 76 w 76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26">
                  <a:moveTo>
                    <a:pt x="76" y="26"/>
                  </a:moveTo>
                  <a:lnTo>
                    <a:pt x="0" y="26"/>
                  </a:lnTo>
                  <a:lnTo>
                    <a:pt x="2" y="0"/>
                  </a:lnTo>
                  <a:lnTo>
                    <a:pt x="76" y="0"/>
                  </a:lnTo>
                  <a:lnTo>
                    <a:pt x="76" y="26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397" name="Freeform 68"/>
            <p:cNvSpPr/>
            <p:nvPr/>
          </p:nvSpPr>
          <p:spPr bwMode="auto">
            <a:xfrm>
              <a:off x="4520347" y="5603851"/>
              <a:ext cx="10364" cy="31091"/>
            </a:xfrm>
            <a:custGeom>
              <a:avLst/>
              <a:gdLst>
                <a:gd name="T0" fmla="*/ 0 w 7"/>
                <a:gd name="T1" fmla="*/ 21 h 21"/>
                <a:gd name="T2" fmla="*/ 0 w 7"/>
                <a:gd name="T3" fmla="*/ 21 h 21"/>
                <a:gd name="T4" fmla="*/ 7 w 7"/>
                <a:gd name="T5" fmla="*/ 0 h 21"/>
                <a:gd name="T6" fmla="*/ 7 w 7"/>
                <a:gd name="T7" fmla="*/ 0 h 21"/>
                <a:gd name="T8" fmla="*/ 0 w 7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1">
                  <a:moveTo>
                    <a:pt x="0" y="21"/>
                  </a:moveTo>
                  <a:lnTo>
                    <a:pt x="0" y="21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C3C4C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398" name="Freeform 69"/>
            <p:cNvSpPr/>
            <p:nvPr/>
          </p:nvSpPr>
          <p:spPr bwMode="auto">
            <a:xfrm>
              <a:off x="4520347" y="5603851"/>
              <a:ext cx="10364" cy="31091"/>
            </a:xfrm>
            <a:custGeom>
              <a:avLst/>
              <a:gdLst>
                <a:gd name="T0" fmla="*/ 0 w 7"/>
                <a:gd name="T1" fmla="*/ 21 h 21"/>
                <a:gd name="T2" fmla="*/ 0 w 7"/>
                <a:gd name="T3" fmla="*/ 21 h 21"/>
                <a:gd name="T4" fmla="*/ 7 w 7"/>
                <a:gd name="T5" fmla="*/ 0 h 21"/>
                <a:gd name="T6" fmla="*/ 7 w 7"/>
                <a:gd name="T7" fmla="*/ 0 h 21"/>
                <a:gd name="T8" fmla="*/ 0 w 7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1">
                  <a:moveTo>
                    <a:pt x="0" y="21"/>
                  </a:moveTo>
                  <a:lnTo>
                    <a:pt x="0" y="21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21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399" name="Freeform 70"/>
            <p:cNvSpPr/>
            <p:nvPr/>
          </p:nvSpPr>
          <p:spPr bwMode="auto">
            <a:xfrm>
              <a:off x="4520347" y="5603851"/>
              <a:ext cx="115484" cy="51819"/>
            </a:xfrm>
            <a:custGeom>
              <a:avLst/>
              <a:gdLst>
                <a:gd name="T0" fmla="*/ 71 w 78"/>
                <a:gd name="T1" fmla="*/ 35 h 35"/>
                <a:gd name="T2" fmla="*/ 0 w 78"/>
                <a:gd name="T3" fmla="*/ 21 h 35"/>
                <a:gd name="T4" fmla="*/ 7 w 78"/>
                <a:gd name="T5" fmla="*/ 0 h 35"/>
                <a:gd name="T6" fmla="*/ 78 w 78"/>
                <a:gd name="T7" fmla="*/ 14 h 35"/>
                <a:gd name="T8" fmla="*/ 71 w 78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35">
                  <a:moveTo>
                    <a:pt x="71" y="35"/>
                  </a:moveTo>
                  <a:lnTo>
                    <a:pt x="0" y="21"/>
                  </a:lnTo>
                  <a:lnTo>
                    <a:pt x="7" y="0"/>
                  </a:lnTo>
                  <a:lnTo>
                    <a:pt x="78" y="14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8EB5E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00" name="Freeform 71"/>
            <p:cNvSpPr/>
            <p:nvPr/>
          </p:nvSpPr>
          <p:spPr bwMode="auto">
            <a:xfrm>
              <a:off x="4520347" y="5603851"/>
              <a:ext cx="115484" cy="51819"/>
            </a:xfrm>
            <a:custGeom>
              <a:avLst/>
              <a:gdLst>
                <a:gd name="T0" fmla="*/ 71 w 78"/>
                <a:gd name="T1" fmla="*/ 35 h 35"/>
                <a:gd name="T2" fmla="*/ 0 w 78"/>
                <a:gd name="T3" fmla="*/ 21 h 35"/>
                <a:gd name="T4" fmla="*/ 7 w 78"/>
                <a:gd name="T5" fmla="*/ 0 h 35"/>
                <a:gd name="T6" fmla="*/ 78 w 78"/>
                <a:gd name="T7" fmla="*/ 14 h 35"/>
                <a:gd name="T8" fmla="*/ 71 w 78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35">
                  <a:moveTo>
                    <a:pt x="71" y="35"/>
                  </a:moveTo>
                  <a:lnTo>
                    <a:pt x="0" y="21"/>
                  </a:lnTo>
                  <a:lnTo>
                    <a:pt x="7" y="0"/>
                  </a:lnTo>
                  <a:lnTo>
                    <a:pt x="78" y="14"/>
                  </a:lnTo>
                  <a:lnTo>
                    <a:pt x="71" y="35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01" name="Freeform 72"/>
            <p:cNvSpPr/>
            <p:nvPr/>
          </p:nvSpPr>
          <p:spPr bwMode="auto">
            <a:xfrm>
              <a:off x="4988207" y="1464178"/>
              <a:ext cx="355337" cy="509316"/>
            </a:xfrm>
            <a:custGeom>
              <a:avLst/>
              <a:gdLst>
                <a:gd name="T0" fmla="*/ 8 w 101"/>
                <a:gd name="T1" fmla="*/ 47 h 145"/>
                <a:gd name="T2" fmla="*/ 12 w 101"/>
                <a:gd name="T3" fmla="*/ 115 h 145"/>
                <a:gd name="T4" fmla="*/ 84 w 101"/>
                <a:gd name="T5" fmla="*/ 112 h 145"/>
                <a:gd name="T6" fmla="*/ 74 w 101"/>
                <a:gd name="T7" fmla="*/ 20 h 145"/>
                <a:gd name="T8" fmla="*/ 8 w 101"/>
                <a:gd name="T9" fmla="*/ 4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45">
                  <a:moveTo>
                    <a:pt x="8" y="47"/>
                  </a:moveTo>
                  <a:cubicBezTo>
                    <a:pt x="4" y="78"/>
                    <a:pt x="0" y="96"/>
                    <a:pt x="12" y="115"/>
                  </a:cubicBezTo>
                  <a:cubicBezTo>
                    <a:pt x="30" y="145"/>
                    <a:pt x="70" y="140"/>
                    <a:pt x="84" y="112"/>
                  </a:cubicBezTo>
                  <a:cubicBezTo>
                    <a:pt x="96" y="86"/>
                    <a:pt x="101" y="39"/>
                    <a:pt x="74" y="20"/>
                  </a:cubicBezTo>
                  <a:cubicBezTo>
                    <a:pt x="48" y="0"/>
                    <a:pt x="13" y="16"/>
                    <a:pt x="8" y="47"/>
                  </a:cubicBez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02" name="Freeform 73"/>
            <p:cNvSpPr/>
            <p:nvPr/>
          </p:nvSpPr>
          <p:spPr bwMode="auto">
            <a:xfrm>
              <a:off x="4871242" y="1357578"/>
              <a:ext cx="553733" cy="531524"/>
            </a:xfrm>
            <a:custGeom>
              <a:avLst/>
              <a:gdLst>
                <a:gd name="T0" fmla="*/ 97 w 157"/>
                <a:gd name="T1" fmla="*/ 106 h 151"/>
                <a:gd name="T2" fmla="*/ 55 w 157"/>
                <a:gd name="T3" fmla="*/ 147 h 151"/>
                <a:gd name="T4" fmla="*/ 26 w 157"/>
                <a:gd name="T5" fmla="*/ 116 h 151"/>
                <a:gd name="T6" fmla="*/ 6 w 157"/>
                <a:gd name="T7" fmla="*/ 63 h 151"/>
                <a:gd name="T8" fmla="*/ 56 w 157"/>
                <a:gd name="T9" fmla="*/ 27 h 151"/>
                <a:gd name="T10" fmla="*/ 126 w 157"/>
                <a:gd name="T11" fmla="*/ 7 h 151"/>
                <a:gd name="T12" fmla="*/ 134 w 157"/>
                <a:gd name="T13" fmla="*/ 35 h 151"/>
                <a:gd name="T14" fmla="*/ 147 w 157"/>
                <a:gd name="T15" fmla="*/ 47 h 151"/>
                <a:gd name="T16" fmla="*/ 100 w 157"/>
                <a:gd name="T17" fmla="*/ 91 h 151"/>
                <a:gd name="T18" fmla="*/ 97 w 157"/>
                <a:gd name="T19" fmla="*/ 10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1">
                  <a:moveTo>
                    <a:pt x="97" y="106"/>
                  </a:moveTo>
                  <a:cubicBezTo>
                    <a:pt x="97" y="114"/>
                    <a:pt x="75" y="143"/>
                    <a:pt x="55" y="147"/>
                  </a:cubicBezTo>
                  <a:cubicBezTo>
                    <a:pt x="34" y="151"/>
                    <a:pt x="29" y="145"/>
                    <a:pt x="26" y="116"/>
                  </a:cubicBezTo>
                  <a:cubicBezTo>
                    <a:pt x="22" y="84"/>
                    <a:pt x="11" y="84"/>
                    <a:pt x="6" y="63"/>
                  </a:cubicBezTo>
                  <a:cubicBezTo>
                    <a:pt x="0" y="36"/>
                    <a:pt x="26" y="12"/>
                    <a:pt x="56" y="27"/>
                  </a:cubicBezTo>
                  <a:cubicBezTo>
                    <a:pt x="83" y="39"/>
                    <a:pt x="107" y="15"/>
                    <a:pt x="126" y="7"/>
                  </a:cubicBezTo>
                  <a:cubicBezTo>
                    <a:pt x="144" y="0"/>
                    <a:pt x="147" y="21"/>
                    <a:pt x="134" y="35"/>
                  </a:cubicBezTo>
                  <a:cubicBezTo>
                    <a:pt x="122" y="49"/>
                    <a:pt x="142" y="41"/>
                    <a:pt x="147" y="47"/>
                  </a:cubicBezTo>
                  <a:cubicBezTo>
                    <a:pt x="157" y="57"/>
                    <a:pt x="141" y="82"/>
                    <a:pt x="100" y="91"/>
                  </a:cubicBezTo>
                  <a:cubicBezTo>
                    <a:pt x="107" y="99"/>
                    <a:pt x="97" y="106"/>
                    <a:pt x="97" y="106"/>
                  </a:cubicBezTo>
                  <a:close/>
                </a:path>
              </a:pathLst>
            </a:custGeom>
            <a:solidFill>
              <a:srgbClr val="18458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03" name="Freeform 74"/>
            <p:cNvSpPr/>
            <p:nvPr/>
          </p:nvSpPr>
          <p:spPr bwMode="auto">
            <a:xfrm>
              <a:off x="5182161" y="1643327"/>
              <a:ext cx="84393" cy="158420"/>
            </a:xfrm>
            <a:custGeom>
              <a:avLst/>
              <a:gdLst>
                <a:gd name="T0" fmla="*/ 0 w 24"/>
                <a:gd name="T1" fmla="*/ 15 h 45"/>
                <a:gd name="T2" fmla="*/ 7 w 24"/>
                <a:gd name="T3" fmla="*/ 37 h 45"/>
                <a:gd name="T4" fmla="*/ 23 w 24"/>
                <a:gd name="T5" fmla="*/ 32 h 45"/>
                <a:gd name="T6" fmla="*/ 15 w 24"/>
                <a:gd name="T7" fmla="*/ 5 h 45"/>
                <a:gd name="T8" fmla="*/ 0 w 24"/>
                <a:gd name="T9" fmla="*/ 1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5">
                  <a:moveTo>
                    <a:pt x="0" y="15"/>
                  </a:moveTo>
                  <a:cubicBezTo>
                    <a:pt x="0" y="23"/>
                    <a:pt x="3" y="31"/>
                    <a:pt x="7" y="37"/>
                  </a:cubicBezTo>
                  <a:cubicBezTo>
                    <a:pt x="14" y="45"/>
                    <a:pt x="21" y="41"/>
                    <a:pt x="23" y="32"/>
                  </a:cubicBezTo>
                  <a:cubicBezTo>
                    <a:pt x="24" y="24"/>
                    <a:pt x="23" y="10"/>
                    <a:pt x="15" y="5"/>
                  </a:cubicBezTo>
                  <a:cubicBezTo>
                    <a:pt x="7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C4D9F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04" name="Freeform 75"/>
            <p:cNvSpPr/>
            <p:nvPr/>
          </p:nvSpPr>
          <p:spPr bwMode="auto">
            <a:xfrm>
              <a:off x="4492216" y="3029141"/>
              <a:ext cx="735844" cy="2605803"/>
            </a:xfrm>
            <a:custGeom>
              <a:avLst/>
              <a:gdLst>
                <a:gd name="T0" fmla="*/ 209 w 209"/>
                <a:gd name="T1" fmla="*/ 0 h 741"/>
                <a:gd name="T2" fmla="*/ 166 w 209"/>
                <a:gd name="T3" fmla="*/ 332 h 741"/>
                <a:gd name="T4" fmla="*/ 57 w 209"/>
                <a:gd name="T5" fmla="*/ 741 h 741"/>
                <a:gd name="T6" fmla="*/ 0 w 209"/>
                <a:gd name="T7" fmla="*/ 729 h 741"/>
                <a:gd name="T8" fmla="*/ 72 w 209"/>
                <a:gd name="T9" fmla="*/ 341 h 741"/>
                <a:gd name="T10" fmla="*/ 100 w 209"/>
                <a:gd name="T11" fmla="*/ 0 h 741"/>
                <a:gd name="T12" fmla="*/ 209 w 209"/>
                <a:gd name="T13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741">
                  <a:moveTo>
                    <a:pt x="209" y="0"/>
                  </a:moveTo>
                  <a:cubicBezTo>
                    <a:pt x="209" y="0"/>
                    <a:pt x="182" y="241"/>
                    <a:pt x="166" y="332"/>
                  </a:cubicBezTo>
                  <a:cubicBezTo>
                    <a:pt x="149" y="431"/>
                    <a:pt x="57" y="741"/>
                    <a:pt x="57" y="741"/>
                  </a:cubicBezTo>
                  <a:cubicBezTo>
                    <a:pt x="0" y="729"/>
                    <a:pt x="0" y="729"/>
                    <a:pt x="0" y="729"/>
                  </a:cubicBezTo>
                  <a:cubicBezTo>
                    <a:pt x="0" y="729"/>
                    <a:pt x="63" y="439"/>
                    <a:pt x="72" y="341"/>
                  </a:cubicBezTo>
                  <a:cubicBezTo>
                    <a:pt x="81" y="234"/>
                    <a:pt x="100" y="0"/>
                    <a:pt x="100" y="0"/>
                  </a:cubicBezTo>
                  <a:cubicBezTo>
                    <a:pt x="209" y="0"/>
                    <a:pt x="209" y="0"/>
                    <a:pt x="209" y="0"/>
                  </a:cubicBezTo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05" name="Freeform 76"/>
            <p:cNvSpPr/>
            <p:nvPr/>
          </p:nvSpPr>
          <p:spPr bwMode="auto">
            <a:xfrm>
              <a:off x="4492216" y="3029141"/>
              <a:ext cx="735844" cy="2605803"/>
            </a:xfrm>
            <a:custGeom>
              <a:avLst/>
              <a:gdLst>
                <a:gd name="T0" fmla="*/ 57 w 209"/>
                <a:gd name="T1" fmla="*/ 741 h 741"/>
                <a:gd name="T2" fmla="*/ 41 w 209"/>
                <a:gd name="T3" fmla="*/ 738 h 741"/>
                <a:gd name="T4" fmla="*/ 11 w 209"/>
                <a:gd name="T5" fmla="*/ 732 h 741"/>
                <a:gd name="T6" fmla="*/ 0 w 209"/>
                <a:gd name="T7" fmla="*/ 729 h 741"/>
                <a:gd name="T8" fmla="*/ 72 w 209"/>
                <a:gd name="T9" fmla="*/ 341 h 741"/>
                <a:gd name="T10" fmla="*/ 100 w 209"/>
                <a:gd name="T11" fmla="*/ 0 h 741"/>
                <a:gd name="T12" fmla="*/ 209 w 209"/>
                <a:gd name="T13" fmla="*/ 0 h 741"/>
                <a:gd name="T14" fmla="*/ 209 w 209"/>
                <a:gd name="T15" fmla="*/ 0 h 741"/>
                <a:gd name="T16" fmla="*/ 158 w 209"/>
                <a:gd name="T17" fmla="*/ 0 h 741"/>
                <a:gd name="T18" fmla="*/ 158 w 209"/>
                <a:gd name="T19" fmla="*/ 0 h 741"/>
                <a:gd name="T20" fmla="*/ 168 w 209"/>
                <a:gd name="T21" fmla="*/ 114 h 741"/>
                <a:gd name="T22" fmla="*/ 167 w 209"/>
                <a:gd name="T23" fmla="*/ 328 h 741"/>
                <a:gd name="T24" fmla="*/ 166 w 209"/>
                <a:gd name="T25" fmla="*/ 332 h 741"/>
                <a:gd name="T26" fmla="*/ 148 w 209"/>
                <a:gd name="T27" fmla="*/ 413 h 741"/>
                <a:gd name="T28" fmla="*/ 79 w 209"/>
                <a:gd name="T29" fmla="*/ 664 h 741"/>
                <a:gd name="T30" fmla="*/ 69 w 209"/>
                <a:gd name="T31" fmla="*/ 700 h 741"/>
                <a:gd name="T32" fmla="*/ 69 w 209"/>
                <a:gd name="T33" fmla="*/ 701 h 741"/>
                <a:gd name="T34" fmla="*/ 57 w 209"/>
                <a:gd name="T35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9" h="741">
                  <a:moveTo>
                    <a:pt x="57" y="741"/>
                  </a:moveTo>
                  <a:cubicBezTo>
                    <a:pt x="41" y="738"/>
                    <a:pt x="41" y="738"/>
                    <a:pt x="41" y="738"/>
                  </a:cubicBezTo>
                  <a:cubicBezTo>
                    <a:pt x="11" y="732"/>
                    <a:pt x="11" y="732"/>
                    <a:pt x="11" y="732"/>
                  </a:cubicBezTo>
                  <a:cubicBezTo>
                    <a:pt x="0" y="729"/>
                    <a:pt x="0" y="729"/>
                    <a:pt x="0" y="729"/>
                  </a:cubicBezTo>
                  <a:cubicBezTo>
                    <a:pt x="0" y="729"/>
                    <a:pt x="63" y="439"/>
                    <a:pt x="72" y="341"/>
                  </a:cubicBezTo>
                  <a:cubicBezTo>
                    <a:pt x="81" y="234"/>
                    <a:pt x="100" y="0"/>
                    <a:pt x="100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8" y="0"/>
                    <a:pt x="163" y="50"/>
                    <a:pt x="168" y="114"/>
                  </a:cubicBezTo>
                  <a:cubicBezTo>
                    <a:pt x="153" y="164"/>
                    <a:pt x="161" y="267"/>
                    <a:pt x="167" y="328"/>
                  </a:cubicBezTo>
                  <a:cubicBezTo>
                    <a:pt x="167" y="329"/>
                    <a:pt x="166" y="330"/>
                    <a:pt x="166" y="332"/>
                  </a:cubicBezTo>
                  <a:cubicBezTo>
                    <a:pt x="163" y="352"/>
                    <a:pt x="156" y="380"/>
                    <a:pt x="148" y="413"/>
                  </a:cubicBezTo>
                  <a:cubicBezTo>
                    <a:pt x="128" y="491"/>
                    <a:pt x="99" y="595"/>
                    <a:pt x="79" y="664"/>
                  </a:cubicBezTo>
                  <a:cubicBezTo>
                    <a:pt x="75" y="677"/>
                    <a:pt x="72" y="689"/>
                    <a:pt x="69" y="700"/>
                  </a:cubicBezTo>
                  <a:cubicBezTo>
                    <a:pt x="69" y="700"/>
                    <a:pt x="69" y="701"/>
                    <a:pt x="69" y="701"/>
                  </a:cubicBezTo>
                  <a:cubicBezTo>
                    <a:pt x="61" y="726"/>
                    <a:pt x="57" y="741"/>
                    <a:pt x="57" y="741"/>
                  </a:cubicBezTo>
                </a:path>
              </a:pathLst>
            </a:custGeom>
            <a:solidFill>
              <a:srgbClr val="205DA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06" name="Freeform 77"/>
            <p:cNvSpPr/>
            <p:nvPr/>
          </p:nvSpPr>
          <p:spPr bwMode="auto">
            <a:xfrm>
              <a:off x="4477410" y="5525381"/>
              <a:ext cx="257619" cy="116965"/>
            </a:xfrm>
            <a:custGeom>
              <a:avLst/>
              <a:gdLst>
                <a:gd name="T0" fmla="*/ 174 w 174"/>
                <a:gd name="T1" fmla="*/ 29 h 79"/>
                <a:gd name="T2" fmla="*/ 152 w 174"/>
                <a:gd name="T3" fmla="*/ 79 h 79"/>
                <a:gd name="T4" fmla="*/ 0 w 174"/>
                <a:gd name="T5" fmla="*/ 46 h 79"/>
                <a:gd name="T6" fmla="*/ 12 w 174"/>
                <a:gd name="T7" fmla="*/ 0 h 79"/>
                <a:gd name="T8" fmla="*/ 174 w 174"/>
                <a:gd name="T9" fmla="*/ 29 h 79"/>
                <a:gd name="T10" fmla="*/ 174 w 174"/>
                <a:gd name="T11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79">
                  <a:moveTo>
                    <a:pt x="174" y="29"/>
                  </a:moveTo>
                  <a:lnTo>
                    <a:pt x="152" y="79"/>
                  </a:lnTo>
                  <a:lnTo>
                    <a:pt x="0" y="46"/>
                  </a:lnTo>
                  <a:lnTo>
                    <a:pt x="12" y="0"/>
                  </a:lnTo>
                  <a:lnTo>
                    <a:pt x="174" y="29"/>
                  </a:lnTo>
                  <a:lnTo>
                    <a:pt x="174" y="29"/>
                  </a:lnTo>
                  <a:close/>
                </a:path>
              </a:pathLst>
            </a:custGeom>
            <a:solidFill>
              <a:srgbClr val="272569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07" name="Freeform: Shape 87"/>
            <p:cNvSpPr/>
            <p:nvPr/>
          </p:nvSpPr>
          <p:spPr bwMode="auto">
            <a:xfrm>
              <a:off x="5053441" y="3430375"/>
              <a:ext cx="68019" cy="752129"/>
            </a:xfrm>
            <a:custGeom>
              <a:avLst/>
              <a:gdLst>
                <a:gd name="connsiteX0" fmla="*/ 31961 w 72931"/>
                <a:gd name="connsiteY0" fmla="*/ 0 h 806450"/>
                <a:gd name="connsiteX1" fmla="*/ 72931 w 72931"/>
                <a:gd name="connsiteY1" fmla="*/ 489900 h 806450"/>
                <a:gd name="connsiteX2" fmla="*/ 72931 w 72931"/>
                <a:gd name="connsiteY2" fmla="*/ 504825 h 806450"/>
                <a:gd name="connsiteX3" fmla="*/ 72931 w 72931"/>
                <a:gd name="connsiteY3" fmla="*/ 504974 h 806450"/>
                <a:gd name="connsiteX4" fmla="*/ 71440 w 72931"/>
                <a:gd name="connsiteY4" fmla="*/ 516539 h 806450"/>
                <a:gd name="connsiteX5" fmla="*/ 61758 w 72931"/>
                <a:gd name="connsiteY5" fmla="*/ 591648 h 806450"/>
                <a:gd name="connsiteX6" fmla="*/ 46859 w 72931"/>
                <a:gd name="connsiteY6" fmla="*/ 678323 h 806450"/>
                <a:gd name="connsiteX7" fmla="*/ 28237 w 72931"/>
                <a:gd name="connsiteY7" fmla="*/ 806450 h 806450"/>
                <a:gd name="connsiteX8" fmla="*/ 31961 w 72931"/>
                <a:gd name="connsiteY8" fmla="*/ 0 h 80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931" h="806450">
                  <a:moveTo>
                    <a:pt x="31961" y="0"/>
                  </a:moveTo>
                  <a:cubicBezTo>
                    <a:pt x="46859" y="150738"/>
                    <a:pt x="61758" y="327856"/>
                    <a:pt x="72931" y="489900"/>
                  </a:cubicBezTo>
                  <a:lnTo>
                    <a:pt x="72931" y="504825"/>
                  </a:lnTo>
                  <a:lnTo>
                    <a:pt x="72931" y="504974"/>
                  </a:lnTo>
                  <a:lnTo>
                    <a:pt x="71440" y="516539"/>
                  </a:lnTo>
                  <a:lnTo>
                    <a:pt x="61758" y="591648"/>
                  </a:lnTo>
                  <a:cubicBezTo>
                    <a:pt x="58033" y="621796"/>
                    <a:pt x="50584" y="651943"/>
                    <a:pt x="46859" y="678323"/>
                  </a:cubicBezTo>
                  <a:cubicBezTo>
                    <a:pt x="39410" y="727313"/>
                    <a:pt x="35686" y="768766"/>
                    <a:pt x="28237" y="806450"/>
                  </a:cubicBezTo>
                  <a:cubicBezTo>
                    <a:pt x="5889" y="576574"/>
                    <a:pt x="-23907" y="188423"/>
                    <a:pt x="31961" y="0"/>
                  </a:cubicBezTo>
                  <a:close/>
                </a:path>
              </a:pathLst>
            </a:custGeom>
            <a:solidFill>
              <a:srgbClr val="272569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  <a:noAutofit/>
            </a:bodyPr>
            <a:p>
              <a:endParaRPr lang="en-US"/>
            </a:p>
          </p:txBody>
        </p:sp>
        <p:sp>
          <p:nvSpPr>
            <p:cNvPr id="1050408" name="Freeform 83"/>
            <p:cNvSpPr/>
            <p:nvPr/>
          </p:nvSpPr>
          <p:spPr bwMode="auto">
            <a:xfrm>
              <a:off x="5047430" y="3029141"/>
              <a:ext cx="441210" cy="2672428"/>
            </a:xfrm>
            <a:custGeom>
              <a:avLst/>
              <a:gdLst>
                <a:gd name="T0" fmla="*/ 111 w 125"/>
                <a:gd name="T1" fmla="*/ 0 h 760"/>
                <a:gd name="T2" fmla="*/ 125 w 125"/>
                <a:gd name="T3" fmla="*/ 332 h 760"/>
                <a:gd name="T4" fmla="*/ 103 w 125"/>
                <a:gd name="T5" fmla="*/ 760 h 760"/>
                <a:gd name="T6" fmla="*/ 49 w 125"/>
                <a:gd name="T7" fmla="*/ 760 h 760"/>
                <a:gd name="T8" fmla="*/ 29 w 125"/>
                <a:gd name="T9" fmla="*/ 340 h 760"/>
                <a:gd name="T10" fmla="*/ 0 w 125"/>
                <a:gd name="T11" fmla="*/ 0 h 760"/>
                <a:gd name="T12" fmla="*/ 111 w 125"/>
                <a:gd name="T13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760">
                  <a:moveTo>
                    <a:pt x="111" y="0"/>
                  </a:moveTo>
                  <a:cubicBezTo>
                    <a:pt x="111" y="0"/>
                    <a:pt x="124" y="236"/>
                    <a:pt x="125" y="332"/>
                  </a:cubicBezTo>
                  <a:cubicBezTo>
                    <a:pt x="125" y="432"/>
                    <a:pt x="103" y="760"/>
                    <a:pt x="103" y="760"/>
                  </a:cubicBezTo>
                  <a:cubicBezTo>
                    <a:pt x="49" y="760"/>
                    <a:pt x="49" y="760"/>
                    <a:pt x="49" y="760"/>
                  </a:cubicBezTo>
                  <a:cubicBezTo>
                    <a:pt x="49" y="760"/>
                    <a:pt x="35" y="438"/>
                    <a:pt x="29" y="340"/>
                  </a:cubicBezTo>
                  <a:cubicBezTo>
                    <a:pt x="22" y="233"/>
                    <a:pt x="0" y="0"/>
                    <a:pt x="0" y="0"/>
                  </a:cubicBezTo>
                  <a:cubicBezTo>
                    <a:pt x="111" y="0"/>
                    <a:pt x="111" y="0"/>
                    <a:pt x="111" y="0"/>
                  </a:cubicBezTo>
                </a:path>
              </a:pathLst>
            </a:custGeom>
            <a:solidFill>
              <a:srgbClr val="3273BA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09" name="Freeform 84"/>
            <p:cNvSpPr/>
            <p:nvPr/>
          </p:nvSpPr>
          <p:spPr bwMode="auto">
            <a:xfrm>
              <a:off x="5047430" y="3029141"/>
              <a:ext cx="441210" cy="2672428"/>
            </a:xfrm>
            <a:custGeom>
              <a:avLst/>
              <a:gdLst>
                <a:gd name="T0" fmla="*/ 103 w 125"/>
                <a:gd name="T1" fmla="*/ 760 h 760"/>
                <a:gd name="T2" fmla="*/ 91 w 125"/>
                <a:gd name="T3" fmla="*/ 760 h 760"/>
                <a:gd name="T4" fmla="*/ 60 w 125"/>
                <a:gd name="T5" fmla="*/ 760 h 760"/>
                <a:gd name="T6" fmla="*/ 49 w 125"/>
                <a:gd name="T7" fmla="*/ 760 h 760"/>
                <a:gd name="T8" fmla="*/ 29 w 125"/>
                <a:gd name="T9" fmla="*/ 340 h 760"/>
                <a:gd name="T10" fmla="*/ 21 w 125"/>
                <a:gd name="T11" fmla="*/ 244 h 760"/>
                <a:gd name="T12" fmla="*/ 10 w 125"/>
                <a:gd name="T13" fmla="*/ 114 h 760"/>
                <a:gd name="T14" fmla="*/ 0 w 125"/>
                <a:gd name="T15" fmla="*/ 0 h 760"/>
                <a:gd name="T16" fmla="*/ 111 w 125"/>
                <a:gd name="T17" fmla="*/ 0 h 760"/>
                <a:gd name="T18" fmla="*/ 125 w 125"/>
                <a:gd name="T19" fmla="*/ 332 h 760"/>
                <a:gd name="T20" fmla="*/ 125 w 125"/>
                <a:gd name="T21" fmla="*/ 334 h 760"/>
                <a:gd name="T22" fmla="*/ 124 w 125"/>
                <a:gd name="T23" fmla="*/ 377 h 760"/>
                <a:gd name="T24" fmla="*/ 107 w 125"/>
                <a:gd name="T25" fmla="*/ 700 h 760"/>
                <a:gd name="T26" fmla="*/ 106 w 125"/>
                <a:gd name="T27" fmla="*/ 701 h 760"/>
                <a:gd name="T28" fmla="*/ 103 w 125"/>
                <a:gd name="T29" fmla="*/ 76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760">
                  <a:moveTo>
                    <a:pt x="103" y="760"/>
                  </a:moveTo>
                  <a:cubicBezTo>
                    <a:pt x="91" y="760"/>
                    <a:pt x="91" y="760"/>
                    <a:pt x="91" y="760"/>
                  </a:cubicBezTo>
                  <a:cubicBezTo>
                    <a:pt x="60" y="760"/>
                    <a:pt x="60" y="760"/>
                    <a:pt x="60" y="760"/>
                  </a:cubicBezTo>
                  <a:cubicBezTo>
                    <a:pt x="49" y="760"/>
                    <a:pt x="49" y="760"/>
                    <a:pt x="49" y="760"/>
                  </a:cubicBezTo>
                  <a:cubicBezTo>
                    <a:pt x="49" y="760"/>
                    <a:pt x="35" y="438"/>
                    <a:pt x="29" y="340"/>
                  </a:cubicBezTo>
                  <a:cubicBezTo>
                    <a:pt x="27" y="314"/>
                    <a:pt x="24" y="280"/>
                    <a:pt x="21" y="244"/>
                  </a:cubicBezTo>
                  <a:cubicBezTo>
                    <a:pt x="18" y="201"/>
                    <a:pt x="14" y="154"/>
                    <a:pt x="10" y="114"/>
                  </a:cubicBezTo>
                  <a:cubicBezTo>
                    <a:pt x="5" y="50"/>
                    <a:pt x="0" y="0"/>
                    <a:pt x="0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0"/>
                    <a:pt x="124" y="236"/>
                    <a:pt x="125" y="332"/>
                  </a:cubicBezTo>
                  <a:cubicBezTo>
                    <a:pt x="125" y="333"/>
                    <a:pt x="125" y="334"/>
                    <a:pt x="125" y="334"/>
                  </a:cubicBezTo>
                  <a:cubicBezTo>
                    <a:pt x="125" y="346"/>
                    <a:pt x="124" y="360"/>
                    <a:pt x="124" y="377"/>
                  </a:cubicBezTo>
                  <a:cubicBezTo>
                    <a:pt x="121" y="467"/>
                    <a:pt x="112" y="617"/>
                    <a:pt x="107" y="700"/>
                  </a:cubicBezTo>
                  <a:cubicBezTo>
                    <a:pt x="107" y="700"/>
                    <a:pt x="106" y="701"/>
                    <a:pt x="106" y="701"/>
                  </a:cubicBezTo>
                  <a:cubicBezTo>
                    <a:pt x="104" y="737"/>
                    <a:pt x="103" y="760"/>
                    <a:pt x="103" y="760"/>
                  </a:cubicBezTo>
                </a:path>
              </a:pathLst>
            </a:custGeom>
            <a:solidFill>
              <a:srgbClr val="205DAB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50410" name="Freeform 85"/>
            <p:cNvSpPr/>
            <p:nvPr/>
          </p:nvSpPr>
          <p:spPr bwMode="auto">
            <a:xfrm>
              <a:off x="5195487" y="5627540"/>
              <a:ext cx="247256" cy="78470"/>
            </a:xfrm>
            <a:custGeom>
              <a:avLst/>
              <a:gdLst>
                <a:gd name="T0" fmla="*/ 167 w 167"/>
                <a:gd name="T1" fmla="*/ 0 h 53"/>
                <a:gd name="T2" fmla="*/ 162 w 167"/>
                <a:gd name="T3" fmla="*/ 53 h 53"/>
                <a:gd name="T4" fmla="*/ 7 w 167"/>
                <a:gd name="T5" fmla="*/ 53 h 53"/>
                <a:gd name="T6" fmla="*/ 0 w 167"/>
                <a:gd name="T7" fmla="*/ 5 h 53"/>
                <a:gd name="T8" fmla="*/ 167 w 167"/>
                <a:gd name="T9" fmla="*/ 0 h 53"/>
                <a:gd name="T10" fmla="*/ 167 w 167"/>
                <a:gd name="T1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53">
                  <a:moveTo>
                    <a:pt x="167" y="0"/>
                  </a:moveTo>
                  <a:lnTo>
                    <a:pt x="162" y="53"/>
                  </a:lnTo>
                  <a:lnTo>
                    <a:pt x="7" y="53"/>
                  </a:lnTo>
                  <a:lnTo>
                    <a:pt x="0" y="5"/>
                  </a:lnTo>
                  <a:lnTo>
                    <a:pt x="167" y="0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272569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93" name="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D71B9F-3993-4306-BFF8-A983D4BB9097}" type="slidenum">
              <a:rPr lang="en-US" smtClean="0"/>
              <a:t>9</a:t>
            </a:fld>
            <a:endParaRPr lang="en-US"/>
          </a:p>
        </p:txBody>
      </p:sp>
      <p:grpSp>
        <p:nvGrpSpPr>
          <p:cNvPr id="213" name="Group 83"/>
          <p:cNvGrpSpPr/>
          <p:nvPr/>
        </p:nvGrpSpPr>
        <p:grpSpPr>
          <a:xfrm>
            <a:off x="248276" y="884925"/>
            <a:ext cx="4559631" cy="5510846"/>
            <a:chOff x="571500" y="1570935"/>
            <a:chExt cx="3838575" cy="4639365"/>
          </a:xfrm>
        </p:grpSpPr>
        <p:sp>
          <p:nvSpPr>
            <p:cNvPr id="1049894" name="Rectangle 82"/>
            <p:cNvSpPr/>
            <p:nvPr/>
          </p:nvSpPr>
          <p:spPr>
            <a:xfrm>
              <a:off x="3292448" y="1883344"/>
              <a:ext cx="912206" cy="3797739"/>
            </a:xfrm>
            <a:prstGeom prst="rect"/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grpSp>
          <p:nvGrpSpPr>
            <p:cNvPr id="214" name="Group 62"/>
            <p:cNvGrpSpPr/>
            <p:nvPr/>
          </p:nvGrpSpPr>
          <p:grpSpPr>
            <a:xfrm flipH="1">
              <a:off x="571500" y="1570935"/>
              <a:ext cx="3838575" cy="4639365"/>
              <a:chOff x="1804987" y="1824038"/>
              <a:chExt cx="3500439" cy="4230688"/>
            </a:xfrm>
          </p:grpSpPr>
          <p:sp>
            <p:nvSpPr>
              <p:cNvPr id="1049895" name="Freeform: Shape 60"/>
              <p:cNvSpPr/>
              <p:nvPr/>
            </p:nvSpPr>
            <p:spPr bwMode="auto">
              <a:xfrm>
                <a:off x="1804987" y="1851026"/>
                <a:ext cx="400050" cy="3694113"/>
              </a:xfrm>
              <a:custGeom>
                <a:avLst/>
                <a:gdLst>
                  <a:gd name="connsiteX0" fmla="*/ 400050 w 400050"/>
                  <a:gd name="connsiteY0" fmla="*/ 0 h 3694113"/>
                  <a:gd name="connsiteX1" fmla="*/ 230907 w 400050"/>
                  <a:gd name="connsiteY1" fmla="*/ 69548 h 3694113"/>
                  <a:gd name="connsiteX2" fmla="*/ 230582 w 400050"/>
                  <a:gd name="connsiteY2" fmla="*/ 69557 h 3694113"/>
                  <a:gd name="connsiteX3" fmla="*/ 190333 w 400050"/>
                  <a:gd name="connsiteY3" fmla="*/ 113228 h 3694113"/>
                  <a:gd name="connsiteX4" fmla="*/ 159251 w 400050"/>
                  <a:gd name="connsiteY4" fmla="*/ 166052 h 3694113"/>
                  <a:gd name="connsiteX5" fmla="*/ 158428 w 400050"/>
                  <a:gd name="connsiteY5" fmla="*/ 166098 h 3694113"/>
                  <a:gd name="connsiteX6" fmla="*/ 134161 w 400050"/>
                  <a:gd name="connsiteY6" fmla="*/ 241203 h 3694113"/>
                  <a:gd name="connsiteX7" fmla="*/ 127787 w 400050"/>
                  <a:gd name="connsiteY7" fmla="*/ 323880 h 3694113"/>
                  <a:gd name="connsiteX8" fmla="*/ 128588 w 400050"/>
                  <a:gd name="connsiteY8" fmla="*/ 323850 h 3694113"/>
                  <a:gd name="connsiteX9" fmla="*/ 211138 w 400050"/>
                  <a:gd name="connsiteY9" fmla="*/ 3689351 h 3694113"/>
                  <a:gd name="connsiteX10" fmla="*/ 82550 w 400050"/>
                  <a:gd name="connsiteY10" fmla="*/ 3694113 h 3694113"/>
                  <a:gd name="connsiteX11" fmla="*/ 0 w 400050"/>
                  <a:gd name="connsiteY11" fmla="*/ 328613 h 3694113"/>
                  <a:gd name="connsiteX12" fmla="*/ 0 w 400050"/>
                  <a:gd name="connsiteY12" fmla="*/ 328613 h 3694113"/>
                  <a:gd name="connsiteX13" fmla="*/ 0 w 400050"/>
                  <a:gd name="connsiteY13" fmla="*/ 328613 h 3694113"/>
                  <a:gd name="connsiteX14" fmla="*/ 0 w 400050"/>
                  <a:gd name="connsiteY14" fmla="*/ 328613 h 3694113"/>
                  <a:gd name="connsiteX15" fmla="*/ 0 w 400050"/>
                  <a:gd name="connsiteY15" fmla="*/ 328613 h 3694113"/>
                  <a:gd name="connsiteX16" fmla="*/ 8196 w 400050"/>
                  <a:gd name="connsiteY16" fmla="*/ 246422 h 3694113"/>
                  <a:gd name="connsiteX17" fmla="*/ 34511 w 400050"/>
                  <a:gd name="connsiteY17" fmla="*/ 172058 h 3694113"/>
                  <a:gd name="connsiteX18" fmla="*/ 35506 w 400050"/>
                  <a:gd name="connsiteY18" fmla="*/ 172002 h 3694113"/>
                  <a:gd name="connsiteX19" fmla="*/ 65575 w 400050"/>
                  <a:gd name="connsiteY19" fmla="*/ 118467 h 3694113"/>
                  <a:gd name="connsiteX20" fmla="*/ 103995 w 400050"/>
                  <a:gd name="connsiteY20" fmla="*/ 71755 h 3694113"/>
                  <a:gd name="connsiteX21" fmla="*/ 105298 w 400050"/>
                  <a:gd name="connsiteY21" fmla="*/ 71719 h 3694113"/>
                  <a:gd name="connsiteX22" fmla="*/ 182581 w 400050"/>
                  <a:gd name="connsiteY22" fmla="*/ 23907 h 3694113"/>
                  <a:gd name="connsiteX23" fmla="*/ 272330 w 400050"/>
                  <a:gd name="connsiteY23" fmla="*/ 3477 h 3694113"/>
                  <a:gd name="connsiteX24" fmla="*/ 400050 w 400050"/>
                  <a:gd name="connsiteY24" fmla="*/ 0 h 3694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00050" h="3694113">
                    <a:moveTo>
                      <a:pt x="400050" y="0"/>
                    </a:moveTo>
                    <a:cubicBezTo>
                      <a:pt x="334464" y="3477"/>
                      <a:pt x="275782" y="27819"/>
                      <a:pt x="230907" y="69548"/>
                    </a:cubicBezTo>
                    <a:lnTo>
                      <a:pt x="230582" y="69557"/>
                    </a:lnTo>
                    <a:lnTo>
                      <a:pt x="190333" y="113228"/>
                    </a:lnTo>
                    <a:cubicBezTo>
                      <a:pt x="178246" y="129381"/>
                      <a:pt x="167885" y="146843"/>
                      <a:pt x="159251" y="166052"/>
                    </a:cubicBezTo>
                    <a:lnTo>
                      <a:pt x="158428" y="166098"/>
                    </a:lnTo>
                    <a:lnTo>
                      <a:pt x="134161" y="241203"/>
                    </a:lnTo>
                    <a:lnTo>
                      <a:pt x="127787" y="323880"/>
                    </a:lnTo>
                    <a:lnTo>
                      <a:pt x="128588" y="323850"/>
                    </a:lnTo>
                    <a:lnTo>
                      <a:pt x="211138" y="3689351"/>
                    </a:lnTo>
                    <a:lnTo>
                      <a:pt x="82550" y="3694113"/>
                    </a:lnTo>
                    <a:lnTo>
                      <a:pt x="0" y="328613"/>
                    </a:lnTo>
                    <a:lnTo>
                      <a:pt x="0" y="328613"/>
                    </a:lnTo>
                    <a:lnTo>
                      <a:pt x="0" y="328613"/>
                    </a:lnTo>
                    <a:lnTo>
                      <a:pt x="0" y="328613"/>
                    </a:lnTo>
                    <a:lnTo>
                      <a:pt x="0" y="328613"/>
                    </a:lnTo>
                    <a:lnTo>
                      <a:pt x="8196" y="246422"/>
                    </a:lnTo>
                    <a:cubicBezTo>
                      <a:pt x="13804" y="219894"/>
                      <a:pt x="22432" y="194672"/>
                      <a:pt x="34511" y="172058"/>
                    </a:cubicBezTo>
                    <a:lnTo>
                      <a:pt x="35506" y="172002"/>
                    </a:lnTo>
                    <a:lnTo>
                      <a:pt x="65575" y="118467"/>
                    </a:lnTo>
                    <a:cubicBezTo>
                      <a:pt x="77230" y="101441"/>
                      <a:pt x="90181" y="85725"/>
                      <a:pt x="103995" y="71755"/>
                    </a:cubicBezTo>
                    <a:lnTo>
                      <a:pt x="105298" y="71719"/>
                    </a:lnTo>
                    <a:lnTo>
                      <a:pt x="182581" y="23907"/>
                    </a:lnTo>
                    <a:cubicBezTo>
                      <a:pt x="211059" y="12171"/>
                      <a:pt x="241263" y="5216"/>
                      <a:pt x="272330" y="3477"/>
                    </a:cubicBezTo>
                    <a:cubicBezTo>
                      <a:pt x="400050" y="0"/>
                      <a:pt x="400050" y="0"/>
                      <a:pt x="400050" y="0"/>
                    </a:cubicBezTo>
                    <a:close/>
                  </a:path>
                </a:pathLst>
              </a:custGeom>
              <a:solidFill>
                <a:srgbClr val="35328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  <a:noAutofit/>
              </a:bodyPr>
              <a:p>
                <a:endParaRPr lang="en-US"/>
              </a:p>
            </p:txBody>
          </p:sp>
          <p:sp>
            <p:nvSpPr>
              <p:cNvPr id="1049896" name="Freeform 17"/>
              <p:cNvSpPr/>
              <p:nvPr/>
            </p:nvSpPr>
            <p:spPr bwMode="auto">
              <a:xfrm>
                <a:off x="1887538" y="5540376"/>
                <a:ext cx="414338" cy="317500"/>
              </a:xfrm>
              <a:custGeom>
                <a:avLst/>
                <a:gdLst>
                  <a:gd name="T0" fmla="*/ 120 w 120"/>
                  <a:gd name="T1" fmla="*/ 90 h 92"/>
                  <a:gd name="T2" fmla="*/ 84 w 120"/>
                  <a:gd name="T3" fmla="*/ 91 h 92"/>
                  <a:gd name="T4" fmla="*/ 0 w 120"/>
                  <a:gd name="T5" fmla="*/ 1 h 92"/>
                  <a:gd name="T6" fmla="*/ 37 w 120"/>
                  <a:gd name="T7" fmla="*/ 0 h 92"/>
                  <a:gd name="T8" fmla="*/ 120 w 120"/>
                  <a:gd name="T9" fmla="*/ 9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92">
                    <a:moveTo>
                      <a:pt x="120" y="90"/>
                    </a:moveTo>
                    <a:cubicBezTo>
                      <a:pt x="84" y="91"/>
                      <a:pt x="84" y="91"/>
                      <a:pt x="84" y="91"/>
                    </a:cubicBezTo>
                    <a:cubicBezTo>
                      <a:pt x="39" y="92"/>
                      <a:pt x="2" y="52"/>
                      <a:pt x="0" y="1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8" y="51"/>
                      <a:pt x="76" y="91"/>
                      <a:pt x="120" y="90"/>
                    </a:cubicBezTo>
                  </a:path>
                </a:pathLst>
              </a:custGeom>
              <a:solidFill>
                <a:srgbClr val="32399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897" name="Freeform 18"/>
              <p:cNvSpPr/>
              <p:nvPr/>
            </p:nvSpPr>
            <p:spPr bwMode="auto">
              <a:xfrm>
                <a:off x="2892425" y="2489201"/>
                <a:ext cx="538163" cy="120650"/>
              </a:xfrm>
              <a:custGeom>
                <a:avLst/>
                <a:gdLst>
                  <a:gd name="T0" fmla="*/ 337 w 339"/>
                  <a:gd name="T1" fmla="*/ 0 h 76"/>
                  <a:gd name="T2" fmla="*/ 339 w 339"/>
                  <a:gd name="T3" fmla="*/ 68 h 76"/>
                  <a:gd name="T4" fmla="*/ 0 w 339"/>
                  <a:gd name="T5" fmla="*/ 76 h 76"/>
                  <a:gd name="T6" fmla="*/ 0 w 339"/>
                  <a:gd name="T7" fmla="*/ 7 h 76"/>
                  <a:gd name="T8" fmla="*/ 337 w 339"/>
                  <a:gd name="T9" fmla="*/ 0 h 76"/>
                  <a:gd name="T10" fmla="*/ 337 w 339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9" h="76">
                    <a:moveTo>
                      <a:pt x="337" y="0"/>
                    </a:moveTo>
                    <a:lnTo>
                      <a:pt x="339" y="68"/>
                    </a:lnTo>
                    <a:lnTo>
                      <a:pt x="0" y="76"/>
                    </a:lnTo>
                    <a:lnTo>
                      <a:pt x="0" y="7"/>
                    </a:lnTo>
                    <a:lnTo>
                      <a:pt x="337" y="0"/>
                    </a:lnTo>
                    <a:lnTo>
                      <a:pt x="337" y="0"/>
                    </a:lnTo>
                    <a:close/>
                  </a:path>
                </a:pathLst>
              </a:custGeom>
              <a:solidFill>
                <a:srgbClr val="92B4D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898" name="Freeform 19"/>
              <p:cNvSpPr/>
              <p:nvPr/>
            </p:nvSpPr>
            <p:spPr bwMode="auto">
              <a:xfrm>
                <a:off x="2146300" y="2459038"/>
                <a:ext cx="677863" cy="679450"/>
              </a:xfrm>
              <a:custGeom>
                <a:avLst/>
                <a:gdLst>
                  <a:gd name="T0" fmla="*/ 164 w 196"/>
                  <a:gd name="T1" fmla="*/ 0 h 197"/>
                  <a:gd name="T2" fmla="*/ 192 w 196"/>
                  <a:gd name="T3" fmla="*/ 31 h 197"/>
                  <a:gd name="T4" fmla="*/ 195 w 196"/>
                  <a:gd name="T5" fmla="*/ 162 h 197"/>
                  <a:gd name="T6" fmla="*/ 169 w 196"/>
                  <a:gd name="T7" fmla="*/ 194 h 197"/>
                  <a:gd name="T8" fmla="*/ 32 w 196"/>
                  <a:gd name="T9" fmla="*/ 197 h 197"/>
                  <a:gd name="T10" fmla="*/ 4 w 196"/>
                  <a:gd name="T11" fmla="*/ 166 h 197"/>
                  <a:gd name="T12" fmla="*/ 1 w 196"/>
                  <a:gd name="T13" fmla="*/ 35 h 197"/>
                  <a:gd name="T14" fmla="*/ 27 w 196"/>
                  <a:gd name="T15" fmla="*/ 3 h 197"/>
                  <a:gd name="T16" fmla="*/ 164 w 196"/>
                  <a:gd name="T17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197">
                    <a:moveTo>
                      <a:pt x="164" y="0"/>
                    </a:moveTo>
                    <a:cubicBezTo>
                      <a:pt x="179" y="0"/>
                      <a:pt x="192" y="14"/>
                      <a:pt x="192" y="31"/>
                    </a:cubicBezTo>
                    <a:cubicBezTo>
                      <a:pt x="195" y="162"/>
                      <a:pt x="195" y="162"/>
                      <a:pt x="195" y="162"/>
                    </a:cubicBezTo>
                    <a:cubicBezTo>
                      <a:pt x="196" y="179"/>
                      <a:pt x="184" y="193"/>
                      <a:pt x="169" y="194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17" y="197"/>
                      <a:pt x="4" y="183"/>
                      <a:pt x="4" y="166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18"/>
                      <a:pt x="12" y="4"/>
                      <a:pt x="27" y="3"/>
                    </a:cubicBezTo>
                    <a:cubicBezTo>
                      <a:pt x="164" y="0"/>
                      <a:pt x="164" y="0"/>
                      <a:pt x="164" y="0"/>
                    </a:cubicBezTo>
                    <a:close/>
                  </a:path>
                </a:pathLst>
              </a:custGeom>
              <a:solidFill>
                <a:srgbClr val="F5928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899" name="Freeform 20"/>
              <p:cNvSpPr>
                <a:spLocks noEditPoints="1"/>
              </p:cNvSpPr>
              <p:nvPr/>
            </p:nvSpPr>
            <p:spPr bwMode="auto">
              <a:xfrm>
                <a:off x="2046288" y="2286001"/>
                <a:ext cx="1571625" cy="3054350"/>
              </a:xfrm>
              <a:custGeom>
                <a:avLst/>
                <a:gdLst>
                  <a:gd name="T0" fmla="*/ 245 w 455"/>
                  <a:gd name="T1" fmla="*/ 62 h 885"/>
                  <a:gd name="T2" fmla="*/ 245 w 455"/>
                  <a:gd name="T3" fmla="*/ 94 h 885"/>
                  <a:gd name="T4" fmla="*/ 401 w 455"/>
                  <a:gd name="T5" fmla="*/ 90 h 885"/>
                  <a:gd name="T6" fmla="*/ 400 w 455"/>
                  <a:gd name="T7" fmla="*/ 59 h 885"/>
                  <a:gd name="T8" fmla="*/ 245 w 455"/>
                  <a:gd name="T9" fmla="*/ 62 h 885"/>
                  <a:gd name="T10" fmla="*/ 246 w 455"/>
                  <a:gd name="T11" fmla="*/ 120 h 885"/>
                  <a:gd name="T12" fmla="*/ 247 w 455"/>
                  <a:gd name="T13" fmla="*/ 151 h 885"/>
                  <a:gd name="T14" fmla="*/ 402 w 455"/>
                  <a:gd name="T15" fmla="*/ 148 h 885"/>
                  <a:gd name="T16" fmla="*/ 402 w 455"/>
                  <a:gd name="T17" fmla="*/ 116 h 885"/>
                  <a:gd name="T18" fmla="*/ 246 w 455"/>
                  <a:gd name="T19" fmla="*/ 120 h 885"/>
                  <a:gd name="T20" fmla="*/ 421 w 455"/>
                  <a:gd name="T21" fmla="*/ 341 h 885"/>
                  <a:gd name="T22" fmla="*/ 421 w 455"/>
                  <a:gd name="T23" fmla="*/ 309 h 885"/>
                  <a:gd name="T24" fmla="*/ 35 w 455"/>
                  <a:gd name="T25" fmla="*/ 318 h 885"/>
                  <a:gd name="T26" fmla="*/ 36 w 455"/>
                  <a:gd name="T27" fmla="*/ 349 h 885"/>
                  <a:gd name="T28" fmla="*/ 421 w 455"/>
                  <a:gd name="T29" fmla="*/ 341 h 885"/>
                  <a:gd name="T30" fmla="*/ 423 w 455"/>
                  <a:gd name="T31" fmla="*/ 398 h 885"/>
                  <a:gd name="T32" fmla="*/ 422 w 455"/>
                  <a:gd name="T33" fmla="*/ 367 h 885"/>
                  <a:gd name="T34" fmla="*/ 37 w 455"/>
                  <a:gd name="T35" fmla="*/ 376 h 885"/>
                  <a:gd name="T36" fmla="*/ 38 w 455"/>
                  <a:gd name="T37" fmla="*/ 407 h 885"/>
                  <a:gd name="T38" fmla="*/ 423 w 455"/>
                  <a:gd name="T39" fmla="*/ 398 h 885"/>
                  <a:gd name="T40" fmla="*/ 30 w 455"/>
                  <a:gd name="T41" fmla="*/ 85 h 885"/>
                  <a:gd name="T42" fmla="*/ 33 w 455"/>
                  <a:gd name="T43" fmla="*/ 216 h 885"/>
                  <a:gd name="T44" fmla="*/ 61 w 455"/>
                  <a:gd name="T45" fmla="*/ 247 h 885"/>
                  <a:gd name="T46" fmla="*/ 198 w 455"/>
                  <a:gd name="T47" fmla="*/ 244 h 885"/>
                  <a:gd name="T48" fmla="*/ 224 w 455"/>
                  <a:gd name="T49" fmla="*/ 212 h 885"/>
                  <a:gd name="T50" fmla="*/ 221 w 455"/>
                  <a:gd name="T51" fmla="*/ 81 h 885"/>
                  <a:gd name="T52" fmla="*/ 193 w 455"/>
                  <a:gd name="T53" fmla="*/ 50 h 885"/>
                  <a:gd name="T54" fmla="*/ 56 w 455"/>
                  <a:gd name="T55" fmla="*/ 53 h 885"/>
                  <a:gd name="T56" fmla="*/ 30 w 455"/>
                  <a:gd name="T57" fmla="*/ 85 h 885"/>
                  <a:gd name="T58" fmla="*/ 427 w 455"/>
                  <a:gd name="T59" fmla="*/ 791 h 885"/>
                  <a:gd name="T60" fmla="*/ 419 w 455"/>
                  <a:gd name="T61" fmla="*/ 445 h 885"/>
                  <a:gd name="T62" fmla="*/ 39 w 455"/>
                  <a:gd name="T63" fmla="*/ 454 h 885"/>
                  <a:gd name="T64" fmla="*/ 47 w 455"/>
                  <a:gd name="T65" fmla="*/ 800 h 885"/>
                  <a:gd name="T66" fmla="*/ 427 w 455"/>
                  <a:gd name="T67" fmla="*/ 791 h 885"/>
                  <a:gd name="T68" fmla="*/ 433 w 455"/>
                  <a:gd name="T69" fmla="*/ 0 h 885"/>
                  <a:gd name="T70" fmla="*/ 455 w 455"/>
                  <a:gd name="T71" fmla="*/ 875 h 885"/>
                  <a:gd name="T72" fmla="*/ 21 w 455"/>
                  <a:gd name="T73" fmla="*/ 885 h 885"/>
                  <a:gd name="T74" fmla="*/ 0 w 455"/>
                  <a:gd name="T75" fmla="*/ 10 h 885"/>
                  <a:gd name="T76" fmla="*/ 433 w 455"/>
                  <a:gd name="T77" fmla="*/ 0 h 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55" h="885">
                    <a:moveTo>
                      <a:pt x="245" y="62"/>
                    </a:moveTo>
                    <a:cubicBezTo>
                      <a:pt x="245" y="94"/>
                      <a:pt x="245" y="94"/>
                      <a:pt x="245" y="94"/>
                    </a:cubicBezTo>
                    <a:cubicBezTo>
                      <a:pt x="401" y="90"/>
                      <a:pt x="401" y="90"/>
                      <a:pt x="401" y="90"/>
                    </a:cubicBezTo>
                    <a:cubicBezTo>
                      <a:pt x="400" y="59"/>
                      <a:pt x="400" y="59"/>
                      <a:pt x="400" y="59"/>
                    </a:cubicBezTo>
                    <a:cubicBezTo>
                      <a:pt x="245" y="62"/>
                      <a:pt x="245" y="62"/>
                      <a:pt x="245" y="62"/>
                    </a:cubicBezTo>
                    <a:moveTo>
                      <a:pt x="246" y="120"/>
                    </a:moveTo>
                    <a:cubicBezTo>
                      <a:pt x="247" y="151"/>
                      <a:pt x="247" y="151"/>
                      <a:pt x="247" y="151"/>
                    </a:cubicBezTo>
                    <a:cubicBezTo>
                      <a:pt x="402" y="148"/>
                      <a:pt x="402" y="148"/>
                      <a:pt x="402" y="148"/>
                    </a:cubicBezTo>
                    <a:cubicBezTo>
                      <a:pt x="402" y="116"/>
                      <a:pt x="402" y="116"/>
                      <a:pt x="402" y="116"/>
                    </a:cubicBezTo>
                    <a:cubicBezTo>
                      <a:pt x="246" y="120"/>
                      <a:pt x="246" y="120"/>
                      <a:pt x="246" y="120"/>
                    </a:cubicBezTo>
                    <a:moveTo>
                      <a:pt x="421" y="341"/>
                    </a:moveTo>
                    <a:cubicBezTo>
                      <a:pt x="421" y="309"/>
                      <a:pt x="421" y="309"/>
                      <a:pt x="421" y="309"/>
                    </a:cubicBezTo>
                    <a:cubicBezTo>
                      <a:pt x="35" y="318"/>
                      <a:pt x="35" y="318"/>
                      <a:pt x="35" y="318"/>
                    </a:cubicBezTo>
                    <a:cubicBezTo>
                      <a:pt x="36" y="349"/>
                      <a:pt x="36" y="349"/>
                      <a:pt x="36" y="349"/>
                    </a:cubicBezTo>
                    <a:cubicBezTo>
                      <a:pt x="421" y="341"/>
                      <a:pt x="421" y="341"/>
                      <a:pt x="421" y="341"/>
                    </a:cubicBezTo>
                    <a:moveTo>
                      <a:pt x="423" y="398"/>
                    </a:moveTo>
                    <a:cubicBezTo>
                      <a:pt x="422" y="367"/>
                      <a:pt x="422" y="367"/>
                      <a:pt x="422" y="367"/>
                    </a:cubicBezTo>
                    <a:cubicBezTo>
                      <a:pt x="37" y="376"/>
                      <a:pt x="37" y="376"/>
                      <a:pt x="37" y="376"/>
                    </a:cubicBezTo>
                    <a:cubicBezTo>
                      <a:pt x="38" y="407"/>
                      <a:pt x="38" y="407"/>
                      <a:pt x="38" y="407"/>
                    </a:cubicBezTo>
                    <a:cubicBezTo>
                      <a:pt x="423" y="398"/>
                      <a:pt x="423" y="398"/>
                      <a:pt x="423" y="398"/>
                    </a:cubicBezTo>
                    <a:moveTo>
                      <a:pt x="30" y="85"/>
                    </a:moveTo>
                    <a:cubicBezTo>
                      <a:pt x="33" y="216"/>
                      <a:pt x="33" y="216"/>
                      <a:pt x="33" y="216"/>
                    </a:cubicBezTo>
                    <a:cubicBezTo>
                      <a:pt x="33" y="233"/>
                      <a:pt x="46" y="247"/>
                      <a:pt x="61" y="247"/>
                    </a:cubicBezTo>
                    <a:cubicBezTo>
                      <a:pt x="198" y="244"/>
                      <a:pt x="198" y="244"/>
                      <a:pt x="198" y="244"/>
                    </a:cubicBezTo>
                    <a:cubicBezTo>
                      <a:pt x="213" y="243"/>
                      <a:pt x="225" y="229"/>
                      <a:pt x="224" y="212"/>
                    </a:cubicBezTo>
                    <a:cubicBezTo>
                      <a:pt x="221" y="81"/>
                      <a:pt x="221" y="81"/>
                      <a:pt x="221" y="81"/>
                    </a:cubicBezTo>
                    <a:cubicBezTo>
                      <a:pt x="221" y="64"/>
                      <a:pt x="208" y="50"/>
                      <a:pt x="193" y="50"/>
                    </a:cubicBezTo>
                    <a:cubicBezTo>
                      <a:pt x="56" y="53"/>
                      <a:pt x="56" y="53"/>
                      <a:pt x="56" y="53"/>
                    </a:cubicBezTo>
                    <a:cubicBezTo>
                      <a:pt x="41" y="54"/>
                      <a:pt x="29" y="68"/>
                      <a:pt x="30" y="85"/>
                    </a:cubicBezTo>
                    <a:moveTo>
                      <a:pt x="427" y="791"/>
                    </a:moveTo>
                    <a:cubicBezTo>
                      <a:pt x="419" y="445"/>
                      <a:pt x="419" y="445"/>
                      <a:pt x="419" y="445"/>
                    </a:cubicBezTo>
                    <a:cubicBezTo>
                      <a:pt x="39" y="454"/>
                      <a:pt x="39" y="454"/>
                      <a:pt x="39" y="454"/>
                    </a:cubicBezTo>
                    <a:cubicBezTo>
                      <a:pt x="47" y="800"/>
                      <a:pt x="47" y="800"/>
                      <a:pt x="47" y="800"/>
                    </a:cubicBezTo>
                    <a:cubicBezTo>
                      <a:pt x="427" y="791"/>
                      <a:pt x="427" y="791"/>
                      <a:pt x="427" y="791"/>
                    </a:cubicBezTo>
                    <a:moveTo>
                      <a:pt x="433" y="0"/>
                    </a:moveTo>
                    <a:cubicBezTo>
                      <a:pt x="455" y="875"/>
                      <a:pt x="455" y="875"/>
                      <a:pt x="455" y="875"/>
                    </a:cubicBezTo>
                    <a:cubicBezTo>
                      <a:pt x="21" y="885"/>
                      <a:pt x="21" y="885"/>
                      <a:pt x="21" y="88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433" y="0"/>
                      <a:pt x="433" y="0"/>
                      <a:pt x="4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00" name="Freeform 21"/>
              <p:cNvSpPr/>
              <p:nvPr/>
            </p:nvSpPr>
            <p:spPr bwMode="auto">
              <a:xfrm>
                <a:off x="2895600" y="2686051"/>
                <a:ext cx="539750" cy="120650"/>
              </a:xfrm>
              <a:custGeom>
                <a:avLst/>
                <a:gdLst>
                  <a:gd name="T0" fmla="*/ 340 w 340"/>
                  <a:gd name="T1" fmla="*/ 0 h 76"/>
                  <a:gd name="T2" fmla="*/ 340 w 340"/>
                  <a:gd name="T3" fmla="*/ 70 h 76"/>
                  <a:gd name="T4" fmla="*/ 2 w 340"/>
                  <a:gd name="T5" fmla="*/ 76 h 76"/>
                  <a:gd name="T6" fmla="*/ 0 w 340"/>
                  <a:gd name="T7" fmla="*/ 9 h 76"/>
                  <a:gd name="T8" fmla="*/ 340 w 340"/>
                  <a:gd name="T9" fmla="*/ 0 h 76"/>
                  <a:gd name="T10" fmla="*/ 340 w 340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0" h="76">
                    <a:moveTo>
                      <a:pt x="340" y="0"/>
                    </a:moveTo>
                    <a:lnTo>
                      <a:pt x="340" y="70"/>
                    </a:lnTo>
                    <a:lnTo>
                      <a:pt x="2" y="76"/>
                    </a:lnTo>
                    <a:lnTo>
                      <a:pt x="0" y="9"/>
                    </a:lnTo>
                    <a:lnTo>
                      <a:pt x="340" y="0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92B4D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01" name="Freeform 22"/>
              <p:cNvSpPr/>
              <p:nvPr/>
            </p:nvSpPr>
            <p:spPr bwMode="auto">
              <a:xfrm>
                <a:off x="2833688" y="1947863"/>
                <a:ext cx="52388" cy="55563"/>
              </a:xfrm>
              <a:custGeom>
                <a:avLst/>
                <a:gdLst>
                  <a:gd name="T0" fmla="*/ 7 w 15"/>
                  <a:gd name="T1" fmla="*/ 0 h 16"/>
                  <a:gd name="T2" fmla="*/ 15 w 15"/>
                  <a:gd name="T3" fmla="*/ 8 h 16"/>
                  <a:gd name="T4" fmla="*/ 8 w 15"/>
                  <a:gd name="T5" fmla="*/ 16 h 16"/>
                  <a:gd name="T6" fmla="*/ 0 w 15"/>
                  <a:gd name="T7" fmla="*/ 8 h 16"/>
                  <a:gd name="T8" fmla="*/ 7 w 15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7" y="0"/>
                    </a:moveTo>
                    <a:cubicBezTo>
                      <a:pt x="11" y="0"/>
                      <a:pt x="15" y="3"/>
                      <a:pt x="15" y="8"/>
                    </a:cubicBezTo>
                    <a:cubicBezTo>
                      <a:pt x="15" y="12"/>
                      <a:pt x="12" y="16"/>
                      <a:pt x="8" y="16"/>
                    </a:cubicBezTo>
                    <a:cubicBezTo>
                      <a:pt x="4" y="16"/>
                      <a:pt x="1" y="13"/>
                      <a:pt x="0" y="8"/>
                    </a:cubicBezTo>
                    <a:cubicBezTo>
                      <a:pt x="0" y="4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32399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02" name="Freeform 23"/>
              <p:cNvSpPr/>
              <p:nvPr/>
            </p:nvSpPr>
            <p:spPr bwMode="auto">
              <a:xfrm>
                <a:off x="2713038" y="2082801"/>
                <a:ext cx="300038" cy="41275"/>
              </a:xfrm>
              <a:custGeom>
                <a:avLst/>
                <a:gdLst>
                  <a:gd name="T0" fmla="*/ 82 w 87"/>
                  <a:gd name="T1" fmla="*/ 0 h 12"/>
                  <a:gd name="T2" fmla="*/ 87 w 87"/>
                  <a:gd name="T3" fmla="*/ 5 h 12"/>
                  <a:gd name="T4" fmla="*/ 83 w 87"/>
                  <a:gd name="T5" fmla="*/ 10 h 12"/>
                  <a:gd name="T6" fmla="*/ 5 w 87"/>
                  <a:gd name="T7" fmla="*/ 12 h 12"/>
                  <a:gd name="T8" fmla="*/ 0 w 87"/>
                  <a:gd name="T9" fmla="*/ 7 h 12"/>
                  <a:gd name="T10" fmla="*/ 5 w 87"/>
                  <a:gd name="T11" fmla="*/ 1 h 12"/>
                  <a:gd name="T12" fmla="*/ 82 w 87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" h="12">
                    <a:moveTo>
                      <a:pt x="82" y="0"/>
                    </a:moveTo>
                    <a:cubicBezTo>
                      <a:pt x="85" y="0"/>
                      <a:pt x="87" y="2"/>
                      <a:pt x="87" y="5"/>
                    </a:cubicBezTo>
                    <a:cubicBezTo>
                      <a:pt x="87" y="7"/>
                      <a:pt x="85" y="10"/>
                      <a:pt x="83" y="1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12"/>
                      <a:pt x="0" y="9"/>
                      <a:pt x="0" y="7"/>
                    </a:cubicBezTo>
                    <a:cubicBezTo>
                      <a:pt x="0" y="4"/>
                      <a:pt x="2" y="1"/>
                      <a:pt x="5" y="1"/>
                    </a:cubicBezTo>
                    <a:cubicBezTo>
                      <a:pt x="82" y="0"/>
                      <a:pt x="82" y="0"/>
                      <a:pt x="82" y="0"/>
                    </a:cubicBezTo>
                    <a:close/>
                  </a:path>
                </a:pathLst>
              </a:custGeom>
              <a:solidFill>
                <a:srgbClr val="32399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03" name="Freeform 24"/>
              <p:cNvSpPr/>
              <p:nvPr/>
            </p:nvSpPr>
            <p:spPr bwMode="auto">
              <a:xfrm>
                <a:off x="2765425" y="5410201"/>
                <a:ext cx="250825" cy="285750"/>
              </a:xfrm>
              <a:custGeom>
                <a:avLst/>
                <a:gdLst>
                  <a:gd name="T0" fmla="*/ 36 w 73"/>
                  <a:gd name="T1" fmla="*/ 1 h 83"/>
                  <a:gd name="T2" fmla="*/ 73 w 73"/>
                  <a:gd name="T3" fmla="*/ 41 h 83"/>
                  <a:gd name="T4" fmla="*/ 38 w 73"/>
                  <a:gd name="T5" fmla="*/ 83 h 83"/>
                  <a:gd name="T6" fmla="*/ 0 w 73"/>
                  <a:gd name="T7" fmla="*/ 43 h 83"/>
                  <a:gd name="T8" fmla="*/ 36 w 73"/>
                  <a:gd name="T9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83">
                    <a:moveTo>
                      <a:pt x="36" y="1"/>
                    </a:moveTo>
                    <a:cubicBezTo>
                      <a:pt x="56" y="0"/>
                      <a:pt x="72" y="18"/>
                      <a:pt x="73" y="41"/>
                    </a:cubicBezTo>
                    <a:cubicBezTo>
                      <a:pt x="73" y="64"/>
                      <a:pt x="58" y="83"/>
                      <a:pt x="38" y="83"/>
                    </a:cubicBezTo>
                    <a:cubicBezTo>
                      <a:pt x="18" y="83"/>
                      <a:pt x="1" y="65"/>
                      <a:pt x="0" y="43"/>
                    </a:cubicBezTo>
                    <a:cubicBezTo>
                      <a:pt x="0" y="20"/>
                      <a:pt x="16" y="1"/>
                      <a:pt x="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04" name="Freeform 25"/>
              <p:cNvSpPr/>
              <p:nvPr/>
            </p:nvSpPr>
            <p:spPr bwMode="auto">
              <a:xfrm>
                <a:off x="2565400" y="2071688"/>
                <a:ext cx="58738" cy="69850"/>
              </a:xfrm>
              <a:custGeom>
                <a:avLst/>
                <a:gdLst>
                  <a:gd name="T0" fmla="*/ 8 w 17"/>
                  <a:gd name="T1" fmla="*/ 0 h 20"/>
                  <a:gd name="T2" fmla="*/ 17 w 17"/>
                  <a:gd name="T3" fmla="*/ 10 h 20"/>
                  <a:gd name="T4" fmla="*/ 8 w 17"/>
                  <a:gd name="T5" fmla="*/ 20 h 20"/>
                  <a:gd name="T6" fmla="*/ 0 w 17"/>
                  <a:gd name="T7" fmla="*/ 10 h 20"/>
                  <a:gd name="T8" fmla="*/ 8 w 17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0">
                    <a:moveTo>
                      <a:pt x="8" y="0"/>
                    </a:moveTo>
                    <a:cubicBezTo>
                      <a:pt x="13" y="0"/>
                      <a:pt x="16" y="5"/>
                      <a:pt x="17" y="10"/>
                    </a:cubicBezTo>
                    <a:cubicBezTo>
                      <a:pt x="17" y="15"/>
                      <a:pt x="13" y="19"/>
                      <a:pt x="8" y="20"/>
                    </a:cubicBezTo>
                    <a:cubicBezTo>
                      <a:pt x="4" y="20"/>
                      <a:pt x="0" y="15"/>
                      <a:pt x="0" y="10"/>
                    </a:cubicBezTo>
                    <a:cubicBezTo>
                      <a:pt x="0" y="5"/>
                      <a:pt x="3" y="1"/>
                      <a:pt x="8" y="0"/>
                    </a:cubicBezTo>
                    <a:close/>
                  </a:path>
                </a:pathLst>
              </a:custGeom>
              <a:solidFill>
                <a:srgbClr val="323996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05" name="Freeform 26"/>
              <p:cNvSpPr/>
              <p:nvPr/>
            </p:nvSpPr>
            <p:spPr bwMode="auto">
              <a:xfrm>
                <a:off x="2181225" y="3822701"/>
                <a:ext cx="1339850" cy="1223963"/>
              </a:xfrm>
              <a:custGeom>
                <a:avLst/>
                <a:gdLst>
                  <a:gd name="T0" fmla="*/ 827 w 844"/>
                  <a:gd name="T1" fmla="*/ 0 h 771"/>
                  <a:gd name="T2" fmla="*/ 844 w 844"/>
                  <a:gd name="T3" fmla="*/ 752 h 771"/>
                  <a:gd name="T4" fmla="*/ 18 w 844"/>
                  <a:gd name="T5" fmla="*/ 771 h 771"/>
                  <a:gd name="T6" fmla="*/ 0 w 844"/>
                  <a:gd name="T7" fmla="*/ 19 h 771"/>
                  <a:gd name="T8" fmla="*/ 827 w 844"/>
                  <a:gd name="T9" fmla="*/ 0 h 771"/>
                  <a:gd name="T10" fmla="*/ 827 w 844"/>
                  <a:gd name="T11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4" h="771">
                    <a:moveTo>
                      <a:pt x="827" y="0"/>
                    </a:moveTo>
                    <a:lnTo>
                      <a:pt x="844" y="752"/>
                    </a:lnTo>
                    <a:lnTo>
                      <a:pt x="18" y="771"/>
                    </a:lnTo>
                    <a:lnTo>
                      <a:pt x="0" y="19"/>
                    </a:lnTo>
                    <a:lnTo>
                      <a:pt x="827" y="0"/>
                    </a:lnTo>
                    <a:lnTo>
                      <a:pt x="827" y="0"/>
                    </a:lnTo>
                    <a:close/>
                  </a:path>
                </a:pathLst>
              </a:custGeom>
              <a:solidFill>
                <a:srgbClr val="92B4D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06" name="Freeform 27"/>
              <p:cNvSpPr>
                <a:spLocks noEditPoints="1"/>
              </p:cNvSpPr>
              <p:nvPr/>
            </p:nvSpPr>
            <p:spPr bwMode="auto">
              <a:xfrm>
                <a:off x="1928813" y="1824038"/>
                <a:ext cx="1806575" cy="4030663"/>
              </a:xfrm>
              <a:custGeom>
                <a:avLst/>
                <a:gdLst>
                  <a:gd name="T0" fmla="*/ 269 w 523"/>
                  <a:gd name="T1" fmla="*/ 36 h 1168"/>
                  <a:gd name="T2" fmla="*/ 262 w 523"/>
                  <a:gd name="T3" fmla="*/ 44 h 1168"/>
                  <a:gd name="T4" fmla="*/ 270 w 523"/>
                  <a:gd name="T5" fmla="*/ 52 h 1168"/>
                  <a:gd name="T6" fmla="*/ 277 w 523"/>
                  <a:gd name="T7" fmla="*/ 44 h 1168"/>
                  <a:gd name="T8" fmla="*/ 269 w 523"/>
                  <a:gd name="T9" fmla="*/ 36 h 1168"/>
                  <a:gd name="T10" fmla="*/ 192 w 523"/>
                  <a:gd name="T11" fmla="*/ 72 h 1168"/>
                  <a:gd name="T12" fmla="*/ 184 w 523"/>
                  <a:gd name="T13" fmla="*/ 82 h 1168"/>
                  <a:gd name="T14" fmla="*/ 192 w 523"/>
                  <a:gd name="T15" fmla="*/ 92 h 1168"/>
                  <a:gd name="T16" fmla="*/ 201 w 523"/>
                  <a:gd name="T17" fmla="*/ 82 h 1168"/>
                  <a:gd name="T18" fmla="*/ 192 w 523"/>
                  <a:gd name="T19" fmla="*/ 72 h 1168"/>
                  <a:gd name="T20" fmla="*/ 232 w 523"/>
                  <a:gd name="T21" fmla="*/ 76 h 1168"/>
                  <a:gd name="T22" fmla="*/ 227 w 523"/>
                  <a:gd name="T23" fmla="*/ 82 h 1168"/>
                  <a:gd name="T24" fmla="*/ 232 w 523"/>
                  <a:gd name="T25" fmla="*/ 87 h 1168"/>
                  <a:gd name="T26" fmla="*/ 310 w 523"/>
                  <a:gd name="T27" fmla="*/ 85 h 1168"/>
                  <a:gd name="T28" fmla="*/ 314 w 523"/>
                  <a:gd name="T29" fmla="*/ 80 h 1168"/>
                  <a:gd name="T30" fmla="*/ 309 w 523"/>
                  <a:gd name="T31" fmla="*/ 75 h 1168"/>
                  <a:gd name="T32" fmla="*/ 232 w 523"/>
                  <a:gd name="T33" fmla="*/ 76 h 1168"/>
                  <a:gd name="T34" fmla="*/ 280 w 523"/>
                  <a:gd name="T35" fmla="*/ 1125 h 1168"/>
                  <a:gd name="T36" fmla="*/ 318 w 523"/>
                  <a:gd name="T37" fmla="*/ 1080 h 1168"/>
                  <a:gd name="T38" fmla="*/ 277 w 523"/>
                  <a:gd name="T39" fmla="*/ 1037 h 1168"/>
                  <a:gd name="T40" fmla="*/ 240 w 523"/>
                  <a:gd name="T41" fmla="*/ 1082 h 1168"/>
                  <a:gd name="T42" fmla="*/ 280 w 523"/>
                  <a:gd name="T43" fmla="*/ 1125 h 1168"/>
                  <a:gd name="T44" fmla="*/ 492 w 523"/>
                  <a:gd name="T45" fmla="*/ 1012 h 1168"/>
                  <a:gd name="T46" fmla="*/ 470 w 523"/>
                  <a:gd name="T47" fmla="*/ 131 h 1168"/>
                  <a:gd name="T48" fmla="*/ 31 w 523"/>
                  <a:gd name="T49" fmla="*/ 141 h 1168"/>
                  <a:gd name="T50" fmla="*/ 53 w 523"/>
                  <a:gd name="T51" fmla="*/ 1022 h 1168"/>
                  <a:gd name="T52" fmla="*/ 492 w 523"/>
                  <a:gd name="T53" fmla="*/ 1012 h 1168"/>
                  <a:gd name="T54" fmla="*/ 414 w 523"/>
                  <a:gd name="T55" fmla="*/ 1 h 1168"/>
                  <a:gd name="T56" fmla="*/ 498 w 523"/>
                  <a:gd name="T57" fmla="*/ 91 h 1168"/>
                  <a:gd name="T58" fmla="*/ 522 w 523"/>
                  <a:gd name="T59" fmla="*/ 1066 h 1168"/>
                  <a:gd name="T60" fmla="*/ 443 w 523"/>
                  <a:gd name="T61" fmla="*/ 1159 h 1168"/>
                  <a:gd name="T62" fmla="*/ 108 w 523"/>
                  <a:gd name="T63" fmla="*/ 1167 h 1168"/>
                  <a:gd name="T64" fmla="*/ 25 w 523"/>
                  <a:gd name="T65" fmla="*/ 1077 h 1168"/>
                  <a:gd name="T66" fmla="*/ 1 w 523"/>
                  <a:gd name="T67" fmla="*/ 102 h 1168"/>
                  <a:gd name="T68" fmla="*/ 80 w 523"/>
                  <a:gd name="T69" fmla="*/ 8 h 1168"/>
                  <a:gd name="T70" fmla="*/ 414 w 523"/>
                  <a:gd name="T71" fmla="*/ 1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23" h="1168">
                    <a:moveTo>
                      <a:pt x="269" y="36"/>
                    </a:moveTo>
                    <a:cubicBezTo>
                      <a:pt x="265" y="36"/>
                      <a:pt x="262" y="40"/>
                      <a:pt x="262" y="44"/>
                    </a:cubicBezTo>
                    <a:cubicBezTo>
                      <a:pt x="263" y="49"/>
                      <a:pt x="266" y="52"/>
                      <a:pt x="270" y="52"/>
                    </a:cubicBezTo>
                    <a:cubicBezTo>
                      <a:pt x="274" y="52"/>
                      <a:pt x="277" y="48"/>
                      <a:pt x="277" y="44"/>
                    </a:cubicBezTo>
                    <a:cubicBezTo>
                      <a:pt x="277" y="39"/>
                      <a:pt x="273" y="36"/>
                      <a:pt x="269" y="36"/>
                    </a:cubicBezTo>
                    <a:moveTo>
                      <a:pt x="192" y="72"/>
                    </a:moveTo>
                    <a:cubicBezTo>
                      <a:pt x="187" y="73"/>
                      <a:pt x="184" y="77"/>
                      <a:pt x="184" y="82"/>
                    </a:cubicBezTo>
                    <a:cubicBezTo>
                      <a:pt x="184" y="87"/>
                      <a:pt x="188" y="92"/>
                      <a:pt x="192" y="92"/>
                    </a:cubicBezTo>
                    <a:cubicBezTo>
                      <a:pt x="197" y="91"/>
                      <a:pt x="201" y="87"/>
                      <a:pt x="201" y="82"/>
                    </a:cubicBezTo>
                    <a:cubicBezTo>
                      <a:pt x="200" y="77"/>
                      <a:pt x="197" y="72"/>
                      <a:pt x="192" y="72"/>
                    </a:cubicBezTo>
                    <a:moveTo>
                      <a:pt x="232" y="76"/>
                    </a:moveTo>
                    <a:cubicBezTo>
                      <a:pt x="229" y="76"/>
                      <a:pt x="227" y="79"/>
                      <a:pt x="227" y="82"/>
                    </a:cubicBezTo>
                    <a:cubicBezTo>
                      <a:pt x="227" y="84"/>
                      <a:pt x="229" y="87"/>
                      <a:pt x="232" y="87"/>
                    </a:cubicBezTo>
                    <a:cubicBezTo>
                      <a:pt x="310" y="85"/>
                      <a:pt x="310" y="85"/>
                      <a:pt x="310" y="85"/>
                    </a:cubicBezTo>
                    <a:cubicBezTo>
                      <a:pt x="312" y="85"/>
                      <a:pt x="314" y="82"/>
                      <a:pt x="314" y="80"/>
                    </a:cubicBezTo>
                    <a:cubicBezTo>
                      <a:pt x="314" y="77"/>
                      <a:pt x="312" y="75"/>
                      <a:pt x="309" y="75"/>
                    </a:cubicBezTo>
                    <a:cubicBezTo>
                      <a:pt x="232" y="76"/>
                      <a:pt x="232" y="76"/>
                      <a:pt x="232" y="76"/>
                    </a:cubicBezTo>
                    <a:moveTo>
                      <a:pt x="280" y="1125"/>
                    </a:moveTo>
                    <a:cubicBezTo>
                      <a:pt x="301" y="1125"/>
                      <a:pt x="318" y="1104"/>
                      <a:pt x="318" y="1080"/>
                    </a:cubicBezTo>
                    <a:cubicBezTo>
                      <a:pt x="317" y="1056"/>
                      <a:pt x="299" y="1036"/>
                      <a:pt x="277" y="1037"/>
                    </a:cubicBezTo>
                    <a:cubicBezTo>
                      <a:pt x="256" y="1037"/>
                      <a:pt x="239" y="1058"/>
                      <a:pt x="240" y="1082"/>
                    </a:cubicBezTo>
                    <a:cubicBezTo>
                      <a:pt x="240" y="1106"/>
                      <a:pt x="258" y="1126"/>
                      <a:pt x="280" y="1125"/>
                    </a:cubicBezTo>
                    <a:moveTo>
                      <a:pt x="492" y="1012"/>
                    </a:moveTo>
                    <a:cubicBezTo>
                      <a:pt x="470" y="131"/>
                      <a:pt x="470" y="131"/>
                      <a:pt x="470" y="131"/>
                    </a:cubicBezTo>
                    <a:cubicBezTo>
                      <a:pt x="31" y="141"/>
                      <a:pt x="31" y="141"/>
                      <a:pt x="31" y="141"/>
                    </a:cubicBezTo>
                    <a:cubicBezTo>
                      <a:pt x="53" y="1022"/>
                      <a:pt x="53" y="1022"/>
                      <a:pt x="53" y="1022"/>
                    </a:cubicBezTo>
                    <a:cubicBezTo>
                      <a:pt x="492" y="1012"/>
                      <a:pt x="492" y="1012"/>
                      <a:pt x="492" y="1012"/>
                    </a:cubicBezTo>
                    <a:moveTo>
                      <a:pt x="414" y="1"/>
                    </a:moveTo>
                    <a:cubicBezTo>
                      <a:pt x="459" y="0"/>
                      <a:pt x="496" y="40"/>
                      <a:pt x="498" y="91"/>
                    </a:cubicBezTo>
                    <a:cubicBezTo>
                      <a:pt x="522" y="1066"/>
                      <a:pt x="522" y="1066"/>
                      <a:pt x="522" y="1066"/>
                    </a:cubicBezTo>
                    <a:cubicBezTo>
                      <a:pt x="523" y="1116"/>
                      <a:pt x="488" y="1158"/>
                      <a:pt x="443" y="1159"/>
                    </a:cubicBezTo>
                    <a:cubicBezTo>
                      <a:pt x="108" y="1167"/>
                      <a:pt x="108" y="1167"/>
                      <a:pt x="108" y="1167"/>
                    </a:cubicBezTo>
                    <a:cubicBezTo>
                      <a:pt x="64" y="1168"/>
                      <a:pt x="26" y="1128"/>
                      <a:pt x="25" y="1077"/>
                    </a:cubicBezTo>
                    <a:cubicBezTo>
                      <a:pt x="1" y="102"/>
                      <a:pt x="1" y="102"/>
                      <a:pt x="1" y="102"/>
                    </a:cubicBezTo>
                    <a:cubicBezTo>
                      <a:pt x="0" y="51"/>
                      <a:pt x="35" y="9"/>
                      <a:pt x="80" y="8"/>
                    </a:cubicBezTo>
                    <a:cubicBezTo>
                      <a:pt x="414" y="1"/>
                      <a:pt x="414" y="1"/>
                      <a:pt x="414" y="1"/>
                    </a:cubicBezTo>
                    <a:close/>
                  </a:path>
                </a:pathLst>
              </a:custGeom>
              <a:solidFill>
                <a:srgbClr val="205DA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07" name="Freeform 28"/>
              <p:cNvSpPr/>
              <p:nvPr/>
            </p:nvSpPr>
            <p:spPr bwMode="auto">
              <a:xfrm>
                <a:off x="2166938" y="3352801"/>
                <a:ext cx="1333500" cy="138113"/>
              </a:xfrm>
              <a:custGeom>
                <a:avLst/>
                <a:gdLst>
                  <a:gd name="T0" fmla="*/ 840 w 840"/>
                  <a:gd name="T1" fmla="*/ 0 h 87"/>
                  <a:gd name="T2" fmla="*/ 840 w 840"/>
                  <a:gd name="T3" fmla="*/ 69 h 87"/>
                  <a:gd name="T4" fmla="*/ 3 w 840"/>
                  <a:gd name="T5" fmla="*/ 87 h 87"/>
                  <a:gd name="T6" fmla="*/ 0 w 840"/>
                  <a:gd name="T7" fmla="*/ 19 h 87"/>
                  <a:gd name="T8" fmla="*/ 840 w 840"/>
                  <a:gd name="T9" fmla="*/ 0 h 87"/>
                  <a:gd name="T10" fmla="*/ 840 w 840"/>
                  <a:gd name="T11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0" h="87">
                    <a:moveTo>
                      <a:pt x="840" y="0"/>
                    </a:moveTo>
                    <a:lnTo>
                      <a:pt x="840" y="69"/>
                    </a:lnTo>
                    <a:lnTo>
                      <a:pt x="3" y="87"/>
                    </a:lnTo>
                    <a:lnTo>
                      <a:pt x="0" y="19"/>
                    </a:lnTo>
                    <a:lnTo>
                      <a:pt x="840" y="0"/>
                    </a:lnTo>
                    <a:lnTo>
                      <a:pt x="840" y="0"/>
                    </a:lnTo>
                    <a:close/>
                  </a:path>
                </a:pathLst>
              </a:custGeom>
              <a:solidFill>
                <a:srgbClr val="92B4D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08" name="Freeform 29"/>
              <p:cNvSpPr/>
              <p:nvPr/>
            </p:nvSpPr>
            <p:spPr bwMode="auto">
              <a:xfrm>
                <a:off x="2174875" y="3552826"/>
                <a:ext cx="1331913" cy="138113"/>
              </a:xfrm>
              <a:custGeom>
                <a:avLst/>
                <a:gdLst>
                  <a:gd name="T0" fmla="*/ 837 w 839"/>
                  <a:gd name="T1" fmla="*/ 0 h 87"/>
                  <a:gd name="T2" fmla="*/ 839 w 839"/>
                  <a:gd name="T3" fmla="*/ 67 h 87"/>
                  <a:gd name="T4" fmla="*/ 2 w 839"/>
                  <a:gd name="T5" fmla="*/ 87 h 87"/>
                  <a:gd name="T6" fmla="*/ 0 w 839"/>
                  <a:gd name="T7" fmla="*/ 20 h 87"/>
                  <a:gd name="T8" fmla="*/ 837 w 839"/>
                  <a:gd name="T9" fmla="*/ 0 h 87"/>
                  <a:gd name="T10" fmla="*/ 837 w 839"/>
                  <a:gd name="T11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9" h="87">
                    <a:moveTo>
                      <a:pt x="837" y="0"/>
                    </a:moveTo>
                    <a:lnTo>
                      <a:pt x="839" y="67"/>
                    </a:lnTo>
                    <a:lnTo>
                      <a:pt x="2" y="87"/>
                    </a:lnTo>
                    <a:lnTo>
                      <a:pt x="0" y="20"/>
                    </a:lnTo>
                    <a:lnTo>
                      <a:pt x="837" y="0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92B4DF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09" name="Freeform 31"/>
              <p:cNvSpPr/>
              <p:nvPr/>
            </p:nvSpPr>
            <p:spPr bwMode="auto">
              <a:xfrm>
                <a:off x="3741738" y="3297238"/>
                <a:ext cx="855663" cy="842963"/>
              </a:xfrm>
              <a:custGeom>
                <a:avLst/>
                <a:gdLst>
                  <a:gd name="T0" fmla="*/ 248 w 248"/>
                  <a:gd name="T1" fmla="*/ 244 h 244"/>
                  <a:gd name="T2" fmla="*/ 232 w 248"/>
                  <a:gd name="T3" fmla="*/ 128 h 244"/>
                  <a:gd name="T4" fmla="*/ 99 w 248"/>
                  <a:gd name="T5" fmla="*/ 70 h 244"/>
                  <a:gd name="T6" fmla="*/ 50 w 248"/>
                  <a:gd name="T7" fmla="*/ 0 h 244"/>
                  <a:gd name="T8" fmla="*/ 0 w 248"/>
                  <a:gd name="T9" fmla="*/ 38 h 244"/>
                  <a:gd name="T10" fmla="*/ 159 w 248"/>
                  <a:gd name="T11" fmla="*/ 225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44">
                    <a:moveTo>
                      <a:pt x="248" y="244"/>
                    </a:moveTo>
                    <a:cubicBezTo>
                      <a:pt x="232" y="128"/>
                      <a:pt x="232" y="128"/>
                      <a:pt x="232" y="128"/>
                    </a:cubicBezTo>
                    <a:cubicBezTo>
                      <a:pt x="232" y="128"/>
                      <a:pt x="131" y="111"/>
                      <a:pt x="99" y="70"/>
                    </a:cubicBezTo>
                    <a:cubicBezTo>
                      <a:pt x="68" y="32"/>
                      <a:pt x="50" y="0"/>
                      <a:pt x="50" y="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54" y="174"/>
                      <a:pt x="159" y="225"/>
                    </a:cubicBezTo>
                  </a:path>
                </a:pathLst>
              </a:custGeom>
              <a:solidFill>
                <a:srgbClr val="F15F5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10" name="Freeform 32"/>
              <p:cNvSpPr/>
              <p:nvPr/>
            </p:nvSpPr>
            <p:spPr bwMode="auto">
              <a:xfrm>
                <a:off x="3244850" y="2894013"/>
                <a:ext cx="573088" cy="865188"/>
              </a:xfrm>
              <a:custGeom>
                <a:avLst/>
                <a:gdLst>
                  <a:gd name="T0" fmla="*/ 139 w 166"/>
                  <a:gd name="T1" fmla="*/ 0 h 251"/>
                  <a:gd name="T2" fmla="*/ 133 w 166"/>
                  <a:gd name="T3" fmla="*/ 0 h 251"/>
                  <a:gd name="T4" fmla="*/ 24 w 166"/>
                  <a:gd name="T5" fmla="*/ 23 h 251"/>
                  <a:gd name="T6" fmla="*/ 19 w 166"/>
                  <a:gd name="T7" fmla="*/ 25 h 251"/>
                  <a:gd name="T8" fmla="*/ 15 w 166"/>
                  <a:gd name="T9" fmla="*/ 28 h 251"/>
                  <a:gd name="T10" fmla="*/ 12 w 166"/>
                  <a:gd name="T11" fmla="*/ 32 h 251"/>
                  <a:gd name="T12" fmla="*/ 7 w 166"/>
                  <a:gd name="T13" fmla="*/ 38 h 251"/>
                  <a:gd name="T14" fmla="*/ 5 w 166"/>
                  <a:gd name="T15" fmla="*/ 42 h 251"/>
                  <a:gd name="T16" fmla="*/ 3 w 166"/>
                  <a:gd name="T17" fmla="*/ 46 h 251"/>
                  <a:gd name="T18" fmla="*/ 1 w 166"/>
                  <a:gd name="T19" fmla="*/ 53 h 251"/>
                  <a:gd name="T20" fmla="*/ 0 w 166"/>
                  <a:gd name="T21" fmla="*/ 59 h 251"/>
                  <a:gd name="T22" fmla="*/ 0 w 166"/>
                  <a:gd name="T23" fmla="*/ 65 h 251"/>
                  <a:gd name="T24" fmla="*/ 10 w 166"/>
                  <a:gd name="T25" fmla="*/ 219 h 251"/>
                  <a:gd name="T26" fmla="*/ 10 w 166"/>
                  <a:gd name="T27" fmla="*/ 222 h 251"/>
                  <a:gd name="T28" fmla="*/ 11 w 166"/>
                  <a:gd name="T29" fmla="*/ 227 h 251"/>
                  <a:gd name="T30" fmla="*/ 13 w 166"/>
                  <a:gd name="T31" fmla="*/ 231 h 251"/>
                  <a:gd name="T32" fmla="*/ 15 w 166"/>
                  <a:gd name="T33" fmla="*/ 236 h 251"/>
                  <a:gd name="T34" fmla="*/ 17 w 166"/>
                  <a:gd name="T35" fmla="*/ 239 h 251"/>
                  <a:gd name="T36" fmla="*/ 20 w 166"/>
                  <a:gd name="T37" fmla="*/ 242 h 251"/>
                  <a:gd name="T38" fmla="*/ 23 w 166"/>
                  <a:gd name="T39" fmla="*/ 244 h 251"/>
                  <a:gd name="T40" fmla="*/ 26 w 166"/>
                  <a:gd name="T41" fmla="*/ 246 h 251"/>
                  <a:gd name="T42" fmla="*/ 29 w 166"/>
                  <a:gd name="T43" fmla="*/ 248 h 251"/>
                  <a:gd name="T44" fmla="*/ 34 w 166"/>
                  <a:gd name="T45" fmla="*/ 249 h 251"/>
                  <a:gd name="T46" fmla="*/ 58 w 166"/>
                  <a:gd name="T47" fmla="*/ 251 h 251"/>
                  <a:gd name="T48" fmla="*/ 55 w 166"/>
                  <a:gd name="T49" fmla="*/ 250 h 251"/>
                  <a:gd name="T50" fmla="*/ 52 w 166"/>
                  <a:gd name="T51" fmla="*/ 248 h 251"/>
                  <a:gd name="T52" fmla="*/ 49 w 166"/>
                  <a:gd name="T53" fmla="*/ 246 h 251"/>
                  <a:gd name="T54" fmla="*/ 46 w 166"/>
                  <a:gd name="T55" fmla="*/ 244 h 251"/>
                  <a:gd name="T56" fmla="*/ 44 w 166"/>
                  <a:gd name="T57" fmla="*/ 241 h 251"/>
                  <a:gd name="T58" fmla="*/ 41 w 166"/>
                  <a:gd name="T59" fmla="*/ 237 h 251"/>
                  <a:gd name="T60" fmla="*/ 40 w 166"/>
                  <a:gd name="T61" fmla="*/ 233 h 251"/>
                  <a:gd name="T62" fmla="*/ 38 w 166"/>
                  <a:gd name="T63" fmla="*/ 228 h 251"/>
                  <a:gd name="T64" fmla="*/ 37 w 166"/>
                  <a:gd name="T65" fmla="*/ 224 h 251"/>
                  <a:gd name="T66" fmla="*/ 27 w 166"/>
                  <a:gd name="T67" fmla="*/ 71 h 251"/>
                  <a:gd name="T68" fmla="*/ 28 w 166"/>
                  <a:gd name="T69" fmla="*/ 61 h 251"/>
                  <a:gd name="T70" fmla="*/ 30 w 166"/>
                  <a:gd name="T71" fmla="*/ 49 h 251"/>
                  <a:gd name="T72" fmla="*/ 32 w 166"/>
                  <a:gd name="T73" fmla="*/ 44 h 251"/>
                  <a:gd name="T74" fmla="*/ 36 w 166"/>
                  <a:gd name="T75" fmla="*/ 37 h 251"/>
                  <a:gd name="T76" fmla="*/ 40 w 166"/>
                  <a:gd name="T77" fmla="*/ 33 h 251"/>
                  <a:gd name="T78" fmla="*/ 45 w 166"/>
                  <a:gd name="T79" fmla="*/ 29 h 251"/>
                  <a:gd name="T80" fmla="*/ 49 w 166"/>
                  <a:gd name="T81" fmla="*/ 26 h 251"/>
                  <a:gd name="T82" fmla="*/ 160 w 166"/>
                  <a:gd name="T83" fmla="*/ 3 h 251"/>
                  <a:gd name="T84" fmla="*/ 166 w 166"/>
                  <a:gd name="T85" fmla="*/ 2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6" h="251">
                    <a:moveTo>
                      <a:pt x="166" y="2"/>
                    </a:moveTo>
                    <a:cubicBezTo>
                      <a:pt x="166" y="2"/>
                      <a:pt x="166" y="2"/>
                      <a:pt x="166" y="2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38" y="0"/>
                      <a:pt x="137" y="0"/>
                      <a:pt x="137" y="0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135" y="0"/>
                      <a:pt x="134" y="0"/>
                      <a:pt x="133" y="0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3"/>
                      <a:pt x="25" y="23"/>
                      <a:pt x="25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3"/>
                      <a:pt x="23" y="23"/>
                      <a:pt x="22" y="24"/>
                    </a:cubicBezTo>
                    <a:cubicBezTo>
                      <a:pt x="22" y="24"/>
                      <a:pt x="22" y="24"/>
                      <a:pt x="21" y="24"/>
                    </a:cubicBezTo>
                    <a:cubicBezTo>
                      <a:pt x="21" y="25"/>
                      <a:pt x="20" y="25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6"/>
                      <a:pt x="16" y="27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4" y="29"/>
                      <a:pt x="13" y="30"/>
                      <a:pt x="13" y="31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1" y="32"/>
                      <a:pt x="11" y="33"/>
                      <a:pt x="10" y="34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6"/>
                      <a:pt x="8" y="37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6" y="39"/>
                      <a:pt x="6" y="41"/>
                      <a:pt x="5" y="42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4" y="44"/>
                      <a:pt x="4" y="45"/>
                      <a:pt x="3" y="46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2" y="49"/>
                      <a:pt x="2" y="51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7"/>
                      <a:pt x="0" y="58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0" y="63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7"/>
                      <a:pt x="0" y="68"/>
                    </a:cubicBezTo>
                    <a:cubicBezTo>
                      <a:pt x="9" y="215"/>
                      <a:pt x="9" y="215"/>
                      <a:pt x="9" y="215"/>
                    </a:cubicBezTo>
                    <a:cubicBezTo>
                      <a:pt x="9" y="216"/>
                      <a:pt x="9" y="218"/>
                      <a:pt x="10" y="219"/>
                    </a:cubicBezTo>
                    <a:cubicBezTo>
                      <a:pt x="10" y="220"/>
                      <a:pt x="10" y="220"/>
                      <a:pt x="10" y="220"/>
                    </a:cubicBezTo>
                    <a:cubicBezTo>
                      <a:pt x="10" y="220"/>
                      <a:pt x="10" y="220"/>
                      <a:pt x="10" y="221"/>
                    </a:cubicBezTo>
                    <a:cubicBezTo>
                      <a:pt x="10" y="221"/>
                      <a:pt x="10" y="222"/>
                      <a:pt x="10" y="222"/>
                    </a:cubicBezTo>
                    <a:cubicBezTo>
                      <a:pt x="10" y="223"/>
                      <a:pt x="10" y="223"/>
                      <a:pt x="10" y="224"/>
                    </a:cubicBezTo>
                    <a:cubicBezTo>
                      <a:pt x="11" y="224"/>
                      <a:pt x="11" y="225"/>
                      <a:pt x="11" y="225"/>
                    </a:cubicBezTo>
                    <a:cubicBezTo>
                      <a:pt x="11" y="226"/>
                      <a:pt x="11" y="226"/>
                      <a:pt x="11" y="227"/>
                    </a:cubicBezTo>
                    <a:cubicBezTo>
                      <a:pt x="12" y="228"/>
                      <a:pt x="12" y="228"/>
                      <a:pt x="12" y="228"/>
                    </a:cubicBezTo>
                    <a:cubicBezTo>
                      <a:pt x="12" y="229"/>
                      <a:pt x="12" y="229"/>
                      <a:pt x="12" y="230"/>
                    </a:cubicBezTo>
                    <a:cubicBezTo>
                      <a:pt x="13" y="231"/>
                      <a:pt x="13" y="231"/>
                      <a:pt x="13" y="231"/>
                    </a:cubicBezTo>
                    <a:cubicBezTo>
                      <a:pt x="13" y="232"/>
                      <a:pt x="14" y="233"/>
                      <a:pt x="14" y="233"/>
                    </a:cubicBezTo>
                    <a:cubicBezTo>
                      <a:pt x="14" y="234"/>
                      <a:pt x="14" y="234"/>
                      <a:pt x="14" y="234"/>
                    </a:cubicBezTo>
                    <a:cubicBezTo>
                      <a:pt x="15" y="235"/>
                      <a:pt x="15" y="235"/>
                      <a:pt x="15" y="236"/>
                    </a:cubicBezTo>
                    <a:cubicBezTo>
                      <a:pt x="16" y="237"/>
                      <a:pt x="16" y="237"/>
                      <a:pt x="16" y="237"/>
                    </a:cubicBezTo>
                    <a:cubicBezTo>
                      <a:pt x="16" y="237"/>
                      <a:pt x="16" y="238"/>
                      <a:pt x="17" y="238"/>
                    </a:cubicBezTo>
                    <a:cubicBezTo>
                      <a:pt x="17" y="239"/>
                      <a:pt x="17" y="239"/>
                      <a:pt x="17" y="239"/>
                    </a:cubicBezTo>
                    <a:cubicBezTo>
                      <a:pt x="18" y="239"/>
                      <a:pt x="18" y="240"/>
                      <a:pt x="18" y="240"/>
                    </a:cubicBezTo>
                    <a:cubicBezTo>
                      <a:pt x="19" y="241"/>
                      <a:pt x="19" y="241"/>
                      <a:pt x="19" y="241"/>
                    </a:cubicBezTo>
                    <a:cubicBezTo>
                      <a:pt x="20" y="241"/>
                      <a:pt x="20" y="242"/>
                      <a:pt x="20" y="242"/>
                    </a:cubicBezTo>
                    <a:cubicBezTo>
                      <a:pt x="21" y="243"/>
                      <a:pt x="21" y="243"/>
                      <a:pt x="21" y="243"/>
                    </a:cubicBezTo>
                    <a:cubicBezTo>
                      <a:pt x="21" y="243"/>
                      <a:pt x="22" y="243"/>
                      <a:pt x="22" y="244"/>
                    </a:cubicBezTo>
                    <a:cubicBezTo>
                      <a:pt x="23" y="244"/>
                      <a:pt x="23" y="244"/>
                      <a:pt x="23" y="244"/>
                    </a:cubicBezTo>
                    <a:cubicBezTo>
                      <a:pt x="23" y="245"/>
                      <a:pt x="24" y="245"/>
                      <a:pt x="24" y="245"/>
                    </a:cubicBezTo>
                    <a:cubicBezTo>
                      <a:pt x="25" y="246"/>
                      <a:pt x="25" y="246"/>
                      <a:pt x="25" y="246"/>
                    </a:cubicBezTo>
                    <a:cubicBezTo>
                      <a:pt x="25" y="246"/>
                      <a:pt x="26" y="246"/>
                      <a:pt x="26" y="246"/>
                    </a:cubicBezTo>
                    <a:cubicBezTo>
                      <a:pt x="27" y="247"/>
                      <a:pt x="27" y="247"/>
                      <a:pt x="27" y="247"/>
                    </a:cubicBezTo>
                    <a:cubicBezTo>
                      <a:pt x="27" y="247"/>
                      <a:pt x="28" y="247"/>
                      <a:pt x="28" y="247"/>
                    </a:cubicBezTo>
                    <a:cubicBezTo>
                      <a:pt x="29" y="248"/>
                      <a:pt x="29" y="248"/>
                      <a:pt x="29" y="248"/>
                    </a:cubicBezTo>
                    <a:cubicBezTo>
                      <a:pt x="30" y="248"/>
                      <a:pt x="30" y="248"/>
                      <a:pt x="31" y="248"/>
                    </a:cubicBezTo>
                    <a:cubicBezTo>
                      <a:pt x="31" y="248"/>
                      <a:pt x="31" y="248"/>
                      <a:pt x="31" y="248"/>
                    </a:cubicBezTo>
                    <a:cubicBezTo>
                      <a:pt x="32" y="248"/>
                      <a:pt x="33" y="249"/>
                      <a:pt x="34" y="249"/>
                    </a:cubicBezTo>
                    <a:cubicBezTo>
                      <a:pt x="34" y="249"/>
                      <a:pt x="34" y="249"/>
                      <a:pt x="34" y="249"/>
                    </a:cubicBezTo>
                    <a:cubicBezTo>
                      <a:pt x="61" y="251"/>
                      <a:pt x="61" y="251"/>
                      <a:pt x="61" y="251"/>
                    </a:cubicBezTo>
                    <a:cubicBezTo>
                      <a:pt x="60" y="251"/>
                      <a:pt x="59" y="251"/>
                      <a:pt x="58" y="251"/>
                    </a:cubicBezTo>
                    <a:cubicBezTo>
                      <a:pt x="58" y="251"/>
                      <a:pt x="58" y="251"/>
                      <a:pt x="58" y="251"/>
                    </a:cubicBezTo>
                    <a:cubicBezTo>
                      <a:pt x="57" y="251"/>
                      <a:pt x="57" y="251"/>
                      <a:pt x="56" y="250"/>
                    </a:cubicBezTo>
                    <a:cubicBezTo>
                      <a:pt x="55" y="250"/>
                      <a:pt x="55" y="250"/>
                      <a:pt x="55" y="250"/>
                    </a:cubicBezTo>
                    <a:cubicBezTo>
                      <a:pt x="55" y="250"/>
                      <a:pt x="55" y="250"/>
                      <a:pt x="54" y="250"/>
                    </a:cubicBezTo>
                    <a:cubicBezTo>
                      <a:pt x="53" y="249"/>
                      <a:pt x="53" y="249"/>
                      <a:pt x="53" y="249"/>
                    </a:cubicBezTo>
                    <a:cubicBezTo>
                      <a:pt x="53" y="249"/>
                      <a:pt x="52" y="249"/>
                      <a:pt x="52" y="248"/>
                    </a:cubicBezTo>
                    <a:cubicBezTo>
                      <a:pt x="51" y="248"/>
                      <a:pt x="51" y="248"/>
                      <a:pt x="51" y="248"/>
                    </a:cubicBezTo>
                    <a:cubicBezTo>
                      <a:pt x="51" y="248"/>
                      <a:pt x="50" y="247"/>
                      <a:pt x="50" y="247"/>
                    </a:cubicBezTo>
                    <a:cubicBezTo>
                      <a:pt x="49" y="246"/>
                      <a:pt x="49" y="246"/>
                      <a:pt x="49" y="246"/>
                    </a:cubicBezTo>
                    <a:cubicBezTo>
                      <a:pt x="49" y="246"/>
                      <a:pt x="48" y="246"/>
                      <a:pt x="48" y="245"/>
                    </a:cubicBezTo>
                    <a:cubicBezTo>
                      <a:pt x="47" y="245"/>
                      <a:pt x="47" y="245"/>
                      <a:pt x="47" y="245"/>
                    </a:cubicBezTo>
                    <a:cubicBezTo>
                      <a:pt x="47" y="244"/>
                      <a:pt x="47" y="244"/>
                      <a:pt x="46" y="244"/>
                    </a:cubicBezTo>
                    <a:cubicBezTo>
                      <a:pt x="46" y="243"/>
                      <a:pt x="46" y="243"/>
                      <a:pt x="46" y="243"/>
                    </a:cubicBezTo>
                    <a:cubicBezTo>
                      <a:pt x="45" y="242"/>
                      <a:pt x="45" y="242"/>
                      <a:pt x="45" y="242"/>
                    </a:cubicBezTo>
                    <a:cubicBezTo>
                      <a:pt x="44" y="241"/>
                      <a:pt x="44" y="241"/>
                      <a:pt x="44" y="241"/>
                    </a:cubicBezTo>
                    <a:cubicBezTo>
                      <a:pt x="44" y="240"/>
                      <a:pt x="43" y="240"/>
                      <a:pt x="43" y="239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42" y="238"/>
                      <a:pt x="42" y="237"/>
                      <a:pt x="41" y="237"/>
                    </a:cubicBezTo>
                    <a:cubicBezTo>
                      <a:pt x="41" y="236"/>
                      <a:pt x="41" y="236"/>
                      <a:pt x="41" y="236"/>
                    </a:cubicBezTo>
                    <a:cubicBezTo>
                      <a:pt x="41" y="235"/>
                      <a:pt x="40" y="234"/>
                      <a:pt x="40" y="234"/>
                    </a:cubicBezTo>
                    <a:cubicBezTo>
                      <a:pt x="40" y="233"/>
                      <a:pt x="40" y="233"/>
                      <a:pt x="40" y="233"/>
                    </a:cubicBezTo>
                    <a:cubicBezTo>
                      <a:pt x="39" y="232"/>
                      <a:pt x="39" y="231"/>
                      <a:pt x="39" y="231"/>
                    </a:cubicBezTo>
                    <a:cubicBezTo>
                      <a:pt x="38" y="230"/>
                      <a:pt x="38" y="230"/>
                      <a:pt x="38" y="230"/>
                    </a:cubicBezTo>
                    <a:cubicBezTo>
                      <a:pt x="38" y="229"/>
                      <a:pt x="38" y="228"/>
                      <a:pt x="38" y="228"/>
                    </a:cubicBezTo>
                    <a:cubicBezTo>
                      <a:pt x="38" y="227"/>
                      <a:pt x="38" y="227"/>
                      <a:pt x="38" y="227"/>
                    </a:cubicBezTo>
                    <a:cubicBezTo>
                      <a:pt x="37" y="226"/>
                      <a:pt x="37" y="225"/>
                      <a:pt x="37" y="225"/>
                    </a:cubicBezTo>
                    <a:cubicBezTo>
                      <a:pt x="37" y="224"/>
                      <a:pt x="37" y="224"/>
                      <a:pt x="37" y="224"/>
                    </a:cubicBezTo>
                    <a:cubicBezTo>
                      <a:pt x="37" y="223"/>
                      <a:pt x="37" y="222"/>
                      <a:pt x="37" y="222"/>
                    </a:cubicBezTo>
                    <a:cubicBezTo>
                      <a:pt x="36" y="220"/>
                      <a:pt x="36" y="219"/>
                      <a:pt x="36" y="218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7" y="70"/>
                      <a:pt x="27" y="69"/>
                      <a:pt x="27" y="68"/>
                    </a:cubicBezTo>
                    <a:cubicBezTo>
                      <a:pt x="27" y="66"/>
                      <a:pt x="27" y="64"/>
                      <a:pt x="27" y="62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59"/>
                      <a:pt x="28" y="58"/>
                      <a:pt x="28" y="56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9" y="53"/>
                      <a:pt x="29" y="51"/>
                      <a:pt x="30" y="49"/>
                    </a:cubicBezTo>
                    <a:cubicBezTo>
                      <a:pt x="30" y="49"/>
                      <a:pt x="30" y="49"/>
                      <a:pt x="30" y="48"/>
                    </a:cubicBezTo>
                    <a:cubicBezTo>
                      <a:pt x="31" y="47"/>
                      <a:pt x="31" y="46"/>
                      <a:pt x="32" y="46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3" y="43"/>
                      <a:pt x="33" y="42"/>
                      <a:pt x="34" y="41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35" y="39"/>
                      <a:pt x="36" y="38"/>
                      <a:pt x="36" y="37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8" y="36"/>
                      <a:pt x="38" y="35"/>
                      <a:pt x="39" y="34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0" y="32"/>
                      <a:pt x="41" y="32"/>
                      <a:pt x="42" y="31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43" y="30"/>
                      <a:pt x="44" y="29"/>
                      <a:pt x="45" y="29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7" y="28"/>
                      <a:pt x="48" y="27"/>
                      <a:pt x="48" y="27"/>
                    </a:cubicBezTo>
                    <a:cubicBezTo>
                      <a:pt x="49" y="27"/>
                      <a:pt x="49" y="27"/>
                      <a:pt x="49" y="26"/>
                    </a:cubicBezTo>
                    <a:cubicBezTo>
                      <a:pt x="50" y="26"/>
                      <a:pt x="51" y="26"/>
                      <a:pt x="51" y="26"/>
                    </a:cubicBezTo>
                    <a:cubicBezTo>
                      <a:pt x="52" y="25"/>
                      <a:pt x="53" y="25"/>
                      <a:pt x="53" y="25"/>
                    </a:cubicBezTo>
                    <a:cubicBezTo>
                      <a:pt x="160" y="3"/>
                      <a:pt x="160" y="3"/>
                      <a:pt x="160" y="3"/>
                    </a:cubicBezTo>
                    <a:cubicBezTo>
                      <a:pt x="161" y="2"/>
                      <a:pt x="162" y="2"/>
                      <a:pt x="163" y="2"/>
                    </a:cubicBezTo>
                    <a:cubicBezTo>
                      <a:pt x="164" y="2"/>
                      <a:pt x="165" y="2"/>
                      <a:pt x="166" y="2"/>
                    </a:cubicBezTo>
                    <a:cubicBezTo>
                      <a:pt x="166" y="2"/>
                      <a:pt x="166" y="2"/>
                      <a:pt x="166" y="2"/>
                    </a:cubicBezTo>
                    <a:close/>
                  </a:path>
                </a:pathLst>
              </a:custGeom>
              <a:solidFill>
                <a:srgbClr val="1E61AE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11" name="Freeform 33"/>
              <p:cNvSpPr/>
              <p:nvPr/>
            </p:nvSpPr>
            <p:spPr bwMode="auto">
              <a:xfrm>
                <a:off x="3333750" y="2889251"/>
                <a:ext cx="604838" cy="881063"/>
              </a:xfrm>
              <a:custGeom>
                <a:avLst/>
                <a:gdLst>
                  <a:gd name="T0" fmla="*/ 134 w 175"/>
                  <a:gd name="T1" fmla="*/ 4 h 255"/>
                  <a:gd name="T2" fmla="*/ 165 w 175"/>
                  <a:gd name="T3" fmla="*/ 37 h 255"/>
                  <a:gd name="T4" fmla="*/ 174 w 175"/>
                  <a:gd name="T5" fmla="*/ 184 h 255"/>
                  <a:gd name="T6" fmla="*/ 148 w 175"/>
                  <a:gd name="T7" fmla="*/ 230 h 255"/>
                  <a:gd name="T8" fmla="*/ 41 w 175"/>
                  <a:gd name="T9" fmla="*/ 252 h 255"/>
                  <a:gd name="T10" fmla="*/ 10 w 175"/>
                  <a:gd name="T11" fmla="*/ 219 h 255"/>
                  <a:gd name="T12" fmla="*/ 1 w 175"/>
                  <a:gd name="T13" fmla="*/ 72 h 255"/>
                  <a:gd name="T14" fmla="*/ 27 w 175"/>
                  <a:gd name="T15" fmla="*/ 26 h 255"/>
                  <a:gd name="T16" fmla="*/ 134 w 175"/>
                  <a:gd name="T17" fmla="*/ 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5" h="255">
                    <a:moveTo>
                      <a:pt x="134" y="4"/>
                    </a:moveTo>
                    <a:cubicBezTo>
                      <a:pt x="150" y="0"/>
                      <a:pt x="163" y="15"/>
                      <a:pt x="165" y="37"/>
                    </a:cubicBezTo>
                    <a:cubicBezTo>
                      <a:pt x="174" y="184"/>
                      <a:pt x="174" y="184"/>
                      <a:pt x="174" y="184"/>
                    </a:cubicBezTo>
                    <a:cubicBezTo>
                      <a:pt x="175" y="206"/>
                      <a:pt x="163" y="226"/>
                      <a:pt x="148" y="230"/>
                    </a:cubicBezTo>
                    <a:cubicBezTo>
                      <a:pt x="41" y="252"/>
                      <a:pt x="41" y="252"/>
                      <a:pt x="41" y="252"/>
                    </a:cubicBezTo>
                    <a:cubicBezTo>
                      <a:pt x="25" y="255"/>
                      <a:pt x="11" y="240"/>
                      <a:pt x="10" y="219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50"/>
                      <a:pt x="12" y="29"/>
                      <a:pt x="27" y="26"/>
                    </a:cubicBezTo>
                    <a:cubicBezTo>
                      <a:pt x="134" y="4"/>
                      <a:pt x="134" y="4"/>
                      <a:pt x="134" y="4"/>
                    </a:cubicBezTo>
                    <a:close/>
                  </a:path>
                </a:pathLst>
              </a:custGeom>
              <a:solidFill>
                <a:srgbClr val="246AB4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12" name="Freeform 34"/>
              <p:cNvSpPr/>
              <p:nvPr/>
            </p:nvSpPr>
            <p:spPr bwMode="auto">
              <a:xfrm>
                <a:off x="4229100" y="5751513"/>
                <a:ext cx="320675" cy="223838"/>
              </a:xfrm>
              <a:custGeom>
                <a:avLst/>
                <a:gdLst>
                  <a:gd name="T0" fmla="*/ 76 w 93"/>
                  <a:gd name="T1" fmla="*/ 17 h 65"/>
                  <a:gd name="T2" fmla="*/ 69 w 93"/>
                  <a:gd name="T3" fmla="*/ 40 h 65"/>
                  <a:gd name="T4" fmla="*/ 43 w 93"/>
                  <a:gd name="T5" fmla="*/ 51 h 65"/>
                  <a:gd name="T6" fmla="*/ 1 w 93"/>
                  <a:gd name="T7" fmla="*/ 57 h 65"/>
                  <a:gd name="T8" fmla="*/ 5 w 93"/>
                  <a:gd name="T9" fmla="*/ 62 h 65"/>
                  <a:gd name="T10" fmla="*/ 37 w 93"/>
                  <a:gd name="T11" fmla="*/ 63 h 65"/>
                  <a:gd name="T12" fmla="*/ 75 w 93"/>
                  <a:gd name="T13" fmla="*/ 60 h 65"/>
                  <a:gd name="T14" fmla="*/ 91 w 93"/>
                  <a:gd name="T15" fmla="*/ 55 h 65"/>
                  <a:gd name="T16" fmla="*/ 91 w 93"/>
                  <a:gd name="T17" fmla="*/ 43 h 65"/>
                  <a:gd name="T18" fmla="*/ 91 w 93"/>
                  <a:gd name="T19" fmla="*/ 4 h 65"/>
                  <a:gd name="T20" fmla="*/ 89 w 93"/>
                  <a:gd name="T21" fmla="*/ 1 h 65"/>
                  <a:gd name="T22" fmla="*/ 87 w 93"/>
                  <a:gd name="T23" fmla="*/ 1 h 65"/>
                  <a:gd name="T24" fmla="*/ 76 w 93"/>
                  <a:gd name="T25" fmla="*/ 1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5">
                    <a:moveTo>
                      <a:pt x="76" y="17"/>
                    </a:moveTo>
                    <a:cubicBezTo>
                      <a:pt x="75" y="25"/>
                      <a:pt x="75" y="34"/>
                      <a:pt x="69" y="40"/>
                    </a:cubicBezTo>
                    <a:cubicBezTo>
                      <a:pt x="63" y="48"/>
                      <a:pt x="53" y="50"/>
                      <a:pt x="43" y="51"/>
                    </a:cubicBezTo>
                    <a:cubicBezTo>
                      <a:pt x="29" y="53"/>
                      <a:pt x="15" y="55"/>
                      <a:pt x="1" y="57"/>
                    </a:cubicBezTo>
                    <a:cubicBezTo>
                      <a:pt x="0" y="59"/>
                      <a:pt x="3" y="61"/>
                      <a:pt x="5" y="62"/>
                    </a:cubicBezTo>
                    <a:cubicBezTo>
                      <a:pt x="15" y="65"/>
                      <a:pt x="27" y="64"/>
                      <a:pt x="37" y="63"/>
                    </a:cubicBezTo>
                    <a:cubicBezTo>
                      <a:pt x="50" y="61"/>
                      <a:pt x="63" y="61"/>
                      <a:pt x="75" y="60"/>
                    </a:cubicBezTo>
                    <a:cubicBezTo>
                      <a:pt x="81" y="60"/>
                      <a:pt x="88" y="60"/>
                      <a:pt x="91" y="55"/>
                    </a:cubicBezTo>
                    <a:cubicBezTo>
                      <a:pt x="93" y="51"/>
                      <a:pt x="92" y="47"/>
                      <a:pt x="91" y="43"/>
                    </a:cubicBezTo>
                    <a:cubicBezTo>
                      <a:pt x="90" y="30"/>
                      <a:pt x="93" y="17"/>
                      <a:pt x="91" y="4"/>
                    </a:cubicBezTo>
                    <a:cubicBezTo>
                      <a:pt x="91" y="3"/>
                      <a:pt x="91" y="1"/>
                      <a:pt x="89" y="1"/>
                    </a:cubicBezTo>
                    <a:cubicBezTo>
                      <a:pt x="89" y="0"/>
                      <a:pt x="88" y="1"/>
                      <a:pt x="87" y="1"/>
                    </a:cubicBezTo>
                    <a:cubicBezTo>
                      <a:pt x="76" y="3"/>
                      <a:pt x="76" y="7"/>
                      <a:pt x="76" y="17"/>
                    </a:cubicBez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13" name="Freeform 35"/>
              <p:cNvSpPr/>
              <p:nvPr/>
            </p:nvSpPr>
            <p:spPr bwMode="auto">
              <a:xfrm>
                <a:off x="4217988" y="5868988"/>
                <a:ext cx="341313" cy="120650"/>
              </a:xfrm>
              <a:custGeom>
                <a:avLst/>
                <a:gdLst>
                  <a:gd name="T0" fmla="*/ 83 w 99"/>
                  <a:gd name="T1" fmla="*/ 16 h 35"/>
                  <a:gd name="T2" fmla="*/ 50 w 99"/>
                  <a:gd name="T3" fmla="*/ 22 h 35"/>
                  <a:gd name="T4" fmla="*/ 44 w 99"/>
                  <a:gd name="T5" fmla="*/ 21 h 35"/>
                  <a:gd name="T6" fmla="*/ 42 w 99"/>
                  <a:gd name="T7" fmla="*/ 17 h 35"/>
                  <a:gd name="T8" fmla="*/ 16 w 99"/>
                  <a:gd name="T9" fmla="*/ 19 h 35"/>
                  <a:gd name="T10" fmla="*/ 1 w 99"/>
                  <a:gd name="T11" fmla="*/ 22 h 35"/>
                  <a:gd name="T12" fmla="*/ 2 w 99"/>
                  <a:gd name="T13" fmla="*/ 28 h 35"/>
                  <a:gd name="T14" fmla="*/ 8 w 99"/>
                  <a:gd name="T15" fmla="*/ 31 h 35"/>
                  <a:gd name="T16" fmla="*/ 39 w 99"/>
                  <a:gd name="T17" fmla="*/ 34 h 35"/>
                  <a:gd name="T18" fmla="*/ 79 w 99"/>
                  <a:gd name="T19" fmla="*/ 32 h 35"/>
                  <a:gd name="T20" fmla="*/ 91 w 99"/>
                  <a:gd name="T21" fmla="*/ 29 h 35"/>
                  <a:gd name="T22" fmla="*/ 99 w 99"/>
                  <a:gd name="T23" fmla="*/ 12 h 35"/>
                  <a:gd name="T24" fmla="*/ 83 w 99"/>
                  <a:gd name="T25" fmla="*/ 1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9" h="35">
                    <a:moveTo>
                      <a:pt x="83" y="16"/>
                    </a:moveTo>
                    <a:cubicBezTo>
                      <a:pt x="72" y="22"/>
                      <a:pt x="62" y="24"/>
                      <a:pt x="50" y="22"/>
                    </a:cubicBezTo>
                    <a:cubicBezTo>
                      <a:pt x="49" y="22"/>
                      <a:pt x="45" y="21"/>
                      <a:pt x="44" y="21"/>
                    </a:cubicBezTo>
                    <a:cubicBezTo>
                      <a:pt x="44" y="19"/>
                      <a:pt x="44" y="17"/>
                      <a:pt x="42" y="17"/>
                    </a:cubicBezTo>
                    <a:cubicBezTo>
                      <a:pt x="33" y="17"/>
                      <a:pt x="24" y="18"/>
                      <a:pt x="16" y="19"/>
                    </a:cubicBezTo>
                    <a:cubicBezTo>
                      <a:pt x="13" y="19"/>
                      <a:pt x="2" y="20"/>
                      <a:pt x="1" y="22"/>
                    </a:cubicBezTo>
                    <a:cubicBezTo>
                      <a:pt x="0" y="24"/>
                      <a:pt x="1" y="26"/>
                      <a:pt x="2" y="28"/>
                    </a:cubicBezTo>
                    <a:cubicBezTo>
                      <a:pt x="4" y="29"/>
                      <a:pt x="6" y="30"/>
                      <a:pt x="8" y="31"/>
                    </a:cubicBezTo>
                    <a:cubicBezTo>
                      <a:pt x="18" y="35"/>
                      <a:pt x="29" y="35"/>
                      <a:pt x="39" y="34"/>
                    </a:cubicBezTo>
                    <a:cubicBezTo>
                      <a:pt x="52" y="33"/>
                      <a:pt x="65" y="33"/>
                      <a:pt x="79" y="32"/>
                    </a:cubicBezTo>
                    <a:cubicBezTo>
                      <a:pt x="83" y="32"/>
                      <a:pt x="88" y="32"/>
                      <a:pt x="91" y="29"/>
                    </a:cubicBezTo>
                    <a:cubicBezTo>
                      <a:pt x="97" y="26"/>
                      <a:pt x="99" y="18"/>
                      <a:pt x="99" y="12"/>
                    </a:cubicBezTo>
                    <a:cubicBezTo>
                      <a:pt x="99" y="0"/>
                      <a:pt x="86" y="14"/>
                      <a:pt x="83" y="16"/>
                    </a:cubicBezTo>
                    <a:close/>
                  </a:path>
                </a:pathLst>
              </a:custGeom>
              <a:solidFill>
                <a:srgbClr val="1F53A5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14" name="Freeform 36"/>
              <p:cNvSpPr/>
              <p:nvPr/>
            </p:nvSpPr>
            <p:spPr bwMode="auto">
              <a:xfrm>
                <a:off x="3506788" y="5834063"/>
                <a:ext cx="334963" cy="203200"/>
              </a:xfrm>
              <a:custGeom>
                <a:avLst/>
                <a:gdLst>
                  <a:gd name="T0" fmla="*/ 80 w 97"/>
                  <a:gd name="T1" fmla="*/ 15 h 59"/>
                  <a:gd name="T2" fmla="*/ 71 w 97"/>
                  <a:gd name="T3" fmla="*/ 37 h 59"/>
                  <a:gd name="T4" fmla="*/ 43 w 97"/>
                  <a:gd name="T5" fmla="*/ 44 h 59"/>
                  <a:gd name="T6" fmla="*/ 1 w 97"/>
                  <a:gd name="T7" fmla="*/ 45 h 59"/>
                  <a:gd name="T8" fmla="*/ 4 w 97"/>
                  <a:gd name="T9" fmla="*/ 50 h 59"/>
                  <a:gd name="T10" fmla="*/ 36 w 97"/>
                  <a:gd name="T11" fmla="*/ 55 h 59"/>
                  <a:gd name="T12" fmla="*/ 74 w 97"/>
                  <a:gd name="T13" fmla="*/ 58 h 59"/>
                  <a:gd name="T14" fmla="*/ 90 w 97"/>
                  <a:gd name="T15" fmla="*/ 55 h 59"/>
                  <a:gd name="T16" fmla="*/ 92 w 97"/>
                  <a:gd name="T17" fmla="*/ 42 h 59"/>
                  <a:gd name="T18" fmla="*/ 97 w 97"/>
                  <a:gd name="T19" fmla="*/ 4 h 59"/>
                  <a:gd name="T20" fmla="*/ 96 w 97"/>
                  <a:gd name="T21" fmla="*/ 1 h 59"/>
                  <a:gd name="T22" fmla="*/ 94 w 97"/>
                  <a:gd name="T23" fmla="*/ 0 h 59"/>
                  <a:gd name="T24" fmla="*/ 80 w 97"/>
                  <a:gd name="T25" fmla="*/ 1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7" h="59">
                    <a:moveTo>
                      <a:pt x="80" y="15"/>
                    </a:moveTo>
                    <a:cubicBezTo>
                      <a:pt x="79" y="23"/>
                      <a:pt x="77" y="32"/>
                      <a:pt x="71" y="37"/>
                    </a:cubicBezTo>
                    <a:cubicBezTo>
                      <a:pt x="64" y="44"/>
                      <a:pt x="53" y="44"/>
                      <a:pt x="43" y="44"/>
                    </a:cubicBezTo>
                    <a:cubicBezTo>
                      <a:pt x="29" y="45"/>
                      <a:pt x="15" y="45"/>
                      <a:pt x="1" y="45"/>
                    </a:cubicBezTo>
                    <a:cubicBezTo>
                      <a:pt x="0" y="47"/>
                      <a:pt x="2" y="49"/>
                      <a:pt x="4" y="50"/>
                    </a:cubicBezTo>
                    <a:cubicBezTo>
                      <a:pt x="14" y="55"/>
                      <a:pt x="25" y="55"/>
                      <a:pt x="36" y="55"/>
                    </a:cubicBezTo>
                    <a:cubicBezTo>
                      <a:pt x="49" y="55"/>
                      <a:pt x="61" y="56"/>
                      <a:pt x="74" y="58"/>
                    </a:cubicBezTo>
                    <a:cubicBezTo>
                      <a:pt x="80" y="59"/>
                      <a:pt x="86" y="59"/>
                      <a:pt x="90" y="55"/>
                    </a:cubicBezTo>
                    <a:cubicBezTo>
                      <a:pt x="92" y="51"/>
                      <a:pt x="92" y="47"/>
                      <a:pt x="92" y="42"/>
                    </a:cubicBezTo>
                    <a:cubicBezTo>
                      <a:pt x="92" y="30"/>
                      <a:pt x="97" y="17"/>
                      <a:pt x="97" y="4"/>
                    </a:cubicBezTo>
                    <a:cubicBezTo>
                      <a:pt x="97" y="3"/>
                      <a:pt x="97" y="1"/>
                      <a:pt x="96" y="1"/>
                    </a:cubicBezTo>
                    <a:cubicBezTo>
                      <a:pt x="95" y="0"/>
                      <a:pt x="94" y="0"/>
                      <a:pt x="94" y="0"/>
                    </a:cubicBezTo>
                    <a:cubicBezTo>
                      <a:pt x="83" y="1"/>
                      <a:pt x="82" y="5"/>
                      <a:pt x="80" y="15"/>
                    </a:cubicBez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15" name="Freeform 37"/>
              <p:cNvSpPr/>
              <p:nvPr/>
            </p:nvSpPr>
            <p:spPr bwMode="auto">
              <a:xfrm>
                <a:off x="4273550" y="4449763"/>
                <a:ext cx="376238" cy="1366838"/>
              </a:xfrm>
              <a:custGeom>
                <a:avLst/>
                <a:gdLst>
                  <a:gd name="T0" fmla="*/ 91 w 109"/>
                  <a:gd name="T1" fmla="*/ 0 h 396"/>
                  <a:gd name="T2" fmla="*/ 78 w 109"/>
                  <a:gd name="T3" fmla="*/ 150 h 396"/>
                  <a:gd name="T4" fmla="*/ 108 w 109"/>
                  <a:gd name="T5" fmla="*/ 348 h 396"/>
                  <a:gd name="T6" fmla="*/ 100 w 109"/>
                  <a:gd name="T7" fmla="*/ 396 h 396"/>
                  <a:gd name="T8" fmla="*/ 25 w 109"/>
                  <a:gd name="T9" fmla="*/ 395 h 396"/>
                  <a:gd name="T10" fmla="*/ 0 w 109"/>
                  <a:gd name="T11" fmla="*/ 8 h 396"/>
                  <a:gd name="T12" fmla="*/ 91 w 109"/>
                  <a:gd name="T1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396">
                    <a:moveTo>
                      <a:pt x="91" y="0"/>
                    </a:moveTo>
                    <a:cubicBezTo>
                      <a:pt x="91" y="0"/>
                      <a:pt x="82" y="97"/>
                      <a:pt x="78" y="150"/>
                    </a:cubicBezTo>
                    <a:cubicBezTo>
                      <a:pt x="75" y="203"/>
                      <a:pt x="109" y="317"/>
                      <a:pt x="108" y="348"/>
                    </a:cubicBezTo>
                    <a:cubicBezTo>
                      <a:pt x="107" y="378"/>
                      <a:pt x="100" y="396"/>
                      <a:pt x="100" y="396"/>
                    </a:cubicBezTo>
                    <a:cubicBezTo>
                      <a:pt x="25" y="395"/>
                      <a:pt x="25" y="395"/>
                      <a:pt x="25" y="39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91" y="0"/>
                      <a:pt x="91" y="0"/>
                      <a:pt x="91" y="0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16" name="Freeform 38"/>
              <p:cNvSpPr/>
              <p:nvPr/>
            </p:nvSpPr>
            <p:spPr bwMode="auto">
              <a:xfrm>
                <a:off x="4283075" y="3270251"/>
                <a:ext cx="76200" cy="150813"/>
              </a:xfrm>
              <a:custGeom>
                <a:avLst/>
                <a:gdLst>
                  <a:gd name="T0" fmla="*/ 14 w 22"/>
                  <a:gd name="T1" fmla="*/ 23 h 44"/>
                  <a:gd name="T2" fmla="*/ 5 w 22"/>
                  <a:gd name="T3" fmla="*/ 39 h 44"/>
                  <a:gd name="T4" fmla="*/ 4 w 22"/>
                  <a:gd name="T5" fmla="*/ 40 h 44"/>
                  <a:gd name="T6" fmla="*/ 4 w 22"/>
                  <a:gd name="T7" fmla="*/ 40 h 44"/>
                  <a:gd name="T8" fmla="*/ 4 w 22"/>
                  <a:gd name="T9" fmla="*/ 40 h 44"/>
                  <a:gd name="T10" fmla="*/ 4 w 22"/>
                  <a:gd name="T11" fmla="*/ 40 h 44"/>
                  <a:gd name="T12" fmla="*/ 4 w 22"/>
                  <a:gd name="T13" fmla="*/ 40 h 44"/>
                  <a:gd name="T14" fmla="*/ 4 w 22"/>
                  <a:gd name="T15" fmla="*/ 41 h 44"/>
                  <a:gd name="T16" fmla="*/ 4 w 22"/>
                  <a:gd name="T17" fmla="*/ 41 h 44"/>
                  <a:gd name="T18" fmla="*/ 4 w 22"/>
                  <a:gd name="T19" fmla="*/ 40 h 44"/>
                  <a:gd name="T20" fmla="*/ 4 w 22"/>
                  <a:gd name="T21" fmla="*/ 40 h 44"/>
                  <a:gd name="T22" fmla="*/ 4 w 22"/>
                  <a:gd name="T23" fmla="*/ 38 h 44"/>
                  <a:gd name="T24" fmla="*/ 14 w 22"/>
                  <a:gd name="T25" fmla="*/ 9 h 44"/>
                  <a:gd name="T26" fmla="*/ 18 w 22"/>
                  <a:gd name="T27" fmla="*/ 5 h 44"/>
                  <a:gd name="T28" fmla="*/ 18 w 22"/>
                  <a:gd name="T29" fmla="*/ 4 h 44"/>
                  <a:gd name="T30" fmla="*/ 18 w 22"/>
                  <a:gd name="T31" fmla="*/ 4 h 44"/>
                  <a:gd name="T32" fmla="*/ 18 w 22"/>
                  <a:gd name="T33" fmla="*/ 4 h 44"/>
                  <a:gd name="T34" fmla="*/ 18 w 22"/>
                  <a:gd name="T35" fmla="*/ 4 h 44"/>
                  <a:gd name="T36" fmla="*/ 18 w 22"/>
                  <a:gd name="T37" fmla="*/ 4 h 44"/>
                  <a:gd name="T38" fmla="*/ 18 w 22"/>
                  <a:gd name="T39" fmla="*/ 4 h 44"/>
                  <a:gd name="T40" fmla="*/ 18 w 22"/>
                  <a:gd name="T41" fmla="*/ 4 h 44"/>
                  <a:gd name="T42" fmla="*/ 18 w 22"/>
                  <a:gd name="T43" fmla="*/ 4 h 44"/>
                  <a:gd name="T44" fmla="*/ 18 w 22"/>
                  <a:gd name="T45" fmla="*/ 4 h 44"/>
                  <a:gd name="T46" fmla="*/ 14 w 22"/>
                  <a:gd name="T47" fmla="*/ 23 h 44"/>
                  <a:gd name="T48" fmla="*/ 17 w 22"/>
                  <a:gd name="T49" fmla="*/ 25 h 44"/>
                  <a:gd name="T50" fmla="*/ 21 w 22"/>
                  <a:gd name="T51" fmla="*/ 3 h 44"/>
                  <a:gd name="T52" fmla="*/ 19 w 22"/>
                  <a:gd name="T53" fmla="*/ 1 h 44"/>
                  <a:gd name="T54" fmla="*/ 14 w 22"/>
                  <a:gd name="T55" fmla="*/ 2 h 44"/>
                  <a:gd name="T56" fmla="*/ 4 w 22"/>
                  <a:gd name="T57" fmla="*/ 20 h 44"/>
                  <a:gd name="T58" fmla="*/ 0 w 22"/>
                  <a:gd name="T59" fmla="*/ 41 h 44"/>
                  <a:gd name="T60" fmla="*/ 2 w 22"/>
                  <a:gd name="T61" fmla="*/ 44 h 44"/>
                  <a:gd name="T62" fmla="*/ 7 w 22"/>
                  <a:gd name="T63" fmla="*/ 42 h 44"/>
                  <a:gd name="T64" fmla="*/ 17 w 22"/>
                  <a:gd name="T65" fmla="*/ 2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44">
                    <a:moveTo>
                      <a:pt x="15" y="24"/>
                    </a:moveTo>
                    <a:cubicBezTo>
                      <a:pt x="14" y="23"/>
                      <a:pt x="14" y="23"/>
                      <a:pt x="14" y="23"/>
                    </a:cubicBezTo>
                    <a:cubicBezTo>
                      <a:pt x="12" y="28"/>
                      <a:pt x="9" y="33"/>
                      <a:pt x="7" y="36"/>
                    </a:cubicBezTo>
                    <a:cubicBezTo>
                      <a:pt x="6" y="37"/>
                      <a:pt x="5" y="38"/>
                      <a:pt x="5" y="39"/>
                    </a:cubicBezTo>
                    <a:cubicBezTo>
                      <a:pt x="4" y="39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39"/>
                      <a:pt x="4" y="38"/>
                    </a:cubicBezTo>
                    <a:cubicBezTo>
                      <a:pt x="4" y="35"/>
                      <a:pt x="5" y="28"/>
                      <a:pt x="8" y="21"/>
                    </a:cubicBezTo>
                    <a:cubicBezTo>
                      <a:pt x="10" y="16"/>
                      <a:pt x="12" y="12"/>
                      <a:pt x="14" y="9"/>
                    </a:cubicBezTo>
                    <a:cubicBezTo>
                      <a:pt x="15" y="7"/>
                      <a:pt x="16" y="6"/>
                      <a:pt x="17" y="5"/>
                    </a:cubicBezTo>
                    <a:cubicBezTo>
                      <a:pt x="17" y="5"/>
                      <a:pt x="18" y="5"/>
                      <a:pt x="18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5"/>
                      <a:pt x="18" y="6"/>
                    </a:cubicBezTo>
                    <a:cubicBezTo>
                      <a:pt x="18" y="10"/>
                      <a:pt x="16" y="16"/>
                      <a:pt x="14" y="23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20" y="17"/>
                      <a:pt x="22" y="11"/>
                      <a:pt x="22" y="6"/>
                    </a:cubicBezTo>
                    <a:cubicBezTo>
                      <a:pt x="22" y="5"/>
                      <a:pt x="22" y="4"/>
                      <a:pt x="21" y="3"/>
                    </a:cubicBezTo>
                    <a:cubicBezTo>
                      <a:pt x="21" y="3"/>
                      <a:pt x="21" y="2"/>
                      <a:pt x="21" y="2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9" y="1"/>
                      <a:pt x="19" y="0"/>
                      <a:pt x="18" y="0"/>
                    </a:cubicBezTo>
                    <a:cubicBezTo>
                      <a:pt x="16" y="1"/>
                      <a:pt x="15" y="1"/>
                      <a:pt x="14" y="2"/>
                    </a:cubicBezTo>
                    <a:cubicBezTo>
                      <a:pt x="13" y="4"/>
                      <a:pt x="11" y="6"/>
                      <a:pt x="9" y="9"/>
                    </a:cubicBezTo>
                    <a:cubicBezTo>
                      <a:pt x="8" y="12"/>
                      <a:pt x="6" y="16"/>
                      <a:pt x="4" y="20"/>
                    </a:cubicBezTo>
                    <a:cubicBezTo>
                      <a:pt x="2" y="27"/>
                      <a:pt x="0" y="34"/>
                      <a:pt x="0" y="38"/>
                    </a:cubicBezTo>
                    <a:cubicBezTo>
                      <a:pt x="0" y="39"/>
                      <a:pt x="0" y="40"/>
                      <a:pt x="0" y="41"/>
                    </a:cubicBezTo>
                    <a:cubicBezTo>
                      <a:pt x="0" y="42"/>
                      <a:pt x="1" y="42"/>
                      <a:pt x="1" y="43"/>
                    </a:cubicBezTo>
                    <a:cubicBezTo>
                      <a:pt x="1" y="43"/>
                      <a:pt x="2" y="43"/>
                      <a:pt x="2" y="44"/>
                    </a:cubicBezTo>
                    <a:cubicBezTo>
                      <a:pt x="3" y="44"/>
                      <a:pt x="3" y="44"/>
                      <a:pt x="4" y="44"/>
                    </a:cubicBezTo>
                    <a:cubicBezTo>
                      <a:pt x="5" y="44"/>
                      <a:pt x="6" y="43"/>
                      <a:pt x="7" y="42"/>
                    </a:cubicBezTo>
                    <a:cubicBezTo>
                      <a:pt x="9" y="40"/>
                      <a:pt x="11" y="38"/>
                      <a:pt x="12" y="35"/>
                    </a:cubicBezTo>
                    <a:cubicBezTo>
                      <a:pt x="14" y="32"/>
                      <a:pt x="16" y="29"/>
                      <a:pt x="17" y="25"/>
                    </a:cubicBezTo>
                    <a:cubicBezTo>
                      <a:pt x="15" y="24"/>
                      <a:pt x="15" y="24"/>
                      <a:pt x="15" y="24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17" name="Freeform 39"/>
              <p:cNvSpPr/>
              <p:nvPr/>
            </p:nvSpPr>
            <p:spPr bwMode="auto">
              <a:xfrm>
                <a:off x="4238625" y="3238501"/>
                <a:ext cx="452438" cy="455613"/>
              </a:xfrm>
              <a:custGeom>
                <a:avLst/>
                <a:gdLst>
                  <a:gd name="T0" fmla="*/ 122 w 131"/>
                  <a:gd name="T1" fmla="*/ 81 h 132"/>
                  <a:gd name="T2" fmla="*/ 50 w 131"/>
                  <a:gd name="T3" fmla="*/ 123 h 132"/>
                  <a:gd name="T4" fmla="*/ 8 w 131"/>
                  <a:gd name="T5" fmla="*/ 50 h 132"/>
                  <a:gd name="T6" fmla="*/ 81 w 131"/>
                  <a:gd name="T7" fmla="*/ 9 h 132"/>
                  <a:gd name="T8" fmla="*/ 122 w 131"/>
                  <a:gd name="T9" fmla="*/ 8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132">
                    <a:moveTo>
                      <a:pt x="122" y="81"/>
                    </a:moveTo>
                    <a:cubicBezTo>
                      <a:pt x="114" y="113"/>
                      <a:pt x="81" y="132"/>
                      <a:pt x="50" y="123"/>
                    </a:cubicBezTo>
                    <a:cubicBezTo>
                      <a:pt x="18" y="115"/>
                      <a:pt x="0" y="82"/>
                      <a:pt x="8" y="50"/>
                    </a:cubicBezTo>
                    <a:cubicBezTo>
                      <a:pt x="17" y="19"/>
                      <a:pt x="49" y="0"/>
                      <a:pt x="81" y="9"/>
                    </a:cubicBezTo>
                    <a:cubicBezTo>
                      <a:pt x="112" y="17"/>
                      <a:pt x="131" y="50"/>
                      <a:pt x="122" y="81"/>
                    </a:cubicBez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18" name="Freeform 40"/>
              <p:cNvSpPr/>
              <p:nvPr/>
            </p:nvSpPr>
            <p:spPr bwMode="auto">
              <a:xfrm>
                <a:off x="4367213" y="3556001"/>
                <a:ext cx="171450" cy="282575"/>
              </a:xfrm>
              <a:custGeom>
                <a:avLst/>
                <a:gdLst>
                  <a:gd name="T0" fmla="*/ 26 w 108"/>
                  <a:gd name="T1" fmla="*/ 4 h 178"/>
                  <a:gd name="T2" fmla="*/ 0 w 108"/>
                  <a:gd name="T3" fmla="*/ 148 h 178"/>
                  <a:gd name="T4" fmla="*/ 78 w 108"/>
                  <a:gd name="T5" fmla="*/ 178 h 178"/>
                  <a:gd name="T6" fmla="*/ 108 w 108"/>
                  <a:gd name="T7" fmla="*/ 0 h 178"/>
                  <a:gd name="T8" fmla="*/ 26 w 108"/>
                  <a:gd name="T9" fmla="*/ 4 h 178"/>
                  <a:gd name="T10" fmla="*/ 26 w 108"/>
                  <a:gd name="T11" fmla="*/ 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8" h="178">
                    <a:moveTo>
                      <a:pt x="26" y="4"/>
                    </a:moveTo>
                    <a:lnTo>
                      <a:pt x="0" y="148"/>
                    </a:lnTo>
                    <a:lnTo>
                      <a:pt x="78" y="178"/>
                    </a:lnTo>
                    <a:lnTo>
                      <a:pt x="108" y="0"/>
                    </a:lnTo>
                    <a:lnTo>
                      <a:pt x="26" y="4"/>
                    </a:lnTo>
                    <a:lnTo>
                      <a:pt x="26" y="4"/>
                    </a:ln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19" name="Freeform 41"/>
              <p:cNvSpPr/>
              <p:nvPr/>
            </p:nvSpPr>
            <p:spPr bwMode="auto">
              <a:xfrm>
                <a:off x="3744913" y="4402138"/>
                <a:ext cx="860425" cy="1497013"/>
              </a:xfrm>
              <a:custGeom>
                <a:avLst/>
                <a:gdLst>
                  <a:gd name="T0" fmla="*/ 247 w 249"/>
                  <a:gd name="T1" fmla="*/ 0 h 434"/>
                  <a:gd name="T2" fmla="*/ 103 w 249"/>
                  <a:gd name="T3" fmla="*/ 20 h 434"/>
                  <a:gd name="T4" fmla="*/ 0 w 249"/>
                  <a:gd name="T5" fmla="*/ 424 h 434"/>
                  <a:gd name="T6" fmla="*/ 62 w 249"/>
                  <a:gd name="T7" fmla="*/ 434 h 434"/>
                  <a:gd name="T8" fmla="*/ 126 w 249"/>
                  <a:gd name="T9" fmla="*/ 295 h 434"/>
                  <a:gd name="T10" fmla="*/ 240 w 249"/>
                  <a:gd name="T11" fmla="*/ 52 h 434"/>
                  <a:gd name="T12" fmla="*/ 247 w 249"/>
                  <a:gd name="T13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9" h="434">
                    <a:moveTo>
                      <a:pt x="247" y="0"/>
                    </a:moveTo>
                    <a:cubicBezTo>
                      <a:pt x="247" y="0"/>
                      <a:pt x="138" y="7"/>
                      <a:pt x="103" y="20"/>
                    </a:cubicBezTo>
                    <a:cubicBezTo>
                      <a:pt x="85" y="75"/>
                      <a:pt x="7" y="391"/>
                      <a:pt x="0" y="424"/>
                    </a:cubicBezTo>
                    <a:cubicBezTo>
                      <a:pt x="11" y="427"/>
                      <a:pt x="62" y="434"/>
                      <a:pt x="62" y="434"/>
                    </a:cubicBezTo>
                    <a:cubicBezTo>
                      <a:pt x="62" y="434"/>
                      <a:pt x="94" y="400"/>
                      <a:pt x="126" y="295"/>
                    </a:cubicBezTo>
                    <a:cubicBezTo>
                      <a:pt x="159" y="184"/>
                      <a:pt x="234" y="61"/>
                      <a:pt x="240" y="52"/>
                    </a:cubicBezTo>
                    <a:cubicBezTo>
                      <a:pt x="249" y="38"/>
                      <a:pt x="247" y="0"/>
                      <a:pt x="247" y="0"/>
                    </a:cubicBezTo>
                    <a:close/>
                  </a:path>
                </a:pathLst>
              </a:custGeom>
              <a:solidFill>
                <a:srgbClr val="205DA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20" name="Freeform 42"/>
              <p:cNvSpPr/>
              <p:nvPr/>
            </p:nvSpPr>
            <p:spPr bwMode="auto">
              <a:xfrm>
                <a:off x="3241675" y="3508376"/>
                <a:ext cx="196850" cy="200025"/>
              </a:xfrm>
              <a:custGeom>
                <a:avLst/>
                <a:gdLst>
                  <a:gd name="T0" fmla="*/ 42 w 57"/>
                  <a:gd name="T1" fmla="*/ 8 h 58"/>
                  <a:gd name="T2" fmla="*/ 38 w 57"/>
                  <a:gd name="T3" fmla="*/ 1 h 58"/>
                  <a:gd name="T4" fmla="*/ 29 w 57"/>
                  <a:gd name="T5" fmla="*/ 1 h 58"/>
                  <a:gd name="T6" fmla="*/ 21 w 57"/>
                  <a:gd name="T7" fmla="*/ 5 h 58"/>
                  <a:gd name="T8" fmla="*/ 4 w 57"/>
                  <a:gd name="T9" fmla="*/ 8 h 58"/>
                  <a:gd name="T10" fmla="*/ 1 w 57"/>
                  <a:gd name="T11" fmla="*/ 17 h 58"/>
                  <a:gd name="T12" fmla="*/ 3 w 57"/>
                  <a:gd name="T13" fmla="*/ 22 h 58"/>
                  <a:gd name="T14" fmla="*/ 9 w 57"/>
                  <a:gd name="T15" fmla="*/ 38 h 58"/>
                  <a:gd name="T16" fmla="*/ 20 w 57"/>
                  <a:gd name="T17" fmla="*/ 45 h 58"/>
                  <a:gd name="T18" fmla="*/ 50 w 57"/>
                  <a:gd name="T19" fmla="*/ 57 h 58"/>
                  <a:gd name="T20" fmla="*/ 52 w 57"/>
                  <a:gd name="T21" fmla="*/ 57 h 58"/>
                  <a:gd name="T22" fmla="*/ 53 w 57"/>
                  <a:gd name="T23" fmla="*/ 56 h 58"/>
                  <a:gd name="T24" fmla="*/ 50 w 57"/>
                  <a:gd name="T25" fmla="*/ 32 h 58"/>
                  <a:gd name="T26" fmla="*/ 42 w 57"/>
                  <a:gd name="T27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7" h="58">
                    <a:moveTo>
                      <a:pt x="42" y="8"/>
                    </a:moveTo>
                    <a:cubicBezTo>
                      <a:pt x="41" y="6"/>
                      <a:pt x="40" y="3"/>
                      <a:pt x="38" y="1"/>
                    </a:cubicBezTo>
                    <a:cubicBezTo>
                      <a:pt x="36" y="0"/>
                      <a:pt x="32" y="0"/>
                      <a:pt x="29" y="1"/>
                    </a:cubicBezTo>
                    <a:cubicBezTo>
                      <a:pt x="26" y="2"/>
                      <a:pt x="24" y="4"/>
                      <a:pt x="21" y="5"/>
                    </a:cubicBezTo>
                    <a:cubicBezTo>
                      <a:pt x="15" y="7"/>
                      <a:pt x="9" y="5"/>
                      <a:pt x="4" y="8"/>
                    </a:cubicBezTo>
                    <a:cubicBezTo>
                      <a:pt x="1" y="10"/>
                      <a:pt x="0" y="14"/>
                      <a:pt x="1" y="17"/>
                    </a:cubicBezTo>
                    <a:cubicBezTo>
                      <a:pt x="1" y="18"/>
                      <a:pt x="2" y="20"/>
                      <a:pt x="3" y="22"/>
                    </a:cubicBezTo>
                    <a:cubicBezTo>
                      <a:pt x="5" y="27"/>
                      <a:pt x="5" y="33"/>
                      <a:pt x="9" y="38"/>
                    </a:cubicBezTo>
                    <a:cubicBezTo>
                      <a:pt x="11" y="42"/>
                      <a:pt x="15" y="44"/>
                      <a:pt x="20" y="45"/>
                    </a:cubicBezTo>
                    <a:cubicBezTo>
                      <a:pt x="30" y="49"/>
                      <a:pt x="40" y="53"/>
                      <a:pt x="50" y="57"/>
                    </a:cubicBezTo>
                    <a:cubicBezTo>
                      <a:pt x="50" y="57"/>
                      <a:pt x="51" y="58"/>
                      <a:pt x="52" y="57"/>
                    </a:cubicBezTo>
                    <a:cubicBezTo>
                      <a:pt x="52" y="57"/>
                      <a:pt x="52" y="56"/>
                      <a:pt x="53" y="56"/>
                    </a:cubicBezTo>
                    <a:cubicBezTo>
                      <a:pt x="57" y="46"/>
                      <a:pt x="55" y="40"/>
                      <a:pt x="50" y="32"/>
                    </a:cubicBezTo>
                    <a:cubicBezTo>
                      <a:pt x="45" y="25"/>
                      <a:pt x="44" y="16"/>
                      <a:pt x="42" y="8"/>
                    </a:cubicBez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21" name="Freeform 43"/>
              <p:cNvSpPr/>
              <p:nvPr/>
            </p:nvSpPr>
            <p:spPr bwMode="auto">
              <a:xfrm>
                <a:off x="3497263" y="5951538"/>
                <a:ext cx="347663" cy="103188"/>
              </a:xfrm>
              <a:custGeom>
                <a:avLst/>
                <a:gdLst>
                  <a:gd name="T0" fmla="*/ 83 w 101"/>
                  <a:gd name="T1" fmla="*/ 14 h 30"/>
                  <a:gd name="T2" fmla="*/ 49 w 101"/>
                  <a:gd name="T3" fmla="*/ 16 h 30"/>
                  <a:gd name="T4" fmla="*/ 44 w 101"/>
                  <a:gd name="T5" fmla="*/ 14 h 30"/>
                  <a:gd name="T6" fmla="*/ 42 w 101"/>
                  <a:gd name="T7" fmla="*/ 10 h 30"/>
                  <a:gd name="T8" fmla="*/ 16 w 101"/>
                  <a:gd name="T9" fmla="*/ 8 h 30"/>
                  <a:gd name="T10" fmla="*/ 1 w 101"/>
                  <a:gd name="T11" fmla="*/ 9 h 30"/>
                  <a:gd name="T12" fmla="*/ 2 w 101"/>
                  <a:gd name="T13" fmla="*/ 15 h 30"/>
                  <a:gd name="T14" fmla="*/ 6 w 101"/>
                  <a:gd name="T15" fmla="*/ 19 h 30"/>
                  <a:gd name="T16" fmla="*/ 37 w 101"/>
                  <a:gd name="T17" fmla="*/ 26 h 30"/>
                  <a:gd name="T18" fmla="*/ 76 w 101"/>
                  <a:gd name="T19" fmla="*/ 30 h 30"/>
                  <a:gd name="T20" fmla="*/ 90 w 101"/>
                  <a:gd name="T21" fmla="*/ 28 h 30"/>
                  <a:gd name="T22" fmla="*/ 99 w 101"/>
                  <a:gd name="T23" fmla="*/ 12 h 30"/>
                  <a:gd name="T24" fmla="*/ 83 w 101"/>
                  <a:gd name="T25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30">
                    <a:moveTo>
                      <a:pt x="83" y="14"/>
                    </a:moveTo>
                    <a:cubicBezTo>
                      <a:pt x="72" y="19"/>
                      <a:pt x="61" y="19"/>
                      <a:pt x="49" y="16"/>
                    </a:cubicBezTo>
                    <a:cubicBezTo>
                      <a:pt x="48" y="16"/>
                      <a:pt x="44" y="15"/>
                      <a:pt x="44" y="14"/>
                    </a:cubicBezTo>
                    <a:cubicBezTo>
                      <a:pt x="44" y="12"/>
                      <a:pt x="44" y="10"/>
                      <a:pt x="42" y="10"/>
                    </a:cubicBezTo>
                    <a:cubicBezTo>
                      <a:pt x="33" y="9"/>
                      <a:pt x="25" y="8"/>
                      <a:pt x="16" y="8"/>
                    </a:cubicBezTo>
                    <a:cubicBezTo>
                      <a:pt x="13" y="8"/>
                      <a:pt x="3" y="7"/>
                      <a:pt x="1" y="9"/>
                    </a:cubicBezTo>
                    <a:cubicBezTo>
                      <a:pt x="0" y="11"/>
                      <a:pt x="0" y="13"/>
                      <a:pt x="2" y="15"/>
                    </a:cubicBezTo>
                    <a:cubicBezTo>
                      <a:pt x="3" y="17"/>
                      <a:pt x="5" y="18"/>
                      <a:pt x="6" y="19"/>
                    </a:cubicBezTo>
                    <a:cubicBezTo>
                      <a:pt x="16" y="24"/>
                      <a:pt x="27" y="25"/>
                      <a:pt x="37" y="26"/>
                    </a:cubicBezTo>
                    <a:cubicBezTo>
                      <a:pt x="50" y="27"/>
                      <a:pt x="63" y="29"/>
                      <a:pt x="76" y="30"/>
                    </a:cubicBezTo>
                    <a:cubicBezTo>
                      <a:pt x="81" y="30"/>
                      <a:pt x="86" y="30"/>
                      <a:pt x="90" y="28"/>
                    </a:cubicBezTo>
                    <a:cubicBezTo>
                      <a:pt x="96" y="26"/>
                      <a:pt x="98" y="19"/>
                      <a:pt x="99" y="12"/>
                    </a:cubicBezTo>
                    <a:cubicBezTo>
                      <a:pt x="101" y="0"/>
                      <a:pt x="87" y="12"/>
                      <a:pt x="83" y="14"/>
                    </a:cubicBezTo>
                    <a:close/>
                  </a:path>
                </a:pathLst>
              </a:custGeom>
              <a:solidFill>
                <a:srgbClr val="1F53A5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22" name="Freeform 44"/>
              <p:cNvSpPr/>
              <p:nvPr/>
            </p:nvSpPr>
            <p:spPr bwMode="auto">
              <a:xfrm>
                <a:off x="3327400" y="3424238"/>
                <a:ext cx="61913" cy="146050"/>
              </a:xfrm>
              <a:custGeom>
                <a:avLst/>
                <a:gdLst>
                  <a:gd name="T0" fmla="*/ 10 w 18"/>
                  <a:gd name="T1" fmla="*/ 5 h 42"/>
                  <a:gd name="T2" fmla="*/ 6 w 18"/>
                  <a:gd name="T3" fmla="*/ 0 h 42"/>
                  <a:gd name="T4" fmla="*/ 1 w 18"/>
                  <a:gd name="T5" fmla="*/ 4 h 42"/>
                  <a:gd name="T6" fmla="*/ 0 w 18"/>
                  <a:gd name="T7" fmla="*/ 11 h 42"/>
                  <a:gd name="T8" fmla="*/ 2 w 18"/>
                  <a:gd name="T9" fmla="*/ 31 h 42"/>
                  <a:gd name="T10" fmla="*/ 7 w 18"/>
                  <a:gd name="T11" fmla="*/ 40 h 42"/>
                  <a:gd name="T12" fmla="*/ 15 w 18"/>
                  <a:gd name="T13" fmla="*/ 38 h 42"/>
                  <a:gd name="T14" fmla="*/ 15 w 18"/>
                  <a:gd name="T15" fmla="*/ 25 h 42"/>
                  <a:gd name="T16" fmla="*/ 10 w 18"/>
                  <a:gd name="T17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42">
                    <a:moveTo>
                      <a:pt x="10" y="5"/>
                    </a:moveTo>
                    <a:cubicBezTo>
                      <a:pt x="9" y="3"/>
                      <a:pt x="8" y="1"/>
                      <a:pt x="6" y="0"/>
                    </a:cubicBezTo>
                    <a:cubicBezTo>
                      <a:pt x="4" y="0"/>
                      <a:pt x="2" y="1"/>
                      <a:pt x="1" y="4"/>
                    </a:cubicBezTo>
                    <a:cubicBezTo>
                      <a:pt x="0" y="6"/>
                      <a:pt x="0" y="8"/>
                      <a:pt x="0" y="11"/>
                    </a:cubicBezTo>
                    <a:cubicBezTo>
                      <a:pt x="1" y="17"/>
                      <a:pt x="2" y="24"/>
                      <a:pt x="2" y="31"/>
                    </a:cubicBezTo>
                    <a:cubicBezTo>
                      <a:pt x="3" y="34"/>
                      <a:pt x="4" y="39"/>
                      <a:pt x="7" y="40"/>
                    </a:cubicBezTo>
                    <a:cubicBezTo>
                      <a:pt x="10" y="42"/>
                      <a:pt x="13" y="41"/>
                      <a:pt x="15" y="38"/>
                    </a:cubicBezTo>
                    <a:cubicBezTo>
                      <a:pt x="18" y="34"/>
                      <a:pt x="16" y="29"/>
                      <a:pt x="15" y="25"/>
                    </a:cubicBezTo>
                    <a:cubicBezTo>
                      <a:pt x="14" y="18"/>
                      <a:pt x="13" y="11"/>
                      <a:pt x="10" y="5"/>
                    </a:cubicBezTo>
                    <a:close/>
                  </a:path>
                </a:pathLst>
              </a:custGeom>
              <a:solidFill>
                <a:srgbClr val="F9BDCA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23" name="Freeform 45"/>
              <p:cNvSpPr/>
              <p:nvPr/>
            </p:nvSpPr>
            <p:spPr bwMode="auto">
              <a:xfrm>
                <a:off x="3355975" y="3600451"/>
                <a:ext cx="1270000" cy="963613"/>
              </a:xfrm>
              <a:custGeom>
                <a:avLst/>
                <a:gdLst>
                  <a:gd name="T0" fmla="*/ 347 w 368"/>
                  <a:gd name="T1" fmla="*/ 65 h 279"/>
                  <a:gd name="T2" fmla="*/ 318 w 368"/>
                  <a:gd name="T3" fmla="*/ 41 h 279"/>
                  <a:gd name="T4" fmla="*/ 234 w 368"/>
                  <a:gd name="T5" fmla="*/ 49 h 279"/>
                  <a:gd name="T6" fmla="*/ 141 w 368"/>
                  <a:gd name="T7" fmla="*/ 74 h 279"/>
                  <a:gd name="T8" fmla="*/ 40 w 368"/>
                  <a:gd name="T9" fmla="*/ 0 h 279"/>
                  <a:gd name="T10" fmla="*/ 0 w 368"/>
                  <a:gd name="T11" fmla="*/ 43 h 279"/>
                  <a:gd name="T12" fmla="*/ 100 w 368"/>
                  <a:gd name="T13" fmla="*/ 145 h 279"/>
                  <a:gd name="T14" fmla="*/ 213 w 368"/>
                  <a:gd name="T15" fmla="*/ 155 h 279"/>
                  <a:gd name="T16" fmla="*/ 216 w 368"/>
                  <a:gd name="T17" fmla="*/ 253 h 279"/>
                  <a:gd name="T18" fmla="*/ 356 w 368"/>
                  <a:gd name="T19" fmla="*/ 258 h 279"/>
                  <a:gd name="T20" fmla="*/ 360 w 368"/>
                  <a:gd name="T21" fmla="*/ 156 h 279"/>
                  <a:gd name="T22" fmla="*/ 347 w 368"/>
                  <a:gd name="T23" fmla="*/ 6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8" h="279">
                    <a:moveTo>
                      <a:pt x="347" y="65"/>
                    </a:moveTo>
                    <a:cubicBezTo>
                      <a:pt x="345" y="51"/>
                      <a:pt x="333" y="40"/>
                      <a:pt x="318" y="41"/>
                    </a:cubicBezTo>
                    <a:cubicBezTo>
                      <a:pt x="288" y="42"/>
                      <a:pt x="242" y="45"/>
                      <a:pt x="234" y="49"/>
                    </a:cubicBezTo>
                    <a:cubicBezTo>
                      <a:pt x="225" y="54"/>
                      <a:pt x="161" y="74"/>
                      <a:pt x="141" y="74"/>
                    </a:cubicBezTo>
                    <a:cubicBezTo>
                      <a:pt x="121" y="74"/>
                      <a:pt x="40" y="0"/>
                      <a:pt x="40" y="0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73" y="134"/>
                      <a:pt x="100" y="145"/>
                    </a:cubicBezTo>
                    <a:cubicBezTo>
                      <a:pt x="127" y="155"/>
                      <a:pt x="213" y="155"/>
                      <a:pt x="213" y="155"/>
                    </a:cubicBezTo>
                    <a:cubicBezTo>
                      <a:pt x="216" y="253"/>
                      <a:pt x="216" y="253"/>
                      <a:pt x="216" y="253"/>
                    </a:cubicBezTo>
                    <a:cubicBezTo>
                      <a:pt x="216" y="253"/>
                      <a:pt x="343" y="279"/>
                      <a:pt x="356" y="258"/>
                    </a:cubicBezTo>
                    <a:cubicBezTo>
                      <a:pt x="368" y="237"/>
                      <a:pt x="360" y="156"/>
                      <a:pt x="360" y="156"/>
                    </a:cubicBezTo>
                    <a:cubicBezTo>
                      <a:pt x="347" y="65"/>
                      <a:pt x="347" y="65"/>
                      <a:pt x="347" y="65"/>
                    </a:cubicBezTo>
                  </a:path>
                </a:pathLst>
              </a:custGeom>
              <a:solidFill>
                <a:srgbClr val="F5928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24" name="Freeform 46"/>
              <p:cNvSpPr/>
              <p:nvPr/>
            </p:nvSpPr>
            <p:spPr bwMode="auto">
              <a:xfrm>
                <a:off x="4229100" y="3308351"/>
                <a:ext cx="76200" cy="147638"/>
              </a:xfrm>
              <a:custGeom>
                <a:avLst/>
                <a:gdLst>
                  <a:gd name="T0" fmla="*/ 14 w 22"/>
                  <a:gd name="T1" fmla="*/ 22 h 43"/>
                  <a:gd name="T2" fmla="*/ 5 w 22"/>
                  <a:gd name="T3" fmla="*/ 38 h 43"/>
                  <a:gd name="T4" fmla="*/ 3 w 22"/>
                  <a:gd name="T5" fmla="*/ 39 h 43"/>
                  <a:gd name="T6" fmla="*/ 4 w 22"/>
                  <a:gd name="T7" fmla="*/ 39 h 43"/>
                  <a:gd name="T8" fmla="*/ 3 w 22"/>
                  <a:gd name="T9" fmla="*/ 39 h 43"/>
                  <a:gd name="T10" fmla="*/ 4 w 22"/>
                  <a:gd name="T11" fmla="*/ 39 h 43"/>
                  <a:gd name="T12" fmla="*/ 4 w 22"/>
                  <a:gd name="T13" fmla="*/ 39 h 43"/>
                  <a:gd name="T14" fmla="*/ 4 w 22"/>
                  <a:gd name="T15" fmla="*/ 40 h 43"/>
                  <a:gd name="T16" fmla="*/ 4 w 22"/>
                  <a:gd name="T17" fmla="*/ 40 h 43"/>
                  <a:gd name="T18" fmla="*/ 4 w 22"/>
                  <a:gd name="T19" fmla="*/ 39 h 43"/>
                  <a:gd name="T20" fmla="*/ 4 w 22"/>
                  <a:gd name="T21" fmla="*/ 39 h 43"/>
                  <a:gd name="T22" fmla="*/ 4 w 22"/>
                  <a:gd name="T23" fmla="*/ 37 h 43"/>
                  <a:gd name="T24" fmla="*/ 14 w 22"/>
                  <a:gd name="T25" fmla="*/ 8 h 43"/>
                  <a:gd name="T26" fmla="*/ 18 w 22"/>
                  <a:gd name="T27" fmla="*/ 4 h 43"/>
                  <a:gd name="T28" fmla="*/ 18 w 22"/>
                  <a:gd name="T29" fmla="*/ 4 h 43"/>
                  <a:gd name="T30" fmla="*/ 18 w 22"/>
                  <a:gd name="T31" fmla="*/ 4 h 43"/>
                  <a:gd name="T32" fmla="*/ 18 w 22"/>
                  <a:gd name="T33" fmla="*/ 3 h 43"/>
                  <a:gd name="T34" fmla="*/ 18 w 22"/>
                  <a:gd name="T35" fmla="*/ 3 h 43"/>
                  <a:gd name="T36" fmla="*/ 18 w 22"/>
                  <a:gd name="T37" fmla="*/ 4 h 43"/>
                  <a:gd name="T38" fmla="*/ 18 w 22"/>
                  <a:gd name="T39" fmla="*/ 4 h 43"/>
                  <a:gd name="T40" fmla="*/ 18 w 22"/>
                  <a:gd name="T41" fmla="*/ 3 h 43"/>
                  <a:gd name="T42" fmla="*/ 18 w 22"/>
                  <a:gd name="T43" fmla="*/ 3 h 43"/>
                  <a:gd name="T44" fmla="*/ 18 w 22"/>
                  <a:gd name="T45" fmla="*/ 3 h 43"/>
                  <a:gd name="T46" fmla="*/ 14 w 22"/>
                  <a:gd name="T47" fmla="*/ 22 h 43"/>
                  <a:gd name="T48" fmla="*/ 17 w 22"/>
                  <a:gd name="T49" fmla="*/ 24 h 43"/>
                  <a:gd name="T50" fmla="*/ 21 w 22"/>
                  <a:gd name="T51" fmla="*/ 2 h 43"/>
                  <a:gd name="T52" fmla="*/ 19 w 22"/>
                  <a:gd name="T53" fmla="*/ 0 h 43"/>
                  <a:gd name="T54" fmla="*/ 14 w 22"/>
                  <a:gd name="T55" fmla="*/ 1 h 43"/>
                  <a:gd name="T56" fmla="*/ 4 w 22"/>
                  <a:gd name="T57" fmla="*/ 19 h 43"/>
                  <a:gd name="T58" fmla="*/ 0 w 22"/>
                  <a:gd name="T59" fmla="*/ 40 h 43"/>
                  <a:gd name="T60" fmla="*/ 2 w 22"/>
                  <a:gd name="T61" fmla="*/ 43 h 43"/>
                  <a:gd name="T62" fmla="*/ 7 w 22"/>
                  <a:gd name="T63" fmla="*/ 41 h 43"/>
                  <a:gd name="T64" fmla="*/ 17 w 22"/>
                  <a:gd name="T65" fmla="*/ 2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43">
                    <a:moveTo>
                      <a:pt x="15" y="23"/>
                    </a:moveTo>
                    <a:cubicBezTo>
                      <a:pt x="14" y="22"/>
                      <a:pt x="14" y="22"/>
                      <a:pt x="14" y="22"/>
                    </a:cubicBezTo>
                    <a:cubicBezTo>
                      <a:pt x="12" y="27"/>
                      <a:pt x="9" y="32"/>
                      <a:pt x="7" y="35"/>
                    </a:cubicBezTo>
                    <a:cubicBezTo>
                      <a:pt x="6" y="36"/>
                      <a:pt x="5" y="37"/>
                      <a:pt x="5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8"/>
                      <a:pt x="4" y="37"/>
                    </a:cubicBezTo>
                    <a:cubicBezTo>
                      <a:pt x="4" y="34"/>
                      <a:pt x="5" y="27"/>
                      <a:pt x="8" y="20"/>
                    </a:cubicBezTo>
                    <a:cubicBezTo>
                      <a:pt x="10" y="15"/>
                      <a:pt x="12" y="11"/>
                      <a:pt x="14" y="8"/>
                    </a:cubicBezTo>
                    <a:cubicBezTo>
                      <a:pt x="15" y="6"/>
                      <a:pt x="16" y="5"/>
                      <a:pt x="17" y="4"/>
                    </a:cubicBezTo>
                    <a:cubicBezTo>
                      <a:pt x="17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4"/>
                      <a:pt x="18" y="5"/>
                    </a:cubicBezTo>
                    <a:cubicBezTo>
                      <a:pt x="18" y="9"/>
                      <a:pt x="16" y="15"/>
                      <a:pt x="14" y="22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16"/>
                      <a:pt x="22" y="10"/>
                      <a:pt x="22" y="5"/>
                    </a:cubicBezTo>
                    <a:cubicBezTo>
                      <a:pt x="22" y="4"/>
                      <a:pt x="22" y="3"/>
                      <a:pt x="21" y="2"/>
                    </a:cubicBezTo>
                    <a:cubicBezTo>
                      <a:pt x="21" y="2"/>
                      <a:pt x="21" y="1"/>
                      <a:pt x="21" y="1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3"/>
                      <a:pt x="11" y="5"/>
                      <a:pt x="9" y="8"/>
                    </a:cubicBezTo>
                    <a:cubicBezTo>
                      <a:pt x="8" y="11"/>
                      <a:pt x="6" y="15"/>
                      <a:pt x="4" y="19"/>
                    </a:cubicBezTo>
                    <a:cubicBezTo>
                      <a:pt x="1" y="26"/>
                      <a:pt x="0" y="33"/>
                      <a:pt x="0" y="37"/>
                    </a:cubicBezTo>
                    <a:cubicBezTo>
                      <a:pt x="0" y="38"/>
                      <a:pt x="0" y="39"/>
                      <a:pt x="0" y="40"/>
                    </a:cubicBezTo>
                    <a:cubicBezTo>
                      <a:pt x="0" y="41"/>
                      <a:pt x="1" y="41"/>
                      <a:pt x="1" y="42"/>
                    </a:cubicBezTo>
                    <a:cubicBezTo>
                      <a:pt x="1" y="42"/>
                      <a:pt x="2" y="42"/>
                      <a:pt x="2" y="43"/>
                    </a:cubicBezTo>
                    <a:cubicBezTo>
                      <a:pt x="3" y="43"/>
                      <a:pt x="3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9" y="39"/>
                      <a:pt x="11" y="37"/>
                      <a:pt x="12" y="34"/>
                    </a:cubicBezTo>
                    <a:cubicBezTo>
                      <a:pt x="14" y="31"/>
                      <a:pt x="16" y="28"/>
                      <a:pt x="17" y="24"/>
                    </a:cubicBezTo>
                    <a:cubicBezTo>
                      <a:pt x="15" y="23"/>
                      <a:pt x="15" y="23"/>
                      <a:pt x="15" y="23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25" name="Freeform 47"/>
              <p:cNvSpPr/>
              <p:nvPr/>
            </p:nvSpPr>
            <p:spPr bwMode="auto">
              <a:xfrm>
                <a:off x="4246563" y="3373438"/>
                <a:ext cx="227013" cy="88900"/>
              </a:xfrm>
              <a:custGeom>
                <a:avLst/>
                <a:gdLst>
                  <a:gd name="T0" fmla="*/ 0 w 66"/>
                  <a:gd name="T1" fmla="*/ 3 h 26"/>
                  <a:gd name="T2" fmla="*/ 1 w 66"/>
                  <a:gd name="T3" fmla="*/ 3 h 26"/>
                  <a:gd name="T4" fmla="*/ 36 w 66"/>
                  <a:gd name="T5" fmla="*/ 16 h 26"/>
                  <a:gd name="T6" fmla="*/ 56 w 66"/>
                  <a:gd name="T7" fmla="*/ 23 h 26"/>
                  <a:gd name="T8" fmla="*/ 65 w 66"/>
                  <a:gd name="T9" fmla="*/ 26 h 26"/>
                  <a:gd name="T10" fmla="*/ 66 w 66"/>
                  <a:gd name="T11" fmla="*/ 24 h 26"/>
                  <a:gd name="T12" fmla="*/ 34 w 66"/>
                  <a:gd name="T13" fmla="*/ 12 h 26"/>
                  <a:gd name="T14" fmla="*/ 12 w 66"/>
                  <a:gd name="T15" fmla="*/ 4 h 26"/>
                  <a:gd name="T16" fmla="*/ 5 w 66"/>
                  <a:gd name="T17" fmla="*/ 1 h 26"/>
                  <a:gd name="T18" fmla="*/ 2 w 66"/>
                  <a:gd name="T19" fmla="*/ 0 h 26"/>
                  <a:gd name="T20" fmla="*/ 1 w 66"/>
                  <a:gd name="T21" fmla="*/ 0 h 26"/>
                  <a:gd name="T22" fmla="*/ 0 w 66"/>
                  <a:gd name="T23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6" h="26">
                    <a:moveTo>
                      <a:pt x="0" y="3"/>
                    </a:moveTo>
                    <a:cubicBezTo>
                      <a:pt x="0" y="3"/>
                      <a:pt x="1" y="3"/>
                      <a:pt x="1" y="3"/>
                    </a:cubicBezTo>
                    <a:cubicBezTo>
                      <a:pt x="6" y="5"/>
                      <a:pt x="21" y="10"/>
                      <a:pt x="36" y="16"/>
                    </a:cubicBezTo>
                    <a:cubicBezTo>
                      <a:pt x="44" y="19"/>
                      <a:pt x="51" y="21"/>
                      <a:pt x="56" y="23"/>
                    </a:cubicBezTo>
                    <a:cubicBezTo>
                      <a:pt x="61" y="25"/>
                      <a:pt x="65" y="26"/>
                      <a:pt x="65" y="26"/>
                    </a:cubicBezTo>
                    <a:cubicBezTo>
                      <a:pt x="66" y="24"/>
                      <a:pt x="66" y="24"/>
                      <a:pt x="66" y="24"/>
                    </a:cubicBezTo>
                    <a:cubicBezTo>
                      <a:pt x="66" y="24"/>
                      <a:pt x="50" y="18"/>
                      <a:pt x="34" y="12"/>
                    </a:cubicBezTo>
                    <a:cubicBezTo>
                      <a:pt x="26" y="9"/>
                      <a:pt x="18" y="6"/>
                      <a:pt x="12" y="4"/>
                    </a:cubicBezTo>
                    <a:cubicBezTo>
                      <a:pt x="9" y="3"/>
                      <a:pt x="6" y="2"/>
                      <a:pt x="5" y="1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3"/>
                      <a:pt x="0" y="3"/>
                      <a:pt x="0" y="3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26" name="Freeform 48"/>
              <p:cNvSpPr/>
              <p:nvPr/>
            </p:nvSpPr>
            <p:spPr bwMode="auto">
              <a:xfrm>
                <a:off x="4338638" y="3252788"/>
                <a:ext cx="581025" cy="1004888"/>
              </a:xfrm>
              <a:custGeom>
                <a:avLst/>
                <a:gdLst>
                  <a:gd name="T0" fmla="*/ 29 w 168"/>
                  <a:gd name="T1" fmla="*/ 42 h 291"/>
                  <a:gd name="T2" fmla="*/ 32 w 168"/>
                  <a:gd name="T3" fmla="*/ 63 h 291"/>
                  <a:gd name="T4" fmla="*/ 44 w 168"/>
                  <a:gd name="T5" fmla="*/ 67 h 291"/>
                  <a:gd name="T6" fmla="*/ 58 w 168"/>
                  <a:gd name="T7" fmla="*/ 83 h 291"/>
                  <a:gd name="T8" fmla="*/ 48 w 168"/>
                  <a:gd name="T9" fmla="*/ 102 h 291"/>
                  <a:gd name="T10" fmla="*/ 42 w 168"/>
                  <a:gd name="T11" fmla="*/ 105 h 291"/>
                  <a:gd name="T12" fmla="*/ 41 w 168"/>
                  <a:gd name="T13" fmla="*/ 117 h 291"/>
                  <a:gd name="T14" fmla="*/ 46 w 168"/>
                  <a:gd name="T15" fmla="*/ 129 h 291"/>
                  <a:gd name="T16" fmla="*/ 40 w 168"/>
                  <a:gd name="T17" fmla="*/ 151 h 291"/>
                  <a:gd name="T18" fmla="*/ 47 w 168"/>
                  <a:gd name="T19" fmla="*/ 224 h 291"/>
                  <a:gd name="T20" fmla="*/ 78 w 168"/>
                  <a:gd name="T21" fmla="*/ 272 h 291"/>
                  <a:gd name="T22" fmla="*/ 130 w 168"/>
                  <a:gd name="T23" fmla="*/ 287 h 291"/>
                  <a:gd name="T24" fmla="*/ 162 w 168"/>
                  <a:gd name="T25" fmla="*/ 246 h 291"/>
                  <a:gd name="T26" fmla="*/ 156 w 168"/>
                  <a:gd name="T27" fmla="*/ 226 h 291"/>
                  <a:gd name="T28" fmla="*/ 152 w 168"/>
                  <a:gd name="T29" fmla="*/ 168 h 291"/>
                  <a:gd name="T30" fmla="*/ 165 w 168"/>
                  <a:gd name="T31" fmla="*/ 139 h 291"/>
                  <a:gd name="T32" fmla="*/ 148 w 168"/>
                  <a:gd name="T33" fmla="*/ 103 h 291"/>
                  <a:gd name="T34" fmla="*/ 112 w 168"/>
                  <a:gd name="T35" fmla="*/ 83 h 291"/>
                  <a:gd name="T36" fmla="*/ 84 w 168"/>
                  <a:gd name="T37" fmla="*/ 53 h 291"/>
                  <a:gd name="T38" fmla="*/ 79 w 168"/>
                  <a:gd name="T39" fmla="*/ 24 h 291"/>
                  <a:gd name="T40" fmla="*/ 48 w 168"/>
                  <a:gd name="T41" fmla="*/ 1 h 291"/>
                  <a:gd name="T42" fmla="*/ 6 w 168"/>
                  <a:gd name="T43" fmla="*/ 14 h 291"/>
                  <a:gd name="T44" fmla="*/ 29 w 168"/>
                  <a:gd name="T45" fmla="*/ 42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8" h="291">
                    <a:moveTo>
                      <a:pt x="29" y="42"/>
                    </a:moveTo>
                    <a:cubicBezTo>
                      <a:pt x="31" y="49"/>
                      <a:pt x="27" y="58"/>
                      <a:pt x="32" y="63"/>
                    </a:cubicBezTo>
                    <a:cubicBezTo>
                      <a:pt x="35" y="66"/>
                      <a:pt x="40" y="66"/>
                      <a:pt x="44" y="67"/>
                    </a:cubicBezTo>
                    <a:cubicBezTo>
                      <a:pt x="51" y="69"/>
                      <a:pt x="57" y="75"/>
                      <a:pt x="58" y="83"/>
                    </a:cubicBezTo>
                    <a:cubicBezTo>
                      <a:pt x="59" y="90"/>
                      <a:pt x="55" y="98"/>
                      <a:pt x="48" y="102"/>
                    </a:cubicBezTo>
                    <a:cubicBezTo>
                      <a:pt x="46" y="103"/>
                      <a:pt x="44" y="103"/>
                      <a:pt x="42" y="105"/>
                    </a:cubicBezTo>
                    <a:cubicBezTo>
                      <a:pt x="39" y="108"/>
                      <a:pt x="39" y="113"/>
                      <a:pt x="41" y="117"/>
                    </a:cubicBezTo>
                    <a:cubicBezTo>
                      <a:pt x="42" y="121"/>
                      <a:pt x="45" y="125"/>
                      <a:pt x="46" y="129"/>
                    </a:cubicBezTo>
                    <a:cubicBezTo>
                      <a:pt x="47" y="137"/>
                      <a:pt x="43" y="144"/>
                      <a:pt x="40" y="151"/>
                    </a:cubicBezTo>
                    <a:cubicBezTo>
                      <a:pt x="31" y="175"/>
                      <a:pt x="37" y="201"/>
                      <a:pt x="47" y="224"/>
                    </a:cubicBezTo>
                    <a:cubicBezTo>
                      <a:pt x="54" y="242"/>
                      <a:pt x="63" y="259"/>
                      <a:pt x="78" y="272"/>
                    </a:cubicBezTo>
                    <a:cubicBezTo>
                      <a:pt x="92" y="284"/>
                      <a:pt x="112" y="291"/>
                      <a:pt x="130" y="287"/>
                    </a:cubicBezTo>
                    <a:cubicBezTo>
                      <a:pt x="149" y="283"/>
                      <a:pt x="164" y="265"/>
                      <a:pt x="162" y="246"/>
                    </a:cubicBezTo>
                    <a:cubicBezTo>
                      <a:pt x="162" y="239"/>
                      <a:pt x="159" y="233"/>
                      <a:pt x="156" y="226"/>
                    </a:cubicBezTo>
                    <a:cubicBezTo>
                      <a:pt x="149" y="207"/>
                      <a:pt x="144" y="186"/>
                      <a:pt x="152" y="168"/>
                    </a:cubicBezTo>
                    <a:cubicBezTo>
                      <a:pt x="156" y="158"/>
                      <a:pt x="163" y="149"/>
                      <a:pt x="165" y="139"/>
                    </a:cubicBezTo>
                    <a:cubicBezTo>
                      <a:pt x="168" y="125"/>
                      <a:pt x="159" y="111"/>
                      <a:pt x="148" y="103"/>
                    </a:cubicBezTo>
                    <a:cubicBezTo>
                      <a:pt x="137" y="94"/>
                      <a:pt x="124" y="89"/>
                      <a:pt x="112" y="83"/>
                    </a:cubicBezTo>
                    <a:cubicBezTo>
                      <a:pt x="100" y="76"/>
                      <a:pt x="88" y="66"/>
                      <a:pt x="84" y="53"/>
                    </a:cubicBezTo>
                    <a:cubicBezTo>
                      <a:pt x="81" y="44"/>
                      <a:pt x="82" y="33"/>
                      <a:pt x="79" y="24"/>
                    </a:cubicBezTo>
                    <a:cubicBezTo>
                      <a:pt x="74" y="11"/>
                      <a:pt x="61" y="3"/>
                      <a:pt x="48" y="1"/>
                    </a:cubicBezTo>
                    <a:cubicBezTo>
                      <a:pt x="38" y="0"/>
                      <a:pt x="11" y="2"/>
                      <a:pt x="6" y="14"/>
                    </a:cubicBezTo>
                    <a:cubicBezTo>
                      <a:pt x="0" y="28"/>
                      <a:pt x="25" y="30"/>
                      <a:pt x="29" y="42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27" name="Freeform 49"/>
              <p:cNvSpPr/>
              <p:nvPr/>
            </p:nvSpPr>
            <p:spPr bwMode="auto">
              <a:xfrm>
                <a:off x="4446588" y="3232151"/>
                <a:ext cx="373063" cy="485775"/>
              </a:xfrm>
              <a:custGeom>
                <a:avLst/>
                <a:gdLst>
                  <a:gd name="T0" fmla="*/ 100 w 108"/>
                  <a:gd name="T1" fmla="*/ 111 h 141"/>
                  <a:gd name="T2" fmla="*/ 98 w 108"/>
                  <a:gd name="T3" fmla="*/ 78 h 141"/>
                  <a:gd name="T4" fmla="*/ 86 w 108"/>
                  <a:gd name="T5" fmla="*/ 70 h 141"/>
                  <a:gd name="T6" fmla="*/ 79 w 108"/>
                  <a:gd name="T7" fmla="*/ 47 h 141"/>
                  <a:gd name="T8" fmla="*/ 56 w 108"/>
                  <a:gd name="T9" fmla="*/ 11 h 141"/>
                  <a:gd name="T10" fmla="*/ 13 w 108"/>
                  <a:gd name="T11" fmla="*/ 4 h 141"/>
                  <a:gd name="T12" fmla="*/ 3 w 108"/>
                  <a:gd name="T13" fmla="*/ 9 h 141"/>
                  <a:gd name="T14" fmla="*/ 6 w 108"/>
                  <a:gd name="T15" fmla="*/ 25 h 141"/>
                  <a:gd name="T16" fmla="*/ 19 w 108"/>
                  <a:gd name="T17" fmla="*/ 35 h 141"/>
                  <a:gd name="T18" fmla="*/ 40 w 108"/>
                  <a:gd name="T19" fmla="*/ 75 h 141"/>
                  <a:gd name="T20" fmla="*/ 69 w 108"/>
                  <a:gd name="T21" fmla="*/ 122 h 141"/>
                  <a:gd name="T22" fmla="*/ 100 w 108"/>
                  <a:gd name="T23" fmla="*/ 11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8" h="141">
                    <a:moveTo>
                      <a:pt x="100" y="111"/>
                    </a:moveTo>
                    <a:cubicBezTo>
                      <a:pt x="107" y="101"/>
                      <a:pt x="108" y="86"/>
                      <a:pt x="98" y="78"/>
                    </a:cubicBezTo>
                    <a:cubicBezTo>
                      <a:pt x="94" y="75"/>
                      <a:pt x="89" y="73"/>
                      <a:pt x="86" y="70"/>
                    </a:cubicBezTo>
                    <a:cubicBezTo>
                      <a:pt x="80" y="64"/>
                      <a:pt x="80" y="55"/>
                      <a:pt x="79" y="47"/>
                    </a:cubicBezTo>
                    <a:cubicBezTo>
                      <a:pt x="77" y="32"/>
                      <a:pt x="68" y="19"/>
                      <a:pt x="56" y="11"/>
                    </a:cubicBezTo>
                    <a:cubicBezTo>
                      <a:pt x="43" y="2"/>
                      <a:pt x="27" y="0"/>
                      <a:pt x="13" y="4"/>
                    </a:cubicBezTo>
                    <a:cubicBezTo>
                      <a:pt x="9" y="5"/>
                      <a:pt x="6" y="6"/>
                      <a:pt x="3" y="9"/>
                    </a:cubicBezTo>
                    <a:cubicBezTo>
                      <a:pt x="0" y="14"/>
                      <a:pt x="2" y="20"/>
                      <a:pt x="6" y="25"/>
                    </a:cubicBezTo>
                    <a:cubicBezTo>
                      <a:pt x="10" y="29"/>
                      <a:pt x="15" y="32"/>
                      <a:pt x="19" y="35"/>
                    </a:cubicBezTo>
                    <a:cubicBezTo>
                      <a:pt x="30" y="45"/>
                      <a:pt x="34" y="61"/>
                      <a:pt x="40" y="75"/>
                    </a:cubicBezTo>
                    <a:cubicBezTo>
                      <a:pt x="47" y="92"/>
                      <a:pt x="57" y="108"/>
                      <a:pt x="69" y="122"/>
                    </a:cubicBezTo>
                    <a:cubicBezTo>
                      <a:pt x="86" y="141"/>
                      <a:pt x="90" y="128"/>
                      <a:pt x="100" y="111"/>
                    </a:cubicBezTo>
                    <a:close/>
                  </a:path>
                </a:pathLst>
              </a:custGeom>
              <a:solidFill>
                <a:srgbClr val="2657A7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28" name="Freeform 50"/>
              <p:cNvSpPr/>
              <p:nvPr/>
            </p:nvSpPr>
            <p:spPr bwMode="auto">
              <a:xfrm>
                <a:off x="4649788" y="3756026"/>
                <a:ext cx="328613" cy="349250"/>
              </a:xfrm>
              <a:custGeom>
                <a:avLst/>
                <a:gdLst>
                  <a:gd name="T0" fmla="*/ 90 w 95"/>
                  <a:gd name="T1" fmla="*/ 32 h 101"/>
                  <a:gd name="T2" fmla="*/ 93 w 95"/>
                  <a:gd name="T3" fmla="*/ 64 h 101"/>
                  <a:gd name="T4" fmla="*/ 80 w 95"/>
                  <a:gd name="T5" fmla="*/ 91 h 101"/>
                  <a:gd name="T6" fmla="*/ 69 w 95"/>
                  <a:gd name="T7" fmla="*/ 99 h 101"/>
                  <a:gd name="T8" fmla="*/ 54 w 95"/>
                  <a:gd name="T9" fmla="*/ 101 h 101"/>
                  <a:gd name="T10" fmla="*/ 9 w 95"/>
                  <a:gd name="T11" fmla="*/ 78 h 101"/>
                  <a:gd name="T12" fmla="*/ 28 w 95"/>
                  <a:gd name="T13" fmla="*/ 6 h 101"/>
                  <a:gd name="T14" fmla="*/ 90 w 95"/>
                  <a:gd name="T15" fmla="*/ 3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5" h="101">
                    <a:moveTo>
                      <a:pt x="90" y="32"/>
                    </a:moveTo>
                    <a:cubicBezTo>
                      <a:pt x="94" y="42"/>
                      <a:pt x="95" y="54"/>
                      <a:pt x="93" y="64"/>
                    </a:cubicBezTo>
                    <a:cubicBezTo>
                      <a:pt x="91" y="74"/>
                      <a:pt x="86" y="83"/>
                      <a:pt x="80" y="91"/>
                    </a:cubicBezTo>
                    <a:cubicBezTo>
                      <a:pt x="77" y="94"/>
                      <a:pt x="73" y="98"/>
                      <a:pt x="69" y="99"/>
                    </a:cubicBezTo>
                    <a:cubicBezTo>
                      <a:pt x="65" y="101"/>
                      <a:pt x="59" y="101"/>
                      <a:pt x="54" y="101"/>
                    </a:cubicBezTo>
                    <a:cubicBezTo>
                      <a:pt x="37" y="99"/>
                      <a:pt x="18" y="93"/>
                      <a:pt x="9" y="78"/>
                    </a:cubicBezTo>
                    <a:cubicBezTo>
                      <a:pt x="0" y="60"/>
                      <a:pt x="5" y="12"/>
                      <a:pt x="28" y="6"/>
                    </a:cubicBezTo>
                    <a:cubicBezTo>
                      <a:pt x="48" y="0"/>
                      <a:pt x="81" y="13"/>
                      <a:pt x="90" y="32"/>
                    </a:cubicBezTo>
                    <a:close/>
                  </a:path>
                </a:pathLst>
              </a:custGeom>
              <a:solidFill>
                <a:srgbClr val="205DAB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  <p:sp>
            <p:nvSpPr>
              <p:cNvPr id="1049929" name="Freeform 51"/>
              <p:cNvSpPr/>
              <p:nvPr/>
            </p:nvSpPr>
            <p:spPr bwMode="auto">
              <a:xfrm>
                <a:off x="4341813" y="2324101"/>
                <a:ext cx="963613" cy="255588"/>
              </a:xfrm>
              <a:custGeom>
                <a:avLst/>
                <a:gdLst>
                  <a:gd name="T0" fmla="*/ 279 w 279"/>
                  <a:gd name="T1" fmla="*/ 74 h 74"/>
                  <a:gd name="T2" fmla="*/ 228 w 279"/>
                  <a:gd name="T3" fmla="*/ 39 h 74"/>
                  <a:gd name="T4" fmla="*/ 200 w 279"/>
                  <a:gd name="T5" fmla="*/ 48 h 74"/>
                  <a:gd name="T6" fmla="*/ 131 w 279"/>
                  <a:gd name="T7" fmla="*/ 0 h 74"/>
                  <a:gd name="T8" fmla="*/ 64 w 279"/>
                  <a:gd name="T9" fmla="*/ 41 h 74"/>
                  <a:gd name="T10" fmla="*/ 50 w 279"/>
                  <a:gd name="T11" fmla="*/ 39 h 74"/>
                  <a:gd name="T12" fmla="*/ 0 w 279"/>
                  <a:gd name="T13" fmla="*/ 74 h 74"/>
                  <a:gd name="T14" fmla="*/ 279 w 279"/>
                  <a:gd name="T15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9" h="74">
                    <a:moveTo>
                      <a:pt x="279" y="74"/>
                    </a:moveTo>
                    <a:cubicBezTo>
                      <a:pt x="271" y="54"/>
                      <a:pt x="252" y="39"/>
                      <a:pt x="228" y="39"/>
                    </a:cubicBezTo>
                    <a:cubicBezTo>
                      <a:pt x="218" y="39"/>
                      <a:pt x="208" y="42"/>
                      <a:pt x="200" y="48"/>
                    </a:cubicBezTo>
                    <a:cubicBezTo>
                      <a:pt x="189" y="20"/>
                      <a:pt x="162" y="0"/>
                      <a:pt x="131" y="0"/>
                    </a:cubicBezTo>
                    <a:cubicBezTo>
                      <a:pt x="102" y="0"/>
                      <a:pt x="76" y="17"/>
                      <a:pt x="64" y="41"/>
                    </a:cubicBezTo>
                    <a:cubicBezTo>
                      <a:pt x="60" y="40"/>
                      <a:pt x="55" y="39"/>
                      <a:pt x="50" y="39"/>
                    </a:cubicBezTo>
                    <a:cubicBezTo>
                      <a:pt x="27" y="39"/>
                      <a:pt x="8" y="54"/>
                      <a:pt x="0" y="74"/>
                    </a:cubicBezTo>
                    <a:cubicBezTo>
                      <a:pt x="279" y="74"/>
                      <a:pt x="279" y="74"/>
                      <a:pt x="279" y="7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>
                <a:prstTxWarp prst="textNoShape"/>
              </a:bodyPr>
              <a:p>
                <a:endParaRPr lang="en-US"/>
              </a:p>
            </p:txBody>
          </p:sp>
        </p:grpSp>
      </p:grpSp>
      <p:pic>
        <p:nvPicPr>
          <p:cNvPr id="209718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087909" y="0"/>
            <a:ext cx="4947403" cy="6548121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anchor="ctr" rtlCol="0"/>
      <a:lstStyle>
        <a:defPPr algn="ctr"/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Rare</dc:creator>
  <cp:lastModifiedBy>Rare</cp:lastModifiedBy>
  <dcterms:created xsi:type="dcterms:W3CDTF">2020-05-13T19:23:01Z</dcterms:created>
  <dcterms:modified xsi:type="dcterms:W3CDTF">2021-08-29T13:56:17Z</dcterms:modified>
</cp:coreProperties>
</file>