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Just one!</a:t>
            </a:r>
            <a:r>
              <a:rPr lang="en"/>
              <a:t> Your own.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(With a little help from your smart phone)</a:t>
            </a:r>
            <a:endParaRPr b="0" sz="240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74" name="Google Shape;7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75" name="Google Shape;75;p1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Remember. If something sounds like common sense, people will ignore it.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Highlight what is unexpected about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your topic.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