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MY-NODE-PROJECT</a:t>
            </a:r>
            <a:br>
              <a:rPr lang="en-US" dirty="0"/>
            </a:br>
            <a:r>
              <a:rPr lang="en-US" dirty="0"/>
              <a:t>DATABASE : CUSTOMERS ORDERS DATA 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9345" y="3950335"/>
            <a:ext cx="4173855" cy="113474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DONE BY: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Thatimalla charan, UID-U01868941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5925"/>
            <a:ext cx="10972800" cy="6252210"/>
          </a:xfrm>
        </p:spPr>
        <p:txBody>
          <a:bodyPr/>
          <a:p>
            <a:r>
              <a:rPr lang="en-US" sz="1800"/>
              <a:t>Database Structure: The database is structured in JavaScript's object literal format, providing a clear and understandable data model. It contains two main arrays, 'customers' and 'orders', which hold the core data.</a:t>
            </a:r>
            <a:endParaRPr lang="en-US" sz="1800"/>
          </a:p>
          <a:p>
            <a:endParaRPr lang="en-US" sz="1800"/>
          </a:p>
          <a:p>
            <a:r>
              <a:rPr lang="en-US" sz="1800"/>
              <a:t>Customer Information: The 'customers' array stores individual customer data. Each customer is represented as an object with a unique 'id' and 'name', allowing for easy identification and tracking of customers.</a:t>
            </a:r>
            <a:endParaRPr lang="en-US" sz="1800"/>
          </a:p>
          <a:p>
            <a:endParaRPr lang="en-US" sz="1800"/>
          </a:p>
          <a:p>
            <a:r>
              <a:rPr lang="en-US" sz="1800"/>
              <a:t>Order Information: The 'orders' array stores individual order data. Each order is an object with a unique 'id', the 'customerId' of the person who placed the order, and the 'item' purchased. This structure allows for detailed order tracking.</a:t>
            </a:r>
            <a:endParaRPr lang="en-US" sz="1800"/>
          </a:p>
          <a:p>
            <a:endParaRPr lang="en-US" sz="1800"/>
          </a:p>
          <a:p>
            <a:r>
              <a:rPr lang="en-US" sz="1800"/>
              <a:t>Customer-Order Relationship: The 'customerId' field in the 'orders' array links each order to a specific customer in the 'customers' array. This relationship enables the analysis of individual customer purchasing behavior.</a:t>
            </a:r>
            <a:endParaRPr lang="en-US" sz="1800"/>
          </a:p>
          <a:p>
            <a:endParaRPr lang="en-US" sz="1800"/>
          </a:p>
          <a:p>
            <a:r>
              <a:rPr lang="en-US" sz="1800"/>
              <a:t>Use Cases: This database can be used for various purposes such as tracking customer purchases, analyzing sales trends, customer segmentation, inventory management, and more. It provides a solid foundation for a variety of business analytics tasks.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MY-NODE-PROJECT DATABASE : CUSTOMERS ORDERS DATA BASE</dc:title>
  <dc:creator/>
  <cp:lastModifiedBy>15513</cp:lastModifiedBy>
  <cp:revision>1</cp:revision>
  <dcterms:created xsi:type="dcterms:W3CDTF">2023-05-12T16:19:38Z</dcterms:created>
  <dcterms:modified xsi:type="dcterms:W3CDTF">2023-05-12T16:19:38Z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5522C3B14B14428B9295249EBCA90F9E</vt:lpwstr>
  </property>
  <property fmtid="{D5CDD505-2E9C-101B-9397-08002B2CF9AE}" pid="3" name="KSOProductBuildVer">
    <vt:lpwstr>1033-11.2.0.11537</vt:lpwstr>
  </property>
</Properties>
</file>