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Book Antiqu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ookAntiqu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bold.fntdata"/><Relationship Id="rId6" Type="http://schemas.openxmlformats.org/officeDocument/2006/relationships/slide" Target="slides/slide1.xml"/><Relationship Id="rId18" Type="http://schemas.openxmlformats.org/officeDocument/2006/relationships/font" Target="fonts/BookAntiqu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ffadf4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6ffadf41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ffadf4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6ffadf412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ffadf41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ffadf4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019685e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019685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06117b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06117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06117b2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06117b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ffadf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6ffadf41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rtl="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562707" y="1371600"/>
            <a:ext cx="10972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828800" y="3331698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133600" y="609600"/>
            <a:ext cx="944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133600" y="2507786"/>
            <a:ext cx="94488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915" lvl="0" marL="457200" rtl="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rtl="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915" lvl="0" marL="457200" rtl="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rtl="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09600" y="2730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609600" y="1535112"/>
            <a:ext cx="5386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93367" y="1535112"/>
            <a:ext cx="53892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body"/>
          </p:nvPr>
        </p:nvSpPr>
        <p:spPr>
          <a:xfrm>
            <a:off x="609600" y="2362200"/>
            <a:ext cx="53868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rtl="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rtl="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4" type="body"/>
          </p:nvPr>
        </p:nvSpPr>
        <p:spPr>
          <a:xfrm>
            <a:off x="6193367" y="2362200"/>
            <a:ext cx="53892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rtl="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rtl="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09600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609600" y="1524000"/>
            <a:ext cx="4011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915" lvl="0" marL="457200" rtl="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rtl="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438400" y="609600"/>
            <a:ext cx="7315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2438400" y="1831975"/>
            <a:ext cx="73152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1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9F9F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438400" y="1166787"/>
            <a:ext cx="7315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rtl="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rtl="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rtl="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rtl="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rtl="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741450" y="-1531650"/>
            <a:ext cx="4709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rtl="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rtl="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09600" y="64166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165600" y="6416675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10566400" y="6416675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Study of </a:t>
            </a:r>
            <a:r>
              <a:rPr lang="en-US"/>
              <a:t>Anomaly</a:t>
            </a:r>
            <a:r>
              <a:rPr lang="en-US"/>
              <a:t> Detection Algorithms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Amit Shetty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Tabish Maniar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Vamshi Goud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Font typeface="Calibri"/>
              <a:buChar char="▣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basically two ways of detecting outliers using proximity based methods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Distance- based outlier detection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Density-based outlier detection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Font typeface="Calibri"/>
              <a:buChar char="▣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compute distance based outliers two approaches are used first approach is a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straightforward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loop approach and second approach is a cell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Font typeface="Calibri"/>
              <a:buChar char="▣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Nearest-neighbor based algorithms assign the anomaly score of data instances relative to their neighborhood.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Font typeface="Calibri"/>
              <a:buChar char="▣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there are six ways to assign anomaly scores to distinguish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 Global Anomaly Score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Local Outlier Factor (LOF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Connectivity based Outlier Factor (COF)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Outlier Probability (LoOP)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Influenced Outlierness (INFLO)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Correlation Integral (LOCI)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609600" y="285748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524000" y="784471"/>
            <a:ext cx="91440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Unsupervised and non-parametric outlier detection algorithms</a:t>
            </a:r>
            <a:endParaRPr sz="3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Outlier detection is mostly subjective</a:t>
            </a:r>
            <a:endParaRPr sz="3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Scores calculated by these algorithms can be interpreted differently for different use cases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Histogram Based Outlier Score (HBOS)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useful as a semi supervised and unsupervised learning outlier detection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Scales very well to large datasets due to way it handles multivariate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a very good outlier score by virtue of its scanning technique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Assumes independence of features similar to Naïve Bayes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highly versatile when delaying with data having either low of high outlier variation using static and dynamic bin width algorithms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Outlier Score Calculation Formula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4" r="-1808" t="-146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highly efficient as it calculates the score in linear time. O(n) for static bin widths and O(nlog(n)) for dynamic bin width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bin width histograms can solve a major problem facing static bin width histograms i.e. when dealing with extreme outliers empty buckets are not allocated as the scope of the buckets scales with data variation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Independence of data with its neighbors means the algorithm can be scaled to data of varying domains to produce accurate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logarithmic value for density calculation ensures floating point precision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 bin width algorithms cannot account for extreme variations in data as bucket width is fixed and the former can lead to empty bucket allocation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Due to the scope of the score calculation, it works very well on global anomaly detection tasks but when considering a local area it gives very poor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based Algorithms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Uses input from clustering algorithm such as K-means.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Unsupervised approach for finding outliers.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Multiple techniques to find outlier score such Cluster Based Locality Outlier Factor, unweighted CBLOF, Local Density Cluster-Based Outlier Factor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	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clustering algorithms produce better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Increasing number of clusters produce better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Needs a clustering algorithm.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609600" y="1441875"/>
            <a:ext cx="10972800" cy="4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Font typeface="Calibri"/>
              <a:buChar char="▣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neighbour based algorithms (proximity based methods) are used to detect data objects that are outliers.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Font typeface="Calibri"/>
              <a:buChar char="▣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They assume that an object is an outlier if the nearest neighbours of the object are far away in feature space.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:\Users\Vamshi\Desktop\outlier.PNG"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50" y="3472500"/>
            <a:ext cx="22002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4118400" y="5787575"/>
            <a:ext cx="3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objects in region R are outliers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609600" y="414350"/>
            <a:ext cx="105231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Nearest Neighbour Outlier Detection Algorithm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