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0" r:id="rId3"/>
    <p:sldId id="281" r:id="rId4"/>
    <p:sldId id="298" r:id="rId5"/>
    <p:sldId id="299" r:id="rId6"/>
    <p:sldId id="300" r:id="rId7"/>
    <p:sldId id="282" r:id="rId8"/>
    <p:sldId id="283" r:id="rId9"/>
    <p:sldId id="284" r:id="rId10"/>
    <p:sldId id="274" r:id="rId11"/>
    <p:sldId id="291" r:id="rId12"/>
    <p:sldId id="290" r:id="rId13"/>
    <p:sldId id="286" r:id="rId14"/>
    <p:sldId id="293" r:id="rId15"/>
    <p:sldId id="294" r:id="rId16"/>
    <p:sldId id="295" r:id="rId17"/>
    <p:sldId id="288" r:id="rId18"/>
    <p:sldId id="287" r:id="rId19"/>
    <p:sldId id="29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082" autoAdjust="0"/>
  </p:normalViewPr>
  <p:slideViewPr>
    <p:cSldViewPr snapToGrid="0">
      <p:cViewPr varScale="1">
        <p:scale>
          <a:sx n="120" d="100"/>
          <a:sy n="120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baseline="0" dirty="0"/>
              <a:t>Train R2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Linear!$A$1:$B$1</c:f>
              <c:strCache>
                <c:ptCount val="2"/>
                <c:pt idx="0">
                  <c:v>LintrainR2</c:v>
                </c:pt>
                <c:pt idx="1">
                  <c:v>AictrainR2</c:v>
                </c:pt>
              </c:strCache>
            </c:strRef>
          </c:cat>
          <c:val>
            <c:numRef>
              <c:f>Linear!$A$2:$B$2</c:f>
              <c:numCache>
                <c:formatCode>General</c:formatCode>
                <c:ptCount val="2"/>
                <c:pt idx="0">
                  <c:v>33.82002</c:v>
                </c:pt>
                <c:pt idx="1">
                  <c:v>33.59196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15-4E8E-A939-949E6161687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386704"/>
        <c:axId val="750614608"/>
      </c:lineChart>
      <c:catAx>
        <c:axId val="62538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614608"/>
        <c:crosses val="autoZero"/>
        <c:auto val="1"/>
        <c:lblAlgn val="ctr"/>
        <c:lblOffset val="100"/>
        <c:noMultiLvlLbl val="0"/>
      </c:catAx>
      <c:valAx>
        <c:axId val="75061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386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Train R2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Train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Sheet5!$G$2:$G$5</c:f>
              <c:numCache>
                <c:formatCode>General</c:formatCode>
                <c:ptCount val="4"/>
                <c:pt idx="0">
                  <c:v>33.82002</c:v>
                </c:pt>
                <c:pt idx="1">
                  <c:v>77.197869999999995</c:v>
                </c:pt>
                <c:pt idx="2">
                  <c:v>91.586659999999995</c:v>
                </c:pt>
                <c:pt idx="3">
                  <c:v>71.891130000000004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37-4926-8ACC-6DFFF5BFDBE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2492336"/>
        <c:axId val="742492624"/>
      </c:lineChart>
      <c:catAx>
        <c:axId val="62249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92624"/>
        <c:crosses val="autoZero"/>
        <c:auto val="1"/>
        <c:lblAlgn val="ctr"/>
        <c:lblOffset val="100"/>
        <c:noMultiLvlLbl val="0"/>
      </c:catAx>
      <c:valAx>
        <c:axId val="7424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492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Test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Sheet5!$H$1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Sheet5!$H$2:$H$5</c:f>
              <c:numCache>
                <c:formatCode>General</c:formatCode>
                <c:ptCount val="4"/>
                <c:pt idx="0">
                  <c:v>33.82526</c:v>
                </c:pt>
                <c:pt idx="1">
                  <c:v>70.788870000000003</c:v>
                </c:pt>
                <c:pt idx="2">
                  <c:v>74.474410000000006</c:v>
                </c:pt>
                <c:pt idx="3">
                  <c:v>70.560860000000005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52-4C5E-A5DA-4C3E75C41E7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9932208"/>
        <c:axId val="742484848"/>
      </c:lineChart>
      <c:catAx>
        <c:axId val="62993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84848"/>
        <c:crosses val="autoZero"/>
        <c:auto val="1"/>
        <c:lblAlgn val="ctr"/>
        <c:lblOffset val="100"/>
        <c:noMultiLvlLbl val="0"/>
      </c:catAx>
      <c:valAx>
        <c:axId val="74248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9322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baseline="0" dirty="0"/>
              <a:t>Test R2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Linear!$A$3:$B$3</c:f>
              <c:strCache>
                <c:ptCount val="2"/>
                <c:pt idx="0">
                  <c:v>LintestR2</c:v>
                </c:pt>
                <c:pt idx="1">
                  <c:v>AictestR2</c:v>
                </c:pt>
              </c:strCache>
            </c:strRef>
          </c:cat>
          <c:val>
            <c:numRef>
              <c:f>Linear!$A$4:$B$4</c:f>
              <c:numCache>
                <c:formatCode>General</c:formatCode>
                <c:ptCount val="2"/>
                <c:pt idx="0">
                  <c:v>33.82526</c:v>
                </c:pt>
                <c:pt idx="1">
                  <c:v>33.843679999999999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82-45BD-9089-13A02298FBB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51928592"/>
        <c:axId val="750598192"/>
      </c:lineChart>
      <c:catAx>
        <c:axId val="55192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598192"/>
        <c:crosses val="autoZero"/>
        <c:auto val="1"/>
        <c:lblAlgn val="ctr"/>
        <c:lblOffset val="100"/>
        <c:noMultiLvlLbl val="0"/>
      </c:catAx>
      <c:valAx>
        <c:axId val="75059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285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Train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'Decision Tree'!$A$1:$D$1</c:f>
              <c:strCache>
                <c:ptCount val="4"/>
                <c:pt idx="0">
                  <c:v>trainr2</c:v>
                </c:pt>
                <c:pt idx="1">
                  <c:v>traincpr2</c:v>
                </c:pt>
                <c:pt idx="2">
                  <c:v>train_r2_minsplit</c:v>
                </c:pt>
                <c:pt idx="3">
                  <c:v>train_r2_minsplit1</c:v>
                </c:pt>
              </c:strCache>
            </c:strRef>
          </c:cat>
          <c:val>
            <c:numRef>
              <c:f>'Decision Tree'!$A$2:$D$2</c:f>
              <c:numCache>
                <c:formatCode>General</c:formatCode>
                <c:ptCount val="4"/>
                <c:pt idx="0">
                  <c:v>78.917580000000001</c:v>
                </c:pt>
                <c:pt idx="1">
                  <c:v>72.149079999999998</c:v>
                </c:pt>
                <c:pt idx="2">
                  <c:v>77.197869999999995</c:v>
                </c:pt>
                <c:pt idx="3">
                  <c:v>66.093000000000004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13-4BB9-B054-86DE76EBBBF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3680736"/>
        <c:axId val="557940576"/>
      </c:lineChart>
      <c:catAx>
        <c:axId val="56368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940576"/>
        <c:crosses val="autoZero"/>
        <c:auto val="1"/>
        <c:lblAlgn val="ctr"/>
        <c:lblOffset val="100"/>
        <c:noMultiLvlLbl val="0"/>
      </c:catAx>
      <c:valAx>
        <c:axId val="557940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80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Test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'Decision Tree'!$A$3:$D$3</c:f>
              <c:strCache>
                <c:ptCount val="4"/>
                <c:pt idx="0">
                  <c:v>testr2</c:v>
                </c:pt>
                <c:pt idx="1">
                  <c:v>testcpr2</c:v>
                </c:pt>
                <c:pt idx="2">
                  <c:v>test_r2_minsplit</c:v>
                </c:pt>
                <c:pt idx="3">
                  <c:v>test_r2_minsplit1</c:v>
                </c:pt>
              </c:strCache>
            </c:strRef>
          </c:cat>
          <c:val>
            <c:numRef>
              <c:f>'Decision Tree'!$A$4:$D$4</c:f>
              <c:numCache>
                <c:formatCode>General</c:formatCode>
                <c:ptCount val="4"/>
                <c:pt idx="0">
                  <c:v>68.721230000000006</c:v>
                </c:pt>
                <c:pt idx="1">
                  <c:v>67.973669999999998</c:v>
                </c:pt>
                <c:pt idx="2">
                  <c:v>70.788870000000003</c:v>
                </c:pt>
                <c:pt idx="3">
                  <c:v>63.15155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C4-4653-BA5A-4576D06E4ED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3872416"/>
        <c:axId val="557888736"/>
      </c:lineChart>
      <c:catAx>
        <c:axId val="63387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888736"/>
        <c:crosses val="autoZero"/>
        <c:auto val="1"/>
        <c:lblAlgn val="ctr"/>
        <c:lblOffset val="100"/>
        <c:noMultiLvlLbl val="0"/>
      </c:catAx>
      <c:valAx>
        <c:axId val="557888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72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cap="all" baseline="0">
                <a:effectLst/>
              </a:rPr>
              <a:t> R2 at Various Ntrees and Mtrys Kept Constant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'Rndom Forest'!$I$1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'Rndom Forest'!$H$2:$H$6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</c:numCache>
            </c:numRef>
          </c:cat>
          <c:val>
            <c:numRef>
              <c:f>'Rndom Forest'!$I$2:$I$6</c:f>
              <c:numCache>
                <c:formatCode>General</c:formatCode>
                <c:ptCount val="5"/>
                <c:pt idx="0">
                  <c:v>83.394000000000005</c:v>
                </c:pt>
                <c:pt idx="1">
                  <c:v>85.666560000000004</c:v>
                </c:pt>
                <c:pt idx="2">
                  <c:v>85.078500000000005</c:v>
                </c:pt>
                <c:pt idx="3">
                  <c:v>85.359899999999996</c:v>
                </c:pt>
                <c:pt idx="4">
                  <c:v>85.5505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C-4EEF-BF7D-99BDC1857384}"/>
            </c:ext>
          </c:extLst>
        </c:ser>
        <c:ser>
          <c:idx val="1"/>
          <c:order val="1"/>
          <c:tx>
            <c:strRef>
              <c:f>'Rndom Forest'!$J$1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'Rndom Forest'!$H$2:$H$6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</c:numCache>
            </c:numRef>
          </c:cat>
          <c:val>
            <c:numRef>
              <c:f>'Rndom Forest'!$J$2:$J$6</c:f>
              <c:numCache>
                <c:formatCode>General</c:formatCode>
                <c:ptCount val="5"/>
                <c:pt idx="0">
                  <c:v>70.494799999999998</c:v>
                </c:pt>
                <c:pt idx="1">
                  <c:v>72.389359999999996</c:v>
                </c:pt>
                <c:pt idx="2">
                  <c:v>73.047150000000002</c:v>
                </c:pt>
                <c:pt idx="3">
                  <c:v>72.764719999999997</c:v>
                </c:pt>
                <c:pt idx="4">
                  <c:v>73.143870000000007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C-4EEF-BF7D-99BDC1857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3673664"/>
        <c:axId val="742421344"/>
      </c:lineChart>
      <c:catAx>
        <c:axId val="56367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21344"/>
        <c:crosses val="autoZero"/>
        <c:auto val="1"/>
        <c:lblAlgn val="ctr"/>
        <c:lblOffset val="100"/>
        <c:noMultiLvlLbl val="0"/>
      </c:catAx>
      <c:valAx>
        <c:axId val="74242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73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 dirty="0">
                <a:effectLst/>
              </a:rPr>
              <a:t>R2 AT VARIOUS  MTRYS AND NTREES KEPT CONSTANT</a:t>
            </a:r>
            <a:endParaRPr lang="en-IN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'Rndom Forest'!$L$1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'Rndom Forest'!$K$2:$K$5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'Rndom Forest'!$L$2:$L$5</c:f>
              <c:numCache>
                <c:formatCode>General</c:formatCode>
                <c:ptCount val="4"/>
                <c:pt idx="0">
                  <c:v>85.129859999999994</c:v>
                </c:pt>
                <c:pt idx="1">
                  <c:v>89.804140000000004</c:v>
                </c:pt>
                <c:pt idx="2">
                  <c:v>91.586659999999995</c:v>
                </c:pt>
                <c:pt idx="3">
                  <c:v>92.285210000000006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C-4516-B9D2-18CD06A09715}"/>
            </c:ext>
          </c:extLst>
        </c:ser>
        <c:ser>
          <c:idx val="1"/>
          <c:order val="1"/>
          <c:tx>
            <c:strRef>
              <c:f>'Rndom Forest'!$M$1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'Rndom Forest'!$K$2:$K$5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'Rndom Forest'!$M$2:$M$5</c:f>
              <c:numCache>
                <c:formatCode>General</c:formatCode>
                <c:ptCount val="4"/>
                <c:pt idx="0">
                  <c:v>72.935059999999993</c:v>
                </c:pt>
                <c:pt idx="1">
                  <c:v>73.726759999999999</c:v>
                </c:pt>
                <c:pt idx="2">
                  <c:v>74.474410000000006</c:v>
                </c:pt>
                <c:pt idx="3">
                  <c:v>74.387709999999998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C-4516-B9D2-18CD06A09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879904"/>
        <c:axId val="742443376"/>
      </c:lineChart>
      <c:catAx>
        <c:axId val="63387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443376"/>
        <c:crosses val="autoZero"/>
        <c:auto val="1"/>
        <c:lblAlgn val="ctr"/>
        <c:lblOffset val="100"/>
        <c:noMultiLvlLbl val="0"/>
      </c:catAx>
      <c:valAx>
        <c:axId val="74244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799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Train</a:t>
            </a:r>
            <a:r>
              <a:rPr lang="en-IN" sz="1600" b="1" baseline="0" dirty="0"/>
              <a:t> R2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XGBoost!$A$1:$C$1</c:f>
              <c:strCache>
                <c:ptCount val="3"/>
                <c:pt idx="0">
                  <c:v>trainr2</c:v>
                </c:pt>
                <c:pt idx="1">
                  <c:v>trai2nr2</c:v>
                </c:pt>
                <c:pt idx="2">
                  <c:v>train3r2</c:v>
                </c:pt>
              </c:strCache>
            </c:strRef>
          </c:cat>
          <c:val>
            <c:numRef>
              <c:f>XGBoost!$A$2:$C$2</c:f>
              <c:numCache>
                <c:formatCode>General</c:formatCode>
                <c:ptCount val="3"/>
                <c:pt idx="0">
                  <c:v>71.891130000000004</c:v>
                </c:pt>
                <c:pt idx="1">
                  <c:v>73.868970000000004</c:v>
                </c:pt>
                <c:pt idx="2">
                  <c:v>73.234099999999998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48-4249-8289-85F8858A04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3883648"/>
        <c:axId val="750609856"/>
      </c:lineChart>
      <c:catAx>
        <c:axId val="6338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609856"/>
        <c:crosses val="autoZero"/>
        <c:auto val="1"/>
        <c:lblAlgn val="ctr"/>
        <c:lblOffset val="100"/>
        <c:noMultiLvlLbl val="0"/>
      </c:catAx>
      <c:valAx>
        <c:axId val="75060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836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Test 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R2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XGBoost!$A$3:$C$3</c:f>
              <c:strCache>
                <c:ptCount val="3"/>
                <c:pt idx="0">
                  <c:v>testr2</c:v>
                </c:pt>
                <c:pt idx="1">
                  <c:v>test2r2</c:v>
                </c:pt>
                <c:pt idx="2">
                  <c:v>test3r2</c:v>
                </c:pt>
              </c:strCache>
            </c:strRef>
          </c:cat>
          <c:val>
            <c:numRef>
              <c:f>XGBoost!$A$4:$C$4</c:f>
              <c:numCache>
                <c:formatCode>General</c:formatCode>
                <c:ptCount val="3"/>
                <c:pt idx="0">
                  <c:v>70.560860000000005</c:v>
                </c:pt>
                <c:pt idx="1">
                  <c:v>72.03197999999999</c:v>
                </c:pt>
                <c:pt idx="2">
                  <c:v>71.806479999999993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2-40DF-B60E-7752C85D6C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66936752"/>
        <c:axId val="557922432"/>
      </c:lineChart>
      <c:catAx>
        <c:axId val="6669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922432"/>
        <c:crosses val="autoZero"/>
        <c:auto val="1"/>
        <c:lblAlgn val="ctr"/>
        <c:lblOffset val="100"/>
        <c:noMultiLvlLbl val="0"/>
      </c:catAx>
      <c:valAx>
        <c:axId val="55792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9367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/>
              <a:t>R2</a:t>
            </a:r>
            <a:r>
              <a:rPr lang="en-IN" sz="1600" b="1" baseline="0" dirty="0"/>
              <a:t> Values of Models  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Sheet5!$G$1</c:f>
              <c:strCache>
                <c:ptCount val="1"/>
                <c:pt idx="0">
                  <c:v>Train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Sheet5!$G$2:$G$5</c:f>
              <c:numCache>
                <c:formatCode>General</c:formatCode>
                <c:ptCount val="4"/>
                <c:pt idx="0">
                  <c:v>33.82002</c:v>
                </c:pt>
                <c:pt idx="1">
                  <c:v>77.197869999999995</c:v>
                </c:pt>
                <c:pt idx="2">
                  <c:v>91.586659999999995</c:v>
                </c:pt>
                <c:pt idx="3">
                  <c:v>71.891130000000004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36-45C4-B222-510A50E320C9}"/>
            </c:ext>
          </c:extLst>
        </c:ser>
        <c:ser>
          <c:idx val="1"/>
          <c:order val="1"/>
          <c:tx>
            <c:strRef>
              <c:f>Sheet5!$H$1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Sheet5!$F$2:$F$5</c:f>
              <c:strCache>
                <c:ptCount val="4"/>
                <c:pt idx="0">
                  <c:v>Simple Linear</c:v>
                </c:pt>
                <c:pt idx="1">
                  <c:v>DT</c:v>
                </c:pt>
                <c:pt idx="2">
                  <c:v>Randon Forest</c:v>
                </c:pt>
                <c:pt idx="3">
                  <c:v>XG Boost</c:v>
                </c:pt>
              </c:strCache>
            </c:strRef>
          </c:cat>
          <c:val>
            <c:numRef>
              <c:f>Sheet5!$H$2:$H$5</c:f>
              <c:numCache>
                <c:formatCode>General</c:formatCode>
                <c:ptCount val="4"/>
                <c:pt idx="0">
                  <c:v>33.82526</c:v>
                </c:pt>
                <c:pt idx="1">
                  <c:v>70.788870000000003</c:v>
                </c:pt>
                <c:pt idx="2">
                  <c:v>74.474410000000006</c:v>
                </c:pt>
                <c:pt idx="3">
                  <c:v>70.560860000000005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36-45C4-B222-510A50E32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0191040"/>
        <c:axId val="742530208"/>
      </c:lineChart>
      <c:catAx>
        <c:axId val="75019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530208"/>
        <c:crosses val="autoZero"/>
        <c:auto val="1"/>
        <c:lblAlgn val="ctr"/>
        <c:lblOffset val="100"/>
        <c:noMultiLvlLbl val="0"/>
      </c:catAx>
      <c:valAx>
        <c:axId val="74253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91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4B99D-5169-4FF3-836E-97028DD4B6B4}" type="doc">
      <dgm:prSet loTypeId="urn:microsoft.com/office/officeart/2005/8/layout/list1" loCatId="list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640E7D5-192B-41FB-A32F-D0BC51FCF41B}">
      <dgm:prSet phldrT="[Text]" custT="1"/>
      <dgm:spPr/>
      <dgm:t>
        <a:bodyPr/>
        <a:lstStyle/>
        <a:p>
          <a:pPr algn="ctr"/>
          <a:r>
            <a:rPr lang="en-I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1E112400-0015-4600-93C8-C6CCF9805B2B}" type="parTrans" cxnId="{15D68188-181A-4626-AD00-6133D3D5F260}">
      <dgm:prSet/>
      <dgm:spPr/>
      <dgm:t>
        <a:bodyPr/>
        <a:lstStyle/>
        <a:p>
          <a:endParaRPr lang="en-IN"/>
        </a:p>
      </dgm:t>
    </dgm:pt>
    <dgm:pt modelId="{D2C03FC1-F98C-4D20-89B2-132F669AA8BE}" type="sibTrans" cxnId="{15D68188-181A-4626-AD00-6133D3D5F260}">
      <dgm:prSet/>
      <dgm:spPr/>
      <dgm:t>
        <a:bodyPr/>
        <a:lstStyle/>
        <a:p>
          <a:endParaRPr lang="en-IN"/>
        </a:p>
      </dgm:t>
    </dgm:pt>
    <dgm:pt modelId="{CC62CCAA-6CDB-4FAC-9BA9-64B59BEB05AE}">
      <dgm:prSet phldrT="[Text]" custT="1"/>
      <dgm:spPr/>
      <dgm:t>
        <a:bodyPr/>
        <a:lstStyle/>
        <a:p>
          <a:pPr algn="ctr"/>
          <a:r>
            <a:rPr lang="en-IN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Company's Approach and Insight</a:t>
          </a:r>
        </a:p>
      </dgm:t>
    </dgm:pt>
    <dgm:pt modelId="{D97A8984-2D71-4E28-A500-6A2153E2F32F}" type="sibTrans" cxnId="{5128F26A-70FF-4744-A6E2-5C3EB1F3955F}">
      <dgm:prSet/>
      <dgm:spPr/>
      <dgm:t>
        <a:bodyPr/>
        <a:lstStyle/>
        <a:p>
          <a:endParaRPr lang="en-IN"/>
        </a:p>
      </dgm:t>
    </dgm:pt>
    <dgm:pt modelId="{DBE6D32B-3F25-43AD-973B-586F3B3BA2EC}" type="parTrans" cxnId="{5128F26A-70FF-4744-A6E2-5C3EB1F3955F}">
      <dgm:prSet/>
      <dgm:spPr/>
      <dgm:t>
        <a:bodyPr/>
        <a:lstStyle/>
        <a:p>
          <a:endParaRPr lang="en-IN"/>
        </a:p>
      </dgm:t>
    </dgm:pt>
    <dgm:pt modelId="{70A95180-2D21-4B1A-B81F-9ED1A0467D21}" type="pres">
      <dgm:prSet presAssocID="{2E94B99D-5169-4FF3-836E-97028DD4B6B4}" presName="linear" presStyleCnt="0">
        <dgm:presLayoutVars>
          <dgm:dir/>
          <dgm:animLvl val="lvl"/>
          <dgm:resizeHandles val="exact"/>
        </dgm:presLayoutVars>
      </dgm:prSet>
      <dgm:spPr/>
    </dgm:pt>
    <dgm:pt modelId="{7771679E-99B2-4CA8-9FB5-5278B3DF58A9}" type="pres">
      <dgm:prSet presAssocID="{8640E7D5-192B-41FB-A32F-D0BC51FCF41B}" presName="parentLin" presStyleCnt="0"/>
      <dgm:spPr/>
    </dgm:pt>
    <dgm:pt modelId="{C0B077FB-8A7E-4D1B-AB3C-01D88AD7F2C0}" type="pres">
      <dgm:prSet presAssocID="{8640E7D5-192B-41FB-A32F-D0BC51FCF41B}" presName="parentLeftMargin" presStyleLbl="node1" presStyleIdx="0" presStyleCnt="2"/>
      <dgm:spPr/>
    </dgm:pt>
    <dgm:pt modelId="{F2234EEE-B72B-4096-9A75-F2BD56012B37}" type="pres">
      <dgm:prSet presAssocID="{8640E7D5-192B-41FB-A32F-D0BC51FCF41B}" presName="parentText" presStyleLbl="node1" presStyleIdx="0" presStyleCnt="2" custScaleY="43153" custLinFactX="7143" custLinFactNeighborX="100000" custLinFactNeighborY="-32107">
        <dgm:presLayoutVars>
          <dgm:chMax val="0"/>
          <dgm:bulletEnabled val="1"/>
        </dgm:presLayoutVars>
      </dgm:prSet>
      <dgm:spPr/>
    </dgm:pt>
    <dgm:pt modelId="{28D22EAB-26DB-4F88-A3CB-E1437B6F56C9}" type="pres">
      <dgm:prSet presAssocID="{8640E7D5-192B-41FB-A32F-D0BC51FCF41B}" presName="negativeSpace" presStyleCnt="0"/>
      <dgm:spPr/>
    </dgm:pt>
    <dgm:pt modelId="{C6E489C6-2160-4E1D-8665-385B4F271ABE}" type="pres">
      <dgm:prSet presAssocID="{8640E7D5-192B-41FB-A32F-D0BC51FCF41B}" presName="childText" presStyleLbl="conFgAcc1" presStyleIdx="0" presStyleCnt="2" custScaleY="101758" custLinFactNeighborY="-22443">
        <dgm:presLayoutVars>
          <dgm:bulletEnabled val="1"/>
        </dgm:presLayoutVars>
      </dgm:prSet>
      <dgm:spPr/>
    </dgm:pt>
    <dgm:pt modelId="{474D2800-4956-4A81-8654-D0EB671AE743}" type="pres">
      <dgm:prSet presAssocID="{D2C03FC1-F98C-4D20-89B2-132F669AA8BE}" presName="spaceBetweenRectangles" presStyleCnt="0"/>
      <dgm:spPr/>
    </dgm:pt>
    <dgm:pt modelId="{E35C341C-3685-43B1-A386-1A20E52AF977}" type="pres">
      <dgm:prSet presAssocID="{CC62CCAA-6CDB-4FAC-9BA9-64B59BEB05AE}" presName="parentLin" presStyleCnt="0"/>
      <dgm:spPr/>
    </dgm:pt>
    <dgm:pt modelId="{CE4D204B-9726-4E96-91BD-283C63790B75}" type="pres">
      <dgm:prSet presAssocID="{CC62CCAA-6CDB-4FAC-9BA9-64B59BEB05AE}" presName="parentLeftMargin" presStyleLbl="node1" presStyleIdx="0" presStyleCnt="2"/>
      <dgm:spPr/>
    </dgm:pt>
    <dgm:pt modelId="{29E58B55-0381-42D8-B5DC-22AA006C0852}" type="pres">
      <dgm:prSet presAssocID="{CC62CCAA-6CDB-4FAC-9BA9-64B59BEB05AE}" presName="parentText" presStyleLbl="node1" presStyleIdx="1" presStyleCnt="2" custScaleY="42367" custLinFactX="7143" custLinFactNeighborX="100000" custLinFactNeighborY="10773">
        <dgm:presLayoutVars>
          <dgm:chMax val="0"/>
          <dgm:bulletEnabled val="1"/>
        </dgm:presLayoutVars>
      </dgm:prSet>
      <dgm:spPr/>
    </dgm:pt>
    <dgm:pt modelId="{D201C4D5-51D3-4DE5-B621-82D866BA5BA9}" type="pres">
      <dgm:prSet presAssocID="{CC62CCAA-6CDB-4FAC-9BA9-64B59BEB05AE}" presName="negativeSpace" presStyleCnt="0"/>
      <dgm:spPr/>
    </dgm:pt>
    <dgm:pt modelId="{A5D35637-5413-4ED1-87A1-FA0E13CCA6F5}" type="pres">
      <dgm:prSet presAssocID="{CC62CCAA-6CDB-4FAC-9BA9-64B59BEB05AE}" presName="childText" presStyleLbl="conFgAcc1" presStyleIdx="1" presStyleCnt="2" custScaleY="152497" custLinFactNeighborX="246" custLinFactNeighborY="77714">
        <dgm:presLayoutVars>
          <dgm:bulletEnabled val="1"/>
        </dgm:presLayoutVars>
      </dgm:prSet>
      <dgm:spPr/>
    </dgm:pt>
  </dgm:ptLst>
  <dgm:cxnLst>
    <dgm:cxn modelId="{D3867F58-AE67-435C-9986-B12B4F06E8BC}" type="presOf" srcId="{CC62CCAA-6CDB-4FAC-9BA9-64B59BEB05AE}" destId="{29E58B55-0381-42D8-B5DC-22AA006C0852}" srcOrd="1" destOrd="0" presId="urn:microsoft.com/office/officeart/2005/8/layout/list1"/>
    <dgm:cxn modelId="{F405965B-F6EE-42EC-A43B-5F1A830444DF}" type="presOf" srcId="{8640E7D5-192B-41FB-A32F-D0BC51FCF41B}" destId="{C0B077FB-8A7E-4D1B-AB3C-01D88AD7F2C0}" srcOrd="0" destOrd="0" presId="urn:microsoft.com/office/officeart/2005/8/layout/list1"/>
    <dgm:cxn modelId="{539E8B63-D284-4A7A-A698-57A199BCA16A}" type="presOf" srcId="{CC62CCAA-6CDB-4FAC-9BA9-64B59BEB05AE}" destId="{CE4D204B-9726-4E96-91BD-283C63790B75}" srcOrd="0" destOrd="0" presId="urn:microsoft.com/office/officeart/2005/8/layout/list1"/>
    <dgm:cxn modelId="{5128F26A-70FF-4744-A6E2-5C3EB1F3955F}" srcId="{2E94B99D-5169-4FF3-836E-97028DD4B6B4}" destId="{CC62CCAA-6CDB-4FAC-9BA9-64B59BEB05AE}" srcOrd="1" destOrd="0" parTransId="{DBE6D32B-3F25-43AD-973B-586F3B3BA2EC}" sibTransId="{D97A8984-2D71-4E28-A500-6A2153E2F32F}"/>
    <dgm:cxn modelId="{15D68188-181A-4626-AD00-6133D3D5F260}" srcId="{2E94B99D-5169-4FF3-836E-97028DD4B6B4}" destId="{8640E7D5-192B-41FB-A32F-D0BC51FCF41B}" srcOrd="0" destOrd="0" parTransId="{1E112400-0015-4600-93C8-C6CCF9805B2B}" sibTransId="{D2C03FC1-F98C-4D20-89B2-132F669AA8BE}"/>
    <dgm:cxn modelId="{EC50CE9F-9BEA-4F30-939A-62B2255995B2}" type="presOf" srcId="{2E94B99D-5169-4FF3-836E-97028DD4B6B4}" destId="{70A95180-2D21-4B1A-B81F-9ED1A0467D21}" srcOrd="0" destOrd="0" presId="urn:microsoft.com/office/officeart/2005/8/layout/list1"/>
    <dgm:cxn modelId="{D38CBDA8-D062-40F2-BB7F-8328892268E6}" type="presOf" srcId="{8640E7D5-192B-41FB-A32F-D0BC51FCF41B}" destId="{F2234EEE-B72B-4096-9A75-F2BD56012B37}" srcOrd="1" destOrd="0" presId="urn:microsoft.com/office/officeart/2005/8/layout/list1"/>
    <dgm:cxn modelId="{2859C310-FED9-4D62-ABCF-F715A3A1154F}" type="presParOf" srcId="{70A95180-2D21-4B1A-B81F-9ED1A0467D21}" destId="{7771679E-99B2-4CA8-9FB5-5278B3DF58A9}" srcOrd="0" destOrd="0" presId="urn:microsoft.com/office/officeart/2005/8/layout/list1"/>
    <dgm:cxn modelId="{920DD6C1-2251-4D05-9B9F-2F8AF08AC61D}" type="presParOf" srcId="{7771679E-99B2-4CA8-9FB5-5278B3DF58A9}" destId="{C0B077FB-8A7E-4D1B-AB3C-01D88AD7F2C0}" srcOrd="0" destOrd="0" presId="urn:microsoft.com/office/officeart/2005/8/layout/list1"/>
    <dgm:cxn modelId="{2E34709F-B2FD-450B-AAA2-1333D2DAC35F}" type="presParOf" srcId="{7771679E-99B2-4CA8-9FB5-5278B3DF58A9}" destId="{F2234EEE-B72B-4096-9A75-F2BD56012B37}" srcOrd="1" destOrd="0" presId="urn:microsoft.com/office/officeart/2005/8/layout/list1"/>
    <dgm:cxn modelId="{B03EE9B9-0C0A-40AF-A2F1-A722606C9D95}" type="presParOf" srcId="{70A95180-2D21-4B1A-B81F-9ED1A0467D21}" destId="{28D22EAB-26DB-4F88-A3CB-E1437B6F56C9}" srcOrd="1" destOrd="0" presId="urn:microsoft.com/office/officeart/2005/8/layout/list1"/>
    <dgm:cxn modelId="{530F2241-EBDC-4C42-BF2B-0AE0EA9F3FB8}" type="presParOf" srcId="{70A95180-2D21-4B1A-B81F-9ED1A0467D21}" destId="{C6E489C6-2160-4E1D-8665-385B4F271ABE}" srcOrd="2" destOrd="0" presId="urn:microsoft.com/office/officeart/2005/8/layout/list1"/>
    <dgm:cxn modelId="{7523F6CC-A8DD-4E1B-9DA8-E28919C617DC}" type="presParOf" srcId="{70A95180-2D21-4B1A-B81F-9ED1A0467D21}" destId="{474D2800-4956-4A81-8654-D0EB671AE743}" srcOrd="3" destOrd="0" presId="urn:microsoft.com/office/officeart/2005/8/layout/list1"/>
    <dgm:cxn modelId="{0A7F713C-8199-4A0E-9194-91B0EB398A08}" type="presParOf" srcId="{70A95180-2D21-4B1A-B81F-9ED1A0467D21}" destId="{E35C341C-3685-43B1-A386-1A20E52AF977}" srcOrd="4" destOrd="0" presId="urn:microsoft.com/office/officeart/2005/8/layout/list1"/>
    <dgm:cxn modelId="{E555A379-B165-4AD1-B2A9-79A53185CFD4}" type="presParOf" srcId="{E35C341C-3685-43B1-A386-1A20E52AF977}" destId="{CE4D204B-9726-4E96-91BD-283C63790B75}" srcOrd="0" destOrd="0" presId="urn:microsoft.com/office/officeart/2005/8/layout/list1"/>
    <dgm:cxn modelId="{F58753A9-87C8-4086-9325-B91418BF1040}" type="presParOf" srcId="{E35C341C-3685-43B1-A386-1A20E52AF977}" destId="{29E58B55-0381-42D8-B5DC-22AA006C0852}" srcOrd="1" destOrd="0" presId="urn:microsoft.com/office/officeart/2005/8/layout/list1"/>
    <dgm:cxn modelId="{F6C98373-BF2F-4A2D-8006-79B07D0D8414}" type="presParOf" srcId="{70A95180-2D21-4B1A-B81F-9ED1A0467D21}" destId="{D201C4D5-51D3-4DE5-B621-82D866BA5BA9}" srcOrd="5" destOrd="0" presId="urn:microsoft.com/office/officeart/2005/8/layout/list1"/>
    <dgm:cxn modelId="{E47C7BB8-3127-4E32-8198-EB3C8E200F2E}" type="presParOf" srcId="{70A95180-2D21-4B1A-B81F-9ED1A0467D21}" destId="{A5D35637-5413-4ED1-87A1-FA0E13CCA6F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B186B5-F890-40DE-8269-2F9348C8E96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AA45BC1-8020-4FBC-B622-3304C85D4A72}">
      <dgm:prSet phldrT="[Text]"/>
      <dgm:spPr/>
      <dgm:t>
        <a:bodyPr/>
        <a:lstStyle/>
        <a:p>
          <a:r>
            <a:rPr lang="en-IN" dirty="0"/>
            <a:t>Data Pre-Processing</a:t>
          </a:r>
        </a:p>
      </dgm:t>
    </dgm:pt>
    <dgm:pt modelId="{CC0C04B7-B77C-4327-8B90-B9641A5080E0}" type="parTrans" cxnId="{BC0F15E6-4893-4A22-BF3F-FC42E1EC4FD9}">
      <dgm:prSet/>
      <dgm:spPr/>
      <dgm:t>
        <a:bodyPr/>
        <a:lstStyle/>
        <a:p>
          <a:endParaRPr lang="en-IN"/>
        </a:p>
      </dgm:t>
    </dgm:pt>
    <dgm:pt modelId="{EEC79B03-B569-42E2-BEF5-22583BDF524B}" type="sibTrans" cxnId="{BC0F15E6-4893-4A22-BF3F-FC42E1EC4FD9}">
      <dgm:prSet/>
      <dgm:spPr/>
      <dgm:t>
        <a:bodyPr/>
        <a:lstStyle/>
        <a:p>
          <a:endParaRPr lang="en-IN"/>
        </a:p>
      </dgm:t>
    </dgm:pt>
    <dgm:pt modelId="{418AC3E0-3934-4A8A-8C34-AC77882F23AC}" type="pres">
      <dgm:prSet presAssocID="{FBB186B5-F890-40DE-8269-2F9348C8E96C}" presName="Name0" presStyleCnt="0">
        <dgm:presLayoutVars>
          <dgm:dir/>
          <dgm:animLvl val="lvl"/>
          <dgm:resizeHandles val="exact"/>
        </dgm:presLayoutVars>
      </dgm:prSet>
      <dgm:spPr/>
    </dgm:pt>
    <dgm:pt modelId="{398BD048-73E9-4FD2-BFD9-B8C3D80E6E67}" type="pres">
      <dgm:prSet presAssocID="{7AA45BC1-8020-4FBC-B622-3304C85D4A72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F29D7D4F-CF2F-4DD5-80FE-5ECA67369577}" type="presOf" srcId="{7AA45BC1-8020-4FBC-B622-3304C85D4A72}" destId="{398BD048-73E9-4FD2-BFD9-B8C3D80E6E67}" srcOrd="0" destOrd="0" presId="urn:microsoft.com/office/officeart/2005/8/layout/chevron1"/>
    <dgm:cxn modelId="{57E1CBA0-87F0-44AE-A9C8-66A1D2C11C58}" type="presOf" srcId="{FBB186B5-F890-40DE-8269-2F9348C8E96C}" destId="{418AC3E0-3934-4A8A-8C34-AC77882F23AC}" srcOrd="0" destOrd="0" presId="urn:microsoft.com/office/officeart/2005/8/layout/chevron1"/>
    <dgm:cxn modelId="{BC0F15E6-4893-4A22-BF3F-FC42E1EC4FD9}" srcId="{FBB186B5-F890-40DE-8269-2F9348C8E96C}" destId="{7AA45BC1-8020-4FBC-B622-3304C85D4A72}" srcOrd="0" destOrd="0" parTransId="{CC0C04B7-B77C-4327-8B90-B9641A5080E0}" sibTransId="{EEC79B03-B569-42E2-BEF5-22583BDF524B}"/>
    <dgm:cxn modelId="{6C72915B-DC4B-4044-AD06-D55D349D7899}" type="presParOf" srcId="{418AC3E0-3934-4A8A-8C34-AC77882F23AC}" destId="{398BD048-73E9-4FD2-BFD9-B8C3D80E6E6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186B5-F890-40DE-8269-2F9348C8E96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AA45BC1-8020-4FBC-B622-3304C85D4A72}">
      <dgm:prSet phldrT="[Text]"/>
      <dgm:spPr/>
      <dgm:t>
        <a:bodyPr/>
        <a:lstStyle/>
        <a:p>
          <a:r>
            <a:rPr lang="en-IN" dirty="0"/>
            <a:t>Feature Engineering</a:t>
          </a:r>
        </a:p>
      </dgm:t>
    </dgm:pt>
    <dgm:pt modelId="{CC0C04B7-B77C-4327-8B90-B9641A5080E0}" type="parTrans" cxnId="{BC0F15E6-4893-4A22-BF3F-FC42E1EC4FD9}">
      <dgm:prSet/>
      <dgm:spPr/>
      <dgm:t>
        <a:bodyPr/>
        <a:lstStyle/>
        <a:p>
          <a:endParaRPr lang="en-IN"/>
        </a:p>
      </dgm:t>
    </dgm:pt>
    <dgm:pt modelId="{EEC79B03-B569-42E2-BEF5-22583BDF524B}" type="sibTrans" cxnId="{BC0F15E6-4893-4A22-BF3F-FC42E1EC4FD9}">
      <dgm:prSet/>
      <dgm:spPr/>
      <dgm:t>
        <a:bodyPr/>
        <a:lstStyle/>
        <a:p>
          <a:endParaRPr lang="en-IN"/>
        </a:p>
      </dgm:t>
    </dgm:pt>
    <dgm:pt modelId="{418AC3E0-3934-4A8A-8C34-AC77882F23AC}" type="pres">
      <dgm:prSet presAssocID="{FBB186B5-F890-40DE-8269-2F9348C8E96C}" presName="Name0" presStyleCnt="0">
        <dgm:presLayoutVars>
          <dgm:dir/>
          <dgm:animLvl val="lvl"/>
          <dgm:resizeHandles val="exact"/>
        </dgm:presLayoutVars>
      </dgm:prSet>
      <dgm:spPr/>
    </dgm:pt>
    <dgm:pt modelId="{398BD048-73E9-4FD2-BFD9-B8C3D80E6E67}" type="pres">
      <dgm:prSet presAssocID="{7AA45BC1-8020-4FBC-B622-3304C85D4A72}" presName="parTxOnly" presStyleLbl="node1" presStyleIdx="0" presStyleCnt="1" custLinFactNeighborX="-929" custLinFactNeighborY="-4464">
        <dgm:presLayoutVars>
          <dgm:chMax val="0"/>
          <dgm:chPref val="0"/>
          <dgm:bulletEnabled val="1"/>
        </dgm:presLayoutVars>
      </dgm:prSet>
      <dgm:spPr/>
    </dgm:pt>
  </dgm:ptLst>
  <dgm:cxnLst>
    <dgm:cxn modelId="{F29D7D4F-CF2F-4DD5-80FE-5ECA67369577}" type="presOf" srcId="{7AA45BC1-8020-4FBC-B622-3304C85D4A72}" destId="{398BD048-73E9-4FD2-BFD9-B8C3D80E6E67}" srcOrd="0" destOrd="0" presId="urn:microsoft.com/office/officeart/2005/8/layout/chevron1"/>
    <dgm:cxn modelId="{57E1CBA0-87F0-44AE-A9C8-66A1D2C11C58}" type="presOf" srcId="{FBB186B5-F890-40DE-8269-2F9348C8E96C}" destId="{418AC3E0-3934-4A8A-8C34-AC77882F23AC}" srcOrd="0" destOrd="0" presId="urn:microsoft.com/office/officeart/2005/8/layout/chevron1"/>
    <dgm:cxn modelId="{BC0F15E6-4893-4A22-BF3F-FC42E1EC4FD9}" srcId="{FBB186B5-F890-40DE-8269-2F9348C8E96C}" destId="{7AA45BC1-8020-4FBC-B622-3304C85D4A72}" srcOrd="0" destOrd="0" parTransId="{CC0C04B7-B77C-4327-8B90-B9641A5080E0}" sibTransId="{EEC79B03-B569-42E2-BEF5-22583BDF524B}"/>
    <dgm:cxn modelId="{6C72915B-DC4B-4044-AD06-D55D349D7899}" type="presParOf" srcId="{418AC3E0-3934-4A8A-8C34-AC77882F23AC}" destId="{398BD048-73E9-4FD2-BFD9-B8C3D80E6E6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489C6-2160-4E1D-8665-385B4F271ABE}">
      <dsp:nvSpPr>
        <dsp:cNvPr id="0" name=""/>
        <dsp:cNvSpPr/>
      </dsp:nvSpPr>
      <dsp:spPr>
        <a:xfrm>
          <a:off x="0" y="669721"/>
          <a:ext cx="11437034" cy="1666796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34EEE-B72B-4096-9A75-F2BD56012B37}">
      <dsp:nvSpPr>
        <dsp:cNvPr id="0" name=""/>
        <dsp:cNvSpPr/>
      </dsp:nvSpPr>
      <dsp:spPr>
        <a:xfrm>
          <a:off x="1715566" y="263807"/>
          <a:ext cx="8005923" cy="8280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05" tIns="0" rIns="302605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1755987" y="304228"/>
        <a:ext cx="7925081" cy="747177"/>
      </dsp:txXfrm>
    </dsp:sp>
    <dsp:sp modelId="{A5D35637-5413-4ED1-87A1-FA0E13CCA6F5}">
      <dsp:nvSpPr>
        <dsp:cNvPr id="0" name=""/>
        <dsp:cNvSpPr/>
      </dsp:nvSpPr>
      <dsp:spPr>
        <a:xfrm>
          <a:off x="0" y="3365418"/>
          <a:ext cx="11437034" cy="24979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58B55-0381-42D8-B5DC-22AA006C0852}">
      <dsp:nvSpPr>
        <dsp:cNvPr id="0" name=""/>
        <dsp:cNvSpPr/>
      </dsp:nvSpPr>
      <dsp:spPr>
        <a:xfrm>
          <a:off x="1715566" y="2973004"/>
          <a:ext cx="8005923" cy="8129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2605" tIns="0" rIns="302605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Company's Approach and Insight</a:t>
          </a:r>
        </a:p>
      </dsp:txBody>
      <dsp:txXfrm>
        <a:off x="1755250" y="3012688"/>
        <a:ext cx="7926555" cy="733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BD048-73E9-4FD2-BFD9-B8C3D80E6E67}">
      <dsp:nvSpPr>
        <dsp:cNvPr id="0" name=""/>
        <dsp:cNvSpPr/>
      </dsp:nvSpPr>
      <dsp:spPr>
        <a:xfrm>
          <a:off x="1811" y="0"/>
          <a:ext cx="3705559" cy="7877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Data Pre-Processing</a:t>
          </a:r>
        </a:p>
      </dsp:txBody>
      <dsp:txXfrm>
        <a:off x="395706" y="0"/>
        <a:ext cx="2917770" cy="787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BD048-73E9-4FD2-BFD9-B8C3D80E6E67}">
      <dsp:nvSpPr>
        <dsp:cNvPr id="0" name=""/>
        <dsp:cNvSpPr/>
      </dsp:nvSpPr>
      <dsp:spPr>
        <a:xfrm>
          <a:off x="0" y="0"/>
          <a:ext cx="3705559" cy="7877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Feature Engineering</a:t>
          </a:r>
        </a:p>
      </dsp:txBody>
      <dsp:txXfrm>
        <a:off x="393895" y="0"/>
        <a:ext cx="2917770" cy="787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4A335D-5BB8-4A96-BB9E-F536EF754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ED8D3-D233-4F86-B684-4E879C9381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188E5-6F19-4F61-80AC-FFDCC624494C}" type="datetimeFigureOut">
              <a:rPr lang="en-IN" smtClean="0"/>
              <a:t>25/07/19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6B7B8-A9C2-4205-8E9E-96233791A3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Insfoe-Internation School Of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1AE6F-12AA-4DD9-A54B-0FC74F42C3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C2B1A-C328-4078-A4DB-37E8BD675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8745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F0C49-4EE0-4915-B3DE-15BC0D67F29A}" type="datetimeFigureOut">
              <a:rPr lang="en-IN" smtClean="0"/>
              <a:t>25/07/19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Insfoe-Internation School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87C83-8B04-464C-9929-BF4EA7C8B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76860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9479-76C1-4E0D-BE2F-925CA124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Insfoe-Internation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19171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778-89CD-074D-8B21-313CF3C94BD9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353F-D7A2-CE48-9635-2BBD3F311C86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B769-B80F-354F-9EA9-51C5922F50F6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83232-4B29-E644-B03A-A39ACB4BE98E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C173-A564-B240-9241-3E8411B7332E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953946B-BF58-1D4A-B7B2-02A42A4BC2DF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9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B5DC-F9F0-984D-A079-D01376E75D8D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A8F0-09BE-9345-9EE5-59D4D6BCC0A5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72C3-F19B-8443-B50B-1EAF38D359C9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8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440-10EB-DD4E-8057-4634FC64F4C3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3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A951-B09B-8A49-A6A8-41C2BE70D668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303B-021B-BA4B-B661-C7BF75037CD1}" type="datetime1">
              <a:rPr lang="en-US" smtClean="0"/>
              <a:t>7/25/19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3F70B2B-5C36-5F4F-AA35-A1FC1ED3A393}" type="datetime1">
              <a:rPr lang="en-US" smtClean="0"/>
              <a:t>7/25/19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Venkata Vamshi Krishna Gunji 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2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vvamshikrishn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enkatavamshi.gunji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65D-0AEB-48AE-8AD6-0518C38B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128215"/>
          </a:xfrm>
        </p:spPr>
        <p:txBody>
          <a:bodyPr/>
          <a:lstStyle/>
          <a:p>
            <a:pPr algn="ctr"/>
            <a:br>
              <a:rPr lang="en-US" sz="4400" b="1" dirty="0"/>
            </a:br>
            <a:r>
              <a:rPr lang="en-US" sz="4400" b="1" dirty="0"/>
              <a:t>Customer Life Time Value</a:t>
            </a:r>
            <a:r>
              <a:rPr lang="en-US" sz="4400" dirty="0"/>
              <a:t> </a:t>
            </a:r>
            <a:r>
              <a:rPr lang="en-US" sz="4400" b="1" dirty="0"/>
              <a:t>(CLV) Predictions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88180-F953-4585-83BB-DE79C9C4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93073"/>
            <a:ext cx="8689976" cy="802152"/>
          </a:xfrm>
        </p:spPr>
        <p:txBody>
          <a:bodyPr/>
          <a:lstStyle/>
          <a:p>
            <a:pPr algn="ctr"/>
            <a:r>
              <a:rPr lang="en-US" b="1" dirty="0"/>
              <a:t>Auto Insurance Company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6029-05A3-4754-8D6B-1C79400B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7DDA8-282D-4656-AA88-DEF6A99F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1CCDE-E668-3A4F-9559-B5428EA81E17}"/>
              </a:ext>
            </a:extLst>
          </p:cNvPr>
          <p:cNvSpPr txBox="1"/>
          <p:nvPr/>
        </p:nvSpPr>
        <p:spPr>
          <a:xfrm>
            <a:off x="1318437" y="4929414"/>
            <a:ext cx="7814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Venkata Vamshi Krishna Gunji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gvvamshikrishna@gmail.com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venkatavamshi.gunji@gmail.com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8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CA94-F551-46C4-993C-BFAE0AC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9" y="76863"/>
            <a:ext cx="12097211" cy="5762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Model Building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EB07-8BDC-4095-92EF-4FFC103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7573-C6B8-429A-954D-13DF99F5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8DB70F-3ABB-4B6F-902F-318EA593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88"/>
          <a:stretch/>
        </p:blipFill>
        <p:spPr>
          <a:xfrm>
            <a:off x="788610" y="743084"/>
            <a:ext cx="10709567" cy="54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5033977-263A-49B1-906C-F3B2D341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6697"/>
          </a:xfrm>
        </p:spPr>
        <p:txBody>
          <a:bodyPr/>
          <a:lstStyle/>
          <a:p>
            <a:pPr algn="ctr"/>
            <a:r>
              <a:rPr lang="en-IN" dirty="0"/>
              <a:t>Simple Linear Regression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0465B92-BE96-4DB6-A5EC-4462C880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C8EA0A-034C-4541-8E22-132EC239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A4B22-D531-42A8-8579-8D67B176EC24}"/>
              </a:ext>
            </a:extLst>
          </p:cNvPr>
          <p:cNvSpPr txBox="1"/>
          <p:nvPr/>
        </p:nvSpPr>
        <p:spPr>
          <a:xfrm>
            <a:off x="6963509" y="948690"/>
            <a:ext cx="4987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Simple Linear Regression and StepAIC: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R2 were computed based on the simple linear regression and Step AIC.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Adjusted R2 was Around 0.34 so the model is doing well over predicting 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R2 is less because data is spread widely across the linear regression line.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Did the transformation on the target variable such Log(x), x2, Sqrt(x), and 1/x.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model gave optimum values over the transformation of 1/x over other transformation.</a:t>
            </a:r>
          </a:p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A0C516B-C637-4CCA-9172-03165D1B9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764908"/>
              </p:ext>
            </p:extLst>
          </p:nvPr>
        </p:nvGraphicFramePr>
        <p:xfrm>
          <a:off x="876886" y="764458"/>
          <a:ext cx="58662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AE00012-94A2-4C3A-9AC9-BCBD01E8B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478238"/>
              </p:ext>
            </p:extLst>
          </p:nvPr>
        </p:nvGraphicFramePr>
        <p:xfrm>
          <a:off x="876885" y="3507658"/>
          <a:ext cx="58662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172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8" grpId="0">
        <p:bldAsOne/>
      </p:bldGraphic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9F56096-41CD-4AE0-8CC4-5698C89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3325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Decision Tree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161DFA-A3E6-43CF-8E5C-52D8DF98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BE76B41-DF7C-4088-BBC1-F986CE95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2F0E8EF-468E-4837-8F91-3DCF4D1C96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177557"/>
              </p:ext>
            </p:extLst>
          </p:nvPr>
        </p:nvGraphicFramePr>
        <p:xfrm>
          <a:off x="450166" y="1209822"/>
          <a:ext cx="5645834" cy="3981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D1AEF09-14F9-49FE-8DCE-4DEF6C0B3B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587442"/>
              </p:ext>
            </p:extLst>
          </p:nvPr>
        </p:nvGraphicFramePr>
        <p:xfrm>
          <a:off x="6096000" y="1209822"/>
          <a:ext cx="5645834" cy="398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6055F74-53D9-4B49-B024-06F9917FF61C}"/>
              </a:ext>
            </a:extLst>
          </p:cNvPr>
          <p:cNvSpPr txBox="1"/>
          <p:nvPr/>
        </p:nvSpPr>
        <p:spPr>
          <a:xfrm>
            <a:off x="450166" y="5542671"/>
            <a:ext cx="1129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various values of R2 were taken by tuning the Cp  values and minsplit.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the R2 were not generalising well on the Test data so going for the other model.</a:t>
            </a:r>
          </a:p>
        </p:txBody>
      </p:sp>
    </p:spTree>
    <p:extLst>
      <p:ext uri="{BB962C8B-B14F-4D97-AF65-F5344CB8AC3E}">
        <p14:creationId xmlns:p14="http://schemas.microsoft.com/office/powerpoint/2010/main" val="1914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CA94-F551-46C4-993C-BFAE0AC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4" y="149753"/>
            <a:ext cx="12097211" cy="57626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Random Forest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2EB07-8BDC-4095-92EF-4FFC103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7573-C6B8-429A-954D-13DF99F5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1EFF13-5C7E-4694-98F9-ABDC9C1E8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467974"/>
              </p:ext>
            </p:extLst>
          </p:nvPr>
        </p:nvGraphicFramePr>
        <p:xfrm>
          <a:off x="196947" y="1150034"/>
          <a:ext cx="5899053" cy="4557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B7CA81C-8B51-4E1E-A515-BB8D62255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08568"/>
              </p:ext>
            </p:extLst>
          </p:nvPr>
        </p:nvGraphicFramePr>
        <p:xfrm>
          <a:off x="6096000" y="1150035"/>
          <a:ext cx="5899056" cy="4557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EBBD11-B0A2-4534-8AE5-204BB1F6B7C0}"/>
              </a:ext>
            </a:extLst>
          </p:cNvPr>
          <p:cNvSpPr txBox="1"/>
          <p:nvPr/>
        </p:nvSpPr>
        <p:spPr>
          <a:xfrm>
            <a:off x="351692" y="5707965"/>
            <a:ext cx="11643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my R2 where varying on my Train and Validation dataset a lot this is mainly due to Overfitting in order to avoid that going for other model.  </a:t>
            </a:r>
          </a:p>
        </p:txBody>
      </p:sp>
    </p:spTree>
    <p:extLst>
      <p:ext uri="{BB962C8B-B14F-4D97-AF65-F5344CB8AC3E}">
        <p14:creationId xmlns:p14="http://schemas.microsoft.com/office/powerpoint/2010/main" val="19930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73EAA25-1819-4E26-9540-E72B8292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0EB0872-706D-4D0A-B8BF-61F4982B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83DAE-A95B-47FB-A988-A602D58155CF}"/>
              </a:ext>
            </a:extLst>
          </p:cNvPr>
          <p:cNvSpPr/>
          <p:nvPr/>
        </p:nvSpPr>
        <p:spPr>
          <a:xfrm>
            <a:off x="0" y="3542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XG BOOST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69750-EF2D-4EC1-8946-0E53F8B9A706}"/>
              </a:ext>
            </a:extLst>
          </p:cNvPr>
          <p:cNvSpPr txBox="1"/>
          <p:nvPr/>
        </p:nvSpPr>
        <p:spPr>
          <a:xfrm>
            <a:off x="11254" y="4241459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XG Boost: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XG Boost was giving stable R2 value over the train and test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tuning parameters were tuned in order to get the various R2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Even my final model was tested over the unseen test dataset which showed a R2 value of around 66.47.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EAD6830-E2B0-412E-AC44-234711B01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378277"/>
              </p:ext>
            </p:extLst>
          </p:nvPr>
        </p:nvGraphicFramePr>
        <p:xfrm>
          <a:off x="515816" y="958755"/>
          <a:ext cx="5322275" cy="310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B422337-5B5B-45BB-BB54-CD07BE3A04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113714"/>
              </p:ext>
            </p:extLst>
          </p:nvPr>
        </p:nvGraphicFramePr>
        <p:xfrm>
          <a:off x="6353909" y="926363"/>
          <a:ext cx="5322275" cy="313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39947B-6E5B-4ECA-AB6F-6AC9E4A8A9DC}"/>
              </a:ext>
            </a:extLst>
          </p:cNvPr>
          <p:cNvCxnSpPr/>
          <p:nvPr/>
        </p:nvCxnSpPr>
        <p:spPr>
          <a:xfrm>
            <a:off x="-11254" y="4241459"/>
            <a:ext cx="1220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Graphic spid="8" grpId="0">
        <p:bldAsOne/>
      </p:bldGraphic>
      <p:bldGraphic spid="1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95E873-B252-452F-807D-EAF1731B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BE9894-E39B-4981-8C76-5AF9028B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2FE77-D217-4B64-B632-F4BE2E308B5A}"/>
              </a:ext>
            </a:extLst>
          </p:cNvPr>
          <p:cNvSpPr/>
          <p:nvPr/>
        </p:nvSpPr>
        <p:spPr>
          <a:xfrm>
            <a:off x="0" y="21588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R2 COMPARISON ON VARIOUS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21AA3-C692-4EF6-9220-4D98E0CA5903}"/>
              </a:ext>
            </a:extLst>
          </p:cNvPr>
          <p:cNvSpPr txBox="1"/>
          <p:nvPr/>
        </p:nvSpPr>
        <p:spPr>
          <a:xfrm>
            <a:off x="3530875" y="6079229"/>
            <a:ext cx="684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Final Model :XG Boost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F269A9-5D51-421B-A32F-8201A4B7F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92026"/>
              </p:ext>
            </p:extLst>
          </p:nvPr>
        </p:nvGraphicFramePr>
        <p:xfrm>
          <a:off x="6353910" y="1358866"/>
          <a:ext cx="5597298" cy="4694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A3A242C-2D66-4D55-B683-113EE0927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432544"/>
              </p:ext>
            </p:extLst>
          </p:nvPr>
        </p:nvGraphicFramePr>
        <p:xfrm>
          <a:off x="534527" y="1181739"/>
          <a:ext cx="5303566" cy="251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E2CA488-5505-43F9-B15E-07F3ACBDB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290088"/>
              </p:ext>
            </p:extLst>
          </p:nvPr>
        </p:nvGraphicFramePr>
        <p:xfrm>
          <a:off x="684545" y="3725389"/>
          <a:ext cx="4965979" cy="237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26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2" grpId="0">
        <p:bldAsOne/>
      </p:bldGraphic>
      <p:bldGraphic spid="14" grpId="0">
        <p:bldAsOne/>
      </p:bldGraphic>
      <p:bldGraphic spid="1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3F4C-D27D-4A60-B551-F53877D5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43093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Data Insights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EA5A78-F406-441C-B6E6-3742EFE1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EF424F-0EE0-4966-B812-B702398F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39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3EC8-4F67-4BEE-A6F7-3F17ACB5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5" y="0"/>
            <a:ext cx="10058400" cy="1007950"/>
          </a:xfrm>
        </p:spPr>
        <p:txBody>
          <a:bodyPr/>
          <a:lstStyle/>
          <a:p>
            <a:pPr algn="ctr"/>
            <a:r>
              <a:rPr lang="en-IN" dirty="0"/>
              <a:t>Data Insights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3E5AEF-C6F4-4B10-BE42-031C1823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833AD2-C8BE-4D4B-8B4E-C6ECBF7A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C92ABE-BC4A-4169-9220-3F901949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338" y="1276643"/>
            <a:ext cx="6288662" cy="43047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53C6DB-9A73-4A53-8D61-BF8CBC09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4" y="1276643"/>
            <a:ext cx="5650924" cy="43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B1CB7-AEB3-4ADA-8794-E5EB0E3E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7249"/>
            <a:ext cx="6327648" cy="365125"/>
          </a:xfrm>
        </p:spPr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DDA2D-6723-4C3F-BBCA-FE589AA0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88D2A-DDDF-44FF-9298-A842FF99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0" y="3514629"/>
            <a:ext cx="5688264" cy="3038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A98015-5D0C-4AF4-AA35-90BE3E7C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69" y="716184"/>
            <a:ext cx="5688264" cy="2771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39A7B8-AE8B-4002-9AFB-E39D5B451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0" y="766666"/>
            <a:ext cx="5688264" cy="2771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91CCC-9FCE-41D5-94B6-4D9E83342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41" y="3522520"/>
            <a:ext cx="5688264" cy="30537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752259-E07D-4213-A65C-C3E737F87709}"/>
              </a:ext>
            </a:extLst>
          </p:cNvPr>
          <p:cNvCxnSpPr/>
          <p:nvPr/>
        </p:nvCxnSpPr>
        <p:spPr>
          <a:xfrm>
            <a:off x="0" y="350119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3F80FD-E8CD-4583-A774-3AF0F815F968}"/>
              </a:ext>
            </a:extLst>
          </p:cNvPr>
          <p:cNvCxnSpPr/>
          <p:nvPr/>
        </p:nvCxnSpPr>
        <p:spPr>
          <a:xfrm>
            <a:off x="5807794" y="766666"/>
            <a:ext cx="0" cy="5506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C719ED-F806-4C2E-A594-CAAFFF854A23}"/>
              </a:ext>
            </a:extLst>
          </p:cNvPr>
          <p:cNvSpPr txBox="1"/>
          <p:nvPr/>
        </p:nvSpPr>
        <p:spPr>
          <a:xfrm>
            <a:off x="1756116" y="2486361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8000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885B8F-007B-4679-8E0C-67B84B023957}"/>
              </a:ext>
            </a:extLst>
          </p:cNvPr>
          <p:cNvSpPr txBox="1"/>
          <p:nvPr/>
        </p:nvSpPr>
        <p:spPr>
          <a:xfrm>
            <a:off x="7704405" y="2488985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4000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78475-5E4A-47A9-961F-DC924479D5F1}"/>
              </a:ext>
            </a:extLst>
          </p:cNvPr>
          <p:cNvSpPr txBox="1"/>
          <p:nvPr/>
        </p:nvSpPr>
        <p:spPr>
          <a:xfrm>
            <a:off x="1756115" y="5640025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15000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063A86-0FC8-4FB3-82BF-33CD11B419A7}"/>
              </a:ext>
            </a:extLst>
          </p:cNvPr>
          <p:cNvSpPr txBox="1"/>
          <p:nvPr/>
        </p:nvSpPr>
        <p:spPr>
          <a:xfrm>
            <a:off x="7765005" y="5640025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Mean CLV is 30000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5A4519-D67B-4A7E-BCF6-A8BE98B75F31}"/>
              </a:ext>
            </a:extLst>
          </p:cNvPr>
          <p:cNvSpPr/>
          <p:nvPr/>
        </p:nvSpPr>
        <p:spPr>
          <a:xfrm>
            <a:off x="-3934" y="-13534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Data Insights After Clustering</a:t>
            </a:r>
          </a:p>
        </p:txBody>
      </p:sp>
    </p:spTree>
    <p:extLst>
      <p:ext uri="{BB962C8B-B14F-4D97-AF65-F5344CB8AC3E}">
        <p14:creationId xmlns:p14="http://schemas.microsoft.com/office/powerpoint/2010/main" val="23199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763D-CEE8-4E6A-AACC-DFA731FE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0091"/>
            <a:ext cx="10058400" cy="1609344"/>
          </a:xfrm>
        </p:spPr>
        <p:txBody>
          <a:bodyPr/>
          <a:lstStyle/>
          <a:p>
            <a:r>
              <a:rPr lang="en-IN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650A-AF36-40EB-9420-4AD369C6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9435"/>
            <a:ext cx="10058400" cy="4050792"/>
          </a:xfrm>
        </p:spPr>
        <p:txBody>
          <a:bodyPr/>
          <a:lstStyle/>
          <a:p>
            <a:r>
              <a:rPr lang="en-IN" dirty="0"/>
              <a:t>As the Customer who is using Four Door Car and Two Door car more inclined to coverages and even the Loss incurred by them is more.</a:t>
            </a:r>
          </a:p>
          <a:p>
            <a:r>
              <a:rPr lang="en-IN" dirty="0"/>
              <a:t>After Clustering we can easily segregate the customers into 4 groups and they where clearly different with other groups.</a:t>
            </a:r>
          </a:p>
          <a:p>
            <a:r>
              <a:rPr lang="en-IN" dirty="0"/>
              <a:t>Group 4 Customers are the most profitable customer in comparison with the customer life time value but the no. of customer count is less.</a:t>
            </a:r>
          </a:p>
          <a:p>
            <a:r>
              <a:rPr lang="en-IN" dirty="0"/>
              <a:t>Even Group 3 Can be Bought in to Group 4 by giving offers to them and even new attracting policies.</a:t>
            </a:r>
          </a:p>
          <a:p>
            <a:r>
              <a:rPr lang="en-IN" dirty="0"/>
              <a:t>Concluding that XG Boost Model is stable in order to predict the CLTV.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E308-7086-43FD-A7B9-3EC54454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7707-21C3-4A72-8184-94767C8D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24F0-BB8A-478F-8381-D515F85D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D9C2-8556-4BDE-8ACA-DE0AC000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B3D1069-2E28-4F8E-9A37-A715B93F86EA}"/>
              </a:ext>
            </a:extLst>
          </p:cNvPr>
          <p:cNvSpPr txBox="1">
            <a:spLocks/>
          </p:cNvSpPr>
          <p:nvPr/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noFill/>
              </a:rPr>
              <a:t>Slide 1</a:t>
            </a:r>
            <a:endParaRPr lang="en-US" dirty="0">
              <a:noFill/>
            </a:endParaRPr>
          </a:p>
        </p:txBody>
      </p:sp>
      <p:sp>
        <p:nvSpPr>
          <p:cNvPr id="5" name="Rectangle 4" descr="Blue Background.">
            <a:extLst>
              <a:ext uri="{FF2B5EF4-FFF2-40B4-BE49-F238E27FC236}">
                <a16:creationId xmlns:a16="http://schemas.microsoft.com/office/drawing/2014/main" id="{A4A90DF0-14B3-4BCA-87C8-289E8F74C516}"/>
              </a:ext>
            </a:extLst>
          </p:cNvPr>
          <p:cNvSpPr/>
          <p:nvPr/>
        </p:nvSpPr>
        <p:spPr bwMode="auto">
          <a:xfrm>
            <a:off x="-1" y="0"/>
            <a:ext cx="12188826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37A8F8"/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" name="Straight Connector 5" descr="Dotted hang line 1.">
            <a:extLst>
              <a:ext uri="{FF2B5EF4-FFF2-40B4-BE49-F238E27FC236}">
                <a16:creationId xmlns:a16="http://schemas.microsoft.com/office/drawing/2014/main" id="{C37FB8A1-A7BA-4DD7-A5FF-67ADC34E0A84}"/>
              </a:ext>
            </a:extLst>
          </p:cNvPr>
          <p:cNvCxnSpPr/>
          <p:nvPr/>
        </p:nvCxnSpPr>
        <p:spPr bwMode="auto">
          <a:xfrm>
            <a:off x="948266" y="0"/>
            <a:ext cx="0" cy="2989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7" name="Straight Connector 6" descr="Dotted hang tag 2.">
            <a:extLst>
              <a:ext uri="{FF2B5EF4-FFF2-40B4-BE49-F238E27FC236}">
                <a16:creationId xmlns:a16="http://schemas.microsoft.com/office/drawing/2014/main" id="{13A9E6BB-0F8D-4064-A91B-A4022F2B6CE3}"/>
              </a:ext>
            </a:extLst>
          </p:cNvPr>
          <p:cNvCxnSpPr/>
          <p:nvPr/>
        </p:nvCxnSpPr>
        <p:spPr bwMode="auto">
          <a:xfrm>
            <a:off x="3046412" y="0"/>
            <a:ext cx="0" cy="327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8" name="Straight Connector 7" descr="Dotted hang line 3.">
            <a:extLst>
              <a:ext uri="{FF2B5EF4-FFF2-40B4-BE49-F238E27FC236}">
                <a16:creationId xmlns:a16="http://schemas.microsoft.com/office/drawing/2014/main" id="{96D732DE-763E-4076-B6BD-8260096E9329}"/>
              </a:ext>
            </a:extLst>
          </p:cNvPr>
          <p:cNvCxnSpPr/>
          <p:nvPr/>
        </p:nvCxnSpPr>
        <p:spPr bwMode="auto">
          <a:xfrm>
            <a:off x="5103812" y="0"/>
            <a:ext cx="0" cy="2590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9" name="Straight Connector 8" descr="Dotted hang line 4.">
            <a:extLst>
              <a:ext uri="{FF2B5EF4-FFF2-40B4-BE49-F238E27FC236}">
                <a16:creationId xmlns:a16="http://schemas.microsoft.com/office/drawing/2014/main" id="{B81D493B-3221-4E56-AFD6-DA84CF3D328A}"/>
              </a:ext>
            </a:extLst>
          </p:cNvPr>
          <p:cNvCxnSpPr/>
          <p:nvPr/>
        </p:nvCxnSpPr>
        <p:spPr bwMode="auto">
          <a:xfrm>
            <a:off x="6932612" y="0"/>
            <a:ext cx="0" cy="2989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10" name="Straight Connector 9" descr="Dotted hang line 5.">
            <a:extLst>
              <a:ext uri="{FF2B5EF4-FFF2-40B4-BE49-F238E27FC236}">
                <a16:creationId xmlns:a16="http://schemas.microsoft.com/office/drawing/2014/main" id="{3F5BA3C6-1791-4642-8242-05F113D984DB}"/>
              </a:ext>
            </a:extLst>
          </p:cNvPr>
          <p:cNvCxnSpPr/>
          <p:nvPr/>
        </p:nvCxnSpPr>
        <p:spPr bwMode="auto">
          <a:xfrm>
            <a:off x="8837612" y="0"/>
            <a:ext cx="0" cy="26849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cxnSp>
        <p:nvCxnSpPr>
          <p:cNvPr id="11" name="Straight Connector 10" descr="Dotted hang line 6.">
            <a:extLst>
              <a:ext uri="{FF2B5EF4-FFF2-40B4-BE49-F238E27FC236}">
                <a16:creationId xmlns:a16="http://schemas.microsoft.com/office/drawing/2014/main" id="{DDB2AEA3-A74E-45D8-8D55-5FD46345ED4D}"/>
              </a:ext>
            </a:extLst>
          </p:cNvPr>
          <p:cNvCxnSpPr/>
          <p:nvPr/>
        </p:nvCxnSpPr>
        <p:spPr bwMode="auto">
          <a:xfrm>
            <a:off x="10437812" y="0"/>
            <a:ext cx="0" cy="3505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ysDash"/>
            <a:round/>
            <a:headEnd type="none" w="med" len="med"/>
            <a:tailEnd type="oval" w="lg" len="lg"/>
          </a:ln>
          <a:effectLst/>
        </p:spPr>
      </p:cxnSp>
      <p:grpSp>
        <p:nvGrpSpPr>
          <p:cNvPr id="12" name="Group 11" descr="Top clouds group.">
            <a:extLst>
              <a:ext uri="{FF2B5EF4-FFF2-40B4-BE49-F238E27FC236}">
                <a16:creationId xmlns:a16="http://schemas.microsoft.com/office/drawing/2014/main" id="{6F8F3CE3-721A-4AE4-980E-820C1BAF35EE}"/>
              </a:ext>
            </a:extLst>
          </p:cNvPr>
          <p:cNvGrpSpPr/>
          <p:nvPr/>
        </p:nvGrpSpPr>
        <p:grpSpPr>
          <a:xfrm>
            <a:off x="0" y="-457198"/>
            <a:ext cx="12393108" cy="1823175"/>
            <a:chOff x="0" y="-457198"/>
            <a:chExt cx="12393108" cy="1823175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17582E-D0DD-49B5-B083-50A97CAF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28" y="-228599"/>
              <a:ext cx="1990944" cy="984976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934C363-BA6F-4975-B3C7-73A381F51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24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2E53B99-A0B3-42A7-899D-BF8106A9E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533400"/>
              <a:ext cx="888098" cy="762000"/>
            </a:xfrm>
            <a:custGeom>
              <a:avLst/>
              <a:gdLst/>
              <a:ahLst/>
              <a:cxnLst>
                <a:cxn ang="0">
                  <a:pos x="6289" y="2962"/>
                </a:cxn>
                <a:cxn ang="0">
                  <a:pos x="6350" y="2602"/>
                </a:cxn>
                <a:cxn ang="0">
                  <a:pos x="6322" y="2354"/>
                </a:cxn>
                <a:cxn ang="0">
                  <a:pos x="6225" y="2099"/>
                </a:cxn>
                <a:cxn ang="0">
                  <a:pos x="6071" y="1880"/>
                </a:cxn>
                <a:cxn ang="0">
                  <a:pos x="5973" y="1670"/>
                </a:cxn>
                <a:cxn ang="0">
                  <a:pos x="6013" y="1291"/>
                </a:cxn>
                <a:cxn ang="0">
                  <a:pos x="5884" y="903"/>
                </a:cxn>
                <a:cxn ang="0">
                  <a:pos x="5607" y="613"/>
                </a:cxn>
                <a:cxn ang="0">
                  <a:pos x="5229" y="464"/>
                </a:cxn>
                <a:cxn ang="0">
                  <a:pos x="4893" y="475"/>
                </a:cxn>
                <a:cxn ang="0">
                  <a:pos x="4679" y="404"/>
                </a:cxn>
                <a:cxn ang="0">
                  <a:pos x="4461" y="261"/>
                </a:cxn>
                <a:cxn ang="0">
                  <a:pos x="4212" y="168"/>
                </a:cxn>
                <a:cxn ang="0">
                  <a:pos x="3940" y="136"/>
                </a:cxn>
                <a:cxn ang="0">
                  <a:pos x="3654" y="172"/>
                </a:cxn>
                <a:cxn ang="0">
                  <a:pos x="3394" y="275"/>
                </a:cxn>
                <a:cxn ang="0">
                  <a:pos x="3007" y="57"/>
                </a:cxn>
                <a:cxn ang="0">
                  <a:pos x="2613" y="0"/>
                </a:cxn>
                <a:cxn ang="0">
                  <a:pos x="2295" y="56"/>
                </a:cxn>
                <a:cxn ang="0">
                  <a:pos x="2014" y="194"/>
                </a:cxn>
                <a:cxn ang="0">
                  <a:pos x="1782" y="398"/>
                </a:cxn>
                <a:cxn ang="0">
                  <a:pos x="1505" y="491"/>
                </a:cxn>
                <a:cxn ang="0">
                  <a:pos x="1274" y="515"/>
                </a:cxn>
                <a:cxn ang="0">
                  <a:pos x="864" y="687"/>
                </a:cxn>
                <a:cxn ang="0">
                  <a:pos x="525" y="1043"/>
                </a:cxn>
                <a:cxn ang="0">
                  <a:pos x="377" y="1435"/>
                </a:cxn>
                <a:cxn ang="0">
                  <a:pos x="360" y="1685"/>
                </a:cxn>
                <a:cxn ang="0">
                  <a:pos x="395" y="2018"/>
                </a:cxn>
                <a:cxn ang="0">
                  <a:pos x="207" y="2225"/>
                </a:cxn>
                <a:cxn ang="0">
                  <a:pos x="75" y="2472"/>
                </a:cxn>
                <a:cxn ang="0">
                  <a:pos x="7" y="2752"/>
                </a:cxn>
                <a:cxn ang="0">
                  <a:pos x="21" y="3104"/>
                </a:cxn>
                <a:cxn ang="0">
                  <a:pos x="207" y="3541"/>
                </a:cxn>
                <a:cxn ang="0">
                  <a:pos x="250" y="3793"/>
                </a:cxn>
                <a:cxn ang="0">
                  <a:pos x="198" y="4047"/>
                </a:cxn>
                <a:cxn ang="0">
                  <a:pos x="239" y="4390"/>
                </a:cxn>
                <a:cxn ang="0">
                  <a:pos x="443" y="4746"/>
                </a:cxn>
                <a:cxn ang="0">
                  <a:pos x="776" y="4982"/>
                </a:cxn>
                <a:cxn ang="0">
                  <a:pos x="1146" y="5056"/>
                </a:cxn>
                <a:cxn ang="0">
                  <a:pos x="1380" y="5027"/>
                </a:cxn>
                <a:cxn ang="0">
                  <a:pos x="1632" y="5080"/>
                </a:cxn>
                <a:cxn ang="0">
                  <a:pos x="1865" y="5293"/>
                </a:cxn>
                <a:cxn ang="0">
                  <a:pos x="2150" y="5436"/>
                </a:cxn>
                <a:cxn ang="0">
                  <a:pos x="2475" y="5493"/>
                </a:cxn>
                <a:cxn ang="0">
                  <a:pos x="2727" y="5473"/>
                </a:cxn>
                <a:cxn ang="0">
                  <a:pos x="2983" y="5393"/>
                </a:cxn>
                <a:cxn ang="0">
                  <a:pos x="3209" y="5258"/>
                </a:cxn>
                <a:cxn ang="0">
                  <a:pos x="3390" y="5151"/>
                </a:cxn>
                <a:cxn ang="0">
                  <a:pos x="3737" y="5345"/>
                </a:cxn>
                <a:cxn ang="0">
                  <a:pos x="4070" y="5384"/>
                </a:cxn>
                <a:cxn ang="0">
                  <a:pos x="4331" y="5329"/>
                </a:cxn>
                <a:cxn ang="0">
                  <a:pos x="4560" y="5205"/>
                </a:cxn>
                <a:cxn ang="0">
                  <a:pos x="4745" y="5026"/>
                </a:cxn>
                <a:cxn ang="0">
                  <a:pos x="4931" y="5006"/>
                </a:cxn>
                <a:cxn ang="0">
                  <a:pos x="5196" y="5052"/>
                </a:cxn>
                <a:cxn ang="0">
                  <a:pos x="5433" y="5040"/>
                </a:cxn>
                <a:cxn ang="0">
                  <a:pos x="5804" y="4915"/>
                </a:cxn>
                <a:cxn ang="0">
                  <a:pos x="6176" y="4594"/>
                </a:cxn>
                <a:cxn ang="0">
                  <a:pos x="6375" y="4166"/>
                </a:cxn>
                <a:cxn ang="0">
                  <a:pos x="6403" y="3908"/>
                </a:cxn>
                <a:cxn ang="0">
                  <a:pos x="6339" y="3531"/>
                </a:cxn>
                <a:cxn ang="0">
                  <a:pos x="6164" y="3207"/>
                </a:cxn>
              </a:cxnLst>
              <a:rect l="0" t="0" r="r" b="b"/>
              <a:pathLst>
                <a:path w="6403" h="5493">
                  <a:moveTo>
                    <a:pt x="6164" y="3207"/>
                  </a:moveTo>
                  <a:lnTo>
                    <a:pt x="6164" y="3207"/>
                  </a:lnTo>
                  <a:lnTo>
                    <a:pt x="6185" y="3174"/>
                  </a:lnTo>
                  <a:lnTo>
                    <a:pt x="6205" y="3141"/>
                  </a:lnTo>
                  <a:lnTo>
                    <a:pt x="6225" y="3106"/>
                  </a:lnTo>
                  <a:lnTo>
                    <a:pt x="6243" y="3072"/>
                  </a:lnTo>
                  <a:lnTo>
                    <a:pt x="6259" y="3035"/>
                  </a:lnTo>
                  <a:lnTo>
                    <a:pt x="6275" y="2999"/>
                  </a:lnTo>
                  <a:lnTo>
                    <a:pt x="6289" y="2962"/>
                  </a:lnTo>
                  <a:lnTo>
                    <a:pt x="6302" y="2925"/>
                  </a:lnTo>
                  <a:lnTo>
                    <a:pt x="6312" y="2886"/>
                  </a:lnTo>
                  <a:lnTo>
                    <a:pt x="6323" y="2847"/>
                  </a:lnTo>
                  <a:lnTo>
                    <a:pt x="6331" y="2807"/>
                  </a:lnTo>
                  <a:lnTo>
                    <a:pt x="6338" y="2767"/>
                  </a:lnTo>
                  <a:lnTo>
                    <a:pt x="6343" y="2727"/>
                  </a:lnTo>
                  <a:lnTo>
                    <a:pt x="6348" y="2686"/>
                  </a:lnTo>
                  <a:lnTo>
                    <a:pt x="6350" y="2644"/>
                  </a:lnTo>
                  <a:lnTo>
                    <a:pt x="6350" y="2602"/>
                  </a:lnTo>
                  <a:lnTo>
                    <a:pt x="6350" y="2602"/>
                  </a:lnTo>
                  <a:lnTo>
                    <a:pt x="6350" y="2570"/>
                  </a:lnTo>
                  <a:lnTo>
                    <a:pt x="6349" y="2538"/>
                  </a:lnTo>
                  <a:lnTo>
                    <a:pt x="6346" y="2507"/>
                  </a:lnTo>
                  <a:lnTo>
                    <a:pt x="6343" y="2476"/>
                  </a:lnTo>
                  <a:lnTo>
                    <a:pt x="6339" y="2445"/>
                  </a:lnTo>
                  <a:lnTo>
                    <a:pt x="6333" y="2414"/>
                  </a:lnTo>
                  <a:lnTo>
                    <a:pt x="6328" y="2384"/>
                  </a:lnTo>
                  <a:lnTo>
                    <a:pt x="6322" y="2354"/>
                  </a:lnTo>
                  <a:lnTo>
                    <a:pt x="6313" y="2324"/>
                  </a:lnTo>
                  <a:lnTo>
                    <a:pt x="6305" y="2295"/>
                  </a:lnTo>
                  <a:lnTo>
                    <a:pt x="6297" y="2265"/>
                  </a:lnTo>
                  <a:lnTo>
                    <a:pt x="6286" y="2237"/>
                  </a:lnTo>
                  <a:lnTo>
                    <a:pt x="6276" y="2209"/>
                  </a:lnTo>
                  <a:lnTo>
                    <a:pt x="6264" y="2180"/>
                  </a:lnTo>
                  <a:lnTo>
                    <a:pt x="6252" y="2153"/>
                  </a:lnTo>
                  <a:lnTo>
                    <a:pt x="6239" y="2126"/>
                  </a:lnTo>
                  <a:lnTo>
                    <a:pt x="6225" y="2099"/>
                  </a:lnTo>
                  <a:lnTo>
                    <a:pt x="6211" y="2073"/>
                  </a:lnTo>
                  <a:lnTo>
                    <a:pt x="6196" y="2047"/>
                  </a:lnTo>
                  <a:lnTo>
                    <a:pt x="6180" y="2021"/>
                  </a:lnTo>
                  <a:lnTo>
                    <a:pt x="6164" y="1997"/>
                  </a:lnTo>
                  <a:lnTo>
                    <a:pt x="6146" y="1972"/>
                  </a:lnTo>
                  <a:lnTo>
                    <a:pt x="6129" y="1948"/>
                  </a:lnTo>
                  <a:lnTo>
                    <a:pt x="6110" y="1925"/>
                  </a:lnTo>
                  <a:lnTo>
                    <a:pt x="6091" y="1902"/>
                  </a:lnTo>
                  <a:lnTo>
                    <a:pt x="6071" y="1880"/>
                  </a:lnTo>
                  <a:lnTo>
                    <a:pt x="6051" y="1859"/>
                  </a:lnTo>
                  <a:lnTo>
                    <a:pt x="6030" y="1838"/>
                  </a:lnTo>
                  <a:lnTo>
                    <a:pt x="6008" y="1816"/>
                  </a:lnTo>
                  <a:lnTo>
                    <a:pt x="5986" y="1796"/>
                  </a:lnTo>
                  <a:lnTo>
                    <a:pt x="5964" y="1778"/>
                  </a:lnTo>
                  <a:lnTo>
                    <a:pt x="5940" y="1759"/>
                  </a:lnTo>
                  <a:lnTo>
                    <a:pt x="5940" y="1759"/>
                  </a:lnTo>
                  <a:lnTo>
                    <a:pt x="5958" y="1715"/>
                  </a:lnTo>
                  <a:lnTo>
                    <a:pt x="5973" y="1670"/>
                  </a:lnTo>
                  <a:lnTo>
                    <a:pt x="5987" y="1626"/>
                  </a:lnTo>
                  <a:lnTo>
                    <a:pt x="5998" y="1579"/>
                  </a:lnTo>
                  <a:lnTo>
                    <a:pt x="6007" y="1531"/>
                  </a:lnTo>
                  <a:lnTo>
                    <a:pt x="6013" y="1484"/>
                  </a:lnTo>
                  <a:lnTo>
                    <a:pt x="6017" y="1435"/>
                  </a:lnTo>
                  <a:lnTo>
                    <a:pt x="6018" y="1385"/>
                  </a:lnTo>
                  <a:lnTo>
                    <a:pt x="6018" y="1385"/>
                  </a:lnTo>
                  <a:lnTo>
                    <a:pt x="6017" y="1338"/>
                  </a:lnTo>
                  <a:lnTo>
                    <a:pt x="6013" y="1291"/>
                  </a:lnTo>
                  <a:lnTo>
                    <a:pt x="6007" y="1244"/>
                  </a:lnTo>
                  <a:lnTo>
                    <a:pt x="5999" y="1198"/>
                  </a:lnTo>
                  <a:lnTo>
                    <a:pt x="5988" y="1153"/>
                  </a:lnTo>
                  <a:lnTo>
                    <a:pt x="5977" y="1109"/>
                  </a:lnTo>
                  <a:lnTo>
                    <a:pt x="5961" y="1065"/>
                  </a:lnTo>
                  <a:lnTo>
                    <a:pt x="5945" y="1023"/>
                  </a:lnTo>
                  <a:lnTo>
                    <a:pt x="5926" y="981"/>
                  </a:lnTo>
                  <a:lnTo>
                    <a:pt x="5906" y="941"/>
                  </a:lnTo>
                  <a:lnTo>
                    <a:pt x="5884" y="903"/>
                  </a:lnTo>
                  <a:lnTo>
                    <a:pt x="5859" y="865"/>
                  </a:lnTo>
                  <a:lnTo>
                    <a:pt x="5833" y="828"/>
                  </a:lnTo>
                  <a:lnTo>
                    <a:pt x="5806" y="793"/>
                  </a:lnTo>
                  <a:lnTo>
                    <a:pt x="5776" y="759"/>
                  </a:lnTo>
                  <a:lnTo>
                    <a:pt x="5746" y="727"/>
                  </a:lnTo>
                  <a:lnTo>
                    <a:pt x="5713" y="696"/>
                  </a:lnTo>
                  <a:lnTo>
                    <a:pt x="5679" y="667"/>
                  </a:lnTo>
                  <a:lnTo>
                    <a:pt x="5643" y="639"/>
                  </a:lnTo>
                  <a:lnTo>
                    <a:pt x="5607" y="613"/>
                  </a:lnTo>
                  <a:lnTo>
                    <a:pt x="5569" y="589"/>
                  </a:lnTo>
                  <a:lnTo>
                    <a:pt x="5530" y="567"/>
                  </a:lnTo>
                  <a:lnTo>
                    <a:pt x="5490" y="546"/>
                  </a:lnTo>
                  <a:lnTo>
                    <a:pt x="5449" y="527"/>
                  </a:lnTo>
                  <a:lnTo>
                    <a:pt x="5407" y="510"/>
                  </a:lnTo>
                  <a:lnTo>
                    <a:pt x="5363" y="496"/>
                  </a:lnTo>
                  <a:lnTo>
                    <a:pt x="5319" y="483"/>
                  </a:lnTo>
                  <a:lnTo>
                    <a:pt x="5275" y="473"/>
                  </a:lnTo>
                  <a:lnTo>
                    <a:pt x="5229" y="464"/>
                  </a:lnTo>
                  <a:lnTo>
                    <a:pt x="5182" y="459"/>
                  </a:lnTo>
                  <a:lnTo>
                    <a:pt x="5135" y="455"/>
                  </a:lnTo>
                  <a:lnTo>
                    <a:pt x="5086" y="454"/>
                  </a:lnTo>
                  <a:lnTo>
                    <a:pt x="5086" y="454"/>
                  </a:lnTo>
                  <a:lnTo>
                    <a:pt x="5046" y="455"/>
                  </a:lnTo>
                  <a:lnTo>
                    <a:pt x="5007" y="457"/>
                  </a:lnTo>
                  <a:lnTo>
                    <a:pt x="4969" y="462"/>
                  </a:lnTo>
                  <a:lnTo>
                    <a:pt x="4931" y="467"/>
                  </a:lnTo>
                  <a:lnTo>
                    <a:pt x="4893" y="475"/>
                  </a:lnTo>
                  <a:lnTo>
                    <a:pt x="4855" y="483"/>
                  </a:lnTo>
                  <a:lnTo>
                    <a:pt x="4819" y="494"/>
                  </a:lnTo>
                  <a:lnTo>
                    <a:pt x="4782" y="504"/>
                  </a:lnTo>
                  <a:lnTo>
                    <a:pt x="4782" y="504"/>
                  </a:lnTo>
                  <a:lnTo>
                    <a:pt x="4764" y="484"/>
                  </a:lnTo>
                  <a:lnTo>
                    <a:pt x="4742" y="463"/>
                  </a:lnTo>
                  <a:lnTo>
                    <a:pt x="4721" y="443"/>
                  </a:lnTo>
                  <a:lnTo>
                    <a:pt x="4700" y="424"/>
                  </a:lnTo>
                  <a:lnTo>
                    <a:pt x="4679" y="404"/>
                  </a:lnTo>
                  <a:lnTo>
                    <a:pt x="4656" y="387"/>
                  </a:lnTo>
                  <a:lnTo>
                    <a:pt x="4633" y="369"/>
                  </a:lnTo>
                  <a:lnTo>
                    <a:pt x="4611" y="351"/>
                  </a:lnTo>
                  <a:lnTo>
                    <a:pt x="4586" y="335"/>
                  </a:lnTo>
                  <a:lnTo>
                    <a:pt x="4562" y="318"/>
                  </a:lnTo>
                  <a:lnTo>
                    <a:pt x="4538" y="303"/>
                  </a:lnTo>
                  <a:lnTo>
                    <a:pt x="4513" y="288"/>
                  </a:lnTo>
                  <a:lnTo>
                    <a:pt x="4487" y="274"/>
                  </a:lnTo>
                  <a:lnTo>
                    <a:pt x="4461" y="261"/>
                  </a:lnTo>
                  <a:lnTo>
                    <a:pt x="4435" y="248"/>
                  </a:lnTo>
                  <a:lnTo>
                    <a:pt x="4408" y="235"/>
                  </a:lnTo>
                  <a:lnTo>
                    <a:pt x="4381" y="223"/>
                  </a:lnTo>
                  <a:lnTo>
                    <a:pt x="4354" y="212"/>
                  </a:lnTo>
                  <a:lnTo>
                    <a:pt x="4327" y="202"/>
                  </a:lnTo>
                  <a:lnTo>
                    <a:pt x="4298" y="192"/>
                  </a:lnTo>
                  <a:lnTo>
                    <a:pt x="4270" y="184"/>
                  </a:lnTo>
                  <a:lnTo>
                    <a:pt x="4242" y="176"/>
                  </a:lnTo>
                  <a:lnTo>
                    <a:pt x="4212" y="168"/>
                  </a:lnTo>
                  <a:lnTo>
                    <a:pt x="4183" y="162"/>
                  </a:lnTo>
                  <a:lnTo>
                    <a:pt x="4154" y="156"/>
                  </a:lnTo>
                  <a:lnTo>
                    <a:pt x="4124" y="150"/>
                  </a:lnTo>
                  <a:lnTo>
                    <a:pt x="4095" y="145"/>
                  </a:lnTo>
                  <a:lnTo>
                    <a:pt x="4064" y="142"/>
                  </a:lnTo>
                  <a:lnTo>
                    <a:pt x="4033" y="139"/>
                  </a:lnTo>
                  <a:lnTo>
                    <a:pt x="4003" y="137"/>
                  </a:lnTo>
                  <a:lnTo>
                    <a:pt x="3972" y="136"/>
                  </a:lnTo>
                  <a:lnTo>
                    <a:pt x="3940" y="136"/>
                  </a:lnTo>
                  <a:lnTo>
                    <a:pt x="3940" y="136"/>
                  </a:lnTo>
                  <a:lnTo>
                    <a:pt x="3904" y="136"/>
                  </a:lnTo>
                  <a:lnTo>
                    <a:pt x="3867" y="138"/>
                  </a:lnTo>
                  <a:lnTo>
                    <a:pt x="3831" y="141"/>
                  </a:lnTo>
                  <a:lnTo>
                    <a:pt x="3794" y="145"/>
                  </a:lnTo>
                  <a:lnTo>
                    <a:pt x="3759" y="150"/>
                  </a:lnTo>
                  <a:lnTo>
                    <a:pt x="3724" y="156"/>
                  </a:lnTo>
                  <a:lnTo>
                    <a:pt x="3688" y="163"/>
                  </a:lnTo>
                  <a:lnTo>
                    <a:pt x="3654" y="172"/>
                  </a:lnTo>
                  <a:lnTo>
                    <a:pt x="3620" y="181"/>
                  </a:lnTo>
                  <a:lnTo>
                    <a:pt x="3586" y="191"/>
                  </a:lnTo>
                  <a:lnTo>
                    <a:pt x="3553" y="203"/>
                  </a:lnTo>
                  <a:lnTo>
                    <a:pt x="3520" y="216"/>
                  </a:lnTo>
                  <a:lnTo>
                    <a:pt x="3488" y="229"/>
                  </a:lnTo>
                  <a:lnTo>
                    <a:pt x="3456" y="243"/>
                  </a:lnTo>
                  <a:lnTo>
                    <a:pt x="3425" y="258"/>
                  </a:lnTo>
                  <a:lnTo>
                    <a:pt x="3394" y="275"/>
                  </a:lnTo>
                  <a:lnTo>
                    <a:pt x="3394" y="275"/>
                  </a:lnTo>
                  <a:lnTo>
                    <a:pt x="3356" y="243"/>
                  </a:lnTo>
                  <a:lnTo>
                    <a:pt x="3316" y="214"/>
                  </a:lnTo>
                  <a:lnTo>
                    <a:pt x="3275" y="185"/>
                  </a:lnTo>
                  <a:lnTo>
                    <a:pt x="3234" y="159"/>
                  </a:lnTo>
                  <a:lnTo>
                    <a:pt x="3190" y="135"/>
                  </a:lnTo>
                  <a:lnTo>
                    <a:pt x="3146" y="112"/>
                  </a:lnTo>
                  <a:lnTo>
                    <a:pt x="3101" y="92"/>
                  </a:lnTo>
                  <a:lnTo>
                    <a:pt x="3054" y="73"/>
                  </a:lnTo>
                  <a:lnTo>
                    <a:pt x="3007" y="57"/>
                  </a:lnTo>
                  <a:lnTo>
                    <a:pt x="2958" y="42"/>
                  </a:lnTo>
                  <a:lnTo>
                    <a:pt x="2909" y="29"/>
                  </a:lnTo>
                  <a:lnTo>
                    <a:pt x="2858" y="19"/>
                  </a:lnTo>
                  <a:lnTo>
                    <a:pt x="2808" y="11"/>
                  </a:lnTo>
                  <a:lnTo>
                    <a:pt x="2756" y="5"/>
                  </a:lnTo>
                  <a:lnTo>
                    <a:pt x="2704" y="2"/>
                  </a:lnTo>
                  <a:lnTo>
                    <a:pt x="2651" y="0"/>
                  </a:lnTo>
                  <a:lnTo>
                    <a:pt x="2651" y="0"/>
                  </a:lnTo>
                  <a:lnTo>
                    <a:pt x="2613" y="0"/>
                  </a:lnTo>
                  <a:lnTo>
                    <a:pt x="2577" y="3"/>
                  </a:lnTo>
                  <a:lnTo>
                    <a:pt x="2540" y="5"/>
                  </a:lnTo>
                  <a:lnTo>
                    <a:pt x="2504" y="10"/>
                  </a:lnTo>
                  <a:lnTo>
                    <a:pt x="2468" y="15"/>
                  </a:lnTo>
                  <a:lnTo>
                    <a:pt x="2433" y="20"/>
                  </a:lnTo>
                  <a:lnTo>
                    <a:pt x="2398" y="27"/>
                  </a:lnTo>
                  <a:lnTo>
                    <a:pt x="2364" y="37"/>
                  </a:lnTo>
                  <a:lnTo>
                    <a:pt x="2329" y="46"/>
                  </a:lnTo>
                  <a:lnTo>
                    <a:pt x="2295" y="56"/>
                  </a:lnTo>
                  <a:lnTo>
                    <a:pt x="2262" y="68"/>
                  </a:lnTo>
                  <a:lnTo>
                    <a:pt x="2229" y="80"/>
                  </a:lnTo>
                  <a:lnTo>
                    <a:pt x="2198" y="93"/>
                  </a:lnTo>
                  <a:lnTo>
                    <a:pt x="2165" y="108"/>
                  </a:lnTo>
                  <a:lnTo>
                    <a:pt x="2134" y="123"/>
                  </a:lnTo>
                  <a:lnTo>
                    <a:pt x="2103" y="139"/>
                  </a:lnTo>
                  <a:lnTo>
                    <a:pt x="2073" y="156"/>
                  </a:lnTo>
                  <a:lnTo>
                    <a:pt x="2043" y="175"/>
                  </a:lnTo>
                  <a:lnTo>
                    <a:pt x="2014" y="194"/>
                  </a:lnTo>
                  <a:lnTo>
                    <a:pt x="1986" y="212"/>
                  </a:lnTo>
                  <a:lnTo>
                    <a:pt x="1957" y="234"/>
                  </a:lnTo>
                  <a:lnTo>
                    <a:pt x="1930" y="255"/>
                  </a:lnTo>
                  <a:lnTo>
                    <a:pt x="1904" y="277"/>
                  </a:lnTo>
                  <a:lnTo>
                    <a:pt x="1878" y="300"/>
                  </a:lnTo>
                  <a:lnTo>
                    <a:pt x="1854" y="323"/>
                  </a:lnTo>
                  <a:lnTo>
                    <a:pt x="1829" y="348"/>
                  </a:lnTo>
                  <a:lnTo>
                    <a:pt x="1805" y="373"/>
                  </a:lnTo>
                  <a:lnTo>
                    <a:pt x="1782" y="398"/>
                  </a:lnTo>
                  <a:lnTo>
                    <a:pt x="1761" y="424"/>
                  </a:lnTo>
                  <a:lnTo>
                    <a:pt x="1739" y="453"/>
                  </a:lnTo>
                  <a:lnTo>
                    <a:pt x="1718" y="480"/>
                  </a:lnTo>
                  <a:lnTo>
                    <a:pt x="1698" y="508"/>
                  </a:lnTo>
                  <a:lnTo>
                    <a:pt x="1698" y="508"/>
                  </a:lnTo>
                  <a:lnTo>
                    <a:pt x="1651" y="501"/>
                  </a:lnTo>
                  <a:lnTo>
                    <a:pt x="1603" y="496"/>
                  </a:lnTo>
                  <a:lnTo>
                    <a:pt x="1555" y="493"/>
                  </a:lnTo>
                  <a:lnTo>
                    <a:pt x="1505" y="491"/>
                  </a:lnTo>
                  <a:lnTo>
                    <a:pt x="1505" y="491"/>
                  </a:lnTo>
                  <a:lnTo>
                    <a:pt x="1476" y="491"/>
                  </a:lnTo>
                  <a:lnTo>
                    <a:pt x="1446" y="493"/>
                  </a:lnTo>
                  <a:lnTo>
                    <a:pt x="1417" y="495"/>
                  </a:lnTo>
                  <a:lnTo>
                    <a:pt x="1388" y="497"/>
                  </a:lnTo>
                  <a:lnTo>
                    <a:pt x="1359" y="501"/>
                  </a:lnTo>
                  <a:lnTo>
                    <a:pt x="1331" y="504"/>
                  </a:lnTo>
                  <a:lnTo>
                    <a:pt x="1302" y="509"/>
                  </a:lnTo>
                  <a:lnTo>
                    <a:pt x="1274" y="515"/>
                  </a:lnTo>
                  <a:lnTo>
                    <a:pt x="1246" y="521"/>
                  </a:lnTo>
                  <a:lnTo>
                    <a:pt x="1219" y="528"/>
                  </a:lnTo>
                  <a:lnTo>
                    <a:pt x="1165" y="543"/>
                  </a:lnTo>
                  <a:lnTo>
                    <a:pt x="1112" y="561"/>
                  </a:lnTo>
                  <a:lnTo>
                    <a:pt x="1059" y="582"/>
                  </a:lnTo>
                  <a:lnTo>
                    <a:pt x="1008" y="605"/>
                  </a:lnTo>
                  <a:lnTo>
                    <a:pt x="959" y="630"/>
                  </a:lnTo>
                  <a:lnTo>
                    <a:pt x="912" y="658"/>
                  </a:lnTo>
                  <a:lnTo>
                    <a:pt x="864" y="687"/>
                  </a:lnTo>
                  <a:lnTo>
                    <a:pt x="820" y="719"/>
                  </a:lnTo>
                  <a:lnTo>
                    <a:pt x="776" y="753"/>
                  </a:lnTo>
                  <a:lnTo>
                    <a:pt x="735" y="789"/>
                  </a:lnTo>
                  <a:lnTo>
                    <a:pt x="695" y="827"/>
                  </a:lnTo>
                  <a:lnTo>
                    <a:pt x="657" y="867"/>
                  </a:lnTo>
                  <a:lnTo>
                    <a:pt x="621" y="908"/>
                  </a:lnTo>
                  <a:lnTo>
                    <a:pt x="588" y="952"/>
                  </a:lnTo>
                  <a:lnTo>
                    <a:pt x="555" y="997"/>
                  </a:lnTo>
                  <a:lnTo>
                    <a:pt x="525" y="1043"/>
                  </a:lnTo>
                  <a:lnTo>
                    <a:pt x="498" y="1091"/>
                  </a:lnTo>
                  <a:lnTo>
                    <a:pt x="472" y="1140"/>
                  </a:lnTo>
                  <a:lnTo>
                    <a:pt x="450" y="1191"/>
                  </a:lnTo>
                  <a:lnTo>
                    <a:pt x="429" y="1243"/>
                  </a:lnTo>
                  <a:lnTo>
                    <a:pt x="411" y="1297"/>
                  </a:lnTo>
                  <a:lnTo>
                    <a:pt x="396" y="1351"/>
                  </a:lnTo>
                  <a:lnTo>
                    <a:pt x="389" y="1378"/>
                  </a:lnTo>
                  <a:lnTo>
                    <a:pt x="383" y="1407"/>
                  </a:lnTo>
                  <a:lnTo>
                    <a:pt x="377" y="1435"/>
                  </a:lnTo>
                  <a:lnTo>
                    <a:pt x="372" y="1463"/>
                  </a:lnTo>
                  <a:lnTo>
                    <a:pt x="369" y="1491"/>
                  </a:lnTo>
                  <a:lnTo>
                    <a:pt x="365" y="1520"/>
                  </a:lnTo>
                  <a:lnTo>
                    <a:pt x="363" y="1549"/>
                  </a:lnTo>
                  <a:lnTo>
                    <a:pt x="362" y="1579"/>
                  </a:lnTo>
                  <a:lnTo>
                    <a:pt x="360" y="1608"/>
                  </a:lnTo>
                  <a:lnTo>
                    <a:pt x="359" y="1637"/>
                  </a:lnTo>
                  <a:lnTo>
                    <a:pt x="359" y="1637"/>
                  </a:lnTo>
                  <a:lnTo>
                    <a:pt x="360" y="1685"/>
                  </a:lnTo>
                  <a:lnTo>
                    <a:pt x="364" y="1730"/>
                  </a:lnTo>
                  <a:lnTo>
                    <a:pt x="369" y="1778"/>
                  </a:lnTo>
                  <a:lnTo>
                    <a:pt x="374" y="1822"/>
                  </a:lnTo>
                  <a:lnTo>
                    <a:pt x="383" y="1867"/>
                  </a:lnTo>
                  <a:lnTo>
                    <a:pt x="393" y="1912"/>
                  </a:lnTo>
                  <a:lnTo>
                    <a:pt x="405" y="1955"/>
                  </a:lnTo>
                  <a:lnTo>
                    <a:pt x="418" y="1998"/>
                  </a:lnTo>
                  <a:lnTo>
                    <a:pt x="418" y="1998"/>
                  </a:lnTo>
                  <a:lnTo>
                    <a:pt x="395" y="2018"/>
                  </a:lnTo>
                  <a:lnTo>
                    <a:pt x="371" y="2039"/>
                  </a:lnTo>
                  <a:lnTo>
                    <a:pt x="349" y="2060"/>
                  </a:lnTo>
                  <a:lnTo>
                    <a:pt x="326" y="2081"/>
                  </a:lnTo>
                  <a:lnTo>
                    <a:pt x="305" y="2104"/>
                  </a:lnTo>
                  <a:lnTo>
                    <a:pt x="285" y="2127"/>
                  </a:lnTo>
                  <a:lnTo>
                    <a:pt x="264" y="2151"/>
                  </a:lnTo>
                  <a:lnTo>
                    <a:pt x="245" y="2175"/>
                  </a:lnTo>
                  <a:lnTo>
                    <a:pt x="226" y="2199"/>
                  </a:lnTo>
                  <a:lnTo>
                    <a:pt x="207" y="2225"/>
                  </a:lnTo>
                  <a:lnTo>
                    <a:pt x="191" y="2251"/>
                  </a:lnTo>
                  <a:lnTo>
                    <a:pt x="173" y="2277"/>
                  </a:lnTo>
                  <a:lnTo>
                    <a:pt x="158" y="2303"/>
                  </a:lnTo>
                  <a:lnTo>
                    <a:pt x="141" y="2330"/>
                  </a:lnTo>
                  <a:lnTo>
                    <a:pt x="127" y="2358"/>
                  </a:lnTo>
                  <a:lnTo>
                    <a:pt x="113" y="2385"/>
                  </a:lnTo>
                  <a:lnTo>
                    <a:pt x="100" y="2415"/>
                  </a:lnTo>
                  <a:lnTo>
                    <a:pt x="87" y="2443"/>
                  </a:lnTo>
                  <a:lnTo>
                    <a:pt x="75" y="2472"/>
                  </a:lnTo>
                  <a:lnTo>
                    <a:pt x="65" y="2502"/>
                  </a:lnTo>
                  <a:lnTo>
                    <a:pt x="54" y="2533"/>
                  </a:lnTo>
                  <a:lnTo>
                    <a:pt x="45" y="2562"/>
                  </a:lnTo>
                  <a:lnTo>
                    <a:pt x="37" y="2593"/>
                  </a:lnTo>
                  <a:lnTo>
                    <a:pt x="29" y="2624"/>
                  </a:lnTo>
                  <a:lnTo>
                    <a:pt x="22" y="2655"/>
                  </a:lnTo>
                  <a:lnTo>
                    <a:pt x="16" y="2687"/>
                  </a:lnTo>
                  <a:lnTo>
                    <a:pt x="12" y="2719"/>
                  </a:lnTo>
                  <a:lnTo>
                    <a:pt x="7" y="2752"/>
                  </a:lnTo>
                  <a:lnTo>
                    <a:pt x="4" y="2785"/>
                  </a:lnTo>
                  <a:lnTo>
                    <a:pt x="1" y="2816"/>
                  </a:lnTo>
                  <a:lnTo>
                    <a:pt x="0" y="2849"/>
                  </a:lnTo>
                  <a:lnTo>
                    <a:pt x="0" y="2884"/>
                  </a:lnTo>
                  <a:lnTo>
                    <a:pt x="0" y="2884"/>
                  </a:lnTo>
                  <a:lnTo>
                    <a:pt x="1" y="2939"/>
                  </a:lnTo>
                  <a:lnTo>
                    <a:pt x="5" y="2995"/>
                  </a:lnTo>
                  <a:lnTo>
                    <a:pt x="12" y="3050"/>
                  </a:lnTo>
                  <a:lnTo>
                    <a:pt x="21" y="3104"/>
                  </a:lnTo>
                  <a:lnTo>
                    <a:pt x="33" y="3157"/>
                  </a:lnTo>
                  <a:lnTo>
                    <a:pt x="47" y="3209"/>
                  </a:lnTo>
                  <a:lnTo>
                    <a:pt x="64" y="3259"/>
                  </a:lnTo>
                  <a:lnTo>
                    <a:pt x="81" y="3310"/>
                  </a:lnTo>
                  <a:lnTo>
                    <a:pt x="102" y="3358"/>
                  </a:lnTo>
                  <a:lnTo>
                    <a:pt x="126" y="3406"/>
                  </a:lnTo>
                  <a:lnTo>
                    <a:pt x="151" y="3452"/>
                  </a:lnTo>
                  <a:lnTo>
                    <a:pt x="179" y="3497"/>
                  </a:lnTo>
                  <a:lnTo>
                    <a:pt x="207" y="3541"/>
                  </a:lnTo>
                  <a:lnTo>
                    <a:pt x="239" y="3583"/>
                  </a:lnTo>
                  <a:lnTo>
                    <a:pt x="272" y="3624"/>
                  </a:lnTo>
                  <a:lnTo>
                    <a:pt x="306" y="3663"/>
                  </a:lnTo>
                  <a:lnTo>
                    <a:pt x="306" y="3663"/>
                  </a:lnTo>
                  <a:lnTo>
                    <a:pt x="294" y="3688"/>
                  </a:lnTo>
                  <a:lnTo>
                    <a:pt x="281" y="3714"/>
                  </a:lnTo>
                  <a:lnTo>
                    <a:pt x="271" y="3740"/>
                  </a:lnTo>
                  <a:lnTo>
                    <a:pt x="260" y="3766"/>
                  </a:lnTo>
                  <a:lnTo>
                    <a:pt x="250" y="3793"/>
                  </a:lnTo>
                  <a:lnTo>
                    <a:pt x="241" y="3820"/>
                  </a:lnTo>
                  <a:lnTo>
                    <a:pt x="233" y="3847"/>
                  </a:lnTo>
                  <a:lnTo>
                    <a:pt x="225" y="3875"/>
                  </a:lnTo>
                  <a:lnTo>
                    <a:pt x="219" y="3903"/>
                  </a:lnTo>
                  <a:lnTo>
                    <a:pt x="213" y="3932"/>
                  </a:lnTo>
                  <a:lnTo>
                    <a:pt x="207" y="3960"/>
                  </a:lnTo>
                  <a:lnTo>
                    <a:pt x="204" y="3989"/>
                  </a:lnTo>
                  <a:lnTo>
                    <a:pt x="200" y="4018"/>
                  </a:lnTo>
                  <a:lnTo>
                    <a:pt x="198" y="4047"/>
                  </a:lnTo>
                  <a:lnTo>
                    <a:pt x="197" y="4078"/>
                  </a:lnTo>
                  <a:lnTo>
                    <a:pt x="197" y="4107"/>
                  </a:lnTo>
                  <a:lnTo>
                    <a:pt x="197" y="4107"/>
                  </a:lnTo>
                  <a:lnTo>
                    <a:pt x="198" y="4157"/>
                  </a:lnTo>
                  <a:lnTo>
                    <a:pt x="201" y="4205"/>
                  </a:lnTo>
                  <a:lnTo>
                    <a:pt x="207" y="4252"/>
                  </a:lnTo>
                  <a:lnTo>
                    <a:pt x="216" y="4299"/>
                  </a:lnTo>
                  <a:lnTo>
                    <a:pt x="226" y="4344"/>
                  </a:lnTo>
                  <a:lnTo>
                    <a:pt x="239" y="4390"/>
                  </a:lnTo>
                  <a:lnTo>
                    <a:pt x="254" y="4433"/>
                  </a:lnTo>
                  <a:lnTo>
                    <a:pt x="271" y="4477"/>
                  </a:lnTo>
                  <a:lnTo>
                    <a:pt x="290" y="4518"/>
                  </a:lnTo>
                  <a:lnTo>
                    <a:pt x="311" y="4559"/>
                  </a:lnTo>
                  <a:lnTo>
                    <a:pt x="333" y="4600"/>
                  </a:lnTo>
                  <a:lnTo>
                    <a:pt x="358" y="4638"/>
                  </a:lnTo>
                  <a:lnTo>
                    <a:pt x="385" y="4675"/>
                  </a:lnTo>
                  <a:lnTo>
                    <a:pt x="413" y="4711"/>
                  </a:lnTo>
                  <a:lnTo>
                    <a:pt x="443" y="4746"/>
                  </a:lnTo>
                  <a:lnTo>
                    <a:pt x="475" y="4779"/>
                  </a:lnTo>
                  <a:lnTo>
                    <a:pt x="508" y="4810"/>
                  </a:lnTo>
                  <a:lnTo>
                    <a:pt x="542" y="4840"/>
                  </a:lnTo>
                  <a:lnTo>
                    <a:pt x="577" y="4868"/>
                  </a:lnTo>
                  <a:lnTo>
                    <a:pt x="615" y="4894"/>
                  </a:lnTo>
                  <a:lnTo>
                    <a:pt x="654" y="4919"/>
                  </a:lnTo>
                  <a:lnTo>
                    <a:pt x="692" y="4942"/>
                  </a:lnTo>
                  <a:lnTo>
                    <a:pt x="734" y="4962"/>
                  </a:lnTo>
                  <a:lnTo>
                    <a:pt x="776" y="4982"/>
                  </a:lnTo>
                  <a:lnTo>
                    <a:pt x="820" y="4999"/>
                  </a:lnTo>
                  <a:lnTo>
                    <a:pt x="863" y="5014"/>
                  </a:lnTo>
                  <a:lnTo>
                    <a:pt x="908" y="5027"/>
                  </a:lnTo>
                  <a:lnTo>
                    <a:pt x="954" y="5038"/>
                  </a:lnTo>
                  <a:lnTo>
                    <a:pt x="1001" y="5046"/>
                  </a:lnTo>
                  <a:lnTo>
                    <a:pt x="1048" y="5052"/>
                  </a:lnTo>
                  <a:lnTo>
                    <a:pt x="1096" y="5055"/>
                  </a:lnTo>
                  <a:lnTo>
                    <a:pt x="1146" y="5056"/>
                  </a:lnTo>
                  <a:lnTo>
                    <a:pt x="1146" y="5056"/>
                  </a:lnTo>
                  <a:lnTo>
                    <a:pt x="1172" y="5056"/>
                  </a:lnTo>
                  <a:lnTo>
                    <a:pt x="1199" y="5055"/>
                  </a:lnTo>
                  <a:lnTo>
                    <a:pt x="1226" y="5053"/>
                  </a:lnTo>
                  <a:lnTo>
                    <a:pt x="1252" y="5051"/>
                  </a:lnTo>
                  <a:lnTo>
                    <a:pt x="1278" y="5047"/>
                  </a:lnTo>
                  <a:lnTo>
                    <a:pt x="1304" y="5044"/>
                  </a:lnTo>
                  <a:lnTo>
                    <a:pt x="1330" y="5039"/>
                  </a:lnTo>
                  <a:lnTo>
                    <a:pt x="1355" y="5033"/>
                  </a:lnTo>
                  <a:lnTo>
                    <a:pt x="1380" y="5027"/>
                  </a:lnTo>
                  <a:lnTo>
                    <a:pt x="1405" y="5020"/>
                  </a:lnTo>
                  <a:lnTo>
                    <a:pt x="1454" y="5005"/>
                  </a:lnTo>
                  <a:lnTo>
                    <a:pt x="1502" y="4987"/>
                  </a:lnTo>
                  <a:lnTo>
                    <a:pt x="1549" y="4967"/>
                  </a:lnTo>
                  <a:lnTo>
                    <a:pt x="1549" y="4967"/>
                  </a:lnTo>
                  <a:lnTo>
                    <a:pt x="1569" y="4996"/>
                  </a:lnTo>
                  <a:lnTo>
                    <a:pt x="1589" y="5025"/>
                  </a:lnTo>
                  <a:lnTo>
                    <a:pt x="1610" y="5053"/>
                  </a:lnTo>
                  <a:lnTo>
                    <a:pt x="1632" y="5080"/>
                  </a:lnTo>
                  <a:lnTo>
                    <a:pt x="1655" y="5107"/>
                  </a:lnTo>
                  <a:lnTo>
                    <a:pt x="1678" y="5133"/>
                  </a:lnTo>
                  <a:lnTo>
                    <a:pt x="1703" y="5158"/>
                  </a:lnTo>
                  <a:lnTo>
                    <a:pt x="1729" y="5182"/>
                  </a:lnTo>
                  <a:lnTo>
                    <a:pt x="1755" y="5206"/>
                  </a:lnTo>
                  <a:lnTo>
                    <a:pt x="1781" y="5230"/>
                  </a:lnTo>
                  <a:lnTo>
                    <a:pt x="1809" y="5252"/>
                  </a:lnTo>
                  <a:lnTo>
                    <a:pt x="1836" y="5273"/>
                  </a:lnTo>
                  <a:lnTo>
                    <a:pt x="1865" y="5293"/>
                  </a:lnTo>
                  <a:lnTo>
                    <a:pt x="1895" y="5313"/>
                  </a:lnTo>
                  <a:lnTo>
                    <a:pt x="1924" y="5331"/>
                  </a:lnTo>
                  <a:lnTo>
                    <a:pt x="1955" y="5350"/>
                  </a:lnTo>
                  <a:lnTo>
                    <a:pt x="1987" y="5366"/>
                  </a:lnTo>
                  <a:lnTo>
                    <a:pt x="2019" y="5382"/>
                  </a:lnTo>
                  <a:lnTo>
                    <a:pt x="2050" y="5397"/>
                  </a:lnTo>
                  <a:lnTo>
                    <a:pt x="2083" y="5411"/>
                  </a:lnTo>
                  <a:lnTo>
                    <a:pt x="2117" y="5424"/>
                  </a:lnTo>
                  <a:lnTo>
                    <a:pt x="2150" y="5436"/>
                  </a:lnTo>
                  <a:lnTo>
                    <a:pt x="2186" y="5446"/>
                  </a:lnTo>
                  <a:lnTo>
                    <a:pt x="2220" y="5456"/>
                  </a:lnTo>
                  <a:lnTo>
                    <a:pt x="2255" y="5465"/>
                  </a:lnTo>
                  <a:lnTo>
                    <a:pt x="2291" y="5472"/>
                  </a:lnTo>
                  <a:lnTo>
                    <a:pt x="2327" y="5479"/>
                  </a:lnTo>
                  <a:lnTo>
                    <a:pt x="2364" y="5484"/>
                  </a:lnTo>
                  <a:lnTo>
                    <a:pt x="2400" y="5489"/>
                  </a:lnTo>
                  <a:lnTo>
                    <a:pt x="2438" y="5491"/>
                  </a:lnTo>
                  <a:lnTo>
                    <a:pt x="2475" y="5493"/>
                  </a:lnTo>
                  <a:lnTo>
                    <a:pt x="2513" y="5493"/>
                  </a:lnTo>
                  <a:lnTo>
                    <a:pt x="2513" y="5493"/>
                  </a:lnTo>
                  <a:lnTo>
                    <a:pt x="2544" y="5493"/>
                  </a:lnTo>
                  <a:lnTo>
                    <a:pt x="2576" y="5492"/>
                  </a:lnTo>
                  <a:lnTo>
                    <a:pt x="2606" y="5490"/>
                  </a:lnTo>
                  <a:lnTo>
                    <a:pt x="2637" y="5488"/>
                  </a:lnTo>
                  <a:lnTo>
                    <a:pt x="2667" y="5484"/>
                  </a:lnTo>
                  <a:lnTo>
                    <a:pt x="2697" y="5479"/>
                  </a:lnTo>
                  <a:lnTo>
                    <a:pt x="2727" y="5473"/>
                  </a:lnTo>
                  <a:lnTo>
                    <a:pt x="2757" y="5468"/>
                  </a:lnTo>
                  <a:lnTo>
                    <a:pt x="2786" y="5462"/>
                  </a:lnTo>
                  <a:lnTo>
                    <a:pt x="2816" y="5453"/>
                  </a:lnTo>
                  <a:lnTo>
                    <a:pt x="2844" y="5445"/>
                  </a:lnTo>
                  <a:lnTo>
                    <a:pt x="2872" y="5437"/>
                  </a:lnTo>
                  <a:lnTo>
                    <a:pt x="2901" y="5426"/>
                  </a:lnTo>
                  <a:lnTo>
                    <a:pt x="2929" y="5416"/>
                  </a:lnTo>
                  <a:lnTo>
                    <a:pt x="2956" y="5405"/>
                  </a:lnTo>
                  <a:lnTo>
                    <a:pt x="2983" y="5393"/>
                  </a:lnTo>
                  <a:lnTo>
                    <a:pt x="3010" y="5380"/>
                  </a:lnTo>
                  <a:lnTo>
                    <a:pt x="3036" y="5367"/>
                  </a:lnTo>
                  <a:lnTo>
                    <a:pt x="3062" y="5354"/>
                  </a:lnTo>
                  <a:lnTo>
                    <a:pt x="3088" y="5339"/>
                  </a:lnTo>
                  <a:lnTo>
                    <a:pt x="3113" y="5325"/>
                  </a:lnTo>
                  <a:lnTo>
                    <a:pt x="3137" y="5309"/>
                  </a:lnTo>
                  <a:lnTo>
                    <a:pt x="3162" y="5293"/>
                  </a:lnTo>
                  <a:lnTo>
                    <a:pt x="3186" y="5276"/>
                  </a:lnTo>
                  <a:lnTo>
                    <a:pt x="3209" y="5258"/>
                  </a:lnTo>
                  <a:lnTo>
                    <a:pt x="3232" y="5240"/>
                  </a:lnTo>
                  <a:lnTo>
                    <a:pt x="3254" y="5221"/>
                  </a:lnTo>
                  <a:lnTo>
                    <a:pt x="3276" y="5203"/>
                  </a:lnTo>
                  <a:lnTo>
                    <a:pt x="3297" y="5182"/>
                  </a:lnTo>
                  <a:lnTo>
                    <a:pt x="3319" y="5162"/>
                  </a:lnTo>
                  <a:lnTo>
                    <a:pt x="3339" y="5142"/>
                  </a:lnTo>
                  <a:lnTo>
                    <a:pt x="3359" y="5121"/>
                  </a:lnTo>
                  <a:lnTo>
                    <a:pt x="3359" y="5121"/>
                  </a:lnTo>
                  <a:lnTo>
                    <a:pt x="3390" y="5151"/>
                  </a:lnTo>
                  <a:lnTo>
                    <a:pt x="3425" y="5179"/>
                  </a:lnTo>
                  <a:lnTo>
                    <a:pt x="3460" y="5206"/>
                  </a:lnTo>
                  <a:lnTo>
                    <a:pt x="3495" y="5231"/>
                  </a:lnTo>
                  <a:lnTo>
                    <a:pt x="3533" y="5254"/>
                  </a:lnTo>
                  <a:lnTo>
                    <a:pt x="3572" y="5277"/>
                  </a:lnTo>
                  <a:lnTo>
                    <a:pt x="3612" y="5297"/>
                  </a:lnTo>
                  <a:lnTo>
                    <a:pt x="3652" y="5314"/>
                  </a:lnTo>
                  <a:lnTo>
                    <a:pt x="3694" y="5331"/>
                  </a:lnTo>
                  <a:lnTo>
                    <a:pt x="3737" y="5345"/>
                  </a:lnTo>
                  <a:lnTo>
                    <a:pt x="3780" y="5357"/>
                  </a:lnTo>
                  <a:lnTo>
                    <a:pt x="3824" y="5367"/>
                  </a:lnTo>
                  <a:lnTo>
                    <a:pt x="3870" y="5376"/>
                  </a:lnTo>
                  <a:lnTo>
                    <a:pt x="3916" y="5380"/>
                  </a:lnTo>
                  <a:lnTo>
                    <a:pt x="3962" y="5384"/>
                  </a:lnTo>
                  <a:lnTo>
                    <a:pt x="4009" y="5385"/>
                  </a:lnTo>
                  <a:lnTo>
                    <a:pt x="4009" y="5385"/>
                  </a:lnTo>
                  <a:lnTo>
                    <a:pt x="4039" y="5385"/>
                  </a:lnTo>
                  <a:lnTo>
                    <a:pt x="4070" y="5384"/>
                  </a:lnTo>
                  <a:lnTo>
                    <a:pt x="4101" y="5382"/>
                  </a:lnTo>
                  <a:lnTo>
                    <a:pt x="4131" y="5378"/>
                  </a:lnTo>
                  <a:lnTo>
                    <a:pt x="4161" y="5373"/>
                  </a:lnTo>
                  <a:lnTo>
                    <a:pt x="4190" y="5367"/>
                  </a:lnTo>
                  <a:lnTo>
                    <a:pt x="4218" y="5362"/>
                  </a:lnTo>
                  <a:lnTo>
                    <a:pt x="4248" y="5354"/>
                  </a:lnTo>
                  <a:lnTo>
                    <a:pt x="4276" y="5346"/>
                  </a:lnTo>
                  <a:lnTo>
                    <a:pt x="4304" y="5338"/>
                  </a:lnTo>
                  <a:lnTo>
                    <a:pt x="4331" y="5329"/>
                  </a:lnTo>
                  <a:lnTo>
                    <a:pt x="4359" y="5318"/>
                  </a:lnTo>
                  <a:lnTo>
                    <a:pt x="4386" y="5306"/>
                  </a:lnTo>
                  <a:lnTo>
                    <a:pt x="4412" y="5294"/>
                  </a:lnTo>
                  <a:lnTo>
                    <a:pt x="4437" y="5281"/>
                  </a:lnTo>
                  <a:lnTo>
                    <a:pt x="4463" y="5267"/>
                  </a:lnTo>
                  <a:lnTo>
                    <a:pt x="4488" y="5253"/>
                  </a:lnTo>
                  <a:lnTo>
                    <a:pt x="4513" y="5238"/>
                  </a:lnTo>
                  <a:lnTo>
                    <a:pt x="4536" y="5221"/>
                  </a:lnTo>
                  <a:lnTo>
                    <a:pt x="4560" y="5205"/>
                  </a:lnTo>
                  <a:lnTo>
                    <a:pt x="4582" y="5188"/>
                  </a:lnTo>
                  <a:lnTo>
                    <a:pt x="4605" y="5170"/>
                  </a:lnTo>
                  <a:lnTo>
                    <a:pt x="4627" y="5151"/>
                  </a:lnTo>
                  <a:lnTo>
                    <a:pt x="4648" y="5132"/>
                  </a:lnTo>
                  <a:lnTo>
                    <a:pt x="4668" y="5112"/>
                  </a:lnTo>
                  <a:lnTo>
                    <a:pt x="4688" y="5091"/>
                  </a:lnTo>
                  <a:lnTo>
                    <a:pt x="4707" y="5069"/>
                  </a:lnTo>
                  <a:lnTo>
                    <a:pt x="4726" y="5048"/>
                  </a:lnTo>
                  <a:lnTo>
                    <a:pt x="4745" y="5026"/>
                  </a:lnTo>
                  <a:lnTo>
                    <a:pt x="4761" y="5003"/>
                  </a:lnTo>
                  <a:lnTo>
                    <a:pt x="4778" y="4980"/>
                  </a:lnTo>
                  <a:lnTo>
                    <a:pt x="4794" y="4955"/>
                  </a:lnTo>
                  <a:lnTo>
                    <a:pt x="4794" y="4955"/>
                  </a:lnTo>
                  <a:lnTo>
                    <a:pt x="4821" y="4967"/>
                  </a:lnTo>
                  <a:lnTo>
                    <a:pt x="4848" y="4978"/>
                  </a:lnTo>
                  <a:lnTo>
                    <a:pt x="4876" y="4988"/>
                  </a:lnTo>
                  <a:lnTo>
                    <a:pt x="4903" y="4998"/>
                  </a:lnTo>
                  <a:lnTo>
                    <a:pt x="4931" y="5006"/>
                  </a:lnTo>
                  <a:lnTo>
                    <a:pt x="4959" y="5014"/>
                  </a:lnTo>
                  <a:lnTo>
                    <a:pt x="4989" y="5021"/>
                  </a:lnTo>
                  <a:lnTo>
                    <a:pt x="5017" y="5028"/>
                  </a:lnTo>
                  <a:lnTo>
                    <a:pt x="5046" y="5034"/>
                  </a:lnTo>
                  <a:lnTo>
                    <a:pt x="5076" y="5039"/>
                  </a:lnTo>
                  <a:lnTo>
                    <a:pt x="5105" y="5044"/>
                  </a:lnTo>
                  <a:lnTo>
                    <a:pt x="5136" y="5047"/>
                  </a:lnTo>
                  <a:lnTo>
                    <a:pt x="5166" y="5049"/>
                  </a:lnTo>
                  <a:lnTo>
                    <a:pt x="5196" y="5052"/>
                  </a:lnTo>
                  <a:lnTo>
                    <a:pt x="5226" y="5053"/>
                  </a:lnTo>
                  <a:lnTo>
                    <a:pt x="5258" y="5054"/>
                  </a:lnTo>
                  <a:lnTo>
                    <a:pt x="5258" y="5054"/>
                  </a:lnTo>
                  <a:lnTo>
                    <a:pt x="5288" y="5053"/>
                  </a:lnTo>
                  <a:lnTo>
                    <a:pt x="5317" y="5052"/>
                  </a:lnTo>
                  <a:lnTo>
                    <a:pt x="5347" y="5051"/>
                  </a:lnTo>
                  <a:lnTo>
                    <a:pt x="5375" y="5048"/>
                  </a:lnTo>
                  <a:lnTo>
                    <a:pt x="5404" y="5045"/>
                  </a:lnTo>
                  <a:lnTo>
                    <a:pt x="5433" y="5040"/>
                  </a:lnTo>
                  <a:lnTo>
                    <a:pt x="5461" y="5035"/>
                  </a:lnTo>
                  <a:lnTo>
                    <a:pt x="5489" y="5031"/>
                  </a:lnTo>
                  <a:lnTo>
                    <a:pt x="5516" y="5025"/>
                  </a:lnTo>
                  <a:lnTo>
                    <a:pt x="5544" y="5018"/>
                  </a:lnTo>
                  <a:lnTo>
                    <a:pt x="5599" y="5002"/>
                  </a:lnTo>
                  <a:lnTo>
                    <a:pt x="5652" y="4985"/>
                  </a:lnTo>
                  <a:lnTo>
                    <a:pt x="5703" y="4963"/>
                  </a:lnTo>
                  <a:lnTo>
                    <a:pt x="5754" y="4941"/>
                  </a:lnTo>
                  <a:lnTo>
                    <a:pt x="5804" y="4915"/>
                  </a:lnTo>
                  <a:lnTo>
                    <a:pt x="5852" y="4888"/>
                  </a:lnTo>
                  <a:lnTo>
                    <a:pt x="5899" y="4857"/>
                  </a:lnTo>
                  <a:lnTo>
                    <a:pt x="5944" y="4826"/>
                  </a:lnTo>
                  <a:lnTo>
                    <a:pt x="5986" y="4791"/>
                  </a:lnTo>
                  <a:lnTo>
                    <a:pt x="6028" y="4756"/>
                  </a:lnTo>
                  <a:lnTo>
                    <a:pt x="6068" y="4718"/>
                  </a:lnTo>
                  <a:lnTo>
                    <a:pt x="6106" y="4678"/>
                  </a:lnTo>
                  <a:lnTo>
                    <a:pt x="6142" y="4637"/>
                  </a:lnTo>
                  <a:lnTo>
                    <a:pt x="6176" y="4594"/>
                  </a:lnTo>
                  <a:lnTo>
                    <a:pt x="6207" y="4549"/>
                  </a:lnTo>
                  <a:lnTo>
                    <a:pt x="6238" y="4502"/>
                  </a:lnTo>
                  <a:lnTo>
                    <a:pt x="6265" y="4453"/>
                  </a:lnTo>
                  <a:lnTo>
                    <a:pt x="6290" y="4405"/>
                  </a:lnTo>
                  <a:lnTo>
                    <a:pt x="6313" y="4353"/>
                  </a:lnTo>
                  <a:lnTo>
                    <a:pt x="6333" y="4302"/>
                  </a:lnTo>
                  <a:lnTo>
                    <a:pt x="6352" y="4249"/>
                  </a:lnTo>
                  <a:lnTo>
                    <a:pt x="6368" y="4194"/>
                  </a:lnTo>
                  <a:lnTo>
                    <a:pt x="6375" y="4166"/>
                  </a:lnTo>
                  <a:lnTo>
                    <a:pt x="6381" y="4139"/>
                  </a:lnTo>
                  <a:lnTo>
                    <a:pt x="6385" y="4111"/>
                  </a:lnTo>
                  <a:lnTo>
                    <a:pt x="6390" y="4082"/>
                  </a:lnTo>
                  <a:lnTo>
                    <a:pt x="6395" y="4054"/>
                  </a:lnTo>
                  <a:lnTo>
                    <a:pt x="6397" y="4025"/>
                  </a:lnTo>
                  <a:lnTo>
                    <a:pt x="6401" y="3996"/>
                  </a:lnTo>
                  <a:lnTo>
                    <a:pt x="6402" y="3967"/>
                  </a:lnTo>
                  <a:lnTo>
                    <a:pt x="6403" y="3938"/>
                  </a:lnTo>
                  <a:lnTo>
                    <a:pt x="6403" y="3908"/>
                  </a:lnTo>
                  <a:lnTo>
                    <a:pt x="6403" y="3908"/>
                  </a:lnTo>
                  <a:lnTo>
                    <a:pt x="6403" y="3859"/>
                  </a:lnTo>
                  <a:lnTo>
                    <a:pt x="6399" y="3810"/>
                  </a:lnTo>
                  <a:lnTo>
                    <a:pt x="6395" y="3762"/>
                  </a:lnTo>
                  <a:lnTo>
                    <a:pt x="6388" y="3714"/>
                  </a:lnTo>
                  <a:lnTo>
                    <a:pt x="6378" y="3668"/>
                  </a:lnTo>
                  <a:lnTo>
                    <a:pt x="6368" y="3621"/>
                  </a:lnTo>
                  <a:lnTo>
                    <a:pt x="6355" y="3576"/>
                  </a:lnTo>
                  <a:lnTo>
                    <a:pt x="6339" y="3531"/>
                  </a:lnTo>
                  <a:lnTo>
                    <a:pt x="6324" y="3488"/>
                  </a:lnTo>
                  <a:lnTo>
                    <a:pt x="6305" y="3444"/>
                  </a:lnTo>
                  <a:lnTo>
                    <a:pt x="6286" y="3403"/>
                  </a:lnTo>
                  <a:lnTo>
                    <a:pt x="6265" y="3362"/>
                  </a:lnTo>
                  <a:lnTo>
                    <a:pt x="6242" y="3322"/>
                  </a:lnTo>
                  <a:lnTo>
                    <a:pt x="6217" y="3282"/>
                  </a:lnTo>
                  <a:lnTo>
                    <a:pt x="6191" y="3244"/>
                  </a:lnTo>
                  <a:lnTo>
                    <a:pt x="6164" y="3207"/>
                  </a:lnTo>
                  <a:lnTo>
                    <a:pt x="6164" y="320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498E17C-CB43-4611-BCF1-CF9F820DD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0" y="228600"/>
              <a:ext cx="1278343" cy="9909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09">
              <a:extLst>
                <a:ext uri="{FF2B5EF4-FFF2-40B4-BE49-F238E27FC236}">
                  <a16:creationId xmlns:a16="http://schemas.microsoft.com/office/drawing/2014/main" id="{5A4915A3-E955-437F-963D-4948DD63FC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673609" y="-154821"/>
              <a:ext cx="590278" cy="964696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2E0E9DB-EFC5-47F8-8C01-46D5621A0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-290685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12">
              <a:extLst>
                <a:ext uri="{FF2B5EF4-FFF2-40B4-BE49-F238E27FC236}">
                  <a16:creationId xmlns:a16="http://schemas.microsoft.com/office/drawing/2014/main" id="{E6398553-DD36-4066-BAF5-D96913B80D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01603" y="-829801"/>
              <a:ext cx="1174828" cy="1920034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EBD71A0-9F23-4B77-8C71-1784C836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304800"/>
              <a:ext cx="1180045" cy="9147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F4A2252-2445-438B-B883-5FE9ECF1E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940" y="-228599"/>
              <a:ext cx="1990944" cy="984976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25A95647-5BBC-49AF-9C8C-1DE975AB1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2" y="1524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8E7273E-DBFC-40DD-9C21-4A7F6283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2" y="9066"/>
              <a:ext cx="1278343" cy="9909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27">
              <a:extLst>
                <a:ext uri="{FF2B5EF4-FFF2-40B4-BE49-F238E27FC236}">
                  <a16:creationId xmlns:a16="http://schemas.microsoft.com/office/drawing/2014/main" id="{BF717350-4B36-4E67-A92F-F5B990400D1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615621" y="-339609"/>
              <a:ext cx="590278" cy="964696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94E3072-61FE-4D50-805B-845F17F0F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2812" y="-290685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30">
              <a:extLst>
                <a:ext uri="{FF2B5EF4-FFF2-40B4-BE49-F238E27FC236}">
                  <a16:creationId xmlns:a16="http://schemas.microsoft.com/office/drawing/2014/main" id="{FFA8F477-B64E-4259-B366-5C4C74E0EE9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94914" y="-604901"/>
              <a:ext cx="946228" cy="1546431"/>
            </a:xfrm>
            <a:custGeom>
              <a:avLst/>
              <a:gdLst/>
              <a:ahLst/>
              <a:cxnLst>
                <a:cxn ang="0">
                  <a:pos x="4365" y="3264"/>
                </a:cxn>
                <a:cxn ang="0">
                  <a:pos x="4455" y="2948"/>
                </a:cxn>
                <a:cxn ang="0">
                  <a:pos x="4436" y="2661"/>
                </a:cxn>
                <a:cxn ang="0">
                  <a:pos x="4315" y="2372"/>
                </a:cxn>
                <a:cxn ang="0">
                  <a:pos x="4298" y="2186"/>
                </a:cxn>
                <a:cxn ang="0">
                  <a:pos x="4360" y="1980"/>
                </a:cxn>
                <a:cxn ang="0">
                  <a:pos x="4357" y="1736"/>
                </a:cxn>
                <a:cxn ang="0">
                  <a:pos x="4224" y="1427"/>
                </a:cxn>
                <a:cxn ang="0">
                  <a:pos x="4085" y="1208"/>
                </a:cxn>
                <a:cxn ang="0">
                  <a:pos x="4060" y="907"/>
                </a:cxn>
                <a:cxn ang="0">
                  <a:pos x="3907" y="590"/>
                </a:cxn>
                <a:cxn ang="0">
                  <a:pos x="3650" y="356"/>
                </a:cxn>
                <a:cxn ang="0">
                  <a:pos x="3317" y="234"/>
                </a:cxn>
                <a:cxn ang="0">
                  <a:pos x="2986" y="245"/>
                </a:cxn>
                <a:cxn ang="0">
                  <a:pos x="2706" y="206"/>
                </a:cxn>
                <a:cxn ang="0">
                  <a:pos x="2373" y="33"/>
                </a:cxn>
                <a:cxn ang="0">
                  <a:pos x="2056" y="2"/>
                </a:cxn>
                <a:cxn ang="0">
                  <a:pos x="1783" y="68"/>
                </a:cxn>
                <a:cxn ang="0">
                  <a:pos x="1549" y="208"/>
                </a:cxn>
                <a:cxn ang="0">
                  <a:pos x="1368" y="411"/>
                </a:cxn>
                <a:cxn ang="0">
                  <a:pos x="1226" y="585"/>
                </a:cxn>
                <a:cxn ang="0">
                  <a:pos x="1025" y="572"/>
                </a:cxn>
                <a:cxn ang="0">
                  <a:pos x="677" y="662"/>
                </a:cxn>
                <a:cxn ang="0">
                  <a:pos x="398" y="870"/>
                </a:cxn>
                <a:cxn ang="0">
                  <a:pos x="216" y="1170"/>
                </a:cxn>
                <a:cxn ang="0">
                  <a:pos x="161" y="1483"/>
                </a:cxn>
                <a:cxn ang="0">
                  <a:pos x="188" y="1702"/>
                </a:cxn>
                <a:cxn ang="0">
                  <a:pos x="265" y="1902"/>
                </a:cxn>
                <a:cxn ang="0">
                  <a:pos x="89" y="2116"/>
                </a:cxn>
                <a:cxn ang="0">
                  <a:pos x="1" y="2427"/>
                </a:cxn>
                <a:cxn ang="0">
                  <a:pos x="34" y="2692"/>
                </a:cxn>
                <a:cxn ang="0">
                  <a:pos x="172" y="2944"/>
                </a:cxn>
                <a:cxn ang="0">
                  <a:pos x="135" y="3145"/>
                </a:cxn>
                <a:cxn ang="0">
                  <a:pos x="61" y="3412"/>
                </a:cxn>
                <a:cxn ang="0">
                  <a:pos x="73" y="3698"/>
                </a:cxn>
                <a:cxn ang="0">
                  <a:pos x="202" y="4016"/>
                </a:cxn>
                <a:cxn ang="0">
                  <a:pos x="261" y="4282"/>
                </a:cxn>
                <a:cxn ang="0">
                  <a:pos x="234" y="4614"/>
                </a:cxn>
                <a:cxn ang="0">
                  <a:pos x="339" y="4955"/>
                </a:cxn>
                <a:cxn ang="0">
                  <a:pos x="560" y="5223"/>
                </a:cxn>
                <a:cxn ang="0">
                  <a:pos x="869" y="5391"/>
                </a:cxn>
                <a:cxn ang="0">
                  <a:pos x="1178" y="5431"/>
                </a:cxn>
                <a:cxn ang="0">
                  <a:pos x="1438" y="5381"/>
                </a:cxn>
                <a:cxn ang="0">
                  <a:pos x="1701" y="5608"/>
                </a:cxn>
                <a:cxn ang="0">
                  <a:pos x="2003" y="5693"/>
                </a:cxn>
                <a:cxn ang="0">
                  <a:pos x="2172" y="5684"/>
                </a:cxn>
                <a:cxn ang="0">
                  <a:pos x="2356" y="5630"/>
                </a:cxn>
                <a:cxn ang="0">
                  <a:pos x="2516" y="5532"/>
                </a:cxn>
                <a:cxn ang="0">
                  <a:pos x="2648" y="5399"/>
                </a:cxn>
                <a:cxn ang="0">
                  <a:pos x="2815" y="5434"/>
                </a:cxn>
                <a:cxn ang="0">
                  <a:pos x="3116" y="5547"/>
                </a:cxn>
                <a:cxn ang="0">
                  <a:pos x="3420" y="5552"/>
                </a:cxn>
                <a:cxn ang="0">
                  <a:pos x="3753" y="5431"/>
                </a:cxn>
                <a:cxn ang="0">
                  <a:pos x="4011" y="5196"/>
                </a:cxn>
                <a:cxn ang="0">
                  <a:pos x="4163" y="4879"/>
                </a:cxn>
                <a:cxn ang="0">
                  <a:pos x="4189" y="4580"/>
                </a:cxn>
                <a:cxn ang="0">
                  <a:pos x="4172" y="4351"/>
                </a:cxn>
                <a:cxn ang="0">
                  <a:pos x="4310" y="4113"/>
                </a:cxn>
                <a:cxn ang="0">
                  <a:pos x="4352" y="3867"/>
                </a:cxn>
                <a:cxn ang="0">
                  <a:pos x="4320" y="3652"/>
                </a:cxn>
                <a:cxn ang="0">
                  <a:pos x="4232" y="3463"/>
                </a:cxn>
              </a:cxnLst>
              <a:rect l="0" t="0" r="r" b="b"/>
              <a:pathLst>
                <a:path w="4458" h="5694">
                  <a:moveTo>
                    <a:pt x="4232" y="3463"/>
                  </a:moveTo>
                  <a:lnTo>
                    <a:pt x="4232" y="3463"/>
                  </a:lnTo>
                  <a:lnTo>
                    <a:pt x="4258" y="3432"/>
                  </a:lnTo>
                  <a:lnTo>
                    <a:pt x="4283" y="3400"/>
                  </a:lnTo>
                  <a:lnTo>
                    <a:pt x="4305" y="3367"/>
                  </a:lnTo>
                  <a:lnTo>
                    <a:pt x="4326" y="3334"/>
                  </a:lnTo>
                  <a:lnTo>
                    <a:pt x="4348" y="3299"/>
                  </a:lnTo>
                  <a:lnTo>
                    <a:pt x="4365" y="3264"/>
                  </a:lnTo>
                  <a:lnTo>
                    <a:pt x="4383" y="3226"/>
                  </a:lnTo>
                  <a:lnTo>
                    <a:pt x="4398" y="3189"/>
                  </a:lnTo>
                  <a:lnTo>
                    <a:pt x="4412" y="3150"/>
                  </a:lnTo>
                  <a:lnTo>
                    <a:pt x="4424" y="3112"/>
                  </a:lnTo>
                  <a:lnTo>
                    <a:pt x="4435" y="3072"/>
                  </a:lnTo>
                  <a:lnTo>
                    <a:pt x="4443" y="3030"/>
                  </a:lnTo>
                  <a:lnTo>
                    <a:pt x="4450" y="2989"/>
                  </a:lnTo>
                  <a:lnTo>
                    <a:pt x="4455" y="2948"/>
                  </a:lnTo>
                  <a:lnTo>
                    <a:pt x="4457" y="2906"/>
                  </a:lnTo>
                  <a:lnTo>
                    <a:pt x="4458" y="2863"/>
                  </a:lnTo>
                  <a:lnTo>
                    <a:pt x="4458" y="2863"/>
                  </a:lnTo>
                  <a:lnTo>
                    <a:pt x="4457" y="2821"/>
                  </a:lnTo>
                  <a:lnTo>
                    <a:pt x="4455" y="2781"/>
                  </a:lnTo>
                  <a:lnTo>
                    <a:pt x="4450" y="2739"/>
                  </a:lnTo>
                  <a:lnTo>
                    <a:pt x="4444" y="2699"/>
                  </a:lnTo>
                  <a:lnTo>
                    <a:pt x="4436" y="2661"/>
                  </a:lnTo>
                  <a:lnTo>
                    <a:pt x="4426" y="2622"/>
                  </a:lnTo>
                  <a:lnTo>
                    <a:pt x="4415" y="2584"/>
                  </a:lnTo>
                  <a:lnTo>
                    <a:pt x="4402" y="2546"/>
                  </a:lnTo>
                  <a:lnTo>
                    <a:pt x="4388" y="2510"/>
                  </a:lnTo>
                  <a:lnTo>
                    <a:pt x="4371" y="2473"/>
                  </a:lnTo>
                  <a:lnTo>
                    <a:pt x="4353" y="2439"/>
                  </a:lnTo>
                  <a:lnTo>
                    <a:pt x="4335" y="2405"/>
                  </a:lnTo>
                  <a:lnTo>
                    <a:pt x="4315" y="2372"/>
                  </a:lnTo>
                  <a:lnTo>
                    <a:pt x="4293" y="2339"/>
                  </a:lnTo>
                  <a:lnTo>
                    <a:pt x="4270" y="2308"/>
                  </a:lnTo>
                  <a:lnTo>
                    <a:pt x="4245" y="2278"/>
                  </a:lnTo>
                  <a:lnTo>
                    <a:pt x="4245" y="2278"/>
                  </a:lnTo>
                  <a:lnTo>
                    <a:pt x="4260" y="2255"/>
                  </a:lnTo>
                  <a:lnTo>
                    <a:pt x="4273" y="2233"/>
                  </a:lnTo>
                  <a:lnTo>
                    <a:pt x="4286" y="2209"/>
                  </a:lnTo>
                  <a:lnTo>
                    <a:pt x="4298" y="2186"/>
                  </a:lnTo>
                  <a:lnTo>
                    <a:pt x="4309" y="2161"/>
                  </a:lnTo>
                  <a:lnTo>
                    <a:pt x="4319" y="2136"/>
                  </a:lnTo>
                  <a:lnTo>
                    <a:pt x="4329" y="2112"/>
                  </a:lnTo>
                  <a:lnTo>
                    <a:pt x="4337" y="2086"/>
                  </a:lnTo>
                  <a:lnTo>
                    <a:pt x="4344" y="2060"/>
                  </a:lnTo>
                  <a:lnTo>
                    <a:pt x="4351" y="2034"/>
                  </a:lnTo>
                  <a:lnTo>
                    <a:pt x="4356" y="2007"/>
                  </a:lnTo>
                  <a:lnTo>
                    <a:pt x="4360" y="1980"/>
                  </a:lnTo>
                  <a:lnTo>
                    <a:pt x="4364" y="1953"/>
                  </a:lnTo>
                  <a:lnTo>
                    <a:pt x="4368" y="1924"/>
                  </a:lnTo>
                  <a:lnTo>
                    <a:pt x="4369" y="1897"/>
                  </a:lnTo>
                  <a:lnTo>
                    <a:pt x="4369" y="1869"/>
                  </a:lnTo>
                  <a:lnTo>
                    <a:pt x="4369" y="1869"/>
                  </a:lnTo>
                  <a:lnTo>
                    <a:pt x="4368" y="1824"/>
                  </a:lnTo>
                  <a:lnTo>
                    <a:pt x="4364" y="1780"/>
                  </a:lnTo>
                  <a:lnTo>
                    <a:pt x="4357" y="1736"/>
                  </a:lnTo>
                  <a:lnTo>
                    <a:pt x="4349" y="1694"/>
                  </a:lnTo>
                  <a:lnTo>
                    <a:pt x="4337" y="1652"/>
                  </a:lnTo>
                  <a:lnTo>
                    <a:pt x="4324" y="1612"/>
                  </a:lnTo>
                  <a:lnTo>
                    <a:pt x="4307" y="1572"/>
                  </a:lnTo>
                  <a:lnTo>
                    <a:pt x="4290" y="1535"/>
                  </a:lnTo>
                  <a:lnTo>
                    <a:pt x="4270" y="1497"/>
                  </a:lnTo>
                  <a:lnTo>
                    <a:pt x="4247" y="1462"/>
                  </a:lnTo>
                  <a:lnTo>
                    <a:pt x="4224" y="1427"/>
                  </a:lnTo>
                  <a:lnTo>
                    <a:pt x="4198" y="1394"/>
                  </a:lnTo>
                  <a:lnTo>
                    <a:pt x="4170" y="1363"/>
                  </a:lnTo>
                  <a:lnTo>
                    <a:pt x="4140" y="1333"/>
                  </a:lnTo>
                  <a:lnTo>
                    <a:pt x="4110" y="1305"/>
                  </a:lnTo>
                  <a:lnTo>
                    <a:pt x="4077" y="1279"/>
                  </a:lnTo>
                  <a:lnTo>
                    <a:pt x="4077" y="1279"/>
                  </a:lnTo>
                  <a:lnTo>
                    <a:pt x="4081" y="1244"/>
                  </a:lnTo>
                  <a:lnTo>
                    <a:pt x="4085" y="1208"/>
                  </a:lnTo>
                  <a:lnTo>
                    <a:pt x="4087" y="1172"/>
                  </a:lnTo>
                  <a:lnTo>
                    <a:pt x="4088" y="1135"/>
                  </a:lnTo>
                  <a:lnTo>
                    <a:pt x="4088" y="1135"/>
                  </a:lnTo>
                  <a:lnTo>
                    <a:pt x="4087" y="1088"/>
                  </a:lnTo>
                  <a:lnTo>
                    <a:pt x="4084" y="1042"/>
                  </a:lnTo>
                  <a:lnTo>
                    <a:pt x="4078" y="996"/>
                  </a:lnTo>
                  <a:lnTo>
                    <a:pt x="4070" y="952"/>
                  </a:lnTo>
                  <a:lnTo>
                    <a:pt x="4060" y="907"/>
                  </a:lnTo>
                  <a:lnTo>
                    <a:pt x="4047" y="864"/>
                  </a:lnTo>
                  <a:lnTo>
                    <a:pt x="4033" y="822"/>
                  </a:lnTo>
                  <a:lnTo>
                    <a:pt x="4017" y="781"/>
                  </a:lnTo>
                  <a:lnTo>
                    <a:pt x="3999" y="740"/>
                  </a:lnTo>
                  <a:lnTo>
                    <a:pt x="3979" y="701"/>
                  </a:lnTo>
                  <a:lnTo>
                    <a:pt x="3957" y="663"/>
                  </a:lnTo>
                  <a:lnTo>
                    <a:pt x="3933" y="625"/>
                  </a:lnTo>
                  <a:lnTo>
                    <a:pt x="3907" y="590"/>
                  </a:lnTo>
                  <a:lnTo>
                    <a:pt x="3880" y="556"/>
                  </a:lnTo>
                  <a:lnTo>
                    <a:pt x="3852" y="523"/>
                  </a:lnTo>
                  <a:lnTo>
                    <a:pt x="3821" y="491"/>
                  </a:lnTo>
                  <a:lnTo>
                    <a:pt x="3790" y="461"/>
                  </a:lnTo>
                  <a:lnTo>
                    <a:pt x="3758" y="432"/>
                  </a:lnTo>
                  <a:lnTo>
                    <a:pt x="3722" y="405"/>
                  </a:lnTo>
                  <a:lnTo>
                    <a:pt x="3687" y="380"/>
                  </a:lnTo>
                  <a:lnTo>
                    <a:pt x="3650" y="356"/>
                  </a:lnTo>
                  <a:lnTo>
                    <a:pt x="3611" y="334"/>
                  </a:lnTo>
                  <a:lnTo>
                    <a:pt x="3573" y="314"/>
                  </a:lnTo>
                  <a:lnTo>
                    <a:pt x="3533" y="296"/>
                  </a:lnTo>
                  <a:lnTo>
                    <a:pt x="3491" y="279"/>
                  </a:lnTo>
                  <a:lnTo>
                    <a:pt x="3449" y="265"/>
                  </a:lnTo>
                  <a:lnTo>
                    <a:pt x="3405" y="253"/>
                  </a:lnTo>
                  <a:lnTo>
                    <a:pt x="3362" y="243"/>
                  </a:lnTo>
                  <a:lnTo>
                    <a:pt x="3317" y="234"/>
                  </a:lnTo>
                  <a:lnTo>
                    <a:pt x="3271" y="230"/>
                  </a:lnTo>
                  <a:lnTo>
                    <a:pt x="3225" y="226"/>
                  </a:lnTo>
                  <a:lnTo>
                    <a:pt x="3178" y="225"/>
                  </a:lnTo>
                  <a:lnTo>
                    <a:pt x="3178" y="225"/>
                  </a:lnTo>
                  <a:lnTo>
                    <a:pt x="3129" y="226"/>
                  </a:lnTo>
                  <a:lnTo>
                    <a:pt x="3080" y="230"/>
                  </a:lnTo>
                  <a:lnTo>
                    <a:pt x="3032" y="236"/>
                  </a:lnTo>
                  <a:lnTo>
                    <a:pt x="2986" y="245"/>
                  </a:lnTo>
                  <a:lnTo>
                    <a:pt x="2939" y="256"/>
                  </a:lnTo>
                  <a:lnTo>
                    <a:pt x="2894" y="270"/>
                  </a:lnTo>
                  <a:lnTo>
                    <a:pt x="2851" y="285"/>
                  </a:lnTo>
                  <a:lnTo>
                    <a:pt x="2807" y="304"/>
                  </a:lnTo>
                  <a:lnTo>
                    <a:pt x="2807" y="304"/>
                  </a:lnTo>
                  <a:lnTo>
                    <a:pt x="2775" y="270"/>
                  </a:lnTo>
                  <a:lnTo>
                    <a:pt x="2741" y="237"/>
                  </a:lnTo>
                  <a:lnTo>
                    <a:pt x="2706" y="206"/>
                  </a:lnTo>
                  <a:lnTo>
                    <a:pt x="2669" y="178"/>
                  </a:lnTo>
                  <a:lnTo>
                    <a:pt x="2630" y="151"/>
                  </a:lnTo>
                  <a:lnTo>
                    <a:pt x="2590" y="125"/>
                  </a:lnTo>
                  <a:lnTo>
                    <a:pt x="2549" y="102"/>
                  </a:lnTo>
                  <a:lnTo>
                    <a:pt x="2507" y="81"/>
                  </a:lnTo>
                  <a:lnTo>
                    <a:pt x="2463" y="62"/>
                  </a:lnTo>
                  <a:lnTo>
                    <a:pt x="2419" y="47"/>
                  </a:lnTo>
                  <a:lnTo>
                    <a:pt x="2373" y="33"/>
                  </a:lnTo>
                  <a:lnTo>
                    <a:pt x="2325" y="21"/>
                  </a:lnTo>
                  <a:lnTo>
                    <a:pt x="2277" y="12"/>
                  </a:lnTo>
                  <a:lnTo>
                    <a:pt x="2229" y="5"/>
                  </a:lnTo>
                  <a:lnTo>
                    <a:pt x="2179" y="1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092" y="0"/>
                  </a:lnTo>
                  <a:lnTo>
                    <a:pt x="2056" y="2"/>
                  </a:lnTo>
                  <a:lnTo>
                    <a:pt x="2020" y="6"/>
                  </a:lnTo>
                  <a:lnTo>
                    <a:pt x="1985" y="11"/>
                  </a:lnTo>
                  <a:lnTo>
                    <a:pt x="1950" y="18"/>
                  </a:lnTo>
                  <a:lnTo>
                    <a:pt x="1916" y="25"/>
                  </a:lnTo>
                  <a:lnTo>
                    <a:pt x="1881" y="34"/>
                  </a:lnTo>
                  <a:lnTo>
                    <a:pt x="1849" y="44"/>
                  </a:lnTo>
                  <a:lnTo>
                    <a:pt x="1816" y="55"/>
                  </a:lnTo>
                  <a:lnTo>
                    <a:pt x="1783" y="68"/>
                  </a:lnTo>
                  <a:lnTo>
                    <a:pt x="1751" y="81"/>
                  </a:lnTo>
                  <a:lnTo>
                    <a:pt x="1720" y="97"/>
                  </a:lnTo>
                  <a:lnTo>
                    <a:pt x="1690" y="112"/>
                  </a:lnTo>
                  <a:lnTo>
                    <a:pt x="1660" y="130"/>
                  </a:lnTo>
                  <a:lnTo>
                    <a:pt x="1631" y="147"/>
                  </a:lnTo>
                  <a:lnTo>
                    <a:pt x="1602" y="167"/>
                  </a:lnTo>
                  <a:lnTo>
                    <a:pt x="1575" y="187"/>
                  </a:lnTo>
                  <a:lnTo>
                    <a:pt x="1549" y="208"/>
                  </a:lnTo>
                  <a:lnTo>
                    <a:pt x="1523" y="231"/>
                  </a:lnTo>
                  <a:lnTo>
                    <a:pt x="1498" y="254"/>
                  </a:lnTo>
                  <a:lnTo>
                    <a:pt x="1474" y="278"/>
                  </a:lnTo>
                  <a:lnTo>
                    <a:pt x="1450" y="303"/>
                  </a:lnTo>
                  <a:lnTo>
                    <a:pt x="1428" y="329"/>
                  </a:lnTo>
                  <a:lnTo>
                    <a:pt x="1407" y="356"/>
                  </a:lnTo>
                  <a:lnTo>
                    <a:pt x="1387" y="383"/>
                  </a:lnTo>
                  <a:lnTo>
                    <a:pt x="1368" y="411"/>
                  </a:lnTo>
                  <a:lnTo>
                    <a:pt x="1349" y="439"/>
                  </a:lnTo>
                  <a:lnTo>
                    <a:pt x="1333" y="470"/>
                  </a:lnTo>
                  <a:lnTo>
                    <a:pt x="1316" y="499"/>
                  </a:lnTo>
                  <a:lnTo>
                    <a:pt x="1301" y="531"/>
                  </a:lnTo>
                  <a:lnTo>
                    <a:pt x="1287" y="563"/>
                  </a:lnTo>
                  <a:lnTo>
                    <a:pt x="1275" y="595"/>
                  </a:lnTo>
                  <a:lnTo>
                    <a:pt x="1275" y="595"/>
                  </a:lnTo>
                  <a:lnTo>
                    <a:pt x="1226" y="585"/>
                  </a:lnTo>
                  <a:lnTo>
                    <a:pt x="1200" y="581"/>
                  </a:lnTo>
                  <a:lnTo>
                    <a:pt x="1175" y="578"/>
                  </a:lnTo>
                  <a:lnTo>
                    <a:pt x="1149" y="575"/>
                  </a:lnTo>
                  <a:lnTo>
                    <a:pt x="1124" y="574"/>
                  </a:lnTo>
                  <a:lnTo>
                    <a:pt x="1098" y="572"/>
                  </a:lnTo>
                  <a:lnTo>
                    <a:pt x="1071" y="571"/>
                  </a:lnTo>
                  <a:lnTo>
                    <a:pt x="1071" y="571"/>
                  </a:lnTo>
                  <a:lnTo>
                    <a:pt x="1025" y="572"/>
                  </a:lnTo>
                  <a:lnTo>
                    <a:pt x="978" y="576"/>
                  </a:lnTo>
                  <a:lnTo>
                    <a:pt x="933" y="582"/>
                  </a:lnTo>
                  <a:lnTo>
                    <a:pt x="889" y="590"/>
                  </a:lnTo>
                  <a:lnTo>
                    <a:pt x="844" y="601"/>
                  </a:lnTo>
                  <a:lnTo>
                    <a:pt x="802" y="612"/>
                  </a:lnTo>
                  <a:lnTo>
                    <a:pt x="759" y="627"/>
                  </a:lnTo>
                  <a:lnTo>
                    <a:pt x="718" y="643"/>
                  </a:lnTo>
                  <a:lnTo>
                    <a:pt x="677" y="662"/>
                  </a:lnTo>
                  <a:lnTo>
                    <a:pt x="638" y="682"/>
                  </a:lnTo>
                  <a:lnTo>
                    <a:pt x="600" y="703"/>
                  </a:lnTo>
                  <a:lnTo>
                    <a:pt x="563" y="728"/>
                  </a:lnTo>
                  <a:lnTo>
                    <a:pt x="527" y="753"/>
                  </a:lnTo>
                  <a:lnTo>
                    <a:pt x="493" y="780"/>
                  </a:lnTo>
                  <a:lnTo>
                    <a:pt x="460" y="808"/>
                  </a:lnTo>
                  <a:lnTo>
                    <a:pt x="428" y="839"/>
                  </a:lnTo>
                  <a:lnTo>
                    <a:pt x="398" y="870"/>
                  </a:lnTo>
                  <a:lnTo>
                    <a:pt x="369" y="903"/>
                  </a:lnTo>
                  <a:lnTo>
                    <a:pt x="342" y="937"/>
                  </a:lnTo>
                  <a:lnTo>
                    <a:pt x="316" y="973"/>
                  </a:lnTo>
                  <a:lnTo>
                    <a:pt x="293" y="1011"/>
                  </a:lnTo>
                  <a:lnTo>
                    <a:pt x="272" y="1048"/>
                  </a:lnTo>
                  <a:lnTo>
                    <a:pt x="252" y="1087"/>
                  </a:lnTo>
                  <a:lnTo>
                    <a:pt x="233" y="1128"/>
                  </a:lnTo>
                  <a:lnTo>
                    <a:pt x="216" y="1170"/>
                  </a:lnTo>
                  <a:lnTo>
                    <a:pt x="202" y="1212"/>
                  </a:lnTo>
                  <a:lnTo>
                    <a:pt x="190" y="1254"/>
                  </a:lnTo>
                  <a:lnTo>
                    <a:pt x="180" y="1299"/>
                  </a:lnTo>
                  <a:lnTo>
                    <a:pt x="172" y="1344"/>
                  </a:lnTo>
                  <a:lnTo>
                    <a:pt x="166" y="1390"/>
                  </a:lnTo>
                  <a:lnTo>
                    <a:pt x="162" y="1436"/>
                  </a:lnTo>
                  <a:lnTo>
                    <a:pt x="161" y="1483"/>
                  </a:lnTo>
                  <a:lnTo>
                    <a:pt x="161" y="1483"/>
                  </a:lnTo>
                  <a:lnTo>
                    <a:pt x="162" y="1511"/>
                  </a:lnTo>
                  <a:lnTo>
                    <a:pt x="163" y="1538"/>
                  </a:lnTo>
                  <a:lnTo>
                    <a:pt x="166" y="1566"/>
                  </a:lnTo>
                  <a:lnTo>
                    <a:pt x="168" y="1595"/>
                  </a:lnTo>
                  <a:lnTo>
                    <a:pt x="172" y="1622"/>
                  </a:lnTo>
                  <a:lnTo>
                    <a:pt x="176" y="1649"/>
                  </a:lnTo>
                  <a:lnTo>
                    <a:pt x="182" y="1676"/>
                  </a:lnTo>
                  <a:lnTo>
                    <a:pt x="188" y="1702"/>
                  </a:lnTo>
                  <a:lnTo>
                    <a:pt x="195" y="1729"/>
                  </a:lnTo>
                  <a:lnTo>
                    <a:pt x="203" y="1755"/>
                  </a:lnTo>
                  <a:lnTo>
                    <a:pt x="212" y="1780"/>
                  </a:lnTo>
                  <a:lnTo>
                    <a:pt x="221" y="1805"/>
                  </a:lnTo>
                  <a:lnTo>
                    <a:pt x="230" y="1830"/>
                  </a:lnTo>
                  <a:lnTo>
                    <a:pt x="241" y="1855"/>
                  </a:lnTo>
                  <a:lnTo>
                    <a:pt x="253" y="1879"/>
                  </a:lnTo>
                  <a:lnTo>
                    <a:pt x="265" y="1902"/>
                  </a:lnTo>
                  <a:lnTo>
                    <a:pt x="265" y="1902"/>
                  </a:lnTo>
                  <a:lnTo>
                    <a:pt x="235" y="1929"/>
                  </a:lnTo>
                  <a:lnTo>
                    <a:pt x="207" y="1956"/>
                  </a:lnTo>
                  <a:lnTo>
                    <a:pt x="180" y="1986"/>
                  </a:lnTo>
                  <a:lnTo>
                    <a:pt x="155" y="2016"/>
                  </a:lnTo>
                  <a:lnTo>
                    <a:pt x="131" y="2048"/>
                  </a:lnTo>
                  <a:lnTo>
                    <a:pt x="109" y="2082"/>
                  </a:lnTo>
                  <a:lnTo>
                    <a:pt x="89" y="2116"/>
                  </a:lnTo>
                  <a:lnTo>
                    <a:pt x="71" y="2152"/>
                  </a:lnTo>
                  <a:lnTo>
                    <a:pt x="55" y="2188"/>
                  </a:lnTo>
                  <a:lnTo>
                    <a:pt x="41" y="2226"/>
                  </a:lnTo>
                  <a:lnTo>
                    <a:pt x="28" y="2265"/>
                  </a:lnTo>
                  <a:lnTo>
                    <a:pt x="18" y="2304"/>
                  </a:lnTo>
                  <a:lnTo>
                    <a:pt x="10" y="2345"/>
                  </a:lnTo>
                  <a:lnTo>
                    <a:pt x="4" y="2386"/>
                  </a:lnTo>
                  <a:lnTo>
                    <a:pt x="1" y="2427"/>
                  </a:lnTo>
                  <a:lnTo>
                    <a:pt x="0" y="2470"/>
                  </a:lnTo>
                  <a:lnTo>
                    <a:pt x="0" y="2470"/>
                  </a:lnTo>
                  <a:lnTo>
                    <a:pt x="1" y="2509"/>
                  </a:lnTo>
                  <a:lnTo>
                    <a:pt x="3" y="2546"/>
                  </a:lnTo>
                  <a:lnTo>
                    <a:pt x="8" y="2584"/>
                  </a:lnTo>
                  <a:lnTo>
                    <a:pt x="15" y="2621"/>
                  </a:lnTo>
                  <a:lnTo>
                    <a:pt x="23" y="2657"/>
                  </a:lnTo>
                  <a:lnTo>
                    <a:pt x="34" y="2692"/>
                  </a:lnTo>
                  <a:lnTo>
                    <a:pt x="46" y="2726"/>
                  </a:lnTo>
                  <a:lnTo>
                    <a:pt x="58" y="2761"/>
                  </a:lnTo>
                  <a:lnTo>
                    <a:pt x="74" y="2794"/>
                  </a:lnTo>
                  <a:lnTo>
                    <a:pt x="90" y="2825"/>
                  </a:lnTo>
                  <a:lnTo>
                    <a:pt x="108" y="2857"/>
                  </a:lnTo>
                  <a:lnTo>
                    <a:pt x="128" y="2887"/>
                  </a:lnTo>
                  <a:lnTo>
                    <a:pt x="149" y="2916"/>
                  </a:lnTo>
                  <a:lnTo>
                    <a:pt x="172" y="2944"/>
                  </a:lnTo>
                  <a:lnTo>
                    <a:pt x="195" y="2971"/>
                  </a:lnTo>
                  <a:lnTo>
                    <a:pt x="220" y="2997"/>
                  </a:lnTo>
                  <a:lnTo>
                    <a:pt x="220" y="2997"/>
                  </a:lnTo>
                  <a:lnTo>
                    <a:pt x="201" y="3024"/>
                  </a:lnTo>
                  <a:lnTo>
                    <a:pt x="183" y="3054"/>
                  </a:lnTo>
                  <a:lnTo>
                    <a:pt x="166" y="3083"/>
                  </a:lnTo>
                  <a:lnTo>
                    <a:pt x="150" y="3114"/>
                  </a:lnTo>
                  <a:lnTo>
                    <a:pt x="135" y="3145"/>
                  </a:lnTo>
                  <a:lnTo>
                    <a:pt x="122" y="3176"/>
                  </a:lnTo>
                  <a:lnTo>
                    <a:pt x="109" y="3208"/>
                  </a:lnTo>
                  <a:lnTo>
                    <a:pt x="99" y="3241"/>
                  </a:lnTo>
                  <a:lnTo>
                    <a:pt x="88" y="3274"/>
                  </a:lnTo>
                  <a:lnTo>
                    <a:pt x="80" y="3307"/>
                  </a:lnTo>
                  <a:lnTo>
                    <a:pt x="73" y="3342"/>
                  </a:lnTo>
                  <a:lnTo>
                    <a:pt x="66" y="3377"/>
                  </a:lnTo>
                  <a:lnTo>
                    <a:pt x="61" y="3412"/>
                  </a:lnTo>
                  <a:lnTo>
                    <a:pt x="57" y="3447"/>
                  </a:lnTo>
                  <a:lnTo>
                    <a:pt x="55" y="3484"/>
                  </a:lnTo>
                  <a:lnTo>
                    <a:pt x="55" y="3519"/>
                  </a:lnTo>
                  <a:lnTo>
                    <a:pt x="55" y="3519"/>
                  </a:lnTo>
                  <a:lnTo>
                    <a:pt x="56" y="3565"/>
                  </a:lnTo>
                  <a:lnTo>
                    <a:pt x="60" y="3610"/>
                  </a:lnTo>
                  <a:lnTo>
                    <a:pt x="64" y="3655"/>
                  </a:lnTo>
                  <a:lnTo>
                    <a:pt x="73" y="3698"/>
                  </a:lnTo>
                  <a:lnTo>
                    <a:pt x="82" y="3741"/>
                  </a:lnTo>
                  <a:lnTo>
                    <a:pt x="94" y="3783"/>
                  </a:lnTo>
                  <a:lnTo>
                    <a:pt x="107" y="3824"/>
                  </a:lnTo>
                  <a:lnTo>
                    <a:pt x="122" y="3865"/>
                  </a:lnTo>
                  <a:lnTo>
                    <a:pt x="140" y="3904"/>
                  </a:lnTo>
                  <a:lnTo>
                    <a:pt x="159" y="3943"/>
                  </a:lnTo>
                  <a:lnTo>
                    <a:pt x="180" y="3980"/>
                  </a:lnTo>
                  <a:lnTo>
                    <a:pt x="202" y="4016"/>
                  </a:lnTo>
                  <a:lnTo>
                    <a:pt x="227" y="4051"/>
                  </a:lnTo>
                  <a:lnTo>
                    <a:pt x="253" y="4086"/>
                  </a:lnTo>
                  <a:lnTo>
                    <a:pt x="280" y="4119"/>
                  </a:lnTo>
                  <a:lnTo>
                    <a:pt x="308" y="4149"/>
                  </a:lnTo>
                  <a:lnTo>
                    <a:pt x="308" y="4149"/>
                  </a:lnTo>
                  <a:lnTo>
                    <a:pt x="290" y="4193"/>
                  </a:lnTo>
                  <a:lnTo>
                    <a:pt x="274" y="4236"/>
                  </a:lnTo>
                  <a:lnTo>
                    <a:pt x="261" y="4282"/>
                  </a:lnTo>
                  <a:lnTo>
                    <a:pt x="249" y="4328"/>
                  </a:lnTo>
                  <a:lnTo>
                    <a:pt x="241" y="4375"/>
                  </a:lnTo>
                  <a:lnTo>
                    <a:pt x="234" y="4424"/>
                  </a:lnTo>
                  <a:lnTo>
                    <a:pt x="230" y="4472"/>
                  </a:lnTo>
                  <a:lnTo>
                    <a:pt x="229" y="4521"/>
                  </a:lnTo>
                  <a:lnTo>
                    <a:pt x="229" y="4521"/>
                  </a:lnTo>
                  <a:lnTo>
                    <a:pt x="230" y="4569"/>
                  </a:lnTo>
                  <a:lnTo>
                    <a:pt x="234" y="4614"/>
                  </a:lnTo>
                  <a:lnTo>
                    <a:pt x="240" y="4660"/>
                  </a:lnTo>
                  <a:lnTo>
                    <a:pt x="247" y="4705"/>
                  </a:lnTo>
                  <a:lnTo>
                    <a:pt x="258" y="4749"/>
                  </a:lnTo>
                  <a:lnTo>
                    <a:pt x="269" y="4792"/>
                  </a:lnTo>
                  <a:lnTo>
                    <a:pt x="285" y="4835"/>
                  </a:lnTo>
                  <a:lnTo>
                    <a:pt x="300" y="4876"/>
                  </a:lnTo>
                  <a:lnTo>
                    <a:pt x="319" y="4916"/>
                  </a:lnTo>
                  <a:lnTo>
                    <a:pt x="339" y="4955"/>
                  </a:lnTo>
                  <a:lnTo>
                    <a:pt x="361" y="4994"/>
                  </a:lnTo>
                  <a:lnTo>
                    <a:pt x="385" y="5030"/>
                  </a:lnTo>
                  <a:lnTo>
                    <a:pt x="409" y="5066"/>
                  </a:lnTo>
                  <a:lnTo>
                    <a:pt x="437" y="5101"/>
                  </a:lnTo>
                  <a:lnTo>
                    <a:pt x="465" y="5134"/>
                  </a:lnTo>
                  <a:lnTo>
                    <a:pt x="495" y="5166"/>
                  </a:lnTo>
                  <a:lnTo>
                    <a:pt x="527" y="5195"/>
                  </a:lnTo>
                  <a:lnTo>
                    <a:pt x="560" y="5223"/>
                  </a:lnTo>
                  <a:lnTo>
                    <a:pt x="594" y="5250"/>
                  </a:lnTo>
                  <a:lnTo>
                    <a:pt x="630" y="5276"/>
                  </a:lnTo>
                  <a:lnTo>
                    <a:pt x="667" y="5300"/>
                  </a:lnTo>
                  <a:lnTo>
                    <a:pt x="705" y="5322"/>
                  </a:lnTo>
                  <a:lnTo>
                    <a:pt x="745" y="5342"/>
                  </a:lnTo>
                  <a:lnTo>
                    <a:pt x="785" y="5360"/>
                  </a:lnTo>
                  <a:lnTo>
                    <a:pt x="826" y="5376"/>
                  </a:lnTo>
                  <a:lnTo>
                    <a:pt x="869" y="5391"/>
                  </a:lnTo>
                  <a:lnTo>
                    <a:pt x="911" y="5404"/>
                  </a:lnTo>
                  <a:lnTo>
                    <a:pt x="956" y="5413"/>
                  </a:lnTo>
                  <a:lnTo>
                    <a:pt x="1001" y="5421"/>
                  </a:lnTo>
                  <a:lnTo>
                    <a:pt x="1047" y="5427"/>
                  </a:lnTo>
                  <a:lnTo>
                    <a:pt x="1092" y="5431"/>
                  </a:lnTo>
                  <a:lnTo>
                    <a:pt x="1140" y="5432"/>
                  </a:lnTo>
                  <a:lnTo>
                    <a:pt x="1140" y="5432"/>
                  </a:lnTo>
                  <a:lnTo>
                    <a:pt x="1178" y="5431"/>
                  </a:lnTo>
                  <a:lnTo>
                    <a:pt x="1217" y="5428"/>
                  </a:lnTo>
                  <a:lnTo>
                    <a:pt x="1255" y="5425"/>
                  </a:lnTo>
                  <a:lnTo>
                    <a:pt x="1293" y="5419"/>
                  </a:lnTo>
                  <a:lnTo>
                    <a:pt x="1330" y="5412"/>
                  </a:lnTo>
                  <a:lnTo>
                    <a:pt x="1367" y="5402"/>
                  </a:lnTo>
                  <a:lnTo>
                    <a:pt x="1402" y="5393"/>
                  </a:lnTo>
                  <a:lnTo>
                    <a:pt x="1438" y="5381"/>
                  </a:lnTo>
                  <a:lnTo>
                    <a:pt x="1438" y="5381"/>
                  </a:lnTo>
                  <a:lnTo>
                    <a:pt x="1465" y="5416"/>
                  </a:lnTo>
                  <a:lnTo>
                    <a:pt x="1493" y="5449"/>
                  </a:lnTo>
                  <a:lnTo>
                    <a:pt x="1523" y="5480"/>
                  </a:lnTo>
                  <a:lnTo>
                    <a:pt x="1556" y="5511"/>
                  </a:lnTo>
                  <a:lnTo>
                    <a:pt x="1589" y="5538"/>
                  </a:lnTo>
                  <a:lnTo>
                    <a:pt x="1626" y="5564"/>
                  </a:lnTo>
                  <a:lnTo>
                    <a:pt x="1662" y="5587"/>
                  </a:lnTo>
                  <a:lnTo>
                    <a:pt x="1701" y="5608"/>
                  </a:lnTo>
                  <a:lnTo>
                    <a:pt x="1740" y="5628"/>
                  </a:lnTo>
                  <a:lnTo>
                    <a:pt x="1781" y="5645"/>
                  </a:lnTo>
                  <a:lnTo>
                    <a:pt x="1824" y="5660"/>
                  </a:lnTo>
                  <a:lnTo>
                    <a:pt x="1867" y="5672"/>
                  </a:lnTo>
                  <a:lnTo>
                    <a:pt x="1911" y="5681"/>
                  </a:lnTo>
                  <a:lnTo>
                    <a:pt x="1957" y="5689"/>
                  </a:lnTo>
                  <a:lnTo>
                    <a:pt x="1979" y="5691"/>
                  </a:lnTo>
                  <a:lnTo>
                    <a:pt x="2003" y="5693"/>
                  </a:lnTo>
                  <a:lnTo>
                    <a:pt x="2026" y="5694"/>
                  </a:lnTo>
                  <a:lnTo>
                    <a:pt x="2050" y="5694"/>
                  </a:lnTo>
                  <a:lnTo>
                    <a:pt x="2050" y="5694"/>
                  </a:lnTo>
                  <a:lnTo>
                    <a:pt x="2075" y="5694"/>
                  </a:lnTo>
                  <a:lnTo>
                    <a:pt x="2099" y="5693"/>
                  </a:lnTo>
                  <a:lnTo>
                    <a:pt x="2124" y="5691"/>
                  </a:lnTo>
                  <a:lnTo>
                    <a:pt x="2149" y="5687"/>
                  </a:lnTo>
                  <a:lnTo>
                    <a:pt x="2172" y="5684"/>
                  </a:lnTo>
                  <a:lnTo>
                    <a:pt x="2197" y="5680"/>
                  </a:lnTo>
                  <a:lnTo>
                    <a:pt x="2221" y="5674"/>
                  </a:lnTo>
                  <a:lnTo>
                    <a:pt x="2244" y="5669"/>
                  </a:lnTo>
                  <a:lnTo>
                    <a:pt x="2267" y="5663"/>
                  </a:lnTo>
                  <a:lnTo>
                    <a:pt x="2290" y="5656"/>
                  </a:lnTo>
                  <a:lnTo>
                    <a:pt x="2313" y="5647"/>
                  </a:lnTo>
                  <a:lnTo>
                    <a:pt x="2335" y="5639"/>
                  </a:lnTo>
                  <a:lnTo>
                    <a:pt x="2356" y="5630"/>
                  </a:lnTo>
                  <a:lnTo>
                    <a:pt x="2377" y="5619"/>
                  </a:lnTo>
                  <a:lnTo>
                    <a:pt x="2398" y="5608"/>
                  </a:lnTo>
                  <a:lnTo>
                    <a:pt x="2420" y="5598"/>
                  </a:lnTo>
                  <a:lnTo>
                    <a:pt x="2440" y="5586"/>
                  </a:lnTo>
                  <a:lnTo>
                    <a:pt x="2460" y="5573"/>
                  </a:lnTo>
                  <a:lnTo>
                    <a:pt x="2479" y="5560"/>
                  </a:lnTo>
                  <a:lnTo>
                    <a:pt x="2499" y="5546"/>
                  </a:lnTo>
                  <a:lnTo>
                    <a:pt x="2516" y="5532"/>
                  </a:lnTo>
                  <a:lnTo>
                    <a:pt x="2535" y="5518"/>
                  </a:lnTo>
                  <a:lnTo>
                    <a:pt x="2553" y="5502"/>
                  </a:lnTo>
                  <a:lnTo>
                    <a:pt x="2569" y="5486"/>
                  </a:lnTo>
                  <a:lnTo>
                    <a:pt x="2586" y="5469"/>
                  </a:lnTo>
                  <a:lnTo>
                    <a:pt x="2602" y="5453"/>
                  </a:lnTo>
                  <a:lnTo>
                    <a:pt x="2618" y="5435"/>
                  </a:lnTo>
                  <a:lnTo>
                    <a:pt x="2633" y="5418"/>
                  </a:lnTo>
                  <a:lnTo>
                    <a:pt x="2648" y="5399"/>
                  </a:lnTo>
                  <a:lnTo>
                    <a:pt x="2661" y="5380"/>
                  </a:lnTo>
                  <a:lnTo>
                    <a:pt x="2675" y="5361"/>
                  </a:lnTo>
                  <a:lnTo>
                    <a:pt x="2688" y="5341"/>
                  </a:lnTo>
                  <a:lnTo>
                    <a:pt x="2688" y="5341"/>
                  </a:lnTo>
                  <a:lnTo>
                    <a:pt x="2719" y="5367"/>
                  </a:lnTo>
                  <a:lnTo>
                    <a:pt x="2749" y="5391"/>
                  </a:lnTo>
                  <a:lnTo>
                    <a:pt x="2782" y="5413"/>
                  </a:lnTo>
                  <a:lnTo>
                    <a:pt x="2815" y="5434"/>
                  </a:lnTo>
                  <a:lnTo>
                    <a:pt x="2851" y="5453"/>
                  </a:lnTo>
                  <a:lnTo>
                    <a:pt x="2886" y="5472"/>
                  </a:lnTo>
                  <a:lnTo>
                    <a:pt x="2923" y="5488"/>
                  </a:lnTo>
                  <a:lnTo>
                    <a:pt x="2959" y="5504"/>
                  </a:lnTo>
                  <a:lnTo>
                    <a:pt x="2997" y="5517"/>
                  </a:lnTo>
                  <a:lnTo>
                    <a:pt x="3036" y="5528"/>
                  </a:lnTo>
                  <a:lnTo>
                    <a:pt x="3076" y="5539"/>
                  </a:lnTo>
                  <a:lnTo>
                    <a:pt x="3116" y="5547"/>
                  </a:lnTo>
                  <a:lnTo>
                    <a:pt x="3156" y="5553"/>
                  </a:lnTo>
                  <a:lnTo>
                    <a:pt x="3197" y="5558"/>
                  </a:lnTo>
                  <a:lnTo>
                    <a:pt x="3239" y="5561"/>
                  </a:lnTo>
                  <a:lnTo>
                    <a:pt x="3282" y="5561"/>
                  </a:lnTo>
                  <a:lnTo>
                    <a:pt x="3282" y="5561"/>
                  </a:lnTo>
                  <a:lnTo>
                    <a:pt x="3328" y="5560"/>
                  </a:lnTo>
                  <a:lnTo>
                    <a:pt x="3375" y="5557"/>
                  </a:lnTo>
                  <a:lnTo>
                    <a:pt x="3420" y="5552"/>
                  </a:lnTo>
                  <a:lnTo>
                    <a:pt x="3464" y="5544"/>
                  </a:lnTo>
                  <a:lnTo>
                    <a:pt x="3509" y="5533"/>
                  </a:lnTo>
                  <a:lnTo>
                    <a:pt x="3551" y="5521"/>
                  </a:lnTo>
                  <a:lnTo>
                    <a:pt x="3594" y="5507"/>
                  </a:lnTo>
                  <a:lnTo>
                    <a:pt x="3636" y="5491"/>
                  </a:lnTo>
                  <a:lnTo>
                    <a:pt x="3676" y="5472"/>
                  </a:lnTo>
                  <a:lnTo>
                    <a:pt x="3715" y="5452"/>
                  </a:lnTo>
                  <a:lnTo>
                    <a:pt x="3753" y="5431"/>
                  </a:lnTo>
                  <a:lnTo>
                    <a:pt x="3790" y="5406"/>
                  </a:lnTo>
                  <a:lnTo>
                    <a:pt x="3826" y="5381"/>
                  </a:lnTo>
                  <a:lnTo>
                    <a:pt x="3860" y="5354"/>
                  </a:lnTo>
                  <a:lnTo>
                    <a:pt x="3893" y="5326"/>
                  </a:lnTo>
                  <a:lnTo>
                    <a:pt x="3925" y="5295"/>
                  </a:lnTo>
                  <a:lnTo>
                    <a:pt x="3955" y="5263"/>
                  </a:lnTo>
                  <a:lnTo>
                    <a:pt x="3984" y="5230"/>
                  </a:lnTo>
                  <a:lnTo>
                    <a:pt x="4011" y="5196"/>
                  </a:lnTo>
                  <a:lnTo>
                    <a:pt x="4037" y="5161"/>
                  </a:lnTo>
                  <a:lnTo>
                    <a:pt x="4060" y="5123"/>
                  </a:lnTo>
                  <a:lnTo>
                    <a:pt x="4081" y="5086"/>
                  </a:lnTo>
                  <a:lnTo>
                    <a:pt x="4101" y="5047"/>
                  </a:lnTo>
                  <a:lnTo>
                    <a:pt x="4120" y="5005"/>
                  </a:lnTo>
                  <a:lnTo>
                    <a:pt x="4137" y="4964"/>
                  </a:lnTo>
                  <a:lnTo>
                    <a:pt x="4151" y="4922"/>
                  </a:lnTo>
                  <a:lnTo>
                    <a:pt x="4163" y="4879"/>
                  </a:lnTo>
                  <a:lnTo>
                    <a:pt x="4173" y="4835"/>
                  </a:lnTo>
                  <a:lnTo>
                    <a:pt x="4181" y="4790"/>
                  </a:lnTo>
                  <a:lnTo>
                    <a:pt x="4187" y="4744"/>
                  </a:lnTo>
                  <a:lnTo>
                    <a:pt x="4191" y="4698"/>
                  </a:lnTo>
                  <a:lnTo>
                    <a:pt x="4192" y="4651"/>
                  </a:lnTo>
                  <a:lnTo>
                    <a:pt x="4192" y="4651"/>
                  </a:lnTo>
                  <a:lnTo>
                    <a:pt x="4191" y="4616"/>
                  </a:lnTo>
                  <a:lnTo>
                    <a:pt x="4189" y="4580"/>
                  </a:lnTo>
                  <a:lnTo>
                    <a:pt x="4185" y="4545"/>
                  </a:lnTo>
                  <a:lnTo>
                    <a:pt x="4180" y="4511"/>
                  </a:lnTo>
                  <a:lnTo>
                    <a:pt x="4174" y="4477"/>
                  </a:lnTo>
                  <a:lnTo>
                    <a:pt x="4167" y="4442"/>
                  </a:lnTo>
                  <a:lnTo>
                    <a:pt x="4159" y="4410"/>
                  </a:lnTo>
                  <a:lnTo>
                    <a:pt x="4150" y="4377"/>
                  </a:lnTo>
                  <a:lnTo>
                    <a:pt x="4150" y="4377"/>
                  </a:lnTo>
                  <a:lnTo>
                    <a:pt x="4172" y="4351"/>
                  </a:lnTo>
                  <a:lnTo>
                    <a:pt x="4194" y="4325"/>
                  </a:lnTo>
                  <a:lnTo>
                    <a:pt x="4214" y="4296"/>
                  </a:lnTo>
                  <a:lnTo>
                    <a:pt x="4234" y="4268"/>
                  </a:lnTo>
                  <a:lnTo>
                    <a:pt x="4252" y="4239"/>
                  </a:lnTo>
                  <a:lnTo>
                    <a:pt x="4269" y="4209"/>
                  </a:lnTo>
                  <a:lnTo>
                    <a:pt x="4284" y="4177"/>
                  </a:lnTo>
                  <a:lnTo>
                    <a:pt x="4298" y="4146"/>
                  </a:lnTo>
                  <a:lnTo>
                    <a:pt x="4310" y="4113"/>
                  </a:lnTo>
                  <a:lnTo>
                    <a:pt x="4322" y="4080"/>
                  </a:lnTo>
                  <a:lnTo>
                    <a:pt x="4331" y="4046"/>
                  </a:lnTo>
                  <a:lnTo>
                    <a:pt x="4338" y="4011"/>
                  </a:lnTo>
                  <a:lnTo>
                    <a:pt x="4344" y="3976"/>
                  </a:lnTo>
                  <a:lnTo>
                    <a:pt x="4349" y="3940"/>
                  </a:lnTo>
                  <a:lnTo>
                    <a:pt x="4351" y="3904"/>
                  </a:lnTo>
                  <a:lnTo>
                    <a:pt x="4352" y="3867"/>
                  </a:lnTo>
                  <a:lnTo>
                    <a:pt x="4352" y="3867"/>
                  </a:lnTo>
                  <a:lnTo>
                    <a:pt x="4352" y="3839"/>
                  </a:lnTo>
                  <a:lnTo>
                    <a:pt x="4350" y="3811"/>
                  </a:lnTo>
                  <a:lnTo>
                    <a:pt x="4348" y="3784"/>
                  </a:lnTo>
                  <a:lnTo>
                    <a:pt x="4344" y="3757"/>
                  </a:lnTo>
                  <a:lnTo>
                    <a:pt x="4339" y="3730"/>
                  </a:lnTo>
                  <a:lnTo>
                    <a:pt x="4335" y="3704"/>
                  </a:lnTo>
                  <a:lnTo>
                    <a:pt x="4327" y="3678"/>
                  </a:lnTo>
                  <a:lnTo>
                    <a:pt x="4320" y="3652"/>
                  </a:lnTo>
                  <a:lnTo>
                    <a:pt x="4312" y="3627"/>
                  </a:lnTo>
                  <a:lnTo>
                    <a:pt x="4304" y="3603"/>
                  </a:lnTo>
                  <a:lnTo>
                    <a:pt x="4293" y="3578"/>
                  </a:lnTo>
                  <a:lnTo>
                    <a:pt x="4283" y="3554"/>
                  </a:lnTo>
                  <a:lnTo>
                    <a:pt x="4271" y="3531"/>
                  </a:lnTo>
                  <a:lnTo>
                    <a:pt x="4259" y="3507"/>
                  </a:lnTo>
                  <a:lnTo>
                    <a:pt x="4246" y="3485"/>
                  </a:lnTo>
                  <a:lnTo>
                    <a:pt x="4232" y="3463"/>
                  </a:lnTo>
                  <a:lnTo>
                    <a:pt x="4232" y="346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0A3BC1C-9B47-4399-BEF5-8E833F621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8812" y="304800"/>
              <a:ext cx="1180045" cy="914768"/>
            </a:xfrm>
            <a:custGeom>
              <a:avLst/>
              <a:gdLst/>
              <a:ahLst/>
              <a:cxnLst>
                <a:cxn ang="0">
                  <a:pos x="7205" y="2585"/>
                </a:cxn>
                <a:cxn ang="0">
                  <a:pos x="7101" y="2327"/>
                </a:cxn>
                <a:cxn ang="0">
                  <a:pos x="6932" y="2112"/>
                </a:cxn>
                <a:cxn ang="0">
                  <a:pos x="6863" y="1852"/>
                </a:cxn>
                <a:cxn ang="0">
                  <a:pos x="6826" y="1554"/>
                </a:cxn>
                <a:cxn ang="0">
                  <a:pos x="6690" y="1233"/>
                </a:cxn>
                <a:cxn ang="0">
                  <a:pos x="6289" y="831"/>
                </a:cxn>
                <a:cxn ang="0">
                  <a:pos x="5968" y="696"/>
                </a:cxn>
                <a:cxn ang="0">
                  <a:pos x="5670" y="658"/>
                </a:cxn>
                <a:cxn ang="0">
                  <a:pos x="5339" y="705"/>
                </a:cxn>
                <a:cxn ang="0">
                  <a:pos x="5072" y="714"/>
                </a:cxn>
                <a:cxn ang="0">
                  <a:pos x="4815" y="342"/>
                </a:cxn>
                <a:cxn ang="0">
                  <a:pos x="4439" y="91"/>
                </a:cxn>
                <a:cxn ang="0">
                  <a:pos x="3979" y="0"/>
                </a:cxn>
                <a:cxn ang="0">
                  <a:pos x="3670" y="40"/>
                </a:cxn>
                <a:cxn ang="0">
                  <a:pos x="3361" y="171"/>
                </a:cxn>
                <a:cxn ang="0">
                  <a:pos x="3105" y="381"/>
                </a:cxn>
                <a:cxn ang="0">
                  <a:pos x="2876" y="401"/>
                </a:cxn>
                <a:cxn ang="0">
                  <a:pos x="2579" y="363"/>
                </a:cxn>
                <a:cxn ang="0">
                  <a:pos x="2168" y="436"/>
                </a:cxn>
                <a:cxn ang="0">
                  <a:pos x="1785" y="666"/>
                </a:cxn>
                <a:cxn ang="0">
                  <a:pos x="1513" y="1019"/>
                </a:cxn>
                <a:cxn ang="0">
                  <a:pos x="1261" y="1116"/>
                </a:cxn>
                <a:cxn ang="0">
                  <a:pos x="982" y="1133"/>
                </a:cxn>
                <a:cxn ang="0">
                  <a:pos x="702" y="1220"/>
                </a:cxn>
                <a:cxn ang="0">
                  <a:pos x="272" y="1548"/>
                </a:cxn>
                <a:cxn ang="0">
                  <a:pos x="62" y="1924"/>
                </a:cxn>
                <a:cxn ang="0">
                  <a:pos x="4" y="2215"/>
                </a:cxn>
                <a:cxn ang="0">
                  <a:pos x="15" y="2496"/>
                </a:cxn>
                <a:cxn ang="0">
                  <a:pos x="101" y="2790"/>
                </a:cxn>
                <a:cxn ang="0">
                  <a:pos x="256" y="3045"/>
                </a:cxn>
                <a:cxn ang="0">
                  <a:pos x="329" y="3276"/>
                </a:cxn>
                <a:cxn ang="0">
                  <a:pos x="234" y="3638"/>
                </a:cxn>
                <a:cxn ang="0">
                  <a:pos x="243" y="3936"/>
                </a:cxn>
                <a:cxn ang="0">
                  <a:pos x="321" y="4218"/>
                </a:cxn>
                <a:cxn ang="0">
                  <a:pos x="619" y="4638"/>
                </a:cxn>
                <a:cxn ang="0">
                  <a:pos x="1012" y="4874"/>
                </a:cxn>
                <a:cxn ang="0">
                  <a:pos x="1300" y="4941"/>
                </a:cxn>
                <a:cxn ang="0">
                  <a:pos x="1542" y="5001"/>
                </a:cxn>
                <a:cxn ang="0">
                  <a:pos x="1758" y="5252"/>
                </a:cxn>
                <a:cxn ang="0">
                  <a:pos x="2047" y="5418"/>
                </a:cxn>
                <a:cxn ang="0">
                  <a:pos x="2387" y="5478"/>
                </a:cxn>
                <a:cxn ang="0">
                  <a:pos x="2690" y="5430"/>
                </a:cxn>
                <a:cxn ang="0">
                  <a:pos x="2981" y="5279"/>
                </a:cxn>
                <a:cxn ang="0">
                  <a:pos x="3204" y="5045"/>
                </a:cxn>
                <a:cxn ang="0">
                  <a:pos x="3356" y="5160"/>
                </a:cxn>
                <a:cxn ang="0">
                  <a:pos x="3612" y="5427"/>
                </a:cxn>
                <a:cxn ang="0">
                  <a:pos x="3952" y="5581"/>
                </a:cxn>
                <a:cxn ang="0">
                  <a:pos x="4278" y="5604"/>
                </a:cxn>
                <a:cxn ang="0">
                  <a:pos x="4572" y="5529"/>
                </a:cxn>
                <a:cxn ang="0">
                  <a:pos x="4823" y="5375"/>
                </a:cxn>
                <a:cxn ang="0">
                  <a:pos x="5000" y="5178"/>
                </a:cxn>
                <a:cxn ang="0">
                  <a:pos x="5297" y="5268"/>
                </a:cxn>
                <a:cxn ang="0">
                  <a:pos x="5580" y="5279"/>
                </a:cxn>
                <a:cxn ang="0">
                  <a:pos x="5872" y="5221"/>
                </a:cxn>
                <a:cxn ang="0">
                  <a:pos x="6247" y="5011"/>
                </a:cxn>
                <a:cxn ang="0">
                  <a:pos x="6576" y="4581"/>
                </a:cxn>
                <a:cxn ang="0">
                  <a:pos x="6663" y="4301"/>
                </a:cxn>
                <a:cxn ang="0">
                  <a:pos x="6678" y="3992"/>
                </a:cxn>
                <a:cxn ang="0">
                  <a:pos x="6719" y="3669"/>
                </a:cxn>
                <a:cxn ang="0">
                  <a:pos x="6995" y="3448"/>
                </a:cxn>
                <a:cxn ang="0">
                  <a:pos x="7174" y="3141"/>
                </a:cxn>
                <a:cxn ang="0">
                  <a:pos x="7232" y="2813"/>
                </a:cxn>
              </a:cxnLst>
              <a:rect l="0" t="0" r="r" b="b"/>
              <a:pathLst>
                <a:path w="7232" h="5608">
                  <a:moveTo>
                    <a:pt x="7232" y="2813"/>
                  </a:moveTo>
                  <a:lnTo>
                    <a:pt x="7232" y="2813"/>
                  </a:lnTo>
                  <a:lnTo>
                    <a:pt x="7231" y="2784"/>
                  </a:lnTo>
                  <a:lnTo>
                    <a:pt x="7230" y="2754"/>
                  </a:lnTo>
                  <a:lnTo>
                    <a:pt x="7227" y="2726"/>
                  </a:lnTo>
                  <a:lnTo>
                    <a:pt x="7225" y="2697"/>
                  </a:lnTo>
                  <a:lnTo>
                    <a:pt x="7220" y="2668"/>
                  </a:lnTo>
                  <a:lnTo>
                    <a:pt x="7217" y="2640"/>
                  </a:lnTo>
                  <a:lnTo>
                    <a:pt x="7211" y="2613"/>
                  </a:lnTo>
                  <a:lnTo>
                    <a:pt x="7205" y="2585"/>
                  </a:lnTo>
                  <a:lnTo>
                    <a:pt x="7198" y="2558"/>
                  </a:lnTo>
                  <a:lnTo>
                    <a:pt x="7190" y="2531"/>
                  </a:lnTo>
                  <a:lnTo>
                    <a:pt x="7181" y="2503"/>
                  </a:lnTo>
                  <a:lnTo>
                    <a:pt x="7172" y="2478"/>
                  </a:lnTo>
                  <a:lnTo>
                    <a:pt x="7161" y="2452"/>
                  </a:lnTo>
                  <a:lnTo>
                    <a:pt x="7151" y="2426"/>
                  </a:lnTo>
                  <a:lnTo>
                    <a:pt x="7139" y="2401"/>
                  </a:lnTo>
                  <a:lnTo>
                    <a:pt x="7127" y="2375"/>
                  </a:lnTo>
                  <a:lnTo>
                    <a:pt x="7114" y="2352"/>
                  </a:lnTo>
                  <a:lnTo>
                    <a:pt x="7101" y="2327"/>
                  </a:lnTo>
                  <a:lnTo>
                    <a:pt x="7087" y="2303"/>
                  </a:lnTo>
                  <a:lnTo>
                    <a:pt x="7072" y="2280"/>
                  </a:lnTo>
                  <a:lnTo>
                    <a:pt x="7057" y="2257"/>
                  </a:lnTo>
                  <a:lnTo>
                    <a:pt x="7040" y="2235"/>
                  </a:lnTo>
                  <a:lnTo>
                    <a:pt x="7024" y="2214"/>
                  </a:lnTo>
                  <a:lnTo>
                    <a:pt x="7007" y="2193"/>
                  </a:lnTo>
                  <a:lnTo>
                    <a:pt x="6988" y="2171"/>
                  </a:lnTo>
                  <a:lnTo>
                    <a:pt x="6971" y="2151"/>
                  </a:lnTo>
                  <a:lnTo>
                    <a:pt x="6952" y="2131"/>
                  </a:lnTo>
                  <a:lnTo>
                    <a:pt x="6932" y="2112"/>
                  </a:lnTo>
                  <a:lnTo>
                    <a:pt x="6912" y="2094"/>
                  </a:lnTo>
                  <a:lnTo>
                    <a:pt x="6892" y="2076"/>
                  </a:lnTo>
                  <a:lnTo>
                    <a:pt x="6870" y="2058"/>
                  </a:lnTo>
                  <a:lnTo>
                    <a:pt x="6848" y="2041"/>
                  </a:lnTo>
                  <a:lnTo>
                    <a:pt x="6848" y="2041"/>
                  </a:lnTo>
                  <a:lnTo>
                    <a:pt x="6855" y="1995"/>
                  </a:lnTo>
                  <a:lnTo>
                    <a:pt x="6860" y="1948"/>
                  </a:lnTo>
                  <a:lnTo>
                    <a:pt x="6862" y="1900"/>
                  </a:lnTo>
                  <a:lnTo>
                    <a:pt x="6863" y="1852"/>
                  </a:lnTo>
                  <a:lnTo>
                    <a:pt x="6863" y="1852"/>
                  </a:lnTo>
                  <a:lnTo>
                    <a:pt x="6863" y="1822"/>
                  </a:lnTo>
                  <a:lnTo>
                    <a:pt x="6862" y="1791"/>
                  </a:lnTo>
                  <a:lnTo>
                    <a:pt x="6860" y="1760"/>
                  </a:lnTo>
                  <a:lnTo>
                    <a:pt x="6858" y="1730"/>
                  </a:lnTo>
                  <a:lnTo>
                    <a:pt x="6854" y="1700"/>
                  </a:lnTo>
                  <a:lnTo>
                    <a:pt x="6849" y="1670"/>
                  </a:lnTo>
                  <a:lnTo>
                    <a:pt x="6845" y="1640"/>
                  </a:lnTo>
                  <a:lnTo>
                    <a:pt x="6840" y="1612"/>
                  </a:lnTo>
                  <a:lnTo>
                    <a:pt x="6833" y="1582"/>
                  </a:lnTo>
                  <a:lnTo>
                    <a:pt x="6826" y="1554"/>
                  </a:lnTo>
                  <a:lnTo>
                    <a:pt x="6819" y="1525"/>
                  </a:lnTo>
                  <a:lnTo>
                    <a:pt x="6810" y="1496"/>
                  </a:lnTo>
                  <a:lnTo>
                    <a:pt x="6801" y="1469"/>
                  </a:lnTo>
                  <a:lnTo>
                    <a:pt x="6792" y="1441"/>
                  </a:lnTo>
                  <a:lnTo>
                    <a:pt x="6781" y="1414"/>
                  </a:lnTo>
                  <a:lnTo>
                    <a:pt x="6769" y="1387"/>
                  </a:lnTo>
                  <a:lnTo>
                    <a:pt x="6759" y="1361"/>
                  </a:lnTo>
                  <a:lnTo>
                    <a:pt x="6746" y="1334"/>
                  </a:lnTo>
                  <a:lnTo>
                    <a:pt x="6720" y="1283"/>
                  </a:lnTo>
                  <a:lnTo>
                    <a:pt x="6690" y="1233"/>
                  </a:lnTo>
                  <a:lnTo>
                    <a:pt x="6660" y="1184"/>
                  </a:lnTo>
                  <a:lnTo>
                    <a:pt x="6627" y="1137"/>
                  </a:lnTo>
                  <a:lnTo>
                    <a:pt x="6591" y="1092"/>
                  </a:lnTo>
                  <a:lnTo>
                    <a:pt x="6554" y="1049"/>
                  </a:lnTo>
                  <a:lnTo>
                    <a:pt x="6514" y="1008"/>
                  </a:lnTo>
                  <a:lnTo>
                    <a:pt x="6472" y="969"/>
                  </a:lnTo>
                  <a:lnTo>
                    <a:pt x="6429" y="931"/>
                  </a:lnTo>
                  <a:lnTo>
                    <a:pt x="6384" y="896"/>
                  </a:lnTo>
                  <a:lnTo>
                    <a:pt x="6337" y="863"/>
                  </a:lnTo>
                  <a:lnTo>
                    <a:pt x="6289" y="831"/>
                  </a:lnTo>
                  <a:lnTo>
                    <a:pt x="6239" y="803"/>
                  </a:lnTo>
                  <a:lnTo>
                    <a:pt x="6187" y="776"/>
                  </a:lnTo>
                  <a:lnTo>
                    <a:pt x="6162" y="764"/>
                  </a:lnTo>
                  <a:lnTo>
                    <a:pt x="6134" y="752"/>
                  </a:lnTo>
                  <a:lnTo>
                    <a:pt x="6107" y="742"/>
                  </a:lnTo>
                  <a:lnTo>
                    <a:pt x="6080" y="731"/>
                  </a:lnTo>
                  <a:lnTo>
                    <a:pt x="6053" y="722"/>
                  </a:lnTo>
                  <a:lnTo>
                    <a:pt x="6025" y="712"/>
                  </a:lnTo>
                  <a:lnTo>
                    <a:pt x="5997" y="704"/>
                  </a:lnTo>
                  <a:lnTo>
                    <a:pt x="5968" y="696"/>
                  </a:lnTo>
                  <a:lnTo>
                    <a:pt x="5940" y="689"/>
                  </a:lnTo>
                  <a:lnTo>
                    <a:pt x="5911" y="683"/>
                  </a:lnTo>
                  <a:lnTo>
                    <a:pt x="5881" y="677"/>
                  </a:lnTo>
                  <a:lnTo>
                    <a:pt x="5852" y="672"/>
                  </a:lnTo>
                  <a:lnTo>
                    <a:pt x="5822" y="669"/>
                  </a:lnTo>
                  <a:lnTo>
                    <a:pt x="5792" y="665"/>
                  </a:lnTo>
                  <a:lnTo>
                    <a:pt x="5762" y="661"/>
                  </a:lnTo>
                  <a:lnTo>
                    <a:pt x="5732" y="660"/>
                  </a:lnTo>
                  <a:lnTo>
                    <a:pt x="5701" y="659"/>
                  </a:lnTo>
                  <a:lnTo>
                    <a:pt x="5670" y="658"/>
                  </a:lnTo>
                  <a:lnTo>
                    <a:pt x="5670" y="658"/>
                  </a:lnTo>
                  <a:lnTo>
                    <a:pt x="5632" y="659"/>
                  </a:lnTo>
                  <a:lnTo>
                    <a:pt x="5594" y="660"/>
                  </a:lnTo>
                  <a:lnTo>
                    <a:pt x="5556" y="664"/>
                  </a:lnTo>
                  <a:lnTo>
                    <a:pt x="5520" y="667"/>
                  </a:lnTo>
                  <a:lnTo>
                    <a:pt x="5483" y="673"/>
                  </a:lnTo>
                  <a:lnTo>
                    <a:pt x="5447" y="679"/>
                  </a:lnTo>
                  <a:lnTo>
                    <a:pt x="5410" y="687"/>
                  </a:lnTo>
                  <a:lnTo>
                    <a:pt x="5375" y="696"/>
                  </a:lnTo>
                  <a:lnTo>
                    <a:pt x="5339" y="705"/>
                  </a:lnTo>
                  <a:lnTo>
                    <a:pt x="5304" y="716"/>
                  </a:lnTo>
                  <a:lnTo>
                    <a:pt x="5270" y="727"/>
                  </a:lnTo>
                  <a:lnTo>
                    <a:pt x="5237" y="740"/>
                  </a:lnTo>
                  <a:lnTo>
                    <a:pt x="5203" y="753"/>
                  </a:lnTo>
                  <a:lnTo>
                    <a:pt x="5170" y="767"/>
                  </a:lnTo>
                  <a:lnTo>
                    <a:pt x="5138" y="784"/>
                  </a:lnTo>
                  <a:lnTo>
                    <a:pt x="5106" y="800"/>
                  </a:lnTo>
                  <a:lnTo>
                    <a:pt x="5106" y="800"/>
                  </a:lnTo>
                  <a:lnTo>
                    <a:pt x="5090" y="757"/>
                  </a:lnTo>
                  <a:lnTo>
                    <a:pt x="5072" y="714"/>
                  </a:lnTo>
                  <a:lnTo>
                    <a:pt x="5053" y="672"/>
                  </a:lnTo>
                  <a:lnTo>
                    <a:pt x="5032" y="632"/>
                  </a:lnTo>
                  <a:lnTo>
                    <a:pt x="5011" y="592"/>
                  </a:lnTo>
                  <a:lnTo>
                    <a:pt x="4986" y="553"/>
                  </a:lnTo>
                  <a:lnTo>
                    <a:pt x="4961" y="515"/>
                  </a:lnTo>
                  <a:lnTo>
                    <a:pt x="4936" y="478"/>
                  </a:lnTo>
                  <a:lnTo>
                    <a:pt x="4907" y="442"/>
                  </a:lnTo>
                  <a:lnTo>
                    <a:pt x="4878" y="408"/>
                  </a:lnTo>
                  <a:lnTo>
                    <a:pt x="4847" y="374"/>
                  </a:lnTo>
                  <a:lnTo>
                    <a:pt x="4815" y="342"/>
                  </a:lnTo>
                  <a:lnTo>
                    <a:pt x="4782" y="310"/>
                  </a:lnTo>
                  <a:lnTo>
                    <a:pt x="4749" y="281"/>
                  </a:lnTo>
                  <a:lnTo>
                    <a:pt x="4714" y="252"/>
                  </a:lnTo>
                  <a:lnTo>
                    <a:pt x="4678" y="224"/>
                  </a:lnTo>
                  <a:lnTo>
                    <a:pt x="4640" y="199"/>
                  </a:lnTo>
                  <a:lnTo>
                    <a:pt x="4602" y="174"/>
                  </a:lnTo>
                  <a:lnTo>
                    <a:pt x="4562" y="151"/>
                  </a:lnTo>
                  <a:lnTo>
                    <a:pt x="4522" y="130"/>
                  </a:lnTo>
                  <a:lnTo>
                    <a:pt x="4481" y="109"/>
                  </a:lnTo>
                  <a:lnTo>
                    <a:pt x="4439" y="91"/>
                  </a:lnTo>
                  <a:lnTo>
                    <a:pt x="4396" y="74"/>
                  </a:lnTo>
                  <a:lnTo>
                    <a:pt x="4353" y="58"/>
                  </a:lnTo>
                  <a:lnTo>
                    <a:pt x="4308" y="45"/>
                  </a:lnTo>
                  <a:lnTo>
                    <a:pt x="4263" y="34"/>
                  </a:lnTo>
                  <a:lnTo>
                    <a:pt x="4217" y="23"/>
                  </a:lnTo>
                  <a:lnTo>
                    <a:pt x="4171" y="15"/>
                  </a:lnTo>
                  <a:lnTo>
                    <a:pt x="4124" y="8"/>
                  </a:lnTo>
                  <a:lnTo>
                    <a:pt x="4076" y="3"/>
                  </a:lnTo>
                  <a:lnTo>
                    <a:pt x="4028" y="1"/>
                  </a:lnTo>
                  <a:lnTo>
                    <a:pt x="3979" y="0"/>
                  </a:lnTo>
                  <a:lnTo>
                    <a:pt x="3979" y="0"/>
                  </a:lnTo>
                  <a:lnTo>
                    <a:pt x="3944" y="0"/>
                  </a:lnTo>
                  <a:lnTo>
                    <a:pt x="3909" y="2"/>
                  </a:lnTo>
                  <a:lnTo>
                    <a:pt x="3873" y="4"/>
                  </a:lnTo>
                  <a:lnTo>
                    <a:pt x="3839" y="8"/>
                  </a:lnTo>
                  <a:lnTo>
                    <a:pt x="3804" y="12"/>
                  </a:lnTo>
                  <a:lnTo>
                    <a:pt x="3770" y="17"/>
                  </a:lnTo>
                  <a:lnTo>
                    <a:pt x="3737" y="24"/>
                  </a:lnTo>
                  <a:lnTo>
                    <a:pt x="3703" y="31"/>
                  </a:lnTo>
                  <a:lnTo>
                    <a:pt x="3670" y="40"/>
                  </a:lnTo>
                  <a:lnTo>
                    <a:pt x="3637" y="49"/>
                  </a:lnTo>
                  <a:lnTo>
                    <a:pt x="3605" y="60"/>
                  </a:lnTo>
                  <a:lnTo>
                    <a:pt x="3573" y="70"/>
                  </a:lnTo>
                  <a:lnTo>
                    <a:pt x="3541" y="82"/>
                  </a:lnTo>
                  <a:lnTo>
                    <a:pt x="3509" y="95"/>
                  </a:lnTo>
                  <a:lnTo>
                    <a:pt x="3479" y="109"/>
                  </a:lnTo>
                  <a:lnTo>
                    <a:pt x="3449" y="123"/>
                  </a:lnTo>
                  <a:lnTo>
                    <a:pt x="3419" y="139"/>
                  </a:lnTo>
                  <a:lnTo>
                    <a:pt x="3390" y="155"/>
                  </a:lnTo>
                  <a:lnTo>
                    <a:pt x="3361" y="171"/>
                  </a:lnTo>
                  <a:lnTo>
                    <a:pt x="3333" y="189"/>
                  </a:lnTo>
                  <a:lnTo>
                    <a:pt x="3306" y="208"/>
                  </a:lnTo>
                  <a:lnTo>
                    <a:pt x="3279" y="227"/>
                  </a:lnTo>
                  <a:lnTo>
                    <a:pt x="3252" y="247"/>
                  </a:lnTo>
                  <a:lnTo>
                    <a:pt x="3226" y="268"/>
                  </a:lnTo>
                  <a:lnTo>
                    <a:pt x="3201" y="289"/>
                  </a:lnTo>
                  <a:lnTo>
                    <a:pt x="3176" y="310"/>
                  </a:lnTo>
                  <a:lnTo>
                    <a:pt x="3151" y="334"/>
                  </a:lnTo>
                  <a:lnTo>
                    <a:pt x="3128" y="356"/>
                  </a:lnTo>
                  <a:lnTo>
                    <a:pt x="3105" y="381"/>
                  </a:lnTo>
                  <a:lnTo>
                    <a:pt x="3083" y="406"/>
                  </a:lnTo>
                  <a:lnTo>
                    <a:pt x="3062" y="431"/>
                  </a:lnTo>
                  <a:lnTo>
                    <a:pt x="3041" y="457"/>
                  </a:lnTo>
                  <a:lnTo>
                    <a:pt x="3041" y="457"/>
                  </a:lnTo>
                  <a:lnTo>
                    <a:pt x="3014" y="446"/>
                  </a:lnTo>
                  <a:lnTo>
                    <a:pt x="2987" y="435"/>
                  </a:lnTo>
                  <a:lnTo>
                    <a:pt x="2959" y="426"/>
                  </a:lnTo>
                  <a:lnTo>
                    <a:pt x="2931" y="416"/>
                  </a:lnTo>
                  <a:lnTo>
                    <a:pt x="2904" y="408"/>
                  </a:lnTo>
                  <a:lnTo>
                    <a:pt x="2876" y="401"/>
                  </a:lnTo>
                  <a:lnTo>
                    <a:pt x="2846" y="394"/>
                  </a:lnTo>
                  <a:lnTo>
                    <a:pt x="2818" y="388"/>
                  </a:lnTo>
                  <a:lnTo>
                    <a:pt x="2789" y="382"/>
                  </a:lnTo>
                  <a:lnTo>
                    <a:pt x="2759" y="378"/>
                  </a:lnTo>
                  <a:lnTo>
                    <a:pt x="2730" y="373"/>
                  </a:lnTo>
                  <a:lnTo>
                    <a:pt x="2700" y="369"/>
                  </a:lnTo>
                  <a:lnTo>
                    <a:pt x="2670" y="367"/>
                  </a:lnTo>
                  <a:lnTo>
                    <a:pt x="2640" y="366"/>
                  </a:lnTo>
                  <a:lnTo>
                    <a:pt x="2610" y="365"/>
                  </a:lnTo>
                  <a:lnTo>
                    <a:pt x="2579" y="363"/>
                  </a:lnTo>
                  <a:lnTo>
                    <a:pt x="2579" y="363"/>
                  </a:lnTo>
                  <a:lnTo>
                    <a:pt x="2531" y="365"/>
                  </a:lnTo>
                  <a:lnTo>
                    <a:pt x="2484" y="367"/>
                  </a:lnTo>
                  <a:lnTo>
                    <a:pt x="2437" y="372"/>
                  </a:lnTo>
                  <a:lnTo>
                    <a:pt x="2391" y="379"/>
                  </a:lnTo>
                  <a:lnTo>
                    <a:pt x="2345" y="387"/>
                  </a:lnTo>
                  <a:lnTo>
                    <a:pt x="2300" y="396"/>
                  </a:lnTo>
                  <a:lnTo>
                    <a:pt x="2255" y="408"/>
                  </a:lnTo>
                  <a:lnTo>
                    <a:pt x="2212" y="421"/>
                  </a:lnTo>
                  <a:lnTo>
                    <a:pt x="2168" y="436"/>
                  </a:lnTo>
                  <a:lnTo>
                    <a:pt x="2126" y="453"/>
                  </a:lnTo>
                  <a:lnTo>
                    <a:pt x="2084" y="471"/>
                  </a:lnTo>
                  <a:lnTo>
                    <a:pt x="2043" y="491"/>
                  </a:lnTo>
                  <a:lnTo>
                    <a:pt x="2003" y="512"/>
                  </a:lnTo>
                  <a:lnTo>
                    <a:pt x="1964" y="534"/>
                  </a:lnTo>
                  <a:lnTo>
                    <a:pt x="1927" y="558"/>
                  </a:lnTo>
                  <a:lnTo>
                    <a:pt x="1890" y="583"/>
                  </a:lnTo>
                  <a:lnTo>
                    <a:pt x="1854" y="610"/>
                  </a:lnTo>
                  <a:lnTo>
                    <a:pt x="1818" y="638"/>
                  </a:lnTo>
                  <a:lnTo>
                    <a:pt x="1785" y="666"/>
                  </a:lnTo>
                  <a:lnTo>
                    <a:pt x="1752" y="697"/>
                  </a:lnTo>
                  <a:lnTo>
                    <a:pt x="1721" y="729"/>
                  </a:lnTo>
                  <a:lnTo>
                    <a:pt x="1690" y="762"/>
                  </a:lnTo>
                  <a:lnTo>
                    <a:pt x="1660" y="795"/>
                  </a:lnTo>
                  <a:lnTo>
                    <a:pt x="1633" y="830"/>
                  </a:lnTo>
                  <a:lnTo>
                    <a:pt x="1606" y="866"/>
                  </a:lnTo>
                  <a:lnTo>
                    <a:pt x="1582" y="903"/>
                  </a:lnTo>
                  <a:lnTo>
                    <a:pt x="1557" y="941"/>
                  </a:lnTo>
                  <a:lnTo>
                    <a:pt x="1534" y="979"/>
                  </a:lnTo>
                  <a:lnTo>
                    <a:pt x="1513" y="1019"/>
                  </a:lnTo>
                  <a:lnTo>
                    <a:pt x="1494" y="1060"/>
                  </a:lnTo>
                  <a:lnTo>
                    <a:pt x="1476" y="1102"/>
                  </a:lnTo>
                  <a:lnTo>
                    <a:pt x="1459" y="1144"/>
                  </a:lnTo>
                  <a:lnTo>
                    <a:pt x="1459" y="1144"/>
                  </a:lnTo>
                  <a:lnTo>
                    <a:pt x="1427" y="1137"/>
                  </a:lnTo>
                  <a:lnTo>
                    <a:pt x="1394" y="1131"/>
                  </a:lnTo>
                  <a:lnTo>
                    <a:pt x="1361" y="1125"/>
                  </a:lnTo>
                  <a:lnTo>
                    <a:pt x="1328" y="1122"/>
                  </a:lnTo>
                  <a:lnTo>
                    <a:pt x="1295" y="1118"/>
                  </a:lnTo>
                  <a:lnTo>
                    <a:pt x="1261" y="1116"/>
                  </a:lnTo>
                  <a:lnTo>
                    <a:pt x="1227" y="1114"/>
                  </a:lnTo>
                  <a:lnTo>
                    <a:pt x="1193" y="1114"/>
                  </a:lnTo>
                  <a:lnTo>
                    <a:pt x="1193" y="1114"/>
                  </a:lnTo>
                  <a:lnTo>
                    <a:pt x="1162" y="1114"/>
                  </a:lnTo>
                  <a:lnTo>
                    <a:pt x="1132" y="1115"/>
                  </a:lnTo>
                  <a:lnTo>
                    <a:pt x="1101" y="1117"/>
                  </a:lnTo>
                  <a:lnTo>
                    <a:pt x="1072" y="1120"/>
                  </a:lnTo>
                  <a:lnTo>
                    <a:pt x="1041" y="1123"/>
                  </a:lnTo>
                  <a:lnTo>
                    <a:pt x="1012" y="1128"/>
                  </a:lnTo>
                  <a:lnTo>
                    <a:pt x="982" y="1133"/>
                  </a:lnTo>
                  <a:lnTo>
                    <a:pt x="953" y="1138"/>
                  </a:lnTo>
                  <a:lnTo>
                    <a:pt x="924" y="1144"/>
                  </a:lnTo>
                  <a:lnTo>
                    <a:pt x="895" y="1151"/>
                  </a:lnTo>
                  <a:lnTo>
                    <a:pt x="867" y="1158"/>
                  </a:lnTo>
                  <a:lnTo>
                    <a:pt x="838" y="1168"/>
                  </a:lnTo>
                  <a:lnTo>
                    <a:pt x="810" y="1176"/>
                  </a:lnTo>
                  <a:lnTo>
                    <a:pt x="783" y="1187"/>
                  </a:lnTo>
                  <a:lnTo>
                    <a:pt x="756" y="1196"/>
                  </a:lnTo>
                  <a:lnTo>
                    <a:pt x="729" y="1208"/>
                  </a:lnTo>
                  <a:lnTo>
                    <a:pt x="702" y="1220"/>
                  </a:lnTo>
                  <a:lnTo>
                    <a:pt x="676" y="1231"/>
                  </a:lnTo>
                  <a:lnTo>
                    <a:pt x="624" y="1257"/>
                  </a:lnTo>
                  <a:lnTo>
                    <a:pt x="575" y="1287"/>
                  </a:lnTo>
                  <a:lnTo>
                    <a:pt x="526" y="1317"/>
                  </a:lnTo>
                  <a:lnTo>
                    <a:pt x="479" y="1350"/>
                  </a:lnTo>
                  <a:lnTo>
                    <a:pt x="435" y="1386"/>
                  </a:lnTo>
                  <a:lnTo>
                    <a:pt x="391" y="1423"/>
                  </a:lnTo>
                  <a:lnTo>
                    <a:pt x="350" y="1463"/>
                  </a:lnTo>
                  <a:lnTo>
                    <a:pt x="310" y="1505"/>
                  </a:lnTo>
                  <a:lnTo>
                    <a:pt x="272" y="1548"/>
                  </a:lnTo>
                  <a:lnTo>
                    <a:pt x="237" y="1593"/>
                  </a:lnTo>
                  <a:lnTo>
                    <a:pt x="204" y="1640"/>
                  </a:lnTo>
                  <a:lnTo>
                    <a:pt x="173" y="1688"/>
                  </a:lnTo>
                  <a:lnTo>
                    <a:pt x="144" y="1738"/>
                  </a:lnTo>
                  <a:lnTo>
                    <a:pt x="118" y="1790"/>
                  </a:lnTo>
                  <a:lnTo>
                    <a:pt x="106" y="1816"/>
                  </a:lnTo>
                  <a:lnTo>
                    <a:pt x="94" y="1843"/>
                  </a:lnTo>
                  <a:lnTo>
                    <a:pt x="82" y="1870"/>
                  </a:lnTo>
                  <a:lnTo>
                    <a:pt x="73" y="1897"/>
                  </a:lnTo>
                  <a:lnTo>
                    <a:pt x="62" y="1924"/>
                  </a:lnTo>
                  <a:lnTo>
                    <a:pt x="54" y="1952"/>
                  </a:lnTo>
                  <a:lnTo>
                    <a:pt x="46" y="1981"/>
                  </a:lnTo>
                  <a:lnTo>
                    <a:pt x="38" y="2009"/>
                  </a:lnTo>
                  <a:lnTo>
                    <a:pt x="31" y="2038"/>
                  </a:lnTo>
                  <a:lnTo>
                    <a:pt x="25" y="2066"/>
                  </a:lnTo>
                  <a:lnTo>
                    <a:pt x="19" y="2096"/>
                  </a:lnTo>
                  <a:lnTo>
                    <a:pt x="14" y="2125"/>
                  </a:lnTo>
                  <a:lnTo>
                    <a:pt x="9" y="2155"/>
                  </a:lnTo>
                  <a:lnTo>
                    <a:pt x="6" y="2185"/>
                  </a:lnTo>
                  <a:lnTo>
                    <a:pt x="4" y="2215"/>
                  </a:lnTo>
                  <a:lnTo>
                    <a:pt x="1" y="2246"/>
                  </a:lnTo>
                  <a:lnTo>
                    <a:pt x="0" y="2276"/>
                  </a:lnTo>
                  <a:lnTo>
                    <a:pt x="0" y="2307"/>
                  </a:lnTo>
                  <a:lnTo>
                    <a:pt x="0" y="2307"/>
                  </a:lnTo>
                  <a:lnTo>
                    <a:pt x="0" y="2340"/>
                  </a:lnTo>
                  <a:lnTo>
                    <a:pt x="2" y="2372"/>
                  </a:lnTo>
                  <a:lnTo>
                    <a:pt x="4" y="2403"/>
                  </a:lnTo>
                  <a:lnTo>
                    <a:pt x="7" y="2434"/>
                  </a:lnTo>
                  <a:lnTo>
                    <a:pt x="11" y="2466"/>
                  </a:lnTo>
                  <a:lnTo>
                    <a:pt x="15" y="2496"/>
                  </a:lnTo>
                  <a:lnTo>
                    <a:pt x="20" y="2527"/>
                  </a:lnTo>
                  <a:lnTo>
                    <a:pt x="26" y="2558"/>
                  </a:lnTo>
                  <a:lnTo>
                    <a:pt x="33" y="2587"/>
                  </a:lnTo>
                  <a:lnTo>
                    <a:pt x="41" y="2618"/>
                  </a:lnTo>
                  <a:lnTo>
                    <a:pt x="49" y="2647"/>
                  </a:lnTo>
                  <a:lnTo>
                    <a:pt x="58" y="2675"/>
                  </a:lnTo>
                  <a:lnTo>
                    <a:pt x="68" y="2705"/>
                  </a:lnTo>
                  <a:lnTo>
                    <a:pt x="79" y="2733"/>
                  </a:lnTo>
                  <a:lnTo>
                    <a:pt x="89" y="2761"/>
                  </a:lnTo>
                  <a:lnTo>
                    <a:pt x="101" y="2790"/>
                  </a:lnTo>
                  <a:lnTo>
                    <a:pt x="114" y="2817"/>
                  </a:lnTo>
                  <a:lnTo>
                    <a:pt x="127" y="2844"/>
                  </a:lnTo>
                  <a:lnTo>
                    <a:pt x="141" y="2871"/>
                  </a:lnTo>
                  <a:lnTo>
                    <a:pt x="155" y="2897"/>
                  </a:lnTo>
                  <a:lnTo>
                    <a:pt x="171" y="2923"/>
                  </a:lnTo>
                  <a:lnTo>
                    <a:pt x="187" y="2947"/>
                  </a:lnTo>
                  <a:lnTo>
                    <a:pt x="204" y="2973"/>
                  </a:lnTo>
                  <a:lnTo>
                    <a:pt x="220" y="2998"/>
                  </a:lnTo>
                  <a:lnTo>
                    <a:pt x="238" y="3022"/>
                  </a:lnTo>
                  <a:lnTo>
                    <a:pt x="256" y="3045"/>
                  </a:lnTo>
                  <a:lnTo>
                    <a:pt x="274" y="3069"/>
                  </a:lnTo>
                  <a:lnTo>
                    <a:pt x="294" y="3091"/>
                  </a:lnTo>
                  <a:lnTo>
                    <a:pt x="314" y="3114"/>
                  </a:lnTo>
                  <a:lnTo>
                    <a:pt x="334" y="3135"/>
                  </a:lnTo>
                  <a:lnTo>
                    <a:pt x="356" y="3156"/>
                  </a:lnTo>
                  <a:lnTo>
                    <a:pt x="377" y="3177"/>
                  </a:lnTo>
                  <a:lnTo>
                    <a:pt x="377" y="3177"/>
                  </a:lnTo>
                  <a:lnTo>
                    <a:pt x="359" y="3209"/>
                  </a:lnTo>
                  <a:lnTo>
                    <a:pt x="344" y="3242"/>
                  </a:lnTo>
                  <a:lnTo>
                    <a:pt x="329" y="3276"/>
                  </a:lnTo>
                  <a:lnTo>
                    <a:pt x="313" y="3310"/>
                  </a:lnTo>
                  <a:lnTo>
                    <a:pt x="300" y="3344"/>
                  </a:lnTo>
                  <a:lnTo>
                    <a:pt x="289" y="3380"/>
                  </a:lnTo>
                  <a:lnTo>
                    <a:pt x="277" y="3415"/>
                  </a:lnTo>
                  <a:lnTo>
                    <a:pt x="267" y="3452"/>
                  </a:lnTo>
                  <a:lnTo>
                    <a:pt x="258" y="3488"/>
                  </a:lnTo>
                  <a:lnTo>
                    <a:pt x="251" y="3525"/>
                  </a:lnTo>
                  <a:lnTo>
                    <a:pt x="244" y="3562"/>
                  </a:lnTo>
                  <a:lnTo>
                    <a:pt x="238" y="3600"/>
                  </a:lnTo>
                  <a:lnTo>
                    <a:pt x="234" y="3638"/>
                  </a:lnTo>
                  <a:lnTo>
                    <a:pt x="231" y="3676"/>
                  </a:lnTo>
                  <a:lnTo>
                    <a:pt x="228" y="3714"/>
                  </a:lnTo>
                  <a:lnTo>
                    <a:pt x="228" y="3754"/>
                  </a:lnTo>
                  <a:lnTo>
                    <a:pt x="228" y="3754"/>
                  </a:lnTo>
                  <a:lnTo>
                    <a:pt x="228" y="3785"/>
                  </a:lnTo>
                  <a:lnTo>
                    <a:pt x="230" y="3815"/>
                  </a:lnTo>
                  <a:lnTo>
                    <a:pt x="232" y="3846"/>
                  </a:lnTo>
                  <a:lnTo>
                    <a:pt x="234" y="3876"/>
                  </a:lnTo>
                  <a:lnTo>
                    <a:pt x="238" y="3906"/>
                  </a:lnTo>
                  <a:lnTo>
                    <a:pt x="243" y="3936"/>
                  </a:lnTo>
                  <a:lnTo>
                    <a:pt x="247" y="3965"/>
                  </a:lnTo>
                  <a:lnTo>
                    <a:pt x="252" y="3994"/>
                  </a:lnTo>
                  <a:lnTo>
                    <a:pt x="259" y="4023"/>
                  </a:lnTo>
                  <a:lnTo>
                    <a:pt x="266" y="4052"/>
                  </a:lnTo>
                  <a:lnTo>
                    <a:pt x="273" y="4080"/>
                  </a:lnTo>
                  <a:lnTo>
                    <a:pt x="281" y="4109"/>
                  </a:lnTo>
                  <a:lnTo>
                    <a:pt x="291" y="4137"/>
                  </a:lnTo>
                  <a:lnTo>
                    <a:pt x="300" y="4164"/>
                  </a:lnTo>
                  <a:lnTo>
                    <a:pt x="311" y="4191"/>
                  </a:lnTo>
                  <a:lnTo>
                    <a:pt x="321" y="4218"/>
                  </a:lnTo>
                  <a:lnTo>
                    <a:pt x="333" y="4245"/>
                  </a:lnTo>
                  <a:lnTo>
                    <a:pt x="346" y="4271"/>
                  </a:lnTo>
                  <a:lnTo>
                    <a:pt x="372" y="4323"/>
                  </a:lnTo>
                  <a:lnTo>
                    <a:pt x="402" y="4373"/>
                  </a:lnTo>
                  <a:lnTo>
                    <a:pt x="432" y="4421"/>
                  </a:lnTo>
                  <a:lnTo>
                    <a:pt x="465" y="4468"/>
                  </a:lnTo>
                  <a:lnTo>
                    <a:pt x="500" y="4513"/>
                  </a:lnTo>
                  <a:lnTo>
                    <a:pt x="538" y="4556"/>
                  </a:lnTo>
                  <a:lnTo>
                    <a:pt x="578" y="4597"/>
                  </a:lnTo>
                  <a:lnTo>
                    <a:pt x="619" y="4638"/>
                  </a:lnTo>
                  <a:lnTo>
                    <a:pt x="663" y="4675"/>
                  </a:lnTo>
                  <a:lnTo>
                    <a:pt x="708" y="4711"/>
                  </a:lnTo>
                  <a:lnTo>
                    <a:pt x="755" y="4744"/>
                  </a:lnTo>
                  <a:lnTo>
                    <a:pt x="803" y="4774"/>
                  </a:lnTo>
                  <a:lnTo>
                    <a:pt x="853" y="4804"/>
                  </a:lnTo>
                  <a:lnTo>
                    <a:pt x="904" y="4830"/>
                  </a:lnTo>
                  <a:lnTo>
                    <a:pt x="930" y="4841"/>
                  </a:lnTo>
                  <a:lnTo>
                    <a:pt x="957" y="4853"/>
                  </a:lnTo>
                  <a:lnTo>
                    <a:pt x="985" y="4865"/>
                  </a:lnTo>
                  <a:lnTo>
                    <a:pt x="1012" y="4874"/>
                  </a:lnTo>
                  <a:lnTo>
                    <a:pt x="1039" y="4885"/>
                  </a:lnTo>
                  <a:lnTo>
                    <a:pt x="1067" y="4893"/>
                  </a:lnTo>
                  <a:lnTo>
                    <a:pt x="1095" y="4903"/>
                  </a:lnTo>
                  <a:lnTo>
                    <a:pt x="1123" y="4910"/>
                  </a:lnTo>
                  <a:lnTo>
                    <a:pt x="1152" y="4917"/>
                  </a:lnTo>
                  <a:lnTo>
                    <a:pt x="1181" y="4923"/>
                  </a:lnTo>
                  <a:lnTo>
                    <a:pt x="1211" y="4928"/>
                  </a:lnTo>
                  <a:lnTo>
                    <a:pt x="1240" y="4933"/>
                  </a:lnTo>
                  <a:lnTo>
                    <a:pt x="1270" y="4938"/>
                  </a:lnTo>
                  <a:lnTo>
                    <a:pt x="1300" y="4941"/>
                  </a:lnTo>
                  <a:lnTo>
                    <a:pt x="1330" y="4944"/>
                  </a:lnTo>
                  <a:lnTo>
                    <a:pt x="1360" y="4946"/>
                  </a:lnTo>
                  <a:lnTo>
                    <a:pt x="1391" y="4947"/>
                  </a:lnTo>
                  <a:lnTo>
                    <a:pt x="1421" y="4947"/>
                  </a:lnTo>
                  <a:lnTo>
                    <a:pt x="1421" y="4947"/>
                  </a:lnTo>
                  <a:lnTo>
                    <a:pt x="1465" y="4946"/>
                  </a:lnTo>
                  <a:lnTo>
                    <a:pt x="1509" y="4944"/>
                  </a:lnTo>
                  <a:lnTo>
                    <a:pt x="1509" y="4944"/>
                  </a:lnTo>
                  <a:lnTo>
                    <a:pt x="1525" y="4973"/>
                  </a:lnTo>
                  <a:lnTo>
                    <a:pt x="1542" y="5001"/>
                  </a:lnTo>
                  <a:lnTo>
                    <a:pt x="1559" y="5030"/>
                  </a:lnTo>
                  <a:lnTo>
                    <a:pt x="1578" y="5058"/>
                  </a:lnTo>
                  <a:lnTo>
                    <a:pt x="1598" y="5085"/>
                  </a:lnTo>
                  <a:lnTo>
                    <a:pt x="1618" y="5111"/>
                  </a:lnTo>
                  <a:lnTo>
                    <a:pt x="1639" y="5136"/>
                  </a:lnTo>
                  <a:lnTo>
                    <a:pt x="1662" y="5160"/>
                  </a:lnTo>
                  <a:lnTo>
                    <a:pt x="1685" y="5185"/>
                  </a:lnTo>
                  <a:lnTo>
                    <a:pt x="1709" y="5209"/>
                  </a:lnTo>
                  <a:lnTo>
                    <a:pt x="1734" y="5231"/>
                  </a:lnTo>
                  <a:lnTo>
                    <a:pt x="1758" y="5252"/>
                  </a:lnTo>
                  <a:lnTo>
                    <a:pt x="1784" y="5272"/>
                  </a:lnTo>
                  <a:lnTo>
                    <a:pt x="1811" y="5292"/>
                  </a:lnTo>
                  <a:lnTo>
                    <a:pt x="1838" y="5311"/>
                  </a:lnTo>
                  <a:lnTo>
                    <a:pt x="1867" y="5330"/>
                  </a:lnTo>
                  <a:lnTo>
                    <a:pt x="1895" y="5347"/>
                  </a:lnTo>
                  <a:lnTo>
                    <a:pt x="1924" y="5363"/>
                  </a:lnTo>
                  <a:lnTo>
                    <a:pt x="1954" y="5378"/>
                  </a:lnTo>
                  <a:lnTo>
                    <a:pt x="1984" y="5392"/>
                  </a:lnTo>
                  <a:lnTo>
                    <a:pt x="2016" y="5405"/>
                  </a:lnTo>
                  <a:lnTo>
                    <a:pt x="2047" y="5418"/>
                  </a:lnTo>
                  <a:lnTo>
                    <a:pt x="2079" y="5429"/>
                  </a:lnTo>
                  <a:lnTo>
                    <a:pt x="2112" y="5440"/>
                  </a:lnTo>
                  <a:lnTo>
                    <a:pt x="2145" y="5448"/>
                  </a:lnTo>
                  <a:lnTo>
                    <a:pt x="2179" y="5456"/>
                  </a:lnTo>
                  <a:lnTo>
                    <a:pt x="2212" y="5462"/>
                  </a:lnTo>
                  <a:lnTo>
                    <a:pt x="2246" y="5468"/>
                  </a:lnTo>
                  <a:lnTo>
                    <a:pt x="2281" y="5473"/>
                  </a:lnTo>
                  <a:lnTo>
                    <a:pt x="2315" y="5475"/>
                  </a:lnTo>
                  <a:lnTo>
                    <a:pt x="2351" y="5477"/>
                  </a:lnTo>
                  <a:lnTo>
                    <a:pt x="2387" y="5478"/>
                  </a:lnTo>
                  <a:lnTo>
                    <a:pt x="2387" y="5478"/>
                  </a:lnTo>
                  <a:lnTo>
                    <a:pt x="2422" y="5477"/>
                  </a:lnTo>
                  <a:lnTo>
                    <a:pt x="2457" y="5475"/>
                  </a:lnTo>
                  <a:lnTo>
                    <a:pt x="2491" y="5473"/>
                  </a:lnTo>
                  <a:lnTo>
                    <a:pt x="2525" y="5468"/>
                  </a:lnTo>
                  <a:lnTo>
                    <a:pt x="2559" y="5463"/>
                  </a:lnTo>
                  <a:lnTo>
                    <a:pt x="2592" y="5456"/>
                  </a:lnTo>
                  <a:lnTo>
                    <a:pt x="2625" y="5449"/>
                  </a:lnTo>
                  <a:lnTo>
                    <a:pt x="2658" y="5441"/>
                  </a:lnTo>
                  <a:lnTo>
                    <a:pt x="2690" y="5430"/>
                  </a:lnTo>
                  <a:lnTo>
                    <a:pt x="2722" y="5420"/>
                  </a:lnTo>
                  <a:lnTo>
                    <a:pt x="2752" y="5408"/>
                  </a:lnTo>
                  <a:lnTo>
                    <a:pt x="2783" y="5396"/>
                  </a:lnTo>
                  <a:lnTo>
                    <a:pt x="2812" y="5382"/>
                  </a:lnTo>
                  <a:lnTo>
                    <a:pt x="2842" y="5367"/>
                  </a:lnTo>
                  <a:lnTo>
                    <a:pt x="2871" y="5351"/>
                  </a:lnTo>
                  <a:lnTo>
                    <a:pt x="2899" y="5335"/>
                  </a:lnTo>
                  <a:lnTo>
                    <a:pt x="2928" y="5317"/>
                  </a:lnTo>
                  <a:lnTo>
                    <a:pt x="2955" y="5299"/>
                  </a:lnTo>
                  <a:lnTo>
                    <a:pt x="2981" y="5279"/>
                  </a:lnTo>
                  <a:lnTo>
                    <a:pt x="3007" y="5259"/>
                  </a:lnTo>
                  <a:lnTo>
                    <a:pt x="3031" y="5238"/>
                  </a:lnTo>
                  <a:lnTo>
                    <a:pt x="3056" y="5217"/>
                  </a:lnTo>
                  <a:lnTo>
                    <a:pt x="3080" y="5195"/>
                  </a:lnTo>
                  <a:lnTo>
                    <a:pt x="3102" y="5171"/>
                  </a:lnTo>
                  <a:lnTo>
                    <a:pt x="3124" y="5147"/>
                  </a:lnTo>
                  <a:lnTo>
                    <a:pt x="3146" y="5123"/>
                  </a:lnTo>
                  <a:lnTo>
                    <a:pt x="3167" y="5097"/>
                  </a:lnTo>
                  <a:lnTo>
                    <a:pt x="3186" y="5071"/>
                  </a:lnTo>
                  <a:lnTo>
                    <a:pt x="3204" y="5045"/>
                  </a:lnTo>
                  <a:lnTo>
                    <a:pt x="3223" y="5017"/>
                  </a:lnTo>
                  <a:lnTo>
                    <a:pt x="3240" y="4990"/>
                  </a:lnTo>
                  <a:lnTo>
                    <a:pt x="3256" y="4960"/>
                  </a:lnTo>
                  <a:lnTo>
                    <a:pt x="3256" y="4960"/>
                  </a:lnTo>
                  <a:lnTo>
                    <a:pt x="3269" y="4996"/>
                  </a:lnTo>
                  <a:lnTo>
                    <a:pt x="3284" y="5030"/>
                  </a:lnTo>
                  <a:lnTo>
                    <a:pt x="3301" y="5064"/>
                  </a:lnTo>
                  <a:lnTo>
                    <a:pt x="3319" y="5097"/>
                  </a:lnTo>
                  <a:lnTo>
                    <a:pt x="3337" y="5129"/>
                  </a:lnTo>
                  <a:lnTo>
                    <a:pt x="3356" y="5160"/>
                  </a:lnTo>
                  <a:lnTo>
                    <a:pt x="3378" y="5191"/>
                  </a:lnTo>
                  <a:lnTo>
                    <a:pt x="3400" y="5222"/>
                  </a:lnTo>
                  <a:lnTo>
                    <a:pt x="3422" y="5250"/>
                  </a:lnTo>
                  <a:lnTo>
                    <a:pt x="3447" y="5278"/>
                  </a:lnTo>
                  <a:lnTo>
                    <a:pt x="3472" y="5305"/>
                  </a:lnTo>
                  <a:lnTo>
                    <a:pt x="3499" y="5331"/>
                  </a:lnTo>
                  <a:lnTo>
                    <a:pt x="3526" y="5357"/>
                  </a:lnTo>
                  <a:lnTo>
                    <a:pt x="3553" y="5381"/>
                  </a:lnTo>
                  <a:lnTo>
                    <a:pt x="3582" y="5404"/>
                  </a:lnTo>
                  <a:lnTo>
                    <a:pt x="3612" y="5427"/>
                  </a:lnTo>
                  <a:lnTo>
                    <a:pt x="3642" y="5448"/>
                  </a:lnTo>
                  <a:lnTo>
                    <a:pt x="3674" y="5467"/>
                  </a:lnTo>
                  <a:lnTo>
                    <a:pt x="3707" y="5486"/>
                  </a:lnTo>
                  <a:lnTo>
                    <a:pt x="3740" y="5503"/>
                  </a:lnTo>
                  <a:lnTo>
                    <a:pt x="3773" y="5520"/>
                  </a:lnTo>
                  <a:lnTo>
                    <a:pt x="3809" y="5534"/>
                  </a:lnTo>
                  <a:lnTo>
                    <a:pt x="3843" y="5548"/>
                  </a:lnTo>
                  <a:lnTo>
                    <a:pt x="3879" y="5561"/>
                  </a:lnTo>
                  <a:lnTo>
                    <a:pt x="3916" y="5571"/>
                  </a:lnTo>
                  <a:lnTo>
                    <a:pt x="3952" y="5581"/>
                  </a:lnTo>
                  <a:lnTo>
                    <a:pt x="3990" y="5589"/>
                  </a:lnTo>
                  <a:lnTo>
                    <a:pt x="4028" y="5596"/>
                  </a:lnTo>
                  <a:lnTo>
                    <a:pt x="4066" y="5601"/>
                  </a:lnTo>
                  <a:lnTo>
                    <a:pt x="4105" y="5606"/>
                  </a:lnTo>
                  <a:lnTo>
                    <a:pt x="4144" y="5608"/>
                  </a:lnTo>
                  <a:lnTo>
                    <a:pt x="4184" y="5608"/>
                  </a:lnTo>
                  <a:lnTo>
                    <a:pt x="4184" y="5608"/>
                  </a:lnTo>
                  <a:lnTo>
                    <a:pt x="4216" y="5608"/>
                  </a:lnTo>
                  <a:lnTo>
                    <a:pt x="4248" y="5607"/>
                  </a:lnTo>
                  <a:lnTo>
                    <a:pt x="4278" y="5604"/>
                  </a:lnTo>
                  <a:lnTo>
                    <a:pt x="4309" y="5601"/>
                  </a:lnTo>
                  <a:lnTo>
                    <a:pt x="4340" y="5596"/>
                  </a:lnTo>
                  <a:lnTo>
                    <a:pt x="4370" y="5592"/>
                  </a:lnTo>
                  <a:lnTo>
                    <a:pt x="4400" y="5584"/>
                  </a:lnTo>
                  <a:lnTo>
                    <a:pt x="4429" y="5577"/>
                  </a:lnTo>
                  <a:lnTo>
                    <a:pt x="4459" y="5570"/>
                  </a:lnTo>
                  <a:lnTo>
                    <a:pt x="4488" y="5561"/>
                  </a:lnTo>
                  <a:lnTo>
                    <a:pt x="4516" y="5551"/>
                  </a:lnTo>
                  <a:lnTo>
                    <a:pt x="4545" y="5541"/>
                  </a:lnTo>
                  <a:lnTo>
                    <a:pt x="4572" y="5529"/>
                  </a:lnTo>
                  <a:lnTo>
                    <a:pt x="4599" y="5517"/>
                  </a:lnTo>
                  <a:lnTo>
                    <a:pt x="4626" y="5504"/>
                  </a:lnTo>
                  <a:lnTo>
                    <a:pt x="4652" y="5490"/>
                  </a:lnTo>
                  <a:lnTo>
                    <a:pt x="4678" y="5476"/>
                  </a:lnTo>
                  <a:lnTo>
                    <a:pt x="4704" y="5461"/>
                  </a:lnTo>
                  <a:lnTo>
                    <a:pt x="4728" y="5445"/>
                  </a:lnTo>
                  <a:lnTo>
                    <a:pt x="4753" y="5429"/>
                  </a:lnTo>
                  <a:lnTo>
                    <a:pt x="4777" y="5411"/>
                  </a:lnTo>
                  <a:lnTo>
                    <a:pt x="4800" y="5394"/>
                  </a:lnTo>
                  <a:lnTo>
                    <a:pt x="4823" y="5375"/>
                  </a:lnTo>
                  <a:lnTo>
                    <a:pt x="4845" y="5355"/>
                  </a:lnTo>
                  <a:lnTo>
                    <a:pt x="4866" y="5335"/>
                  </a:lnTo>
                  <a:lnTo>
                    <a:pt x="4887" y="5315"/>
                  </a:lnTo>
                  <a:lnTo>
                    <a:pt x="4907" y="5294"/>
                  </a:lnTo>
                  <a:lnTo>
                    <a:pt x="4927" y="5271"/>
                  </a:lnTo>
                  <a:lnTo>
                    <a:pt x="4946" y="5249"/>
                  </a:lnTo>
                  <a:lnTo>
                    <a:pt x="4965" y="5226"/>
                  </a:lnTo>
                  <a:lnTo>
                    <a:pt x="4983" y="5203"/>
                  </a:lnTo>
                  <a:lnTo>
                    <a:pt x="5000" y="5178"/>
                  </a:lnTo>
                  <a:lnTo>
                    <a:pt x="5000" y="5178"/>
                  </a:lnTo>
                  <a:lnTo>
                    <a:pt x="5029" y="5191"/>
                  </a:lnTo>
                  <a:lnTo>
                    <a:pt x="5057" y="5202"/>
                  </a:lnTo>
                  <a:lnTo>
                    <a:pt x="5085" y="5213"/>
                  </a:lnTo>
                  <a:lnTo>
                    <a:pt x="5115" y="5223"/>
                  </a:lnTo>
                  <a:lnTo>
                    <a:pt x="5144" y="5232"/>
                  </a:lnTo>
                  <a:lnTo>
                    <a:pt x="5175" y="5241"/>
                  </a:lnTo>
                  <a:lnTo>
                    <a:pt x="5204" y="5249"/>
                  </a:lnTo>
                  <a:lnTo>
                    <a:pt x="5235" y="5256"/>
                  </a:lnTo>
                  <a:lnTo>
                    <a:pt x="5265" y="5262"/>
                  </a:lnTo>
                  <a:lnTo>
                    <a:pt x="5297" y="5268"/>
                  </a:lnTo>
                  <a:lnTo>
                    <a:pt x="5328" y="5272"/>
                  </a:lnTo>
                  <a:lnTo>
                    <a:pt x="5360" y="5276"/>
                  </a:lnTo>
                  <a:lnTo>
                    <a:pt x="5391" y="5279"/>
                  </a:lnTo>
                  <a:lnTo>
                    <a:pt x="5423" y="5282"/>
                  </a:lnTo>
                  <a:lnTo>
                    <a:pt x="5456" y="5283"/>
                  </a:lnTo>
                  <a:lnTo>
                    <a:pt x="5489" y="5283"/>
                  </a:lnTo>
                  <a:lnTo>
                    <a:pt x="5489" y="5283"/>
                  </a:lnTo>
                  <a:lnTo>
                    <a:pt x="5520" y="5283"/>
                  </a:lnTo>
                  <a:lnTo>
                    <a:pt x="5550" y="5282"/>
                  </a:lnTo>
                  <a:lnTo>
                    <a:pt x="5580" y="5279"/>
                  </a:lnTo>
                  <a:lnTo>
                    <a:pt x="5610" y="5277"/>
                  </a:lnTo>
                  <a:lnTo>
                    <a:pt x="5641" y="5274"/>
                  </a:lnTo>
                  <a:lnTo>
                    <a:pt x="5670" y="5269"/>
                  </a:lnTo>
                  <a:lnTo>
                    <a:pt x="5700" y="5264"/>
                  </a:lnTo>
                  <a:lnTo>
                    <a:pt x="5729" y="5258"/>
                  </a:lnTo>
                  <a:lnTo>
                    <a:pt x="5758" y="5252"/>
                  </a:lnTo>
                  <a:lnTo>
                    <a:pt x="5787" y="5245"/>
                  </a:lnTo>
                  <a:lnTo>
                    <a:pt x="5815" y="5238"/>
                  </a:lnTo>
                  <a:lnTo>
                    <a:pt x="5844" y="5230"/>
                  </a:lnTo>
                  <a:lnTo>
                    <a:pt x="5872" y="5221"/>
                  </a:lnTo>
                  <a:lnTo>
                    <a:pt x="5899" y="5211"/>
                  </a:lnTo>
                  <a:lnTo>
                    <a:pt x="5926" y="5200"/>
                  </a:lnTo>
                  <a:lnTo>
                    <a:pt x="5953" y="5189"/>
                  </a:lnTo>
                  <a:lnTo>
                    <a:pt x="5980" y="5178"/>
                  </a:lnTo>
                  <a:lnTo>
                    <a:pt x="6006" y="5165"/>
                  </a:lnTo>
                  <a:lnTo>
                    <a:pt x="6058" y="5139"/>
                  </a:lnTo>
                  <a:lnTo>
                    <a:pt x="6107" y="5110"/>
                  </a:lnTo>
                  <a:lnTo>
                    <a:pt x="6156" y="5079"/>
                  </a:lnTo>
                  <a:lnTo>
                    <a:pt x="6203" y="5046"/>
                  </a:lnTo>
                  <a:lnTo>
                    <a:pt x="6247" y="5011"/>
                  </a:lnTo>
                  <a:lnTo>
                    <a:pt x="6291" y="4973"/>
                  </a:lnTo>
                  <a:lnTo>
                    <a:pt x="6332" y="4933"/>
                  </a:lnTo>
                  <a:lnTo>
                    <a:pt x="6372" y="4892"/>
                  </a:lnTo>
                  <a:lnTo>
                    <a:pt x="6409" y="4848"/>
                  </a:lnTo>
                  <a:lnTo>
                    <a:pt x="6445" y="4804"/>
                  </a:lnTo>
                  <a:lnTo>
                    <a:pt x="6478" y="4756"/>
                  </a:lnTo>
                  <a:lnTo>
                    <a:pt x="6509" y="4708"/>
                  </a:lnTo>
                  <a:lnTo>
                    <a:pt x="6538" y="4659"/>
                  </a:lnTo>
                  <a:lnTo>
                    <a:pt x="6564" y="4607"/>
                  </a:lnTo>
                  <a:lnTo>
                    <a:pt x="6576" y="4581"/>
                  </a:lnTo>
                  <a:lnTo>
                    <a:pt x="6588" y="4554"/>
                  </a:lnTo>
                  <a:lnTo>
                    <a:pt x="6600" y="4527"/>
                  </a:lnTo>
                  <a:lnTo>
                    <a:pt x="6609" y="4500"/>
                  </a:lnTo>
                  <a:lnTo>
                    <a:pt x="6620" y="4473"/>
                  </a:lnTo>
                  <a:lnTo>
                    <a:pt x="6628" y="4444"/>
                  </a:lnTo>
                  <a:lnTo>
                    <a:pt x="6636" y="4416"/>
                  </a:lnTo>
                  <a:lnTo>
                    <a:pt x="6644" y="4388"/>
                  </a:lnTo>
                  <a:lnTo>
                    <a:pt x="6651" y="4360"/>
                  </a:lnTo>
                  <a:lnTo>
                    <a:pt x="6657" y="4330"/>
                  </a:lnTo>
                  <a:lnTo>
                    <a:pt x="6663" y="4301"/>
                  </a:lnTo>
                  <a:lnTo>
                    <a:pt x="6668" y="4271"/>
                  </a:lnTo>
                  <a:lnTo>
                    <a:pt x="6673" y="4242"/>
                  </a:lnTo>
                  <a:lnTo>
                    <a:pt x="6676" y="4211"/>
                  </a:lnTo>
                  <a:lnTo>
                    <a:pt x="6678" y="4182"/>
                  </a:lnTo>
                  <a:lnTo>
                    <a:pt x="6681" y="4151"/>
                  </a:lnTo>
                  <a:lnTo>
                    <a:pt x="6682" y="4120"/>
                  </a:lnTo>
                  <a:lnTo>
                    <a:pt x="6682" y="4090"/>
                  </a:lnTo>
                  <a:lnTo>
                    <a:pt x="6682" y="4090"/>
                  </a:lnTo>
                  <a:lnTo>
                    <a:pt x="6681" y="4040"/>
                  </a:lnTo>
                  <a:lnTo>
                    <a:pt x="6678" y="3992"/>
                  </a:lnTo>
                  <a:lnTo>
                    <a:pt x="6673" y="3945"/>
                  </a:lnTo>
                  <a:lnTo>
                    <a:pt x="6667" y="3897"/>
                  </a:lnTo>
                  <a:lnTo>
                    <a:pt x="6657" y="3851"/>
                  </a:lnTo>
                  <a:lnTo>
                    <a:pt x="6648" y="3805"/>
                  </a:lnTo>
                  <a:lnTo>
                    <a:pt x="6635" y="3759"/>
                  </a:lnTo>
                  <a:lnTo>
                    <a:pt x="6622" y="3714"/>
                  </a:lnTo>
                  <a:lnTo>
                    <a:pt x="6622" y="3714"/>
                  </a:lnTo>
                  <a:lnTo>
                    <a:pt x="6655" y="3701"/>
                  </a:lnTo>
                  <a:lnTo>
                    <a:pt x="6687" y="3686"/>
                  </a:lnTo>
                  <a:lnTo>
                    <a:pt x="6719" y="3669"/>
                  </a:lnTo>
                  <a:lnTo>
                    <a:pt x="6750" y="3652"/>
                  </a:lnTo>
                  <a:lnTo>
                    <a:pt x="6781" y="3633"/>
                  </a:lnTo>
                  <a:lnTo>
                    <a:pt x="6810" y="3613"/>
                  </a:lnTo>
                  <a:lnTo>
                    <a:pt x="6840" y="3593"/>
                  </a:lnTo>
                  <a:lnTo>
                    <a:pt x="6868" y="3570"/>
                  </a:lnTo>
                  <a:lnTo>
                    <a:pt x="6895" y="3548"/>
                  </a:lnTo>
                  <a:lnTo>
                    <a:pt x="6921" y="3525"/>
                  </a:lnTo>
                  <a:lnTo>
                    <a:pt x="6947" y="3500"/>
                  </a:lnTo>
                  <a:lnTo>
                    <a:pt x="6972" y="3474"/>
                  </a:lnTo>
                  <a:lnTo>
                    <a:pt x="6995" y="3448"/>
                  </a:lnTo>
                  <a:lnTo>
                    <a:pt x="7018" y="3421"/>
                  </a:lnTo>
                  <a:lnTo>
                    <a:pt x="7040" y="3393"/>
                  </a:lnTo>
                  <a:lnTo>
                    <a:pt x="7060" y="3363"/>
                  </a:lnTo>
                  <a:lnTo>
                    <a:pt x="7080" y="3334"/>
                  </a:lnTo>
                  <a:lnTo>
                    <a:pt x="7099" y="3303"/>
                  </a:lnTo>
                  <a:lnTo>
                    <a:pt x="7117" y="3273"/>
                  </a:lnTo>
                  <a:lnTo>
                    <a:pt x="7133" y="3241"/>
                  </a:lnTo>
                  <a:lnTo>
                    <a:pt x="7148" y="3208"/>
                  </a:lnTo>
                  <a:lnTo>
                    <a:pt x="7163" y="3175"/>
                  </a:lnTo>
                  <a:lnTo>
                    <a:pt x="7174" y="3141"/>
                  </a:lnTo>
                  <a:lnTo>
                    <a:pt x="7186" y="3106"/>
                  </a:lnTo>
                  <a:lnTo>
                    <a:pt x="7197" y="3071"/>
                  </a:lnTo>
                  <a:lnTo>
                    <a:pt x="7206" y="3036"/>
                  </a:lnTo>
                  <a:lnTo>
                    <a:pt x="7213" y="3000"/>
                  </a:lnTo>
                  <a:lnTo>
                    <a:pt x="7220" y="2964"/>
                  </a:lnTo>
                  <a:lnTo>
                    <a:pt x="7225" y="2926"/>
                  </a:lnTo>
                  <a:lnTo>
                    <a:pt x="7228" y="2890"/>
                  </a:lnTo>
                  <a:lnTo>
                    <a:pt x="7231" y="2852"/>
                  </a:lnTo>
                  <a:lnTo>
                    <a:pt x="7232" y="2813"/>
                  </a:lnTo>
                  <a:lnTo>
                    <a:pt x="7232" y="28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A71BA4B-3FDA-44C2-A8FA-77DB519CB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6612" y="8382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8A3CEEB8-9775-4432-9628-8852B05B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12" y="8382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9" descr="Lower clouds group.">
            <a:extLst>
              <a:ext uri="{FF2B5EF4-FFF2-40B4-BE49-F238E27FC236}">
                <a16:creationId xmlns:a16="http://schemas.microsoft.com/office/drawing/2014/main" id="{8FD036F2-DE65-475E-A0C1-6CE79C484458}"/>
              </a:ext>
            </a:extLst>
          </p:cNvPr>
          <p:cNvGrpSpPr/>
          <p:nvPr/>
        </p:nvGrpSpPr>
        <p:grpSpPr>
          <a:xfrm>
            <a:off x="-306388" y="381000"/>
            <a:ext cx="12704666" cy="1876770"/>
            <a:chOff x="-304800" y="838200"/>
            <a:chExt cx="12704666" cy="1876770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5B98B9B-9728-4224-AC0E-8899B6C76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00" y="1066800"/>
              <a:ext cx="1504854" cy="762000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A00424E-929C-408F-95BC-D92D98FC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2" y="1524000"/>
              <a:ext cx="1705626" cy="843824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B14FCD0-95CE-42B1-8E61-3B1BF696A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4800" y="1981200"/>
              <a:ext cx="1219200" cy="7337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5B3F4F1-6E59-406F-A9D2-A55B8C6B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400" y="1676400"/>
              <a:ext cx="990600" cy="501602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57B11B-B272-4198-98C0-7C7544F05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14478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126FDE2-172A-4300-8DD4-9C514AD1C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0" y="990600"/>
              <a:ext cx="941658" cy="873261"/>
            </a:xfrm>
            <a:custGeom>
              <a:avLst/>
              <a:gdLst/>
              <a:ahLst/>
              <a:cxnLst>
                <a:cxn ang="0">
                  <a:pos x="5314" y="2199"/>
                </a:cxn>
                <a:cxn ang="0">
                  <a:pos x="5250" y="1992"/>
                </a:cxn>
                <a:cxn ang="0">
                  <a:pos x="5143" y="1808"/>
                </a:cxn>
                <a:cxn ang="0">
                  <a:pos x="4999" y="1654"/>
                </a:cxn>
                <a:cxn ang="0">
                  <a:pos x="4972" y="1438"/>
                </a:cxn>
                <a:cxn ang="0">
                  <a:pos x="4949" y="1205"/>
                </a:cxn>
                <a:cxn ang="0">
                  <a:pos x="4833" y="888"/>
                </a:cxn>
                <a:cxn ang="0">
                  <a:pos x="4553" y="548"/>
                </a:cxn>
                <a:cxn ang="0">
                  <a:pos x="4162" y="337"/>
                </a:cxn>
                <a:cxn ang="0">
                  <a:pos x="3937" y="291"/>
                </a:cxn>
                <a:cxn ang="0">
                  <a:pos x="3726" y="288"/>
                </a:cxn>
                <a:cxn ang="0">
                  <a:pos x="3490" y="333"/>
                </a:cxn>
                <a:cxn ang="0">
                  <a:pos x="3309" y="341"/>
                </a:cxn>
                <a:cxn ang="0">
                  <a:pos x="3127" y="191"/>
                </a:cxn>
                <a:cxn ang="0">
                  <a:pos x="2915" y="80"/>
                </a:cxn>
                <a:cxn ang="0">
                  <a:pos x="2679" y="15"/>
                </a:cxn>
                <a:cxn ang="0">
                  <a:pos x="2445" y="1"/>
                </a:cxn>
                <a:cxn ang="0">
                  <a:pos x="2094" y="71"/>
                </a:cxn>
                <a:cxn ang="0">
                  <a:pos x="1790" y="238"/>
                </a:cxn>
                <a:cxn ang="0">
                  <a:pos x="1551" y="485"/>
                </a:cxn>
                <a:cxn ang="0">
                  <a:pos x="1410" y="754"/>
                </a:cxn>
                <a:cxn ang="0">
                  <a:pos x="1153" y="724"/>
                </a:cxn>
                <a:cxn ang="0">
                  <a:pos x="948" y="742"/>
                </a:cxn>
                <a:cxn ang="0">
                  <a:pos x="653" y="839"/>
                </a:cxn>
                <a:cxn ang="0">
                  <a:pos x="299" y="1102"/>
                </a:cxn>
                <a:cxn ang="0">
                  <a:pos x="70" y="1480"/>
                </a:cxn>
                <a:cxn ang="0">
                  <a:pos x="10" y="1730"/>
                </a:cxn>
                <a:cxn ang="0">
                  <a:pos x="1" y="1939"/>
                </a:cxn>
                <a:cxn ang="0">
                  <a:pos x="39" y="2176"/>
                </a:cxn>
                <a:cxn ang="0">
                  <a:pos x="123" y="2395"/>
                </a:cxn>
                <a:cxn ang="0">
                  <a:pos x="248" y="2591"/>
                </a:cxn>
                <a:cxn ang="0">
                  <a:pos x="348" y="2749"/>
                </a:cxn>
                <a:cxn ang="0">
                  <a:pos x="249" y="3017"/>
                </a:cxn>
                <a:cxn ang="0">
                  <a:pos x="220" y="3275"/>
                </a:cxn>
                <a:cxn ang="0">
                  <a:pos x="244" y="3507"/>
                </a:cxn>
                <a:cxn ang="0">
                  <a:pos x="359" y="3824"/>
                </a:cxn>
                <a:cxn ang="0">
                  <a:pos x="640" y="4164"/>
                </a:cxn>
                <a:cxn ang="0">
                  <a:pos x="1031" y="4376"/>
                </a:cxn>
                <a:cxn ang="0">
                  <a:pos x="1256" y="4422"/>
                </a:cxn>
                <a:cxn ang="0">
                  <a:pos x="1458" y="4425"/>
                </a:cxn>
                <a:cxn ang="0">
                  <a:pos x="1605" y="4634"/>
                </a:cxn>
                <a:cxn ang="0">
                  <a:pos x="1803" y="4797"/>
                </a:cxn>
                <a:cxn ang="0">
                  <a:pos x="2040" y="4903"/>
                </a:cxn>
                <a:cxn ang="0">
                  <a:pos x="2306" y="4941"/>
                </a:cxn>
                <a:cxn ang="0">
                  <a:pos x="2497" y="4922"/>
                </a:cxn>
                <a:cxn ang="0">
                  <a:pos x="2699" y="4856"/>
                </a:cxn>
                <a:cxn ang="0">
                  <a:pos x="2880" y="4749"/>
                </a:cxn>
                <a:cxn ang="0">
                  <a:pos x="3048" y="4586"/>
                </a:cxn>
                <a:cxn ang="0">
                  <a:pos x="3329" y="4709"/>
                </a:cxn>
                <a:cxn ang="0">
                  <a:pos x="3644" y="4752"/>
                </a:cxn>
                <a:cxn ang="0">
                  <a:pos x="3849" y="4735"/>
                </a:cxn>
                <a:cxn ang="0">
                  <a:pos x="4144" y="4638"/>
                </a:cxn>
                <a:cxn ang="0">
                  <a:pos x="4498" y="4374"/>
                </a:cxn>
                <a:cxn ang="0">
                  <a:pos x="4727" y="3996"/>
                </a:cxn>
                <a:cxn ang="0">
                  <a:pos x="4787" y="3746"/>
                </a:cxn>
                <a:cxn ang="0">
                  <a:pos x="4793" y="3505"/>
                </a:cxn>
                <a:cxn ang="0">
                  <a:pos x="4771" y="3223"/>
                </a:cxn>
                <a:cxn ang="0">
                  <a:pos x="5003" y="3076"/>
                </a:cxn>
                <a:cxn ang="0">
                  <a:pos x="5182" y="2869"/>
                </a:cxn>
                <a:cxn ang="0">
                  <a:pos x="5295" y="2616"/>
                </a:cxn>
                <a:cxn ang="0">
                  <a:pos x="5328" y="2366"/>
                </a:cxn>
              </a:cxnLst>
              <a:rect l="0" t="0" r="r" b="b"/>
              <a:pathLst>
                <a:path w="5328" h="4941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03C6C056-7C87-475D-8062-97B8DEE68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400" y="13716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2771A84-838B-4B90-ABA6-A90A01BC5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11430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9BF8975-01F7-47B4-9988-76E14C5C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1905000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52C28F8-5D2C-4006-965B-DB42B3B2C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5012" y="1447800"/>
              <a:ext cx="1504854" cy="762000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CF2FA804-7497-444F-9EDC-B34DFC2E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812" y="838200"/>
              <a:ext cx="1705626" cy="843824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A13A6A1-7058-4C82-9B50-5261CFFAD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6412" y="2133600"/>
              <a:ext cx="990600" cy="501602"/>
            </a:xfrm>
            <a:custGeom>
              <a:avLst/>
              <a:gdLst/>
              <a:ahLst/>
              <a:cxnLst>
                <a:cxn ang="0">
                  <a:pos x="5474" y="1567"/>
                </a:cxn>
                <a:cxn ang="0">
                  <a:pos x="5355" y="1387"/>
                </a:cxn>
                <a:cxn ang="0">
                  <a:pos x="5157" y="1245"/>
                </a:cxn>
                <a:cxn ang="0">
                  <a:pos x="4900" y="1156"/>
                </a:cxn>
                <a:cxn ang="0">
                  <a:pos x="4645" y="1129"/>
                </a:cxn>
                <a:cxn ang="0">
                  <a:pos x="4604" y="1039"/>
                </a:cxn>
                <a:cxn ang="0">
                  <a:pos x="4613" y="882"/>
                </a:cxn>
                <a:cxn ang="0">
                  <a:pos x="4536" y="695"/>
                </a:cxn>
                <a:cxn ang="0">
                  <a:pos x="4375" y="541"/>
                </a:cxn>
                <a:cxn ang="0">
                  <a:pos x="4148" y="431"/>
                </a:cxn>
                <a:cxn ang="0">
                  <a:pos x="3874" y="378"/>
                </a:cxn>
                <a:cxn ang="0">
                  <a:pos x="3603" y="390"/>
                </a:cxn>
                <a:cxn ang="0">
                  <a:pos x="3522" y="269"/>
                </a:cxn>
                <a:cxn ang="0">
                  <a:pos x="3380" y="153"/>
                </a:cxn>
                <a:cxn ang="0">
                  <a:pos x="3199" y="64"/>
                </a:cxn>
                <a:cxn ang="0">
                  <a:pos x="2984" y="12"/>
                </a:cxn>
                <a:cxn ang="0">
                  <a:pos x="2764" y="2"/>
                </a:cxn>
                <a:cxn ang="0">
                  <a:pos x="2430" y="65"/>
                </a:cxn>
                <a:cxn ang="0">
                  <a:pos x="2169" y="213"/>
                </a:cxn>
                <a:cxn ang="0">
                  <a:pos x="1882" y="177"/>
                </a:cxn>
                <a:cxn ang="0">
                  <a:pos x="1574" y="172"/>
                </a:cxn>
                <a:cxn ang="0">
                  <a:pos x="1280" y="240"/>
                </a:cxn>
                <a:cxn ang="0">
                  <a:pos x="1042" y="369"/>
                </a:cxn>
                <a:cxn ang="0">
                  <a:pos x="877" y="544"/>
                </a:cxn>
                <a:cxn ang="0">
                  <a:pos x="808" y="752"/>
                </a:cxn>
                <a:cxn ang="0">
                  <a:pos x="829" y="921"/>
                </a:cxn>
                <a:cxn ang="0">
                  <a:pos x="746" y="1028"/>
                </a:cxn>
                <a:cxn ang="0">
                  <a:pos x="565" y="1108"/>
                </a:cxn>
                <a:cxn ang="0">
                  <a:pos x="424" y="1218"/>
                </a:cxn>
                <a:cxn ang="0">
                  <a:pos x="334" y="1353"/>
                </a:cxn>
                <a:cxn ang="0">
                  <a:pos x="300" y="1503"/>
                </a:cxn>
                <a:cxn ang="0">
                  <a:pos x="288" y="1651"/>
                </a:cxn>
                <a:cxn ang="0">
                  <a:pos x="87" y="1829"/>
                </a:cxn>
                <a:cxn ang="0">
                  <a:pos x="1" y="2053"/>
                </a:cxn>
                <a:cxn ang="0">
                  <a:pos x="27" y="2232"/>
                </a:cxn>
                <a:cxn ang="0">
                  <a:pos x="146" y="2413"/>
                </a:cxn>
                <a:cxn ang="0">
                  <a:pos x="344" y="2555"/>
                </a:cxn>
                <a:cxn ang="0">
                  <a:pos x="602" y="2644"/>
                </a:cxn>
                <a:cxn ang="0">
                  <a:pos x="856" y="2670"/>
                </a:cxn>
                <a:cxn ang="0">
                  <a:pos x="1058" y="2729"/>
                </a:cxn>
                <a:cxn ang="0">
                  <a:pos x="1286" y="2779"/>
                </a:cxn>
                <a:cxn ang="0">
                  <a:pos x="1503" y="2783"/>
                </a:cxn>
                <a:cxn ang="0">
                  <a:pos x="1750" y="2744"/>
                </a:cxn>
                <a:cxn ang="0">
                  <a:pos x="1962" y="2658"/>
                </a:cxn>
                <a:cxn ang="0">
                  <a:pos x="2263" y="2733"/>
                </a:cxn>
                <a:cxn ang="0">
                  <a:pos x="2666" y="2782"/>
                </a:cxn>
                <a:cxn ang="0">
                  <a:pos x="3024" y="2782"/>
                </a:cxn>
                <a:cxn ang="0">
                  <a:pos x="3398" y="2741"/>
                </a:cxn>
                <a:cxn ang="0">
                  <a:pos x="3682" y="2676"/>
                </a:cxn>
                <a:cxn ang="0">
                  <a:pos x="3883" y="2750"/>
                </a:cxn>
                <a:cxn ang="0">
                  <a:pos x="4112" y="2785"/>
                </a:cxn>
                <a:cxn ang="0">
                  <a:pos x="4349" y="2774"/>
                </a:cxn>
                <a:cxn ang="0">
                  <a:pos x="4613" y="2706"/>
                </a:cxn>
                <a:cxn ang="0">
                  <a:pos x="4828" y="2585"/>
                </a:cxn>
                <a:cxn ang="0">
                  <a:pos x="4974" y="2424"/>
                </a:cxn>
                <a:cxn ang="0">
                  <a:pos x="5036" y="2232"/>
                </a:cxn>
                <a:cxn ang="0">
                  <a:pos x="5305" y="2084"/>
                </a:cxn>
                <a:cxn ang="0">
                  <a:pos x="5459" y="1896"/>
                </a:cxn>
                <a:cxn ang="0">
                  <a:pos x="5499" y="1755"/>
                </a:cxn>
              </a:cxnLst>
              <a:rect l="0" t="0" r="r" b="b"/>
              <a:pathLst>
                <a:path w="5501" h="2786">
                  <a:moveTo>
                    <a:pt x="5501" y="1713"/>
                  </a:moveTo>
                  <a:lnTo>
                    <a:pt x="5501" y="1713"/>
                  </a:lnTo>
                  <a:lnTo>
                    <a:pt x="5501" y="1683"/>
                  </a:lnTo>
                  <a:lnTo>
                    <a:pt x="5496" y="1653"/>
                  </a:lnTo>
                  <a:lnTo>
                    <a:pt x="5492" y="1624"/>
                  </a:lnTo>
                  <a:lnTo>
                    <a:pt x="5484" y="1595"/>
                  </a:lnTo>
                  <a:lnTo>
                    <a:pt x="5474" y="1567"/>
                  </a:lnTo>
                  <a:lnTo>
                    <a:pt x="5463" y="1540"/>
                  </a:lnTo>
                  <a:lnTo>
                    <a:pt x="5450" y="1512"/>
                  </a:lnTo>
                  <a:lnTo>
                    <a:pt x="5435" y="1485"/>
                  </a:lnTo>
                  <a:lnTo>
                    <a:pt x="5416" y="1460"/>
                  </a:lnTo>
                  <a:lnTo>
                    <a:pt x="5398" y="1436"/>
                  </a:lnTo>
                  <a:lnTo>
                    <a:pt x="5377" y="1410"/>
                  </a:lnTo>
                  <a:lnTo>
                    <a:pt x="5355" y="1387"/>
                  </a:lnTo>
                  <a:lnTo>
                    <a:pt x="5332" y="1365"/>
                  </a:lnTo>
                  <a:lnTo>
                    <a:pt x="5306" y="1342"/>
                  </a:lnTo>
                  <a:lnTo>
                    <a:pt x="5279" y="1321"/>
                  </a:lnTo>
                  <a:lnTo>
                    <a:pt x="5250" y="1301"/>
                  </a:lnTo>
                  <a:lnTo>
                    <a:pt x="5220" y="1282"/>
                  </a:lnTo>
                  <a:lnTo>
                    <a:pt x="5190" y="1264"/>
                  </a:lnTo>
                  <a:lnTo>
                    <a:pt x="5157" y="1245"/>
                  </a:lnTo>
                  <a:lnTo>
                    <a:pt x="5124" y="1229"/>
                  </a:lnTo>
                  <a:lnTo>
                    <a:pt x="5089" y="1214"/>
                  </a:lnTo>
                  <a:lnTo>
                    <a:pt x="5053" y="1200"/>
                  </a:lnTo>
                  <a:lnTo>
                    <a:pt x="5016" y="1187"/>
                  </a:lnTo>
                  <a:lnTo>
                    <a:pt x="4979" y="1176"/>
                  </a:lnTo>
                  <a:lnTo>
                    <a:pt x="4939" y="1165"/>
                  </a:lnTo>
                  <a:lnTo>
                    <a:pt x="4900" y="1156"/>
                  </a:lnTo>
                  <a:lnTo>
                    <a:pt x="4859" y="1147"/>
                  </a:lnTo>
                  <a:lnTo>
                    <a:pt x="4817" y="1141"/>
                  </a:lnTo>
                  <a:lnTo>
                    <a:pt x="4776" y="1137"/>
                  </a:lnTo>
                  <a:lnTo>
                    <a:pt x="4733" y="1132"/>
                  </a:lnTo>
                  <a:lnTo>
                    <a:pt x="4689" y="1131"/>
                  </a:lnTo>
                  <a:lnTo>
                    <a:pt x="4645" y="1129"/>
                  </a:lnTo>
                  <a:lnTo>
                    <a:pt x="4645" y="1129"/>
                  </a:lnTo>
                  <a:lnTo>
                    <a:pt x="4606" y="1131"/>
                  </a:lnTo>
                  <a:lnTo>
                    <a:pt x="4568" y="1132"/>
                  </a:lnTo>
                  <a:lnTo>
                    <a:pt x="4568" y="1132"/>
                  </a:lnTo>
                  <a:lnTo>
                    <a:pt x="4579" y="1110"/>
                  </a:lnTo>
                  <a:lnTo>
                    <a:pt x="4589" y="1085"/>
                  </a:lnTo>
                  <a:lnTo>
                    <a:pt x="4597" y="1063"/>
                  </a:lnTo>
                  <a:lnTo>
                    <a:pt x="4604" y="1039"/>
                  </a:lnTo>
                  <a:lnTo>
                    <a:pt x="4610" y="1015"/>
                  </a:lnTo>
                  <a:lnTo>
                    <a:pt x="4613" y="989"/>
                  </a:lnTo>
                  <a:lnTo>
                    <a:pt x="4616" y="965"/>
                  </a:lnTo>
                  <a:lnTo>
                    <a:pt x="4618" y="939"/>
                  </a:lnTo>
                  <a:lnTo>
                    <a:pt x="4618" y="939"/>
                  </a:lnTo>
                  <a:lnTo>
                    <a:pt x="4616" y="910"/>
                  </a:lnTo>
                  <a:lnTo>
                    <a:pt x="4613" y="882"/>
                  </a:lnTo>
                  <a:lnTo>
                    <a:pt x="4607" y="853"/>
                  </a:lnTo>
                  <a:lnTo>
                    <a:pt x="4600" y="826"/>
                  </a:lnTo>
                  <a:lnTo>
                    <a:pt x="4591" y="799"/>
                  </a:lnTo>
                  <a:lnTo>
                    <a:pt x="4580" y="772"/>
                  </a:lnTo>
                  <a:lnTo>
                    <a:pt x="4567" y="746"/>
                  </a:lnTo>
                  <a:lnTo>
                    <a:pt x="4553" y="720"/>
                  </a:lnTo>
                  <a:lnTo>
                    <a:pt x="4536" y="695"/>
                  </a:lnTo>
                  <a:lnTo>
                    <a:pt x="4517" y="670"/>
                  </a:lnTo>
                  <a:lnTo>
                    <a:pt x="4497" y="646"/>
                  </a:lnTo>
                  <a:lnTo>
                    <a:pt x="4476" y="624"/>
                  </a:lnTo>
                  <a:lnTo>
                    <a:pt x="4453" y="601"/>
                  </a:lnTo>
                  <a:lnTo>
                    <a:pt x="4428" y="580"/>
                  </a:lnTo>
                  <a:lnTo>
                    <a:pt x="4402" y="560"/>
                  </a:lnTo>
                  <a:lnTo>
                    <a:pt x="4375" y="541"/>
                  </a:lnTo>
                  <a:lnTo>
                    <a:pt x="4346" y="521"/>
                  </a:lnTo>
                  <a:lnTo>
                    <a:pt x="4316" y="504"/>
                  </a:lnTo>
                  <a:lnTo>
                    <a:pt x="4284" y="486"/>
                  </a:lnTo>
                  <a:lnTo>
                    <a:pt x="4253" y="471"/>
                  </a:lnTo>
                  <a:lnTo>
                    <a:pt x="4218" y="456"/>
                  </a:lnTo>
                  <a:lnTo>
                    <a:pt x="4183" y="443"/>
                  </a:lnTo>
                  <a:lnTo>
                    <a:pt x="4148" y="431"/>
                  </a:lnTo>
                  <a:lnTo>
                    <a:pt x="4112" y="418"/>
                  </a:lnTo>
                  <a:lnTo>
                    <a:pt x="4074" y="409"/>
                  </a:lnTo>
                  <a:lnTo>
                    <a:pt x="4035" y="400"/>
                  </a:lnTo>
                  <a:lnTo>
                    <a:pt x="3996" y="393"/>
                  </a:lnTo>
                  <a:lnTo>
                    <a:pt x="3957" y="387"/>
                  </a:lnTo>
                  <a:lnTo>
                    <a:pt x="3916" y="381"/>
                  </a:lnTo>
                  <a:lnTo>
                    <a:pt x="3874" y="378"/>
                  </a:lnTo>
                  <a:lnTo>
                    <a:pt x="3831" y="376"/>
                  </a:lnTo>
                  <a:lnTo>
                    <a:pt x="3789" y="375"/>
                  </a:lnTo>
                  <a:lnTo>
                    <a:pt x="3789" y="375"/>
                  </a:lnTo>
                  <a:lnTo>
                    <a:pt x="3741" y="376"/>
                  </a:lnTo>
                  <a:lnTo>
                    <a:pt x="3694" y="379"/>
                  </a:lnTo>
                  <a:lnTo>
                    <a:pt x="3649" y="384"/>
                  </a:lnTo>
                  <a:lnTo>
                    <a:pt x="3603" y="390"/>
                  </a:lnTo>
                  <a:lnTo>
                    <a:pt x="3603" y="390"/>
                  </a:lnTo>
                  <a:lnTo>
                    <a:pt x="3593" y="369"/>
                  </a:lnTo>
                  <a:lnTo>
                    <a:pt x="3581" y="348"/>
                  </a:lnTo>
                  <a:lnTo>
                    <a:pt x="3567" y="328"/>
                  </a:lnTo>
                  <a:lnTo>
                    <a:pt x="3554" y="308"/>
                  </a:lnTo>
                  <a:lnTo>
                    <a:pt x="3538" y="289"/>
                  </a:lnTo>
                  <a:lnTo>
                    <a:pt x="3522" y="269"/>
                  </a:lnTo>
                  <a:lnTo>
                    <a:pt x="3505" y="251"/>
                  </a:lnTo>
                  <a:lnTo>
                    <a:pt x="3486" y="233"/>
                  </a:lnTo>
                  <a:lnTo>
                    <a:pt x="3468" y="216"/>
                  </a:lnTo>
                  <a:lnTo>
                    <a:pt x="3446" y="200"/>
                  </a:lnTo>
                  <a:lnTo>
                    <a:pt x="3425" y="183"/>
                  </a:lnTo>
                  <a:lnTo>
                    <a:pt x="3404" y="168"/>
                  </a:lnTo>
                  <a:lnTo>
                    <a:pt x="3380" y="153"/>
                  </a:lnTo>
                  <a:lnTo>
                    <a:pt x="3357" y="138"/>
                  </a:lnTo>
                  <a:lnTo>
                    <a:pt x="3332" y="124"/>
                  </a:lnTo>
                  <a:lnTo>
                    <a:pt x="3308" y="111"/>
                  </a:lnTo>
                  <a:lnTo>
                    <a:pt x="3280" y="99"/>
                  </a:lnTo>
                  <a:lnTo>
                    <a:pt x="3253" y="86"/>
                  </a:lnTo>
                  <a:lnTo>
                    <a:pt x="3226" y="74"/>
                  </a:lnTo>
                  <a:lnTo>
                    <a:pt x="3199" y="64"/>
                  </a:lnTo>
                  <a:lnTo>
                    <a:pt x="3169" y="55"/>
                  </a:lnTo>
                  <a:lnTo>
                    <a:pt x="3140" y="46"/>
                  </a:lnTo>
                  <a:lnTo>
                    <a:pt x="3110" y="37"/>
                  </a:lnTo>
                  <a:lnTo>
                    <a:pt x="3080" y="29"/>
                  </a:lnTo>
                  <a:lnTo>
                    <a:pt x="3048" y="23"/>
                  </a:lnTo>
                  <a:lnTo>
                    <a:pt x="3016" y="17"/>
                  </a:lnTo>
                  <a:lnTo>
                    <a:pt x="2984" y="12"/>
                  </a:lnTo>
                  <a:lnTo>
                    <a:pt x="2951" y="8"/>
                  </a:lnTo>
                  <a:lnTo>
                    <a:pt x="2918" y="5"/>
                  </a:lnTo>
                  <a:lnTo>
                    <a:pt x="2885" y="3"/>
                  </a:lnTo>
                  <a:lnTo>
                    <a:pt x="2850" y="2"/>
                  </a:lnTo>
                  <a:lnTo>
                    <a:pt x="2817" y="0"/>
                  </a:lnTo>
                  <a:lnTo>
                    <a:pt x="2817" y="0"/>
                  </a:lnTo>
                  <a:lnTo>
                    <a:pt x="2764" y="2"/>
                  </a:lnTo>
                  <a:lnTo>
                    <a:pt x="2713" y="5"/>
                  </a:lnTo>
                  <a:lnTo>
                    <a:pt x="2663" y="11"/>
                  </a:lnTo>
                  <a:lnTo>
                    <a:pt x="2615" y="17"/>
                  </a:lnTo>
                  <a:lnTo>
                    <a:pt x="2566" y="28"/>
                  </a:lnTo>
                  <a:lnTo>
                    <a:pt x="2519" y="38"/>
                  </a:lnTo>
                  <a:lnTo>
                    <a:pt x="2474" y="52"/>
                  </a:lnTo>
                  <a:lnTo>
                    <a:pt x="2430" y="65"/>
                  </a:lnTo>
                  <a:lnTo>
                    <a:pt x="2388" y="82"/>
                  </a:lnTo>
                  <a:lnTo>
                    <a:pt x="2347" y="100"/>
                  </a:lnTo>
                  <a:lnTo>
                    <a:pt x="2308" y="120"/>
                  </a:lnTo>
                  <a:lnTo>
                    <a:pt x="2270" y="141"/>
                  </a:lnTo>
                  <a:lnTo>
                    <a:pt x="2234" y="163"/>
                  </a:lnTo>
                  <a:lnTo>
                    <a:pt x="2201" y="188"/>
                  </a:lnTo>
                  <a:lnTo>
                    <a:pt x="2169" y="213"/>
                  </a:lnTo>
                  <a:lnTo>
                    <a:pt x="2141" y="239"/>
                  </a:lnTo>
                  <a:lnTo>
                    <a:pt x="2141" y="239"/>
                  </a:lnTo>
                  <a:lnTo>
                    <a:pt x="2092" y="222"/>
                  </a:lnTo>
                  <a:lnTo>
                    <a:pt x="2042" y="207"/>
                  </a:lnTo>
                  <a:lnTo>
                    <a:pt x="1990" y="195"/>
                  </a:lnTo>
                  <a:lnTo>
                    <a:pt x="1937" y="185"/>
                  </a:lnTo>
                  <a:lnTo>
                    <a:pt x="1882" y="177"/>
                  </a:lnTo>
                  <a:lnTo>
                    <a:pt x="1827" y="171"/>
                  </a:lnTo>
                  <a:lnTo>
                    <a:pt x="1771" y="166"/>
                  </a:lnTo>
                  <a:lnTo>
                    <a:pt x="1713" y="166"/>
                  </a:lnTo>
                  <a:lnTo>
                    <a:pt x="1713" y="166"/>
                  </a:lnTo>
                  <a:lnTo>
                    <a:pt x="1667" y="166"/>
                  </a:lnTo>
                  <a:lnTo>
                    <a:pt x="1620" y="169"/>
                  </a:lnTo>
                  <a:lnTo>
                    <a:pt x="1574" y="172"/>
                  </a:lnTo>
                  <a:lnTo>
                    <a:pt x="1529" y="178"/>
                  </a:lnTo>
                  <a:lnTo>
                    <a:pt x="1485" y="185"/>
                  </a:lnTo>
                  <a:lnTo>
                    <a:pt x="1443" y="194"/>
                  </a:lnTo>
                  <a:lnTo>
                    <a:pt x="1401" y="203"/>
                  </a:lnTo>
                  <a:lnTo>
                    <a:pt x="1360" y="215"/>
                  </a:lnTo>
                  <a:lnTo>
                    <a:pt x="1319" y="227"/>
                  </a:lnTo>
                  <a:lnTo>
                    <a:pt x="1280" y="240"/>
                  </a:lnTo>
                  <a:lnTo>
                    <a:pt x="1242" y="255"/>
                  </a:lnTo>
                  <a:lnTo>
                    <a:pt x="1206" y="272"/>
                  </a:lnTo>
                  <a:lnTo>
                    <a:pt x="1170" y="289"/>
                  </a:lnTo>
                  <a:lnTo>
                    <a:pt x="1135" y="307"/>
                  </a:lnTo>
                  <a:lnTo>
                    <a:pt x="1103" y="326"/>
                  </a:lnTo>
                  <a:lnTo>
                    <a:pt x="1072" y="348"/>
                  </a:lnTo>
                  <a:lnTo>
                    <a:pt x="1042" y="369"/>
                  </a:lnTo>
                  <a:lnTo>
                    <a:pt x="1013" y="391"/>
                  </a:lnTo>
                  <a:lnTo>
                    <a:pt x="986" y="414"/>
                  </a:lnTo>
                  <a:lnTo>
                    <a:pt x="960" y="438"/>
                  </a:lnTo>
                  <a:lnTo>
                    <a:pt x="937" y="464"/>
                  </a:lnTo>
                  <a:lnTo>
                    <a:pt x="915" y="489"/>
                  </a:lnTo>
                  <a:lnTo>
                    <a:pt x="895" y="517"/>
                  </a:lnTo>
                  <a:lnTo>
                    <a:pt x="877" y="544"/>
                  </a:lnTo>
                  <a:lnTo>
                    <a:pt x="860" y="571"/>
                  </a:lnTo>
                  <a:lnTo>
                    <a:pt x="847" y="600"/>
                  </a:lnTo>
                  <a:lnTo>
                    <a:pt x="835" y="630"/>
                  </a:lnTo>
                  <a:lnTo>
                    <a:pt x="824" y="660"/>
                  </a:lnTo>
                  <a:lnTo>
                    <a:pt x="817" y="690"/>
                  </a:lnTo>
                  <a:lnTo>
                    <a:pt x="811" y="720"/>
                  </a:lnTo>
                  <a:lnTo>
                    <a:pt x="808" y="752"/>
                  </a:lnTo>
                  <a:lnTo>
                    <a:pt x="806" y="784"/>
                  </a:lnTo>
                  <a:lnTo>
                    <a:pt x="806" y="784"/>
                  </a:lnTo>
                  <a:lnTo>
                    <a:pt x="806" y="812"/>
                  </a:lnTo>
                  <a:lnTo>
                    <a:pt x="809" y="839"/>
                  </a:lnTo>
                  <a:lnTo>
                    <a:pt x="814" y="868"/>
                  </a:lnTo>
                  <a:lnTo>
                    <a:pt x="821" y="895"/>
                  </a:lnTo>
                  <a:lnTo>
                    <a:pt x="829" y="921"/>
                  </a:lnTo>
                  <a:lnTo>
                    <a:pt x="838" y="948"/>
                  </a:lnTo>
                  <a:lnTo>
                    <a:pt x="850" y="974"/>
                  </a:lnTo>
                  <a:lnTo>
                    <a:pt x="863" y="999"/>
                  </a:lnTo>
                  <a:lnTo>
                    <a:pt x="863" y="999"/>
                  </a:lnTo>
                  <a:lnTo>
                    <a:pt x="833" y="1005"/>
                  </a:lnTo>
                  <a:lnTo>
                    <a:pt x="803" y="1013"/>
                  </a:lnTo>
                  <a:lnTo>
                    <a:pt x="746" y="1028"/>
                  </a:lnTo>
                  <a:lnTo>
                    <a:pt x="717" y="1039"/>
                  </a:lnTo>
                  <a:lnTo>
                    <a:pt x="690" y="1048"/>
                  </a:lnTo>
                  <a:lnTo>
                    <a:pt x="664" y="1058"/>
                  </a:lnTo>
                  <a:lnTo>
                    <a:pt x="638" y="1070"/>
                  </a:lnTo>
                  <a:lnTo>
                    <a:pt x="613" y="1082"/>
                  </a:lnTo>
                  <a:lnTo>
                    <a:pt x="589" y="1094"/>
                  </a:lnTo>
                  <a:lnTo>
                    <a:pt x="565" y="1108"/>
                  </a:lnTo>
                  <a:lnTo>
                    <a:pt x="542" y="1123"/>
                  </a:lnTo>
                  <a:lnTo>
                    <a:pt x="521" y="1137"/>
                  </a:lnTo>
                  <a:lnTo>
                    <a:pt x="500" y="1152"/>
                  </a:lnTo>
                  <a:lnTo>
                    <a:pt x="480" y="1168"/>
                  </a:lnTo>
                  <a:lnTo>
                    <a:pt x="460" y="1185"/>
                  </a:lnTo>
                  <a:lnTo>
                    <a:pt x="442" y="1202"/>
                  </a:lnTo>
                  <a:lnTo>
                    <a:pt x="424" y="1218"/>
                  </a:lnTo>
                  <a:lnTo>
                    <a:pt x="409" y="1236"/>
                  </a:lnTo>
                  <a:lnTo>
                    <a:pt x="392" y="1254"/>
                  </a:lnTo>
                  <a:lnTo>
                    <a:pt x="379" y="1273"/>
                  </a:lnTo>
                  <a:lnTo>
                    <a:pt x="365" y="1292"/>
                  </a:lnTo>
                  <a:lnTo>
                    <a:pt x="353" y="1312"/>
                  </a:lnTo>
                  <a:lnTo>
                    <a:pt x="343" y="1331"/>
                  </a:lnTo>
                  <a:lnTo>
                    <a:pt x="334" y="1353"/>
                  </a:lnTo>
                  <a:lnTo>
                    <a:pt x="324" y="1374"/>
                  </a:lnTo>
                  <a:lnTo>
                    <a:pt x="317" y="1395"/>
                  </a:lnTo>
                  <a:lnTo>
                    <a:pt x="311" y="1416"/>
                  </a:lnTo>
                  <a:lnTo>
                    <a:pt x="306" y="1437"/>
                  </a:lnTo>
                  <a:lnTo>
                    <a:pt x="303" y="1460"/>
                  </a:lnTo>
                  <a:lnTo>
                    <a:pt x="302" y="1481"/>
                  </a:lnTo>
                  <a:lnTo>
                    <a:pt x="300" y="1503"/>
                  </a:lnTo>
                  <a:lnTo>
                    <a:pt x="300" y="1503"/>
                  </a:lnTo>
                  <a:lnTo>
                    <a:pt x="302" y="1537"/>
                  </a:lnTo>
                  <a:lnTo>
                    <a:pt x="306" y="1568"/>
                  </a:lnTo>
                  <a:lnTo>
                    <a:pt x="314" y="1600"/>
                  </a:lnTo>
                  <a:lnTo>
                    <a:pt x="323" y="1630"/>
                  </a:lnTo>
                  <a:lnTo>
                    <a:pt x="323" y="1630"/>
                  </a:lnTo>
                  <a:lnTo>
                    <a:pt x="288" y="1651"/>
                  </a:lnTo>
                  <a:lnTo>
                    <a:pt x="254" y="1672"/>
                  </a:lnTo>
                  <a:lnTo>
                    <a:pt x="220" y="1697"/>
                  </a:lnTo>
                  <a:lnTo>
                    <a:pt x="190" y="1721"/>
                  </a:lnTo>
                  <a:lnTo>
                    <a:pt x="161" y="1746"/>
                  </a:lnTo>
                  <a:lnTo>
                    <a:pt x="134" y="1774"/>
                  </a:lnTo>
                  <a:lnTo>
                    <a:pt x="110" y="1801"/>
                  </a:lnTo>
                  <a:lnTo>
                    <a:pt x="87" y="1829"/>
                  </a:lnTo>
                  <a:lnTo>
                    <a:pt x="68" y="1860"/>
                  </a:lnTo>
                  <a:lnTo>
                    <a:pt x="51" y="1890"/>
                  </a:lnTo>
                  <a:lnTo>
                    <a:pt x="36" y="1921"/>
                  </a:lnTo>
                  <a:lnTo>
                    <a:pt x="23" y="1953"/>
                  </a:lnTo>
                  <a:lnTo>
                    <a:pt x="13" y="1985"/>
                  </a:lnTo>
                  <a:lnTo>
                    <a:pt x="6" y="2018"/>
                  </a:lnTo>
                  <a:lnTo>
                    <a:pt x="1" y="2053"/>
                  </a:lnTo>
                  <a:lnTo>
                    <a:pt x="0" y="2087"/>
                  </a:lnTo>
                  <a:lnTo>
                    <a:pt x="0" y="2087"/>
                  </a:lnTo>
                  <a:lnTo>
                    <a:pt x="1" y="2118"/>
                  </a:lnTo>
                  <a:lnTo>
                    <a:pt x="4" y="2146"/>
                  </a:lnTo>
                  <a:lnTo>
                    <a:pt x="10" y="2176"/>
                  </a:lnTo>
                  <a:lnTo>
                    <a:pt x="18" y="2205"/>
                  </a:lnTo>
                  <a:lnTo>
                    <a:pt x="27" y="2232"/>
                  </a:lnTo>
                  <a:lnTo>
                    <a:pt x="39" y="2261"/>
                  </a:lnTo>
                  <a:lnTo>
                    <a:pt x="53" y="2288"/>
                  </a:lnTo>
                  <a:lnTo>
                    <a:pt x="68" y="2314"/>
                  </a:lnTo>
                  <a:lnTo>
                    <a:pt x="84" y="2339"/>
                  </a:lnTo>
                  <a:lnTo>
                    <a:pt x="104" y="2365"/>
                  </a:lnTo>
                  <a:lnTo>
                    <a:pt x="124" y="2389"/>
                  </a:lnTo>
                  <a:lnTo>
                    <a:pt x="146" y="2413"/>
                  </a:lnTo>
                  <a:lnTo>
                    <a:pt x="170" y="2436"/>
                  </a:lnTo>
                  <a:lnTo>
                    <a:pt x="196" y="2459"/>
                  </a:lnTo>
                  <a:lnTo>
                    <a:pt x="223" y="2480"/>
                  </a:lnTo>
                  <a:lnTo>
                    <a:pt x="251" y="2499"/>
                  </a:lnTo>
                  <a:lnTo>
                    <a:pt x="281" y="2519"/>
                  </a:lnTo>
                  <a:lnTo>
                    <a:pt x="312" y="2537"/>
                  </a:lnTo>
                  <a:lnTo>
                    <a:pt x="344" y="2555"/>
                  </a:lnTo>
                  <a:lnTo>
                    <a:pt x="377" y="2570"/>
                  </a:lnTo>
                  <a:lnTo>
                    <a:pt x="412" y="2585"/>
                  </a:lnTo>
                  <a:lnTo>
                    <a:pt x="448" y="2601"/>
                  </a:lnTo>
                  <a:lnTo>
                    <a:pt x="484" y="2613"/>
                  </a:lnTo>
                  <a:lnTo>
                    <a:pt x="524" y="2625"/>
                  </a:lnTo>
                  <a:lnTo>
                    <a:pt x="561" y="2635"/>
                  </a:lnTo>
                  <a:lnTo>
                    <a:pt x="602" y="2644"/>
                  </a:lnTo>
                  <a:lnTo>
                    <a:pt x="643" y="2652"/>
                  </a:lnTo>
                  <a:lnTo>
                    <a:pt x="684" y="2658"/>
                  </a:lnTo>
                  <a:lnTo>
                    <a:pt x="726" y="2664"/>
                  </a:lnTo>
                  <a:lnTo>
                    <a:pt x="768" y="2667"/>
                  </a:lnTo>
                  <a:lnTo>
                    <a:pt x="812" y="2670"/>
                  </a:lnTo>
                  <a:lnTo>
                    <a:pt x="856" y="2670"/>
                  </a:lnTo>
                  <a:lnTo>
                    <a:pt x="856" y="2670"/>
                  </a:lnTo>
                  <a:lnTo>
                    <a:pt x="915" y="2668"/>
                  </a:lnTo>
                  <a:lnTo>
                    <a:pt x="915" y="2668"/>
                  </a:lnTo>
                  <a:lnTo>
                    <a:pt x="942" y="2682"/>
                  </a:lnTo>
                  <a:lnTo>
                    <a:pt x="969" y="2696"/>
                  </a:lnTo>
                  <a:lnTo>
                    <a:pt x="998" y="2708"/>
                  </a:lnTo>
                  <a:lnTo>
                    <a:pt x="1028" y="2718"/>
                  </a:lnTo>
                  <a:lnTo>
                    <a:pt x="1058" y="2729"/>
                  </a:lnTo>
                  <a:lnTo>
                    <a:pt x="1088" y="2738"/>
                  </a:lnTo>
                  <a:lnTo>
                    <a:pt x="1120" y="2747"/>
                  </a:lnTo>
                  <a:lnTo>
                    <a:pt x="1152" y="2754"/>
                  </a:lnTo>
                  <a:lnTo>
                    <a:pt x="1185" y="2762"/>
                  </a:lnTo>
                  <a:lnTo>
                    <a:pt x="1218" y="2768"/>
                  </a:lnTo>
                  <a:lnTo>
                    <a:pt x="1253" y="2774"/>
                  </a:lnTo>
                  <a:lnTo>
                    <a:pt x="1286" y="2779"/>
                  </a:lnTo>
                  <a:lnTo>
                    <a:pt x="1321" y="2782"/>
                  </a:lnTo>
                  <a:lnTo>
                    <a:pt x="1357" y="2785"/>
                  </a:lnTo>
                  <a:lnTo>
                    <a:pt x="1392" y="2786"/>
                  </a:lnTo>
                  <a:lnTo>
                    <a:pt x="1428" y="2786"/>
                  </a:lnTo>
                  <a:lnTo>
                    <a:pt x="1428" y="2786"/>
                  </a:lnTo>
                  <a:lnTo>
                    <a:pt x="1466" y="2786"/>
                  </a:lnTo>
                  <a:lnTo>
                    <a:pt x="1503" y="2783"/>
                  </a:lnTo>
                  <a:lnTo>
                    <a:pt x="1540" y="2782"/>
                  </a:lnTo>
                  <a:lnTo>
                    <a:pt x="1576" y="2777"/>
                  </a:lnTo>
                  <a:lnTo>
                    <a:pt x="1612" y="2773"/>
                  </a:lnTo>
                  <a:lnTo>
                    <a:pt x="1648" y="2767"/>
                  </a:lnTo>
                  <a:lnTo>
                    <a:pt x="1683" y="2760"/>
                  </a:lnTo>
                  <a:lnTo>
                    <a:pt x="1716" y="2751"/>
                  </a:lnTo>
                  <a:lnTo>
                    <a:pt x="1750" y="2744"/>
                  </a:lnTo>
                  <a:lnTo>
                    <a:pt x="1783" y="2733"/>
                  </a:lnTo>
                  <a:lnTo>
                    <a:pt x="1814" y="2723"/>
                  </a:lnTo>
                  <a:lnTo>
                    <a:pt x="1846" y="2712"/>
                  </a:lnTo>
                  <a:lnTo>
                    <a:pt x="1876" y="2700"/>
                  </a:lnTo>
                  <a:lnTo>
                    <a:pt x="1907" y="2687"/>
                  </a:lnTo>
                  <a:lnTo>
                    <a:pt x="1935" y="2673"/>
                  </a:lnTo>
                  <a:lnTo>
                    <a:pt x="1962" y="2658"/>
                  </a:lnTo>
                  <a:lnTo>
                    <a:pt x="1962" y="2658"/>
                  </a:lnTo>
                  <a:lnTo>
                    <a:pt x="2009" y="2673"/>
                  </a:lnTo>
                  <a:lnTo>
                    <a:pt x="2058" y="2687"/>
                  </a:lnTo>
                  <a:lnTo>
                    <a:pt x="2106" y="2700"/>
                  </a:lnTo>
                  <a:lnTo>
                    <a:pt x="2157" y="2712"/>
                  </a:lnTo>
                  <a:lnTo>
                    <a:pt x="2208" y="2723"/>
                  </a:lnTo>
                  <a:lnTo>
                    <a:pt x="2263" y="2733"/>
                  </a:lnTo>
                  <a:lnTo>
                    <a:pt x="2317" y="2744"/>
                  </a:lnTo>
                  <a:lnTo>
                    <a:pt x="2373" y="2751"/>
                  </a:lnTo>
                  <a:lnTo>
                    <a:pt x="2429" y="2760"/>
                  </a:lnTo>
                  <a:lnTo>
                    <a:pt x="2486" y="2767"/>
                  </a:lnTo>
                  <a:lnTo>
                    <a:pt x="2545" y="2773"/>
                  </a:lnTo>
                  <a:lnTo>
                    <a:pt x="2606" y="2777"/>
                  </a:lnTo>
                  <a:lnTo>
                    <a:pt x="2666" y="2782"/>
                  </a:lnTo>
                  <a:lnTo>
                    <a:pt x="2726" y="2783"/>
                  </a:lnTo>
                  <a:lnTo>
                    <a:pt x="2788" y="2786"/>
                  </a:lnTo>
                  <a:lnTo>
                    <a:pt x="2852" y="2786"/>
                  </a:lnTo>
                  <a:lnTo>
                    <a:pt x="2852" y="2786"/>
                  </a:lnTo>
                  <a:lnTo>
                    <a:pt x="2909" y="2786"/>
                  </a:lnTo>
                  <a:lnTo>
                    <a:pt x="2966" y="2785"/>
                  </a:lnTo>
                  <a:lnTo>
                    <a:pt x="3024" y="2782"/>
                  </a:lnTo>
                  <a:lnTo>
                    <a:pt x="3080" y="2779"/>
                  </a:lnTo>
                  <a:lnTo>
                    <a:pt x="3134" y="2774"/>
                  </a:lnTo>
                  <a:lnTo>
                    <a:pt x="3188" y="2770"/>
                  </a:lnTo>
                  <a:lnTo>
                    <a:pt x="3243" y="2764"/>
                  </a:lnTo>
                  <a:lnTo>
                    <a:pt x="3295" y="2757"/>
                  </a:lnTo>
                  <a:lnTo>
                    <a:pt x="3347" y="2750"/>
                  </a:lnTo>
                  <a:lnTo>
                    <a:pt x="3398" y="2741"/>
                  </a:lnTo>
                  <a:lnTo>
                    <a:pt x="3448" y="2732"/>
                  </a:lnTo>
                  <a:lnTo>
                    <a:pt x="3498" y="2723"/>
                  </a:lnTo>
                  <a:lnTo>
                    <a:pt x="3545" y="2712"/>
                  </a:lnTo>
                  <a:lnTo>
                    <a:pt x="3591" y="2700"/>
                  </a:lnTo>
                  <a:lnTo>
                    <a:pt x="3638" y="2690"/>
                  </a:lnTo>
                  <a:lnTo>
                    <a:pt x="3682" y="2676"/>
                  </a:lnTo>
                  <a:lnTo>
                    <a:pt x="3682" y="2676"/>
                  </a:lnTo>
                  <a:lnTo>
                    <a:pt x="3709" y="2690"/>
                  </a:lnTo>
                  <a:lnTo>
                    <a:pt x="3736" y="2700"/>
                  </a:lnTo>
                  <a:lnTo>
                    <a:pt x="3763" y="2712"/>
                  </a:lnTo>
                  <a:lnTo>
                    <a:pt x="3794" y="2723"/>
                  </a:lnTo>
                  <a:lnTo>
                    <a:pt x="3822" y="2732"/>
                  </a:lnTo>
                  <a:lnTo>
                    <a:pt x="3852" y="2741"/>
                  </a:lnTo>
                  <a:lnTo>
                    <a:pt x="3883" y="2750"/>
                  </a:lnTo>
                  <a:lnTo>
                    <a:pt x="3914" y="2757"/>
                  </a:lnTo>
                  <a:lnTo>
                    <a:pt x="3946" y="2764"/>
                  </a:lnTo>
                  <a:lnTo>
                    <a:pt x="3978" y="2770"/>
                  </a:lnTo>
                  <a:lnTo>
                    <a:pt x="4011" y="2774"/>
                  </a:lnTo>
                  <a:lnTo>
                    <a:pt x="4044" y="2779"/>
                  </a:lnTo>
                  <a:lnTo>
                    <a:pt x="4077" y="2782"/>
                  </a:lnTo>
                  <a:lnTo>
                    <a:pt x="4112" y="2785"/>
                  </a:lnTo>
                  <a:lnTo>
                    <a:pt x="4147" y="2786"/>
                  </a:lnTo>
                  <a:lnTo>
                    <a:pt x="4182" y="2786"/>
                  </a:lnTo>
                  <a:lnTo>
                    <a:pt x="4182" y="2786"/>
                  </a:lnTo>
                  <a:lnTo>
                    <a:pt x="4224" y="2785"/>
                  </a:lnTo>
                  <a:lnTo>
                    <a:pt x="4266" y="2783"/>
                  </a:lnTo>
                  <a:lnTo>
                    <a:pt x="4308" y="2780"/>
                  </a:lnTo>
                  <a:lnTo>
                    <a:pt x="4349" y="2774"/>
                  </a:lnTo>
                  <a:lnTo>
                    <a:pt x="4388" y="2768"/>
                  </a:lnTo>
                  <a:lnTo>
                    <a:pt x="4429" y="2762"/>
                  </a:lnTo>
                  <a:lnTo>
                    <a:pt x="4467" y="2753"/>
                  </a:lnTo>
                  <a:lnTo>
                    <a:pt x="4505" y="2742"/>
                  </a:lnTo>
                  <a:lnTo>
                    <a:pt x="4542" y="2732"/>
                  </a:lnTo>
                  <a:lnTo>
                    <a:pt x="4579" y="2720"/>
                  </a:lnTo>
                  <a:lnTo>
                    <a:pt x="4613" y="2706"/>
                  </a:lnTo>
                  <a:lnTo>
                    <a:pt x="4648" y="2693"/>
                  </a:lnTo>
                  <a:lnTo>
                    <a:pt x="4680" y="2676"/>
                  </a:lnTo>
                  <a:lnTo>
                    <a:pt x="4713" y="2661"/>
                  </a:lnTo>
                  <a:lnTo>
                    <a:pt x="4743" y="2643"/>
                  </a:lnTo>
                  <a:lnTo>
                    <a:pt x="4772" y="2625"/>
                  </a:lnTo>
                  <a:lnTo>
                    <a:pt x="4801" y="2605"/>
                  </a:lnTo>
                  <a:lnTo>
                    <a:pt x="4828" y="2585"/>
                  </a:lnTo>
                  <a:lnTo>
                    <a:pt x="4853" y="2564"/>
                  </a:lnTo>
                  <a:lnTo>
                    <a:pt x="4878" y="2543"/>
                  </a:lnTo>
                  <a:lnTo>
                    <a:pt x="4900" y="2521"/>
                  </a:lnTo>
                  <a:lnTo>
                    <a:pt x="4920" y="2498"/>
                  </a:lnTo>
                  <a:lnTo>
                    <a:pt x="4939" y="2474"/>
                  </a:lnTo>
                  <a:lnTo>
                    <a:pt x="4958" y="2448"/>
                  </a:lnTo>
                  <a:lnTo>
                    <a:pt x="4974" y="2424"/>
                  </a:lnTo>
                  <a:lnTo>
                    <a:pt x="4989" y="2398"/>
                  </a:lnTo>
                  <a:lnTo>
                    <a:pt x="5001" y="2371"/>
                  </a:lnTo>
                  <a:lnTo>
                    <a:pt x="5012" y="2344"/>
                  </a:lnTo>
                  <a:lnTo>
                    <a:pt x="5021" y="2317"/>
                  </a:lnTo>
                  <a:lnTo>
                    <a:pt x="5028" y="2290"/>
                  </a:lnTo>
                  <a:lnTo>
                    <a:pt x="5033" y="2261"/>
                  </a:lnTo>
                  <a:lnTo>
                    <a:pt x="5036" y="2232"/>
                  </a:lnTo>
                  <a:lnTo>
                    <a:pt x="5036" y="2232"/>
                  </a:lnTo>
                  <a:lnTo>
                    <a:pt x="5087" y="2213"/>
                  </a:lnTo>
                  <a:lnTo>
                    <a:pt x="5136" y="2192"/>
                  </a:lnTo>
                  <a:lnTo>
                    <a:pt x="5182" y="2167"/>
                  </a:lnTo>
                  <a:lnTo>
                    <a:pt x="5226" y="2142"/>
                  </a:lnTo>
                  <a:lnTo>
                    <a:pt x="5267" y="2115"/>
                  </a:lnTo>
                  <a:lnTo>
                    <a:pt x="5305" y="2084"/>
                  </a:lnTo>
                  <a:lnTo>
                    <a:pt x="5341" y="2054"/>
                  </a:lnTo>
                  <a:lnTo>
                    <a:pt x="5373" y="2021"/>
                  </a:lnTo>
                  <a:lnTo>
                    <a:pt x="5401" y="1986"/>
                  </a:lnTo>
                  <a:lnTo>
                    <a:pt x="5427" y="1952"/>
                  </a:lnTo>
                  <a:lnTo>
                    <a:pt x="5439" y="1932"/>
                  </a:lnTo>
                  <a:lnTo>
                    <a:pt x="5450" y="1914"/>
                  </a:lnTo>
                  <a:lnTo>
                    <a:pt x="5459" y="1896"/>
                  </a:lnTo>
                  <a:lnTo>
                    <a:pt x="5468" y="1876"/>
                  </a:lnTo>
                  <a:lnTo>
                    <a:pt x="5475" y="1857"/>
                  </a:lnTo>
                  <a:lnTo>
                    <a:pt x="5483" y="1837"/>
                  </a:lnTo>
                  <a:lnTo>
                    <a:pt x="5487" y="1816"/>
                  </a:lnTo>
                  <a:lnTo>
                    <a:pt x="5493" y="1796"/>
                  </a:lnTo>
                  <a:lnTo>
                    <a:pt x="5496" y="1775"/>
                  </a:lnTo>
                  <a:lnTo>
                    <a:pt x="5499" y="1755"/>
                  </a:lnTo>
                  <a:lnTo>
                    <a:pt x="5501" y="1734"/>
                  </a:lnTo>
                  <a:lnTo>
                    <a:pt x="5501" y="1713"/>
                  </a:lnTo>
                  <a:lnTo>
                    <a:pt x="5501" y="171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5F7D1B6-54BA-446F-A231-59B83888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12" y="990600"/>
              <a:ext cx="941658" cy="873261"/>
            </a:xfrm>
            <a:custGeom>
              <a:avLst/>
              <a:gdLst/>
              <a:ahLst/>
              <a:cxnLst>
                <a:cxn ang="0">
                  <a:pos x="5314" y="2199"/>
                </a:cxn>
                <a:cxn ang="0">
                  <a:pos x="5250" y="1992"/>
                </a:cxn>
                <a:cxn ang="0">
                  <a:pos x="5143" y="1808"/>
                </a:cxn>
                <a:cxn ang="0">
                  <a:pos x="4999" y="1654"/>
                </a:cxn>
                <a:cxn ang="0">
                  <a:pos x="4972" y="1438"/>
                </a:cxn>
                <a:cxn ang="0">
                  <a:pos x="4949" y="1205"/>
                </a:cxn>
                <a:cxn ang="0">
                  <a:pos x="4833" y="888"/>
                </a:cxn>
                <a:cxn ang="0">
                  <a:pos x="4553" y="548"/>
                </a:cxn>
                <a:cxn ang="0">
                  <a:pos x="4162" y="337"/>
                </a:cxn>
                <a:cxn ang="0">
                  <a:pos x="3937" y="291"/>
                </a:cxn>
                <a:cxn ang="0">
                  <a:pos x="3726" y="288"/>
                </a:cxn>
                <a:cxn ang="0">
                  <a:pos x="3490" y="333"/>
                </a:cxn>
                <a:cxn ang="0">
                  <a:pos x="3309" y="341"/>
                </a:cxn>
                <a:cxn ang="0">
                  <a:pos x="3127" y="191"/>
                </a:cxn>
                <a:cxn ang="0">
                  <a:pos x="2915" y="80"/>
                </a:cxn>
                <a:cxn ang="0">
                  <a:pos x="2679" y="15"/>
                </a:cxn>
                <a:cxn ang="0">
                  <a:pos x="2445" y="1"/>
                </a:cxn>
                <a:cxn ang="0">
                  <a:pos x="2094" y="71"/>
                </a:cxn>
                <a:cxn ang="0">
                  <a:pos x="1790" y="238"/>
                </a:cxn>
                <a:cxn ang="0">
                  <a:pos x="1551" y="485"/>
                </a:cxn>
                <a:cxn ang="0">
                  <a:pos x="1410" y="754"/>
                </a:cxn>
                <a:cxn ang="0">
                  <a:pos x="1153" y="724"/>
                </a:cxn>
                <a:cxn ang="0">
                  <a:pos x="948" y="742"/>
                </a:cxn>
                <a:cxn ang="0">
                  <a:pos x="653" y="839"/>
                </a:cxn>
                <a:cxn ang="0">
                  <a:pos x="299" y="1102"/>
                </a:cxn>
                <a:cxn ang="0">
                  <a:pos x="70" y="1480"/>
                </a:cxn>
                <a:cxn ang="0">
                  <a:pos x="10" y="1730"/>
                </a:cxn>
                <a:cxn ang="0">
                  <a:pos x="1" y="1939"/>
                </a:cxn>
                <a:cxn ang="0">
                  <a:pos x="39" y="2176"/>
                </a:cxn>
                <a:cxn ang="0">
                  <a:pos x="123" y="2395"/>
                </a:cxn>
                <a:cxn ang="0">
                  <a:pos x="248" y="2591"/>
                </a:cxn>
                <a:cxn ang="0">
                  <a:pos x="348" y="2749"/>
                </a:cxn>
                <a:cxn ang="0">
                  <a:pos x="249" y="3017"/>
                </a:cxn>
                <a:cxn ang="0">
                  <a:pos x="220" y="3275"/>
                </a:cxn>
                <a:cxn ang="0">
                  <a:pos x="244" y="3507"/>
                </a:cxn>
                <a:cxn ang="0">
                  <a:pos x="359" y="3824"/>
                </a:cxn>
                <a:cxn ang="0">
                  <a:pos x="640" y="4164"/>
                </a:cxn>
                <a:cxn ang="0">
                  <a:pos x="1031" y="4376"/>
                </a:cxn>
                <a:cxn ang="0">
                  <a:pos x="1256" y="4422"/>
                </a:cxn>
                <a:cxn ang="0">
                  <a:pos x="1458" y="4425"/>
                </a:cxn>
                <a:cxn ang="0">
                  <a:pos x="1605" y="4634"/>
                </a:cxn>
                <a:cxn ang="0">
                  <a:pos x="1803" y="4797"/>
                </a:cxn>
                <a:cxn ang="0">
                  <a:pos x="2040" y="4903"/>
                </a:cxn>
                <a:cxn ang="0">
                  <a:pos x="2306" y="4941"/>
                </a:cxn>
                <a:cxn ang="0">
                  <a:pos x="2497" y="4922"/>
                </a:cxn>
                <a:cxn ang="0">
                  <a:pos x="2699" y="4856"/>
                </a:cxn>
                <a:cxn ang="0">
                  <a:pos x="2880" y="4749"/>
                </a:cxn>
                <a:cxn ang="0">
                  <a:pos x="3048" y="4586"/>
                </a:cxn>
                <a:cxn ang="0">
                  <a:pos x="3329" y="4709"/>
                </a:cxn>
                <a:cxn ang="0">
                  <a:pos x="3644" y="4752"/>
                </a:cxn>
                <a:cxn ang="0">
                  <a:pos x="3849" y="4735"/>
                </a:cxn>
                <a:cxn ang="0">
                  <a:pos x="4144" y="4638"/>
                </a:cxn>
                <a:cxn ang="0">
                  <a:pos x="4498" y="4374"/>
                </a:cxn>
                <a:cxn ang="0">
                  <a:pos x="4727" y="3996"/>
                </a:cxn>
                <a:cxn ang="0">
                  <a:pos x="4787" y="3746"/>
                </a:cxn>
                <a:cxn ang="0">
                  <a:pos x="4793" y="3505"/>
                </a:cxn>
                <a:cxn ang="0">
                  <a:pos x="4771" y="3223"/>
                </a:cxn>
                <a:cxn ang="0">
                  <a:pos x="5003" y="3076"/>
                </a:cxn>
                <a:cxn ang="0">
                  <a:pos x="5182" y="2869"/>
                </a:cxn>
                <a:cxn ang="0">
                  <a:pos x="5295" y="2616"/>
                </a:cxn>
                <a:cxn ang="0">
                  <a:pos x="5328" y="2366"/>
                </a:cxn>
              </a:cxnLst>
              <a:rect l="0" t="0" r="r" b="b"/>
              <a:pathLst>
                <a:path w="5328" h="4941">
                  <a:moveTo>
                    <a:pt x="5328" y="2366"/>
                  </a:moveTo>
                  <a:lnTo>
                    <a:pt x="5328" y="2366"/>
                  </a:lnTo>
                  <a:lnTo>
                    <a:pt x="5328" y="2338"/>
                  </a:lnTo>
                  <a:lnTo>
                    <a:pt x="5327" y="2310"/>
                  </a:lnTo>
                  <a:lnTo>
                    <a:pt x="5324" y="2281"/>
                  </a:lnTo>
                  <a:lnTo>
                    <a:pt x="5321" y="2254"/>
                  </a:lnTo>
                  <a:lnTo>
                    <a:pt x="5317" y="2226"/>
                  </a:lnTo>
                  <a:lnTo>
                    <a:pt x="5314" y="2199"/>
                  </a:lnTo>
                  <a:lnTo>
                    <a:pt x="5308" y="2172"/>
                  </a:lnTo>
                  <a:lnTo>
                    <a:pt x="5302" y="2146"/>
                  </a:lnTo>
                  <a:lnTo>
                    <a:pt x="5295" y="2119"/>
                  </a:lnTo>
                  <a:lnTo>
                    <a:pt x="5288" y="2093"/>
                  </a:lnTo>
                  <a:lnTo>
                    <a:pt x="5280" y="2067"/>
                  </a:lnTo>
                  <a:lnTo>
                    <a:pt x="5270" y="2042"/>
                  </a:lnTo>
                  <a:lnTo>
                    <a:pt x="5261" y="2016"/>
                  </a:lnTo>
                  <a:lnTo>
                    <a:pt x="5250" y="1992"/>
                  </a:lnTo>
                  <a:lnTo>
                    <a:pt x="5240" y="1968"/>
                  </a:lnTo>
                  <a:lnTo>
                    <a:pt x="5228" y="1943"/>
                  </a:lnTo>
                  <a:lnTo>
                    <a:pt x="5215" y="1920"/>
                  </a:lnTo>
                  <a:lnTo>
                    <a:pt x="5202" y="1896"/>
                  </a:lnTo>
                  <a:lnTo>
                    <a:pt x="5188" y="1874"/>
                  </a:lnTo>
                  <a:lnTo>
                    <a:pt x="5174" y="1851"/>
                  </a:lnTo>
                  <a:lnTo>
                    <a:pt x="5160" y="1829"/>
                  </a:lnTo>
                  <a:lnTo>
                    <a:pt x="5143" y="1808"/>
                  </a:lnTo>
                  <a:lnTo>
                    <a:pt x="5128" y="1787"/>
                  </a:lnTo>
                  <a:lnTo>
                    <a:pt x="5111" y="1767"/>
                  </a:lnTo>
                  <a:lnTo>
                    <a:pt x="5094" y="1747"/>
                  </a:lnTo>
                  <a:lnTo>
                    <a:pt x="5076" y="1727"/>
                  </a:lnTo>
                  <a:lnTo>
                    <a:pt x="5057" y="1708"/>
                  </a:lnTo>
                  <a:lnTo>
                    <a:pt x="5038" y="1689"/>
                  </a:lnTo>
                  <a:lnTo>
                    <a:pt x="5019" y="1671"/>
                  </a:lnTo>
                  <a:lnTo>
                    <a:pt x="4999" y="1654"/>
                  </a:lnTo>
                  <a:lnTo>
                    <a:pt x="4979" y="1637"/>
                  </a:lnTo>
                  <a:lnTo>
                    <a:pt x="4958" y="1621"/>
                  </a:lnTo>
                  <a:lnTo>
                    <a:pt x="4958" y="1621"/>
                  </a:lnTo>
                  <a:lnTo>
                    <a:pt x="4964" y="1576"/>
                  </a:lnTo>
                  <a:lnTo>
                    <a:pt x="4969" y="1530"/>
                  </a:lnTo>
                  <a:lnTo>
                    <a:pt x="4971" y="1484"/>
                  </a:lnTo>
                  <a:lnTo>
                    <a:pt x="4972" y="1438"/>
                  </a:lnTo>
                  <a:lnTo>
                    <a:pt x="4972" y="1438"/>
                  </a:lnTo>
                  <a:lnTo>
                    <a:pt x="4972" y="1407"/>
                  </a:lnTo>
                  <a:lnTo>
                    <a:pt x="4971" y="1378"/>
                  </a:lnTo>
                  <a:lnTo>
                    <a:pt x="4969" y="1348"/>
                  </a:lnTo>
                  <a:lnTo>
                    <a:pt x="4966" y="1320"/>
                  </a:lnTo>
                  <a:lnTo>
                    <a:pt x="4963" y="1291"/>
                  </a:lnTo>
                  <a:lnTo>
                    <a:pt x="4959" y="1262"/>
                  </a:lnTo>
                  <a:lnTo>
                    <a:pt x="4955" y="1233"/>
                  </a:lnTo>
                  <a:lnTo>
                    <a:pt x="4949" y="1205"/>
                  </a:lnTo>
                  <a:lnTo>
                    <a:pt x="4943" y="1178"/>
                  </a:lnTo>
                  <a:lnTo>
                    <a:pt x="4936" y="1149"/>
                  </a:lnTo>
                  <a:lnTo>
                    <a:pt x="4929" y="1122"/>
                  </a:lnTo>
                  <a:lnTo>
                    <a:pt x="4921" y="1094"/>
                  </a:lnTo>
                  <a:lnTo>
                    <a:pt x="4903" y="1041"/>
                  </a:lnTo>
                  <a:lnTo>
                    <a:pt x="4882" y="989"/>
                  </a:lnTo>
                  <a:lnTo>
                    <a:pt x="4859" y="937"/>
                  </a:lnTo>
                  <a:lnTo>
                    <a:pt x="4833" y="888"/>
                  </a:lnTo>
                  <a:lnTo>
                    <a:pt x="4806" y="840"/>
                  </a:lnTo>
                  <a:lnTo>
                    <a:pt x="4776" y="793"/>
                  </a:lnTo>
                  <a:lnTo>
                    <a:pt x="4744" y="748"/>
                  </a:lnTo>
                  <a:lnTo>
                    <a:pt x="4710" y="704"/>
                  </a:lnTo>
                  <a:lnTo>
                    <a:pt x="4673" y="662"/>
                  </a:lnTo>
                  <a:lnTo>
                    <a:pt x="4636" y="622"/>
                  </a:lnTo>
                  <a:lnTo>
                    <a:pt x="4595" y="584"/>
                  </a:lnTo>
                  <a:lnTo>
                    <a:pt x="4553" y="548"/>
                  </a:lnTo>
                  <a:lnTo>
                    <a:pt x="4510" y="513"/>
                  </a:lnTo>
                  <a:lnTo>
                    <a:pt x="4465" y="482"/>
                  </a:lnTo>
                  <a:lnTo>
                    <a:pt x="4418" y="451"/>
                  </a:lnTo>
                  <a:lnTo>
                    <a:pt x="4369" y="424"/>
                  </a:lnTo>
                  <a:lnTo>
                    <a:pt x="4320" y="398"/>
                  </a:lnTo>
                  <a:lnTo>
                    <a:pt x="4268" y="376"/>
                  </a:lnTo>
                  <a:lnTo>
                    <a:pt x="4216" y="354"/>
                  </a:lnTo>
                  <a:lnTo>
                    <a:pt x="4162" y="337"/>
                  </a:lnTo>
                  <a:lnTo>
                    <a:pt x="4135" y="329"/>
                  </a:lnTo>
                  <a:lnTo>
                    <a:pt x="4108" y="320"/>
                  </a:lnTo>
                  <a:lnTo>
                    <a:pt x="4080" y="314"/>
                  </a:lnTo>
                  <a:lnTo>
                    <a:pt x="4053" y="309"/>
                  </a:lnTo>
                  <a:lnTo>
                    <a:pt x="4024" y="303"/>
                  </a:lnTo>
                  <a:lnTo>
                    <a:pt x="3995" y="298"/>
                  </a:lnTo>
                  <a:lnTo>
                    <a:pt x="3967" y="294"/>
                  </a:lnTo>
                  <a:lnTo>
                    <a:pt x="3937" y="291"/>
                  </a:lnTo>
                  <a:lnTo>
                    <a:pt x="3909" y="288"/>
                  </a:lnTo>
                  <a:lnTo>
                    <a:pt x="3879" y="286"/>
                  </a:lnTo>
                  <a:lnTo>
                    <a:pt x="3850" y="285"/>
                  </a:lnTo>
                  <a:lnTo>
                    <a:pt x="3819" y="285"/>
                  </a:lnTo>
                  <a:lnTo>
                    <a:pt x="3819" y="285"/>
                  </a:lnTo>
                  <a:lnTo>
                    <a:pt x="3789" y="285"/>
                  </a:lnTo>
                  <a:lnTo>
                    <a:pt x="3757" y="286"/>
                  </a:lnTo>
                  <a:lnTo>
                    <a:pt x="3726" y="288"/>
                  </a:lnTo>
                  <a:lnTo>
                    <a:pt x="3696" y="291"/>
                  </a:lnTo>
                  <a:lnTo>
                    <a:pt x="3666" y="294"/>
                  </a:lnTo>
                  <a:lnTo>
                    <a:pt x="3636" y="299"/>
                  </a:lnTo>
                  <a:lnTo>
                    <a:pt x="3606" y="305"/>
                  </a:lnTo>
                  <a:lnTo>
                    <a:pt x="3577" y="311"/>
                  </a:lnTo>
                  <a:lnTo>
                    <a:pt x="3547" y="317"/>
                  </a:lnTo>
                  <a:lnTo>
                    <a:pt x="3518" y="325"/>
                  </a:lnTo>
                  <a:lnTo>
                    <a:pt x="3490" y="333"/>
                  </a:lnTo>
                  <a:lnTo>
                    <a:pt x="3461" y="341"/>
                  </a:lnTo>
                  <a:lnTo>
                    <a:pt x="3433" y="351"/>
                  </a:lnTo>
                  <a:lnTo>
                    <a:pt x="3405" y="362"/>
                  </a:lnTo>
                  <a:lnTo>
                    <a:pt x="3378" y="373"/>
                  </a:lnTo>
                  <a:lnTo>
                    <a:pt x="3351" y="384"/>
                  </a:lnTo>
                  <a:lnTo>
                    <a:pt x="3351" y="384"/>
                  </a:lnTo>
                  <a:lnTo>
                    <a:pt x="3331" y="363"/>
                  </a:lnTo>
                  <a:lnTo>
                    <a:pt x="3309" y="341"/>
                  </a:lnTo>
                  <a:lnTo>
                    <a:pt x="3288" y="320"/>
                  </a:lnTo>
                  <a:lnTo>
                    <a:pt x="3267" y="300"/>
                  </a:lnTo>
                  <a:lnTo>
                    <a:pt x="3245" y="280"/>
                  </a:lnTo>
                  <a:lnTo>
                    <a:pt x="3222" y="261"/>
                  </a:lnTo>
                  <a:lnTo>
                    <a:pt x="3199" y="243"/>
                  </a:lnTo>
                  <a:lnTo>
                    <a:pt x="3175" y="225"/>
                  </a:lnTo>
                  <a:lnTo>
                    <a:pt x="3152" y="207"/>
                  </a:lnTo>
                  <a:lnTo>
                    <a:pt x="3127" y="191"/>
                  </a:lnTo>
                  <a:lnTo>
                    <a:pt x="3101" y="174"/>
                  </a:lnTo>
                  <a:lnTo>
                    <a:pt x="3076" y="159"/>
                  </a:lnTo>
                  <a:lnTo>
                    <a:pt x="3050" y="145"/>
                  </a:lnTo>
                  <a:lnTo>
                    <a:pt x="3023" y="129"/>
                  </a:lnTo>
                  <a:lnTo>
                    <a:pt x="2997" y="117"/>
                  </a:lnTo>
                  <a:lnTo>
                    <a:pt x="2970" y="104"/>
                  </a:lnTo>
                  <a:lnTo>
                    <a:pt x="2942" y="92"/>
                  </a:lnTo>
                  <a:lnTo>
                    <a:pt x="2915" y="80"/>
                  </a:lnTo>
                  <a:lnTo>
                    <a:pt x="2887" y="69"/>
                  </a:lnTo>
                  <a:lnTo>
                    <a:pt x="2857" y="59"/>
                  </a:lnTo>
                  <a:lnTo>
                    <a:pt x="2829" y="51"/>
                  </a:lnTo>
                  <a:lnTo>
                    <a:pt x="2800" y="41"/>
                  </a:lnTo>
                  <a:lnTo>
                    <a:pt x="2770" y="34"/>
                  </a:lnTo>
                  <a:lnTo>
                    <a:pt x="2739" y="27"/>
                  </a:lnTo>
                  <a:lnTo>
                    <a:pt x="2710" y="21"/>
                  </a:lnTo>
                  <a:lnTo>
                    <a:pt x="2679" y="15"/>
                  </a:lnTo>
                  <a:lnTo>
                    <a:pt x="2649" y="11"/>
                  </a:lnTo>
                  <a:lnTo>
                    <a:pt x="2618" y="7"/>
                  </a:lnTo>
                  <a:lnTo>
                    <a:pt x="2586" y="3"/>
                  </a:lnTo>
                  <a:lnTo>
                    <a:pt x="2555" y="1"/>
                  </a:lnTo>
                  <a:lnTo>
                    <a:pt x="2523" y="0"/>
                  </a:lnTo>
                  <a:lnTo>
                    <a:pt x="2491" y="0"/>
                  </a:lnTo>
                  <a:lnTo>
                    <a:pt x="2491" y="0"/>
                  </a:lnTo>
                  <a:lnTo>
                    <a:pt x="2445" y="1"/>
                  </a:lnTo>
                  <a:lnTo>
                    <a:pt x="2399" y="3"/>
                  </a:lnTo>
                  <a:lnTo>
                    <a:pt x="2354" y="8"/>
                  </a:lnTo>
                  <a:lnTo>
                    <a:pt x="2310" y="14"/>
                  </a:lnTo>
                  <a:lnTo>
                    <a:pt x="2265" y="22"/>
                  </a:lnTo>
                  <a:lnTo>
                    <a:pt x="2221" y="32"/>
                  </a:lnTo>
                  <a:lnTo>
                    <a:pt x="2178" y="44"/>
                  </a:lnTo>
                  <a:lnTo>
                    <a:pt x="2135" y="55"/>
                  </a:lnTo>
                  <a:lnTo>
                    <a:pt x="2094" y="71"/>
                  </a:lnTo>
                  <a:lnTo>
                    <a:pt x="2053" y="86"/>
                  </a:lnTo>
                  <a:lnTo>
                    <a:pt x="2013" y="104"/>
                  </a:lnTo>
                  <a:lnTo>
                    <a:pt x="1974" y="122"/>
                  </a:lnTo>
                  <a:lnTo>
                    <a:pt x="1935" y="142"/>
                  </a:lnTo>
                  <a:lnTo>
                    <a:pt x="1897" y="165"/>
                  </a:lnTo>
                  <a:lnTo>
                    <a:pt x="1861" y="187"/>
                  </a:lnTo>
                  <a:lnTo>
                    <a:pt x="1826" y="212"/>
                  </a:lnTo>
                  <a:lnTo>
                    <a:pt x="1790" y="238"/>
                  </a:lnTo>
                  <a:lnTo>
                    <a:pt x="1757" y="264"/>
                  </a:lnTo>
                  <a:lnTo>
                    <a:pt x="1724" y="292"/>
                  </a:lnTo>
                  <a:lnTo>
                    <a:pt x="1693" y="321"/>
                  </a:lnTo>
                  <a:lnTo>
                    <a:pt x="1662" y="352"/>
                  </a:lnTo>
                  <a:lnTo>
                    <a:pt x="1632" y="384"/>
                  </a:lnTo>
                  <a:lnTo>
                    <a:pt x="1604" y="417"/>
                  </a:lnTo>
                  <a:lnTo>
                    <a:pt x="1577" y="450"/>
                  </a:lnTo>
                  <a:lnTo>
                    <a:pt x="1551" y="485"/>
                  </a:lnTo>
                  <a:lnTo>
                    <a:pt x="1528" y="521"/>
                  </a:lnTo>
                  <a:lnTo>
                    <a:pt x="1504" y="557"/>
                  </a:lnTo>
                  <a:lnTo>
                    <a:pt x="1483" y="595"/>
                  </a:lnTo>
                  <a:lnTo>
                    <a:pt x="1462" y="634"/>
                  </a:lnTo>
                  <a:lnTo>
                    <a:pt x="1443" y="672"/>
                  </a:lnTo>
                  <a:lnTo>
                    <a:pt x="1425" y="712"/>
                  </a:lnTo>
                  <a:lnTo>
                    <a:pt x="1410" y="754"/>
                  </a:lnTo>
                  <a:lnTo>
                    <a:pt x="1410" y="754"/>
                  </a:lnTo>
                  <a:lnTo>
                    <a:pt x="1378" y="747"/>
                  </a:lnTo>
                  <a:lnTo>
                    <a:pt x="1347" y="741"/>
                  </a:lnTo>
                  <a:lnTo>
                    <a:pt x="1316" y="736"/>
                  </a:lnTo>
                  <a:lnTo>
                    <a:pt x="1284" y="731"/>
                  </a:lnTo>
                  <a:lnTo>
                    <a:pt x="1251" y="729"/>
                  </a:lnTo>
                  <a:lnTo>
                    <a:pt x="1219" y="727"/>
                  </a:lnTo>
                  <a:lnTo>
                    <a:pt x="1186" y="725"/>
                  </a:lnTo>
                  <a:lnTo>
                    <a:pt x="1153" y="724"/>
                  </a:lnTo>
                  <a:lnTo>
                    <a:pt x="1153" y="724"/>
                  </a:lnTo>
                  <a:lnTo>
                    <a:pt x="1123" y="724"/>
                  </a:lnTo>
                  <a:lnTo>
                    <a:pt x="1093" y="725"/>
                  </a:lnTo>
                  <a:lnTo>
                    <a:pt x="1064" y="728"/>
                  </a:lnTo>
                  <a:lnTo>
                    <a:pt x="1035" y="730"/>
                  </a:lnTo>
                  <a:lnTo>
                    <a:pt x="1006" y="734"/>
                  </a:lnTo>
                  <a:lnTo>
                    <a:pt x="978" y="737"/>
                  </a:lnTo>
                  <a:lnTo>
                    <a:pt x="948" y="742"/>
                  </a:lnTo>
                  <a:lnTo>
                    <a:pt x="920" y="748"/>
                  </a:lnTo>
                  <a:lnTo>
                    <a:pt x="893" y="754"/>
                  </a:lnTo>
                  <a:lnTo>
                    <a:pt x="865" y="761"/>
                  </a:lnTo>
                  <a:lnTo>
                    <a:pt x="838" y="768"/>
                  </a:lnTo>
                  <a:lnTo>
                    <a:pt x="810" y="776"/>
                  </a:lnTo>
                  <a:lnTo>
                    <a:pt x="756" y="795"/>
                  </a:lnTo>
                  <a:lnTo>
                    <a:pt x="704" y="815"/>
                  </a:lnTo>
                  <a:lnTo>
                    <a:pt x="653" y="839"/>
                  </a:lnTo>
                  <a:lnTo>
                    <a:pt x="603" y="863"/>
                  </a:lnTo>
                  <a:lnTo>
                    <a:pt x="555" y="892"/>
                  </a:lnTo>
                  <a:lnTo>
                    <a:pt x="508" y="921"/>
                  </a:lnTo>
                  <a:lnTo>
                    <a:pt x="463" y="954"/>
                  </a:lnTo>
                  <a:lnTo>
                    <a:pt x="419" y="988"/>
                  </a:lnTo>
                  <a:lnTo>
                    <a:pt x="378" y="1023"/>
                  </a:lnTo>
                  <a:lnTo>
                    <a:pt x="338" y="1062"/>
                  </a:lnTo>
                  <a:lnTo>
                    <a:pt x="299" y="1102"/>
                  </a:lnTo>
                  <a:lnTo>
                    <a:pt x="263" y="1144"/>
                  </a:lnTo>
                  <a:lnTo>
                    <a:pt x="229" y="1187"/>
                  </a:lnTo>
                  <a:lnTo>
                    <a:pt x="197" y="1233"/>
                  </a:lnTo>
                  <a:lnTo>
                    <a:pt x="167" y="1279"/>
                  </a:lnTo>
                  <a:lnTo>
                    <a:pt x="139" y="1327"/>
                  </a:lnTo>
                  <a:lnTo>
                    <a:pt x="113" y="1378"/>
                  </a:lnTo>
                  <a:lnTo>
                    <a:pt x="91" y="1429"/>
                  </a:lnTo>
                  <a:lnTo>
                    <a:pt x="70" y="1480"/>
                  </a:lnTo>
                  <a:lnTo>
                    <a:pt x="52" y="1535"/>
                  </a:lnTo>
                  <a:lnTo>
                    <a:pt x="44" y="1562"/>
                  </a:lnTo>
                  <a:lnTo>
                    <a:pt x="37" y="1589"/>
                  </a:lnTo>
                  <a:lnTo>
                    <a:pt x="30" y="1617"/>
                  </a:lnTo>
                  <a:lnTo>
                    <a:pt x="24" y="1645"/>
                  </a:lnTo>
                  <a:lnTo>
                    <a:pt x="18" y="1674"/>
                  </a:lnTo>
                  <a:lnTo>
                    <a:pt x="13" y="1702"/>
                  </a:lnTo>
                  <a:lnTo>
                    <a:pt x="10" y="1730"/>
                  </a:lnTo>
                  <a:lnTo>
                    <a:pt x="6" y="1760"/>
                  </a:lnTo>
                  <a:lnTo>
                    <a:pt x="4" y="1789"/>
                  </a:lnTo>
                  <a:lnTo>
                    <a:pt x="1" y="1818"/>
                  </a:lnTo>
                  <a:lnTo>
                    <a:pt x="0" y="1848"/>
                  </a:lnTo>
                  <a:lnTo>
                    <a:pt x="0" y="1877"/>
                  </a:lnTo>
                  <a:lnTo>
                    <a:pt x="0" y="1877"/>
                  </a:lnTo>
                  <a:lnTo>
                    <a:pt x="0" y="1908"/>
                  </a:lnTo>
                  <a:lnTo>
                    <a:pt x="1" y="1939"/>
                  </a:lnTo>
                  <a:lnTo>
                    <a:pt x="4" y="1969"/>
                  </a:lnTo>
                  <a:lnTo>
                    <a:pt x="6" y="2000"/>
                  </a:lnTo>
                  <a:lnTo>
                    <a:pt x="10" y="2030"/>
                  </a:lnTo>
                  <a:lnTo>
                    <a:pt x="14" y="2060"/>
                  </a:lnTo>
                  <a:lnTo>
                    <a:pt x="19" y="2089"/>
                  </a:lnTo>
                  <a:lnTo>
                    <a:pt x="25" y="2119"/>
                  </a:lnTo>
                  <a:lnTo>
                    <a:pt x="32" y="2148"/>
                  </a:lnTo>
                  <a:lnTo>
                    <a:pt x="39" y="2176"/>
                  </a:lnTo>
                  <a:lnTo>
                    <a:pt x="47" y="2205"/>
                  </a:lnTo>
                  <a:lnTo>
                    <a:pt x="56" y="2233"/>
                  </a:lnTo>
                  <a:lnTo>
                    <a:pt x="65" y="2261"/>
                  </a:lnTo>
                  <a:lnTo>
                    <a:pt x="76" y="2288"/>
                  </a:lnTo>
                  <a:lnTo>
                    <a:pt x="86" y="2317"/>
                  </a:lnTo>
                  <a:lnTo>
                    <a:pt x="98" y="2342"/>
                  </a:lnTo>
                  <a:lnTo>
                    <a:pt x="110" y="2370"/>
                  </a:lnTo>
                  <a:lnTo>
                    <a:pt x="123" y="2395"/>
                  </a:lnTo>
                  <a:lnTo>
                    <a:pt x="137" y="2421"/>
                  </a:lnTo>
                  <a:lnTo>
                    <a:pt x="150" y="2447"/>
                  </a:lnTo>
                  <a:lnTo>
                    <a:pt x="165" y="2472"/>
                  </a:lnTo>
                  <a:lnTo>
                    <a:pt x="180" y="2497"/>
                  </a:lnTo>
                  <a:lnTo>
                    <a:pt x="196" y="2520"/>
                  </a:lnTo>
                  <a:lnTo>
                    <a:pt x="212" y="2544"/>
                  </a:lnTo>
                  <a:lnTo>
                    <a:pt x="230" y="2567"/>
                  </a:lnTo>
                  <a:lnTo>
                    <a:pt x="248" y="2591"/>
                  </a:lnTo>
                  <a:lnTo>
                    <a:pt x="265" y="2613"/>
                  </a:lnTo>
                  <a:lnTo>
                    <a:pt x="284" y="2635"/>
                  </a:lnTo>
                  <a:lnTo>
                    <a:pt x="303" y="2656"/>
                  </a:lnTo>
                  <a:lnTo>
                    <a:pt x="323" y="2677"/>
                  </a:lnTo>
                  <a:lnTo>
                    <a:pt x="343" y="2698"/>
                  </a:lnTo>
                  <a:lnTo>
                    <a:pt x="364" y="2718"/>
                  </a:lnTo>
                  <a:lnTo>
                    <a:pt x="364" y="2718"/>
                  </a:lnTo>
                  <a:lnTo>
                    <a:pt x="348" y="2749"/>
                  </a:lnTo>
                  <a:lnTo>
                    <a:pt x="331" y="2781"/>
                  </a:lnTo>
                  <a:lnTo>
                    <a:pt x="317" y="2814"/>
                  </a:lnTo>
                  <a:lnTo>
                    <a:pt x="303" y="2847"/>
                  </a:lnTo>
                  <a:lnTo>
                    <a:pt x="290" y="2880"/>
                  </a:lnTo>
                  <a:lnTo>
                    <a:pt x="278" y="2914"/>
                  </a:lnTo>
                  <a:lnTo>
                    <a:pt x="268" y="2948"/>
                  </a:lnTo>
                  <a:lnTo>
                    <a:pt x="258" y="2982"/>
                  </a:lnTo>
                  <a:lnTo>
                    <a:pt x="249" y="3017"/>
                  </a:lnTo>
                  <a:lnTo>
                    <a:pt x="242" y="3053"/>
                  </a:lnTo>
                  <a:lnTo>
                    <a:pt x="236" y="3089"/>
                  </a:lnTo>
                  <a:lnTo>
                    <a:pt x="230" y="3126"/>
                  </a:lnTo>
                  <a:lnTo>
                    <a:pt x="226" y="3162"/>
                  </a:lnTo>
                  <a:lnTo>
                    <a:pt x="223" y="3200"/>
                  </a:lnTo>
                  <a:lnTo>
                    <a:pt x="220" y="3238"/>
                  </a:lnTo>
                  <a:lnTo>
                    <a:pt x="220" y="3275"/>
                  </a:lnTo>
                  <a:lnTo>
                    <a:pt x="220" y="3275"/>
                  </a:lnTo>
                  <a:lnTo>
                    <a:pt x="220" y="3305"/>
                  </a:lnTo>
                  <a:lnTo>
                    <a:pt x="222" y="3334"/>
                  </a:lnTo>
                  <a:lnTo>
                    <a:pt x="224" y="3364"/>
                  </a:lnTo>
                  <a:lnTo>
                    <a:pt x="226" y="3393"/>
                  </a:lnTo>
                  <a:lnTo>
                    <a:pt x="230" y="3421"/>
                  </a:lnTo>
                  <a:lnTo>
                    <a:pt x="233" y="3451"/>
                  </a:lnTo>
                  <a:lnTo>
                    <a:pt x="238" y="3479"/>
                  </a:lnTo>
                  <a:lnTo>
                    <a:pt x="244" y="3507"/>
                  </a:lnTo>
                  <a:lnTo>
                    <a:pt x="250" y="3536"/>
                  </a:lnTo>
                  <a:lnTo>
                    <a:pt x="257" y="3563"/>
                  </a:lnTo>
                  <a:lnTo>
                    <a:pt x="264" y="3591"/>
                  </a:lnTo>
                  <a:lnTo>
                    <a:pt x="272" y="3618"/>
                  </a:lnTo>
                  <a:lnTo>
                    <a:pt x="290" y="3671"/>
                  </a:lnTo>
                  <a:lnTo>
                    <a:pt x="311" y="3724"/>
                  </a:lnTo>
                  <a:lnTo>
                    <a:pt x="334" y="3775"/>
                  </a:lnTo>
                  <a:lnTo>
                    <a:pt x="359" y="3824"/>
                  </a:lnTo>
                  <a:lnTo>
                    <a:pt x="388" y="3872"/>
                  </a:lnTo>
                  <a:lnTo>
                    <a:pt x="417" y="3920"/>
                  </a:lnTo>
                  <a:lnTo>
                    <a:pt x="449" y="3964"/>
                  </a:lnTo>
                  <a:lnTo>
                    <a:pt x="483" y="4008"/>
                  </a:lnTo>
                  <a:lnTo>
                    <a:pt x="520" y="4050"/>
                  </a:lnTo>
                  <a:lnTo>
                    <a:pt x="558" y="4090"/>
                  </a:lnTo>
                  <a:lnTo>
                    <a:pt x="598" y="4128"/>
                  </a:lnTo>
                  <a:lnTo>
                    <a:pt x="640" y="4164"/>
                  </a:lnTo>
                  <a:lnTo>
                    <a:pt x="683" y="4199"/>
                  </a:lnTo>
                  <a:lnTo>
                    <a:pt x="729" y="4230"/>
                  </a:lnTo>
                  <a:lnTo>
                    <a:pt x="775" y="4261"/>
                  </a:lnTo>
                  <a:lnTo>
                    <a:pt x="823" y="4288"/>
                  </a:lnTo>
                  <a:lnTo>
                    <a:pt x="873" y="4314"/>
                  </a:lnTo>
                  <a:lnTo>
                    <a:pt x="925" y="4338"/>
                  </a:lnTo>
                  <a:lnTo>
                    <a:pt x="977" y="4358"/>
                  </a:lnTo>
                  <a:lnTo>
                    <a:pt x="1031" y="4376"/>
                  </a:lnTo>
                  <a:lnTo>
                    <a:pt x="1058" y="4384"/>
                  </a:lnTo>
                  <a:lnTo>
                    <a:pt x="1085" y="4392"/>
                  </a:lnTo>
                  <a:lnTo>
                    <a:pt x="1113" y="4399"/>
                  </a:lnTo>
                  <a:lnTo>
                    <a:pt x="1141" y="4405"/>
                  </a:lnTo>
                  <a:lnTo>
                    <a:pt x="1170" y="4409"/>
                  </a:lnTo>
                  <a:lnTo>
                    <a:pt x="1198" y="4414"/>
                  </a:lnTo>
                  <a:lnTo>
                    <a:pt x="1226" y="4419"/>
                  </a:lnTo>
                  <a:lnTo>
                    <a:pt x="1256" y="4422"/>
                  </a:lnTo>
                  <a:lnTo>
                    <a:pt x="1285" y="4425"/>
                  </a:lnTo>
                  <a:lnTo>
                    <a:pt x="1315" y="4426"/>
                  </a:lnTo>
                  <a:lnTo>
                    <a:pt x="1344" y="4427"/>
                  </a:lnTo>
                  <a:lnTo>
                    <a:pt x="1373" y="4428"/>
                  </a:lnTo>
                  <a:lnTo>
                    <a:pt x="1373" y="4428"/>
                  </a:lnTo>
                  <a:lnTo>
                    <a:pt x="1416" y="4427"/>
                  </a:lnTo>
                  <a:lnTo>
                    <a:pt x="1458" y="4425"/>
                  </a:lnTo>
                  <a:lnTo>
                    <a:pt x="1458" y="4425"/>
                  </a:lnTo>
                  <a:lnTo>
                    <a:pt x="1473" y="4453"/>
                  </a:lnTo>
                  <a:lnTo>
                    <a:pt x="1489" y="4480"/>
                  </a:lnTo>
                  <a:lnTo>
                    <a:pt x="1506" y="4508"/>
                  </a:lnTo>
                  <a:lnTo>
                    <a:pt x="1524" y="4534"/>
                  </a:lnTo>
                  <a:lnTo>
                    <a:pt x="1544" y="4560"/>
                  </a:lnTo>
                  <a:lnTo>
                    <a:pt x="1563" y="4586"/>
                  </a:lnTo>
                  <a:lnTo>
                    <a:pt x="1584" y="4611"/>
                  </a:lnTo>
                  <a:lnTo>
                    <a:pt x="1605" y="4634"/>
                  </a:lnTo>
                  <a:lnTo>
                    <a:pt x="1628" y="4658"/>
                  </a:lnTo>
                  <a:lnTo>
                    <a:pt x="1650" y="4680"/>
                  </a:lnTo>
                  <a:lnTo>
                    <a:pt x="1674" y="4702"/>
                  </a:lnTo>
                  <a:lnTo>
                    <a:pt x="1698" y="4723"/>
                  </a:lnTo>
                  <a:lnTo>
                    <a:pt x="1723" y="4743"/>
                  </a:lnTo>
                  <a:lnTo>
                    <a:pt x="1749" y="4762"/>
                  </a:lnTo>
                  <a:lnTo>
                    <a:pt x="1776" y="4780"/>
                  </a:lnTo>
                  <a:lnTo>
                    <a:pt x="1803" y="4797"/>
                  </a:lnTo>
                  <a:lnTo>
                    <a:pt x="1830" y="4813"/>
                  </a:lnTo>
                  <a:lnTo>
                    <a:pt x="1859" y="4830"/>
                  </a:lnTo>
                  <a:lnTo>
                    <a:pt x="1888" y="4844"/>
                  </a:lnTo>
                  <a:lnTo>
                    <a:pt x="1917" y="4858"/>
                  </a:lnTo>
                  <a:lnTo>
                    <a:pt x="1947" y="4871"/>
                  </a:lnTo>
                  <a:lnTo>
                    <a:pt x="1978" y="4883"/>
                  </a:lnTo>
                  <a:lnTo>
                    <a:pt x="2008" y="4894"/>
                  </a:lnTo>
                  <a:lnTo>
                    <a:pt x="2040" y="4903"/>
                  </a:lnTo>
                  <a:lnTo>
                    <a:pt x="2072" y="4911"/>
                  </a:lnTo>
                  <a:lnTo>
                    <a:pt x="2104" y="4919"/>
                  </a:lnTo>
                  <a:lnTo>
                    <a:pt x="2137" y="4925"/>
                  </a:lnTo>
                  <a:lnTo>
                    <a:pt x="2169" y="4931"/>
                  </a:lnTo>
                  <a:lnTo>
                    <a:pt x="2204" y="4935"/>
                  </a:lnTo>
                  <a:lnTo>
                    <a:pt x="2237" y="4938"/>
                  </a:lnTo>
                  <a:lnTo>
                    <a:pt x="2271" y="4939"/>
                  </a:lnTo>
                  <a:lnTo>
                    <a:pt x="2306" y="4941"/>
                  </a:lnTo>
                  <a:lnTo>
                    <a:pt x="2306" y="4941"/>
                  </a:lnTo>
                  <a:lnTo>
                    <a:pt x="2333" y="4939"/>
                  </a:lnTo>
                  <a:lnTo>
                    <a:pt x="2361" y="4938"/>
                  </a:lnTo>
                  <a:lnTo>
                    <a:pt x="2389" y="4937"/>
                  </a:lnTo>
                  <a:lnTo>
                    <a:pt x="2417" y="4934"/>
                  </a:lnTo>
                  <a:lnTo>
                    <a:pt x="2444" y="4930"/>
                  </a:lnTo>
                  <a:lnTo>
                    <a:pt x="2471" y="4926"/>
                  </a:lnTo>
                  <a:lnTo>
                    <a:pt x="2497" y="4922"/>
                  </a:lnTo>
                  <a:lnTo>
                    <a:pt x="2524" y="4916"/>
                  </a:lnTo>
                  <a:lnTo>
                    <a:pt x="2550" y="4909"/>
                  </a:lnTo>
                  <a:lnTo>
                    <a:pt x="2576" y="4902"/>
                  </a:lnTo>
                  <a:lnTo>
                    <a:pt x="2601" y="4894"/>
                  </a:lnTo>
                  <a:lnTo>
                    <a:pt x="2626" y="4885"/>
                  </a:lnTo>
                  <a:lnTo>
                    <a:pt x="2651" y="4876"/>
                  </a:lnTo>
                  <a:lnTo>
                    <a:pt x="2676" y="4866"/>
                  </a:lnTo>
                  <a:lnTo>
                    <a:pt x="2699" y="4856"/>
                  </a:lnTo>
                  <a:lnTo>
                    <a:pt x="2724" y="4844"/>
                  </a:lnTo>
                  <a:lnTo>
                    <a:pt x="2747" y="4832"/>
                  </a:lnTo>
                  <a:lnTo>
                    <a:pt x="2770" y="4820"/>
                  </a:lnTo>
                  <a:lnTo>
                    <a:pt x="2792" y="4806"/>
                  </a:lnTo>
                  <a:lnTo>
                    <a:pt x="2815" y="4793"/>
                  </a:lnTo>
                  <a:lnTo>
                    <a:pt x="2837" y="4779"/>
                  </a:lnTo>
                  <a:lnTo>
                    <a:pt x="2858" y="4764"/>
                  </a:lnTo>
                  <a:lnTo>
                    <a:pt x="2880" y="4749"/>
                  </a:lnTo>
                  <a:lnTo>
                    <a:pt x="2901" y="4732"/>
                  </a:lnTo>
                  <a:lnTo>
                    <a:pt x="2921" y="4716"/>
                  </a:lnTo>
                  <a:lnTo>
                    <a:pt x="2940" y="4699"/>
                  </a:lnTo>
                  <a:lnTo>
                    <a:pt x="2979" y="4664"/>
                  </a:lnTo>
                  <a:lnTo>
                    <a:pt x="3014" y="4626"/>
                  </a:lnTo>
                  <a:lnTo>
                    <a:pt x="3032" y="4606"/>
                  </a:lnTo>
                  <a:lnTo>
                    <a:pt x="3048" y="4586"/>
                  </a:lnTo>
                  <a:lnTo>
                    <a:pt x="3048" y="4586"/>
                  </a:lnTo>
                  <a:lnTo>
                    <a:pt x="3081" y="4605"/>
                  </a:lnTo>
                  <a:lnTo>
                    <a:pt x="3114" y="4624"/>
                  </a:lnTo>
                  <a:lnTo>
                    <a:pt x="3149" y="4640"/>
                  </a:lnTo>
                  <a:lnTo>
                    <a:pt x="3183" y="4657"/>
                  </a:lnTo>
                  <a:lnTo>
                    <a:pt x="3220" y="4671"/>
                  </a:lnTo>
                  <a:lnTo>
                    <a:pt x="3255" y="4685"/>
                  </a:lnTo>
                  <a:lnTo>
                    <a:pt x="3292" y="4697"/>
                  </a:lnTo>
                  <a:lnTo>
                    <a:pt x="3329" y="4709"/>
                  </a:lnTo>
                  <a:lnTo>
                    <a:pt x="3367" y="4719"/>
                  </a:lnTo>
                  <a:lnTo>
                    <a:pt x="3406" y="4727"/>
                  </a:lnTo>
                  <a:lnTo>
                    <a:pt x="3444" y="4735"/>
                  </a:lnTo>
                  <a:lnTo>
                    <a:pt x="3484" y="4742"/>
                  </a:lnTo>
                  <a:lnTo>
                    <a:pt x="3523" y="4746"/>
                  </a:lnTo>
                  <a:lnTo>
                    <a:pt x="3563" y="4750"/>
                  </a:lnTo>
                  <a:lnTo>
                    <a:pt x="3604" y="4751"/>
                  </a:lnTo>
                  <a:lnTo>
                    <a:pt x="3644" y="4752"/>
                  </a:lnTo>
                  <a:lnTo>
                    <a:pt x="3644" y="4752"/>
                  </a:lnTo>
                  <a:lnTo>
                    <a:pt x="3675" y="4752"/>
                  </a:lnTo>
                  <a:lnTo>
                    <a:pt x="3704" y="4751"/>
                  </a:lnTo>
                  <a:lnTo>
                    <a:pt x="3733" y="4749"/>
                  </a:lnTo>
                  <a:lnTo>
                    <a:pt x="3762" y="4746"/>
                  </a:lnTo>
                  <a:lnTo>
                    <a:pt x="3791" y="4743"/>
                  </a:lnTo>
                  <a:lnTo>
                    <a:pt x="3819" y="4739"/>
                  </a:lnTo>
                  <a:lnTo>
                    <a:pt x="3849" y="4735"/>
                  </a:lnTo>
                  <a:lnTo>
                    <a:pt x="3877" y="4729"/>
                  </a:lnTo>
                  <a:lnTo>
                    <a:pt x="3904" y="4723"/>
                  </a:lnTo>
                  <a:lnTo>
                    <a:pt x="3932" y="4716"/>
                  </a:lnTo>
                  <a:lnTo>
                    <a:pt x="3960" y="4709"/>
                  </a:lnTo>
                  <a:lnTo>
                    <a:pt x="3987" y="4700"/>
                  </a:lnTo>
                  <a:lnTo>
                    <a:pt x="4041" y="4683"/>
                  </a:lnTo>
                  <a:lnTo>
                    <a:pt x="4093" y="4661"/>
                  </a:lnTo>
                  <a:lnTo>
                    <a:pt x="4144" y="4638"/>
                  </a:lnTo>
                  <a:lnTo>
                    <a:pt x="4194" y="4613"/>
                  </a:lnTo>
                  <a:lnTo>
                    <a:pt x="4242" y="4585"/>
                  </a:lnTo>
                  <a:lnTo>
                    <a:pt x="4289" y="4555"/>
                  </a:lnTo>
                  <a:lnTo>
                    <a:pt x="4334" y="4523"/>
                  </a:lnTo>
                  <a:lnTo>
                    <a:pt x="4378" y="4488"/>
                  </a:lnTo>
                  <a:lnTo>
                    <a:pt x="4420" y="4453"/>
                  </a:lnTo>
                  <a:lnTo>
                    <a:pt x="4460" y="4414"/>
                  </a:lnTo>
                  <a:lnTo>
                    <a:pt x="4498" y="4374"/>
                  </a:lnTo>
                  <a:lnTo>
                    <a:pt x="4534" y="4333"/>
                  </a:lnTo>
                  <a:lnTo>
                    <a:pt x="4568" y="4289"/>
                  </a:lnTo>
                  <a:lnTo>
                    <a:pt x="4600" y="4243"/>
                  </a:lnTo>
                  <a:lnTo>
                    <a:pt x="4631" y="4197"/>
                  </a:lnTo>
                  <a:lnTo>
                    <a:pt x="4658" y="4149"/>
                  </a:lnTo>
                  <a:lnTo>
                    <a:pt x="4684" y="4099"/>
                  </a:lnTo>
                  <a:lnTo>
                    <a:pt x="4706" y="4048"/>
                  </a:lnTo>
                  <a:lnTo>
                    <a:pt x="4727" y="3996"/>
                  </a:lnTo>
                  <a:lnTo>
                    <a:pt x="4745" y="3942"/>
                  </a:lnTo>
                  <a:lnTo>
                    <a:pt x="4753" y="3915"/>
                  </a:lnTo>
                  <a:lnTo>
                    <a:pt x="4760" y="3888"/>
                  </a:lnTo>
                  <a:lnTo>
                    <a:pt x="4767" y="3859"/>
                  </a:lnTo>
                  <a:lnTo>
                    <a:pt x="4773" y="3831"/>
                  </a:lnTo>
                  <a:lnTo>
                    <a:pt x="4779" y="3803"/>
                  </a:lnTo>
                  <a:lnTo>
                    <a:pt x="4784" y="3775"/>
                  </a:lnTo>
                  <a:lnTo>
                    <a:pt x="4787" y="3746"/>
                  </a:lnTo>
                  <a:lnTo>
                    <a:pt x="4791" y="3717"/>
                  </a:lnTo>
                  <a:lnTo>
                    <a:pt x="4793" y="3687"/>
                  </a:lnTo>
                  <a:lnTo>
                    <a:pt x="4796" y="3658"/>
                  </a:lnTo>
                  <a:lnTo>
                    <a:pt x="4797" y="3629"/>
                  </a:lnTo>
                  <a:lnTo>
                    <a:pt x="4797" y="3599"/>
                  </a:lnTo>
                  <a:lnTo>
                    <a:pt x="4797" y="3599"/>
                  </a:lnTo>
                  <a:lnTo>
                    <a:pt x="4796" y="3552"/>
                  </a:lnTo>
                  <a:lnTo>
                    <a:pt x="4793" y="3505"/>
                  </a:lnTo>
                  <a:lnTo>
                    <a:pt x="4789" y="3459"/>
                  </a:lnTo>
                  <a:lnTo>
                    <a:pt x="4782" y="3413"/>
                  </a:lnTo>
                  <a:lnTo>
                    <a:pt x="4773" y="3368"/>
                  </a:lnTo>
                  <a:lnTo>
                    <a:pt x="4764" y="3324"/>
                  </a:lnTo>
                  <a:lnTo>
                    <a:pt x="4752" y="3280"/>
                  </a:lnTo>
                  <a:lnTo>
                    <a:pt x="4739" y="3238"/>
                  </a:lnTo>
                  <a:lnTo>
                    <a:pt x="4739" y="3238"/>
                  </a:lnTo>
                  <a:lnTo>
                    <a:pt x="4771" y="3223"/>
                  </a:lnTo>
                  <a:lnTo>
                    <a:pt x="4803" y="3209"/>
                  </a:lnTo>
                  <a:lnTo>
                    <a:pt x="4833" y="3193"/>
                  </a:lnTo>
                  <a:lnTo>
                    <a:pt x="4863" y="3176"/>
                  </a:lnTo>
                  <a:lnTo>
                    <a:pt x="4892" y="3159"/>
                  </a:lnTo>
                  <a:lnTo>
                    <a:pt x="4922" y="3139"/>
                  </a:lnTo>
                  <a:lnTo>
                    <a:pt x="4950" y="3119"/>
                  </a:lnTo>
                  <a:lnTo>
                    <a:pt x="4977" y="3099"/>
                  </a:lnTo>
                  <a:lnTo>
                    <a:pt x="5003" y="3076"/>
                  </a:lnTo>
                  <a:lnTo>
                    <a:pt x="5029" y="3054"/>
                  </a:lnTo>
                  <a:lnTo>
                    <a:pt x="5054" y="3029"/>
                  </a:lnTo>
                  <a:lnTo>
                    <a:pt x="5077" y="3004"/>
                  </a:lnTo>
                  <a:lnTo>
                    <a:pt x="5100" y="2980"/>
                  </a:lnTo>
                  <a:lnTo>
                    <a:pt x="5122" y="2953"/>
                  </a:lnTo>
                  <a:lnTo>
                    <a:pt x="5143" y="2925"/>
                  </a:lnTo>
                  <a:lnTo>
                    <a:pt x="5163" y="2898"/>
                  </a:lnTo>
                  <a:lnTo>
                    <a:pt x="5182" y="2869"/>
                  </a:lnTo>
                  <a:lnTo>
                    <a:pt x="5200" y="2840"/>
                  </a:lnTo>
                  <a:lnTo>
                    <a:pt x="5217" y="2810"/>
                  </a:lnTo>
                  <a:lnTo>
                    <a:pt x="5233" y="2779"/>
                  </a:lnTo>
                  <a:lnTo>
                    <a:pt x="5248" y="2748"/>
                  </a:lnTo>
                  <a:lnTo>
                    <a:pt x="5261" y="2716"/>
                  </a:lnTo>
                  <a:lnTo>
                    <a:pt x="5274" y="2683"/>
                  </a:lnTo>
                  <a:lnTo>
                    <a:pt x="5284" y="2650"/>
                  </a:lnTo>
                  <a:lnTo>
                    <a:pt x="5295" y="2616"/>
                  </a:lnTo>
                  <a:lnTo>
                    <a:pt x="5303" y="2582"/>
                  </a:lnTo>
                  <a:lnTo>
                    <a:pt x="5310" y="2546"/>
                  </a:lnTo>
                  <a:lnTo>
                    <a:pt x="5317" y="2512"/>
                  </a:lnTo>
                  <a:lnTo>
                    <a:pt x="5322" y="2476"/>
                  </a:lnTo>
                  <a:lnTo>
                    <a:pt x="5326" y="2440"/>
                  </a:lnTo>
                  <a:lnTo>
                    <a:pt x="5328" y="2404"/>
                  </a:lnTo>
                  <a:lnTo>
                    <a:pt x="5328" y="2366"/>
                  </a:lnTo>
                  <a:lnTo>
                    <a:pt x="5328" y="236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46DC82D-2ADE-449B-894D-46F005C13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2" y="1371600"/>
              <a:ext cx="1066800" cy="527777"/>
            </a:xfrm>
            <a:custGeom>
              <a:avLst/>
              <a:gdLst/>
              <a:ahLst/>
              <a:cxnLst>
                <a:cxn ang="0">
                  <a:pos x="4589" y="1021"/>
                </a:cxn>
                <a:cxn ang="0">
                  <a:pos x="4618" y="875"/>
                </a:cxn>
                <a:cxn ang="0">
                  <a:pos x="4567" y="680"/>
                </a:cxn>
                <a:cxn ang="0">
                  <a:pos x="4428" y="516"/>
                </a:cxn>
                <a:cxn ang="0">
                  <a:pos x="4218" y="392"/>
                </a:cxn>
                <a:cxn ang="0">
                  <a:pos x="3957" y="321"/>
                </a:cxn>
                <a:cxn ang="0">
                  <a:pos x="3721" y="312"/>
                </a:cxn>
                <a:cxn ang="0">
                  <a:pos x="3495" y="347"/>
                </a:cxn>
                <a:cxn ang="0">
                  <a:pos x="3297" y="421"/>
                </a:cxn>
                <a:cxn ang="0">
                  <a:pos x="3184" y="289"/>
                </a:cxn>
                <a:cxn ang="0">
                  <a:pos x="3004" y="161"/>
                </a:cxn>
                <a:cxn ang="0">
                  <a:pos x="2784" y="68"/>
                </a:cxn>
                <a:cxn ang="0">
                  <a:pos x="2532" y="12"/>
                </a:cxn>
                <a:cxn ang="0">
                  <a:pos x="2281" y="0"/>
                </a:cxn>
                <a:cxn ang="0">
                  <a:pos x="1925" y="55"/>
                </a:cxn>
                <a:cxn ang="0">
                  <a:pos x="1626" y="187"/>
                </a:cxn>
                <a:cxn ang="0">
                  <a:pos x="1407" y="375"/>
                </a:cxn>
                <a:cxn ang="0">
                  <a:pos x="1292" y="609"/>
                </a:cxn>
                <a:cxn ang="0">
                  <a:pos x="1286" y="796"/>
                </a:cxn>
                <a:cxn ang="0">
                  <a:pos x="1288" y="925"/>
                </a:cxn>
                <a:cxn ang="0">
                  <a:pos x="1061" y="979"/>
                </a:cxn>
                <a:cxn ang="0">
                  <a:pos x="874" y="1077"/>
                </a:cxn>
                <a:cxn ang="0">
                  <a:pos x="738" y="1208"/>
                </a:cxn>
                <a:cxn ang="0">
                  <a:pos x="667" y="1365"/>
                </a:cxn>
                <a:cxn ang="0">
                  <a:pos x="625" y="1460"/>
                </a:cxn>
                <a:cxn ang="0">
                  <a:pos x="397" y="1530"/>
                </a:cxn>
                <a:cxn ang="0">
                  <a:pos x="211" y="1638"/>
                </a:cxn>
                <a:cxn ang="0">
                  <a:pos x="77" y="1780"/>
                </a:cxn>
                <a:cxn ang="0">
                  <a:pos x="8" y="1946"/>
                </a:cxn>
                <a:cxn ang="0">
                  <a:pos x="11" y="2111"/>
                </a:cxn>
                <a:cxn ang="0">
                  <a:pos x="104" y="2301"/>
                </a:cxn>
                <a:cxn ang="0">
                  <a:pos x="281" y="2455"/>
                </a:cxn>
                <a:cxn ang="0">
                  <a:pos x="524" y="2561"/>
                </a:cxn>
                <a:cxn ang="0">
                  <a:pos x="812" y="2606"/>
                </a:cxn>
                <a:cxn ang="0">
                  <a:pos x="998" y="2642"/>
                </a:cxn>
                <a:cxn ang="0">
                  <a:pos x="1218" y="2704"/>
                </a:cxn>
                <a:cxn ang="0">
                  <a:pos x="1428" y="2722"/>
                </a:cxn>
                <a:cxn ang="0">
                  <a:pos x="1682" y="2695"/>
                </a:cxn>
                <a:cxn ang="0">
                  <a:pos x="1907" y="2622"/>
                </a:cxn>
                <a:cxn ang="0">
                  <a:pos x="2157" y="2648"/>
                </a:cxn>
                <a:cxn ang="0">
                  <a:pos x="2545" y="2708"/>
                </a:cxn>
                <a:cxn ang="0">
                  <a:pos x="2909" y="2720"/>
                </a:cxn>
                <a:cxn ang="0">
                  <a:pos x="3296" y="2692"/>
                </a:cxn>
                <a:cxn ang="0">
                  <a:pos x="3637" y="2624"/>
                </a:cxn>
                <a:cxn ang="0">
                  <a:pos x="3822" y="2668"/>
                </a:cxn>
                <a:cxn ang="0">
                  <a:pos x="4044" y="2714"/>
                </a:cxn>
                <a:cxn ang="0">
                  <a:pos x="4266" y="2719"/>
                </a:cxn>
                <a:cxn ang="0">
                  <a:pos x="4542" y="2668"/>
                </a:cxn>
                <a:cxn ang="0">
                  <a:pos x="4772" y="2561"/>
                </a:cxn>
                <a:cxn ang="0">
                  <a:pos x="4940" y="2408"/>
                </a:cxn>
                <a:cxn ang="0">
                  <a:pos x="5029" y="2224"/>
                </a:cxn>
                <a:cxn ang="0">
                  <a:pos x="5226" y="2078"/>
                </a:cxn>
                <a:cxn ang="0">
                  <a:pos x="5439" y="1868"/>
                </a:cxn>
                <a:cxn ang="0">
                  <a:pos x="5494" y="1732"/>
                </a:cxn>
                <a:cxn ang="0">
                  <a:pos x="5497" y="1589"/>
                </a:cxn>
                <a:cxn ang="0">
                  <a:pos x="5417" y="1396"/>
                </a:cxn>
                <a:cxn ang="0">
                  <a:pos x="5250" y="1236"/>
                </a:cxn>
                <a:cxn ang="0">
                  <a:pos x="5017" y="1122"/>
                </a:cxn>
                <a:cxn ang="0">
                  <a:pos x="4733" y="1068"/>
                </a:cxn>
              </a:cxnLst>
              <a:rect l="0" t="0" r="r" b="b"/>
              <a:pathLst>
                <a:path w="5501" h="2722">
                  <a:moveTo>
                    <a:pt x="4645" y="1065"/>
                  </a:moveTo>
                  <a:lnTo>
                    <a:pt x="4645" y="1065"/>
                  </a:lnTo>
                  <a:lnTo>
                    <a:pt x="4606" y="1065"/>
                  </a:lnTo>
                  <a:lnTo>
                    <a:pt x="4568" y="1068"/>
                  </a:lnTo>
                  <a:lnTo>
                    <a:pt x="4568" y="1068"/>
                  </a:lnTo>
                  <a:lnTo>
                    <a:pt x="4579" y="1045"/>
                  </a:lnTo>
                  <a:lnTo>
                    <a:pt x="4589" y="1021"/>
                  </a:lnTo>
                  <a:lnTo>
                    <a:pt x="4597" y="999"/>
                  </a:lnTo>
                  <a:lnTo>
                    <a:pt x="4604" y="975"/>
                  </a:lnTo>
                  <a:lnTo>
                    <a:pt x="4610" y="950"/>
                  </a:lnTo>
                  <a:lnTo>
                    <a:pt x="4613" y="925"/>
                  </a:lnTo>
                  <a:lnTo>
                    <a:pt x="4616" y="901"/>
                  </a:lnTo>
                  <a:lnTo>
                    <a:pt x="4618" y="875"/>
                  </a:lnTo>
                  <a:lnTo>
                    <a:pt x="4618" y="875"/>
                  </a:lnTo>
                  <a:lnTo>
                    <a:pt x="4616" y="846"/>
                  </a:lnTo>
                  <a:lnTo>
                    <a:pt x="4613" y="818"/>
                  </a:lnTo>
                  <a:lnTo>
                    <a:pt x="4607" y="789"/>
                  </a:lnTo>
                  <a:lnTo>
                    <a:pt x="4600" y="762"/>
                  </a:lnTo>
                  <a:lnTo>
                    <a:pt x="4591" y="733"/>
                  </a:lnTo>
                  <a:lnTo>
                    <a:pt x="4580" y="707"/>
                  </a:lnTo>
                  <a:lnTo>
                    <a:pt x="4567" y="680"/>
                  </a:lnTo>
                  <a:lnTo>
                    <a:pt x="4552" y="655"/>
                  </a:lnTo>
                  <a:lnTo>
                    <a:pt x="4535" y="630"/>
                  </a:lnTo>
                  <a:lnTo>
                    <a:pt x="4517" y="606"/>
                  </a:lnTo>
                  <a:lnTo>
                    <a:pt x="4497" y="582"/>
                  </a:lnTo>
                  <a:lnTo>
                    <a:pt x="4476" y="560"/>
                  </a:lnTo>
                  <a:lnTo>
                    <a:pt x="4453" y="537"/>
                  </a:lnTo>
                  <a:lnTo>
                    <a:pt x="4428" y="516"/>
                  </a:lnTo>
                  <a:lnTo>
                    <a:pt x="4402" y="495"/>
                  </a:lnTo>
                  <a:lnTo>
                    <a:pt x="4375" y="475"/>
                  </a:lnTo>
                  <a:lnTo>
                    <a:pt x="4346" y="457"/>
                  </a:lnTo>
                  <a:lnTo>
                    <a:pt x="4316" y="439"/>
                  </a:lnTo>
                  <a:lnTo>
                    <a:pt x="4284" y="422"/>
                  </a:lnTo>
                  <a:lnTo>
                    <a:pt x="4253" y="407"/>
                  </a:lnTo>
                  <a:lnTo>
                    <a:pt x="4218" y="392"/>
                  </a:lnTo>
                  <a:lnTo>
                    <a:pt x="4183" y="378"/>
                  </a:lnTo>
                  <a:lnTo>
                    <a:pt x="4148" y="366"/>
                  </a:lnTo>
                  <a:lnTo>
                    <a:pt x="4112" y="354"/>
                  </a:lnTo>
                  <a:lnTo>
                    <a:pt x="4074" y="345"/>
                  </a:lnTo>
                  <a:lnTo>
                    <a:pt x="4035" y="336"/>
                  </a:lnTo>
                  <a:lnTo>
                    <a:pt x="3996" y="329"/>
                  </a:lnTo>
                  <a:lnTo>
                    <a:pt x="3957" y="321"/>
                  </a:lnTo>
                  <a:lnTo>
                    <a:pt x="3916" y="317"/>
                  </a:lnTo>
                  <a:lnTo>
                    <a:pt x="3874" y="314"/>
                  </a:lnTo>
                  <a:lnTo>
                    <a:pt x="3831" y="311"/>
                  </a:lnTo>
                  <a:lnTo>
                    <a:pt x="3789" y="311"/>
                  </a:lnTo>
                  <a:lnTo>
                    <a:pt x="3789" y="311"/>
                  </a:lnTo>
                  <a:lnTo>
                    <a:pt x="3754" y="311"/>
                  </a:lnTo>
                  <a:lnTo>
                    <a:pt x="3721" y="312"/>
                  </a:lnTo>
                  <a:lnTo>
                    <a:pt x="3687" y="315"/>
                  </a:lnTo>
                  <a:lnTo>
                    <a:pt x="3653" y="318"/>
                  </a:lnTo>
                  <a:lnTo>
                    <a:pt x="3622" y="323"/>
                  </a:lnTo>
                  <a:lnTo>
                    <a:pt x="3588" y="327"/>
                  </a:lnTo>
                  <a:lnTo>
                    <a:pt x="3557" y="333"/>
                  </a:lnTo>
                  <a:lnTo>
                    <a:pt x="3525" y="339"/>
                  </a:lnTo>
                  <a:lnTo>
                    <a:pt x="3495" y="347"/>
                  </a:lnTo>
                  <a:lnTo>
                    <a:pt x="3465" y="356"/>
                  </a:lnTo>
                  <a:lnTo>
                    <a:pt x="3436" y="365"/>
                  </a:lnTo>
                  <a:lnTo>
                    <a:pt x="3406" y="374"/>
                  </a:lnTo>
                  <a:lnTo>
                    <a:pt x="3379" y="384"/>
                  </a:lnTo>
                  <a:lnTo>
                    <a:pt x="3350" y="397"/>
                  </a:lnTo>
                  <a:lnTo>
                    <a:pt x="3323" y="409"/>
                  </a:lnTo>
                  <a:lnTo>
                    <a:pt x="3297" y="421"/>
                  </a:lnTo>
                  <a:lnTo>
                    <a:pt x="3297" y="421"/>
                  </a:lnTo>
                  <a:lnTo>
                    <a:pt x="3280" y="398"/>
                  </a:lnTo>
                  <a:lnTo>
                    <a:pt x="3264" y="375"/>
                  </a:lnTo>
                  <a:lnTo>
                    <a:pt x="3246" y="353"/>
                  </a:lnTo>
                  <a:lnTo>
                    <a:pt x="3226" y="332"/>
                  </a:lnTo>
                  <a:lnTo>
                    <a:pt x="3205" y="311"/>
                  </a:lnTo>
                  <a:lnTo>
                    <a:pt x="3184" y="289"/>
                  </a:lnTo>
                  <a:lnTo>
                    <a:pt x="3161" y="270"/>
                  </a:lnTo>
                  <a:lnTo>
                    <a:pt x="3137" y="250"/>
                  </a:lnTo>
                  <a:lnTo>
                    <a:pt x="3113" y="231"/>
                  </a:lnTo>
                  <a:lnTo>
                    <a:pt x="3087" y="212"/>
                  </a:lnTo>
                  <a:lnTo>
                    <a:pt x="3060" y="196"/>
                  </a:lnTo>
                  <a:lnTo>
                    <a:pt x="3033" y="178"/>
                  </a:lnTo>
                  <a:lnTo>
                    <a:pt x="3004" y="161"/>
                  </a:lnTo>
                  <a:lnTo>
                    <a:pt x="2975" y="146"/>
                  </a:lnTo>
                  <a:lnTo>
                    <a:pt x="2945" y="131"/>
                  </a:lnTo>
                  <a:lnTo>
                    <a:pt x="2915" y="117"/>
                  </a:lnTo>
                  <a:lnTo>
                    <a:pt x="2883" y="104"/>
                  </a:lnTo>
                  <a:lnTo>
                    <a:pt x="2850" y="90"/>
                  </a:lnTo>
                  <a:lnTo>
                    <a:pt x="2817" y="78"/>
                  </a:lnTo>
                  <a:lnTo>
                    <a:pt x="2784" y="68"/>
                  </a:lnTo>
                  <a:lnTo>
                    <a:pt x="2749" y="57"/>
                  </a:lnTo>
                  <a:lnTo>
                    <a:pt x="2714" y="46"/>
                  </a:lnTo>
                  <a:lnTo>
                    <a:pt x="2680" y="39"/>
                  </a:lnTo>
                  <a:lnTo>
                    <a:pt x="2643" y="30"/>
                  </a:lnTo>
                  <a:lnTo>
                    <a:pt x="2606" y="24"/>
                  </a:lnTo>
                  <a:lnTo>
                    <a:pt x="2569" y="16"/>
                  </a:lnTo>
                  <a:lnTo>
                    <a:pt x="2532" y="12"/>
                  </a:lnTo>
                  <a:lnTo>
                    <a:pt x="2492" y="7"/>
                  </a:lnTo>
                  <a:lnTo>
                    <a:pt x="2455" y="4"/>
                  </a:lnTo>
                  <a:lnTo>
                    <a:pt x="2415" y="1"/>
                  </a:lnTo>
                  <a:lnTo>
                    <a:pt x="2376" y="0"/>
                  </a:lnTo>
                  <a:lnTo>
                    <a:pt x="2335" y="0"/>
                  </a:lnTo>
                  <a:lnTo>
                    <a:pt x="2335" y="0"/>
                  </a:lnTo>
                  <a:lnTo>
                    <a:pt x="2281" y="0"/>
                  </a:lnTo>
                  <a:lnTo>
                    <a:pt x="2228" y="3"/>
                  </a:lnTo>
                  <a:lnTo>
                    <a:pt x="2175" y="7"/>
                  </a:lnTo>
                  <a:lnTo>
                    <a:pt x="2123" y="13"/>
                  </a:lnTo>
                  <a:lnTo>
                    <a:pt x="2073" y="22"/>
                  </a:lnTo>
                  <a:lnTo>
                    <a:pt x="2021" y="31"/>
                  </a:lnTo>
                  <a:lnTo>
                    <a:pt x="1973" y="43"/>
                  </a:lnTo>
                  <a:lnTo>
                    <a:pt x="1925" y="55"/>
                  </a:lnTo>
                  <a:lnTo>
                    <a:pt x="1878" y="71"/>
                  </a:lnTo>
                  <a:lnTo>
                    <a:pt x="1833" y="86"/>
                  </a:lnTo>
                  <a:lnTo>
                    <a:pt x="1789" y="104"/>
                  </a:lnTo>
                  <a:lnTo>
                    <a:pt x="1745" y="122"/>
                  </a:lnTo>
                  <a:lnTo>
                    <a:pt x="1704" y="143"/>
                  </a:lnTo>
                  <a:lnTo>
                    <a:pt x="1664" y="164"/>
                  </a:lnTo>
                  <a:lnTo>
                    <a:pt x="1626" y="187"/>
                  </a:lnTo>
                  <a:lnTo>
                    <a:pt x="1590" y="211"/>
                  </a:lnTo>
                  <a:lnTo>
                    <a:pt x="1553" y="235"/>
                  </a:lnTo>
                  <a:lnTo>
                    <a:pt x="1520" y="261"/>
                  </a:lnTo>
                  <a:lnTo>
                    <a:pt x="1490" y="288"/>
                  </a:lnTo>
                  <a:lnTo>
                    <a:pt x="1460" y="317"/>
                  </a:lnTo>
                  <a:lnTo>
                    <a:pt x="1433" y="345"/>
                  </a:lnTo>
                  <a:lnTo>
                    <a:pt x="1407" y="375"/>
                  </a:lnTo>
                  <a:lnTo>
                    <a:pt x="1384" y="407"/>
                  </a:lnTo>
                  <a:lnTo>
                    <a:pt x="1363" y="439"/>
                  </a:lnTo>
                  <a:lnTo>
                    <a:pt x="1344" y="472"/>
                  </a:lnTo>
                  <a:lnTo>
                    <a:pt x="1327" y="505"/>
                  </a:lnTo>
                  <a:lnTo>
                    <a:pt x="1313" y="540"/>
                  </a:lnTo>
                  <a:lnTo>
                    <a:pt x="1301" y="575"/>
                  </a:lnTo>
                  <a:lnTo>
                    <a:pt x="1292" y="609"/>
                  </a:lnTo>
                  <a:lnTo>
                    <a:pt x="1285" y="646"/>
                  </a:lnTo>
                  <a:lnTo>
                    <a:pt x="1282" y="682"/>
                  </a:lnTo>
                  <a:lnTo>
                    <a:pt x="1280" y="719"/>
                  </a:lnTo>
                  <a:lnTo>
                    <a:pt x="1280" y="719"/>
                  </a:lnTo>
                  <a:lnTo>
                    <a:pt x="1280" y="745"/>
                  </a:lnTo>
                  <a:lnTo>
                    <a:pt x="1282" y="771"/>
                  </a:lnTo>
                  <a:lnTo>
                    <a:pt x="1286" y="796"/>
                  </a:lnTo>
                  <a:lnTo>
                    <a:pt x="1291" y="822"/>
                  </a:lnTo>
                  <a:lnTo>
                    <a:pt x="1297" y="848"/>
                  </a:lnTo>
                  <a:lnTo>
                    <a:pt x="1304" y="872"/>
                  </a:lnTo>
                  <a:lnTo>
                    <a:pt x="1312" y="896"/>
                  </a:lnTo>
                  <a:lnTo>
                    <a:pt x="1322" y="920"/>
                  </a:lnTo>
                  <a:lnTo>
                    <a:pt x="1322" y="920"/>
                  </a:lnTo>
                  <a:lnTo>
                    <a:pt x="1288" y="925"/>
                  </a:lnTo>
                  <a:lnTo>
                    <a:pt x="1253" y="929"/>
                  </a:lnTo>
                  <a:lnTo>
                    <a:pt x="1220" y="935"/>
                  </a:lnTo>
                  <a:lnTo>
                    <a:pt x="1187" y="943"/>
                  </a:lnTo>
                  <a:lnTo>
                    <a:pt x="1153" y="950"/>
                  </a:lnTo>
                  <a:lnTo>
                    <a:pt x="1122" y="959"/>
                  </a:lnTo>
                  <a:lnTo>
                    <a:pt x="1091" y="968"/>
                  </a:lnTo>
                  <a:lnTo>
                    <a:pt x="1061" y="979"/>
                  </a:lnTo>
                  <a:lnTo>
                    <a:pt x="1031" y="991"/>
                  </a:lnTo>
                  <a:lnTo>
                    <a:pt x="1002" y="1003"/>
                  </a:lnTo>
                  <a:lnTo>
                    <a:pt x="975" y="1017"/>
                  </a:lnTo>
                  <a:lnTo>
                    <a:pt x="948" y="1030"/>
                  </a:lnTo>
                  <a:lnTo>
                    <a:pt x="922" y="1045"/>
                  </a:lnTo>
                  <a:lnTo>
                    <a:pt x="897" y="1061"/>
                  </a:lnTo>
                  <a:lnTo>
                    <a:pt x="874" y="1077"/>
                  </a:lnTo>
                  <a:lnTo>
                    <a:pt x="850" y="1094"/>
                  </a:lnTo>
                  <a:lnTo>
                    <a:pt x="829" y="1112"/>
                  </a:lnTo>
                  <a:lnTo>
                    <a:pt x="808" y="1130"/>
                  </a:lnTo>
                  <a:lnTo>
                    <a:pt x="790" y="1148"/>
                  </a:lnTo>
                  <a:lnTo>
                    <a:pt x="771" y="1168"/>
                  </a:lnTo>
                  <a:lnTo>
                    <a:pt x="753" y="1189"/>
                  </a:lnTo>
                  <a:lnTo>
                    <a:pt x="738" y="1208"/>
                  </a:lnTo>
                  <a:lnTo>
                    <a:pt x="723" y="1230"/>
                  </a:lnTo>
                  <a:lnTo>
                    <a:pt x="711" y="1252"/>
                  </a:lnTo>
                  <a:lnTo>
                    <a:pt x="699" y="1273"/>
                  </a:lnTo>
                  <a:lnTo>
                    <a:pt x="688" y="1296"/>
                  </a:lnTo>
                  <a:lnTo>
                    <a:pt x="681" y="1319"/>
                  </a:lnTo>
                  <a:lnTo>
                    <a:pt x="673" y="1343"/>
                  </a:lnTo>
                  <a:lnTo>
                    <a:pt x="667" y="1365"/>
                  </a:lnTo>
                  <a:lnTo>
                    <a:pt x="663" y="1389"/>
                  </a:lnTo>
                  <a:lnTo>
                    <a:pt x="661" y="1415"/>
                  </a:lnTo>
                  <a:lnTo>
                    <a:pt x="660" y="1439"/>
                  </a:lnTo>
                  <a:lnTo>
                    <a:pt x="660" y="1439"/>
                  </a:lnTo>
                  <a:lnTo>
                    <a:pt x="661" y="1454"/>
                  </a:lnTo>
                  <a:lnTo>
                    <a:pt x="661" y="1454"/>
                  </a:lnTo>
                  <a:lnTo>
                    <a:pt x="625" y="1460"/>
                  </a:lnTo>
                  <a:lnTo>
                    <a:pt x="590" y="1468"/>
                  </a:lnTo>
                  <a:lnTo>
                    <a:pt x="557" y="1476"/>
                  </a:lnTo>
                  <a:lnTo>
                    <a:pt x="524" y="1485"/>
                  </a:lnTo>
                  <a:lnTo>
                    <a:pt x="491" y="1495"/>
                  </a:lnTo>
                  <a:lnTo>
                    <a:pt x="459" y="1506"/>
                  </a:lnTo>
                  <a:lnTo>
                    <a:pt x="429" y="1518"/>
                  </a:lnTo>
                  <a:lnTo>
                    <a:pt x="397" y="1530"/>
                  </a:lnTo>
                  <a:lnTo>
                    <a:pt x="368" y="1543"/>
                  </a:lnTo>
                  <a:lnTo>
                    <a:pt x="340" y="1557"/>
                  </a:lnTo>
                  <a:lnTo>
                    <a:pt x="312" y="1572"/>
                  </a:lnTo>
                  <a:lnTo>
                    <a:pt x="285" y="1589"/>
                  </a:lnTo>
                  <a:lnTo>
                    <a:pt x="260" y="1604"/>
                  </a:lnTo>
                  <a:lnTo>
                    <a:pt x="236" y="1622"/>
                  </a:lnTo>
                  <a:lnTo>
                    <a:pt x="211" y="1638"/>
                  </a:lnTo>
                  <a:lnTo>
                    <a:pt x="189" y="1658"/>
                  </a:lnTo>
                  <a:lnTo>
                    <a:pt x="168" y="1676"/>
                  </a:lnTo>
                  <a:lnTo>
                    <a:pt x="146" y="1696"/>
                  </a:lnTo>
                  <a:lnTo>
                    <a:pt x="127" y="1717"/>
                  </a:lnTo>
                  <a:lnTo>
                    <a:pt x="109" y="1738"/>
                  </a:lnTo>
                  <a:lnTo>
                    <a:pt x="92" y="1759"/>
                  </a:lnTo>
                  <a:lnTo>
                    <a:pt x="77" y="1780"/>
                  </a:lnTo>
                  <a:lnTo>
                    <a:pt x="63" y="1803"/>
                  </a:lnTo>
                  <a:lnTo>
                    <a:pt x="50" y="1826"/>
                  </a:lnTo>
                  <a:lnTo>
                    <a:pt x="39" y="1850"/>
                  </a:lnTo>
                  <a:lnTo>
                    <a:pt x="29" y="1872"/>
                  </a:lnTo>
                  <a:lnTo>
                    <a:pt x="20" y="1897"/>
                  </a:lnTo>
                  <a:lnTo>
                    <a:pt x="14" y="1921"/>
                  </a:lnTo>
                  <a:lnTo>
                    <a:pt x="8" y="1946"/>
                  </a:lnTo>
                  <a:lnTo>
                    <a:pt x="3" y="1972"/>
                  </a:lnTo>
                  <a:lnTo>
                    <a:pt x="2" y="1996"/>
                  </a:lnTo>
                  <a:lnTo>
                    <a:pt x="0" y="2023"/>
                  </a:lnTo>
                  <a:lnTo>
                    <a:pt x="0" y="2023"/>
                  </a:lnTo>
                  <a:lnTo>
                    <a:pt x="2" y="2052"/>
                  </a:lnTo>
                  <a:lnTo>
                    <a:pt x="5" y="2082"/>
                  </a:lnTo>
                  <a:lnTo>
                    <a:pt x="11" y="2111"/>
                  </a:lnTo>
                  <a:lnTo>
                    <a:pt x="18" y="2140"/>
                  </a:lnTo>
                  <a:lnTo>
                    <a:pt x="27" y="2168"/>
                  </a:lnTo>
                  <a:lnTo>
                    <a:pt x="39" y="2195"/>
                  </a:lnTo>
                  <a:lnTo>
                    <a:pt x="53" y="2223"/>
                  </a:lnTo>
                  <a:lnTo>
                    <a:pt x="68" y="2250"/>
                  </a:lnTo>
                  <a:lnTo>
                    <a:pt x="85" y="2275"/>
                  </a:lnTo>
                  <a:lnTo>
                    <a:pt x="104" y="2301"/>
                  </a:lnTo>
                  <a:lnTo>
                    <a:pt x="124" y="2325"/>
                  </a:lnTo>
                  <a:lnTo>
                    <a:pt x="146" y="2349"/>
                  </a:lnTo>
                  <a:lnTo>
                    <a:pt x="171" y="2372"/>
                  </a:lnTo>
                  <a:lnTo>
                    <a:pt x="196" y="2393"/>
                  </a:lnTo>
                  <a:lnTo>
                    <a:pt x="223" y="2414"/>
                  </a:lnTo>
                  <a:lnTo>
                    <a:pt x="251" y="2435"/>
                  </a:lnTo>
                  <a:lnTo>
                    <a:pt x="281" y="2455"/>
                  </a:lnTo>
                  <a:lnTo>
                    <a:pt x="312" y="2473"/>
                  </a:lnTo>
                  <a:lnTo>
                    <a:pt x="344" y="2490"/>
                  </a:lnTo>
                  <a:lnTo>
                    <a:pt x="377" y="2506"/>
                  </a:lnTo>
                  <a:lnTo>
                    <a:pt x="412" y="2521"/>
                  </a:lnTo>
                  <a:lnTo>
                    <a:pt x="448" y="2535"/>
                  </a:lnTo>
                  <a:lnTo>
                    <a:pt x="485" y="2548"/>
                  </a:lnTo>
                  <a:lnTo>
                    <a:pt x="524" y="2561"/>
                  </a:lnTo>
                  <a:lnTo>
                    <a:pt x="562" y="2571"/>
                  </a:lnTo>
                  <a:lnTo>
                    <a:pt x="602" y="2580"/>
                  </a:lnTo>
                  <a:lnTo>
                    <a:pt x="643" y="2588"/>
                  </a:lnTo>
                  <a:lnTo>
                    <a:pt x="684" y="2594"/>
                  </a:lnTo>
                  <a:lnTo>
                    <a:pt x="726" y="2600"/>
                  </a:lnTo>
                  <a:lnTo>
                    <a:pt x="768" y="2603"/>
                  </a:lnTo>
                  <a:lnTo>
                    <a:pt x="812" y="2606"/>
                  </a:lnTo>
                  <a:lnTo>
                    <a:pt x="856" y="2606"/>
                  </a:lnTo>
                  <a:lnTo>
                    <a:pt x="856" y="2606"/>
                  </a:lnTo>
                  <a:lnTo>
                    <a:pt x="913" y="2604"/>
                  </a:lnTo>
                  <a:lnTo>
                    <a:pt x="913" y="2604"/>
                  </a:lnTo>
                  <a:lnTo>
                    <a:pt x="942" y="2618"/>
                  </a:lnTo>
                  <a:lnTo>
                    <a:pt x="969" y="2630"/>
                  </a:lnTo>
                  <a:lnTo>
                    <a:pt x="998" y="2642"/>
                  </a:lnTo>
                  <a:lnTo>
                    <a:pt x="1028" y="2654"/>
                  </a:lnTo>
                  <a:lnTo>
                    <a:pt x="1058" y="2665"/>
                  </a:lnTo>
                  <a:lnTo>
                    <a:pt x="1088" y="2674"/>
                  </a:lnTo>
                  <a:lnTo>
                    <a:pt x="1120" y="2683"/>
                  </a:lnTo>
                  <a:lnTo>
                    <a:pt x="1152" y="2690"/>
                  </a:lnTo>
                  <a:lnTo>
                    <a:pt x="1185" y="2698"/>
                  </a:lnTo>
                  <a:lnTo>
                    <a:pt x="1218" y="2704"/>
                  </a:lnTo>
                  <a:lnTo>
                    <a:pt x="1253" y="2708"/>
                  </a:lnTo>
                  <a:lnTo>
                    <a:pt x="1286" y="2713"/>
                  </a:lnTo>
                  <a:lnTo>
                    <a:pt x="1321" y="2717"/>
                  </a:lnTo>
                  <a:lnTo>
                    <a:pt x="1357" y="2719"/>
                  </a:lnTo>
                  <a:lnTo>
                    <a:pt x="1392" y="2720"/>
                  </a:lnTo>
                  <a:lnTo>
                    <a:pt x="1428" y="2722"/>
                  </a:lnTo>
                  <a:lnTo>
                    <a:pt x="1428" y="2722"/>
                  </a:lnTo>
                  <a:lnTo>
                    <a:pt x="1466" y="2720"/>
                  </a:lnTo>
                  <a:lnTo>
                    <a:pt x="1504" y="2719"/>
                  </a:lnTo>
                  <a:lnTo>
                    <a:pt x="1540" y="2716"/>
                  </a:lnTo>
                  <a:lnTo>
                    <a:pt x="1576" y="2713"/>
                  </a:lnTo>
                  <a:lnTo>
                    <a:pt x="1612" y="2708"/>
                  </a:lnTo>
                  <a:lnTo>
                    <a:pt x="1647" y="2702"/>
                  </a:lnTo>
                  <a:lnTo>
                    <a:pt x="1682" y="2695"/>
                  </a:lnTo>
                  <a:lnTo>
                    <a:pt x="1716" y="2687"/>
                  </a:lnTo>
                  <a:lnTo>
                    <a:pt x="1750" y="2678"/>
                  </a:lnTo>
                  <a:lnTo>
                    <a:pt x="1783" y="2669"/>
                  </a:lnTo>
                  <a:lnTo>
                    <a:pt x="1815" y="2659"/>
                  </a:lnTo>
                  <a:lnTo>
                    <a:pt x="1846" y="2648"/>
                  </a:lnTo>
                  <a:lnTo>
                    <a:pt x="1876" y="2634"/>
                  </a:lnTo>
                  <a:lnTo>
                    <a:pt x="1907" y="2622"/>
                  </a:lnTo>
                  <a:lnTo>
                    <a:pt x="1935" y="2609"/>
                  </a:lnTo>
                  <a:lnTo>
                    <a:pt x="1963" y="2594"/>
                  </a:lnTo>
                  <a:lnTo>
                    <a:pt x="1963" y="2594"/>
                  </a:lnTo>
                  <a:lnTo>
                    <a:pt x="2009" y="2609"/>
                  </a:lnTo>
                  <a:lnTo>
                    <a:pt x="2058" y="2622"/>
                  </a:lnTo>
                  <a:lnTo>
                    <a:pt x="2106" y="2634"/>
                  </a:lnTo>
                  <a:lnTo>
                    <a:pt x="2157" y="2648"/>
                  </a:lnTo>
                  <a:lnTo>
                    <a:pt x="2209" y="2659"/>
                  </a:lnTo>
                  <a:lnTo>
                    <a:pt x="2263" y="2669"/>
                  </a:lnTo>
                  <a:lnTo>
                    <a:pt x="2317" y="2678"/>
                  </a:lnTo>
                  <a:lnTo>
                    <a:pt x="2373" y="2687"/>
                  </a:lnTo>
                  <a:lnTo>
                    <a:pt x="2429" y="2695"/>
                  </a:lnTo>
                  <a:lnTo>
                    <a:pt x="2486" y="2702"/>
                  </a:lnTo>
                  <a:lnTo>
                    <a:pt x="2545" y="2708"/>
                  </a:lnTo>
                  <a:lnTo>
                    <a:pt x="2606" y="2713"/>
                  </a:lnTo>
                  <a:lnTo>
                    <a:pt x="2666" y="2716"/>
                  </a:lnTo>
                  <a:lnTo>
                    <a:pt x="2726" y="2719"/>
                  </a:lnTo>
                  <a:lnTo>
                    <a:pt x="2788" y="2720"/>
                  </a:lnTo>
                  <a:lnTo>
                    <a:pt x="2852" y="2722"/>
                  </a:lnTo>
                  <a:lnTo>
                    <a:pt x="2852" y="2722"/>
                  </a:lnTo>
                  <a:lnTo>
                    <a:pt x="2909" y="2720"/>
                  </a:lnTo>
                  <a:lnTo>
                    <a:pt x="2966" y="2719"/>
                  </a:lnTo>
                  <a:lnTo>
                    <a:pt x="3024" y="2717"/>
                  </a:lnTo>
                  <a:lnTo>
                    <a:pt x="3080" y="2714"/>
                  </a:lnTo>
                  <a:lnTo>
                    <a:pt x="3134" y="2710"/>
                  </a:lnTo>
                  <a:lnTo>
                    <a:pt x="3188" y="2705"/>
                  </a:lnTo>
                  <a:lnTo>
                    <a:pt x="3243" y="2699"/>
                  </a:lnTo>
                  <a:lnTo>
                    <a:pt x="3296" y="2692"/>
                  </a:lnTo>
                  <a:lnTo>
                    <a:pt x="3347" y="2686"/>
                  </a:lnTo>
                  <a:lnTo>
                    <a:pt x="3398" y="2677"/>
                  </a:lnTo>
                  <a:lnTo>
                    <a:pt x="3448" y="2668"/>
                  </a:lnTo>
                  <a:lnTo>
                    <a:pt x="3498" y="2659"/>
                  </a:lnTo>
                  <a:lnTo>
                    <a:pt x="3545" y="2648"/>
                  </a:lnTo>
                  <a:lnTo>
                    <a:pt x="3591" y="2636"/>
                  </a:lnTo>
                  <a:lnTo>
                    <a:pt x="3637" y="2624"/>
                  </a:lnTo>
                  <a:lnTo>
                    <a:pt x="3682" y="2612"/>
                  </a:lnTo>
                  <a:lnTo>
                    <a:pt x="3682" y="2612"/>
                  </a:lnTo>
                  <a:lnTo>
                    <a:pt x="3709" y="2624"/>
                  </a:lnTo>
                  <a:lnTo>
                    <a:pt x="3736" y="2636"/>
                  </a:lnTo>
                  <a:lnTo>
                    <a:pt x="3764" y="2648"/>
                  </a:lnTo>
                  <a:lnTo>
                    <a:pt x="3794" y="2659"/>
                  </a:lnTo>
                  <a:lnTo>
                    <a:pt x="3822" y="2668"/>
                  </a:lnTo>
                  <a:lnTo>
                    <a:pt x="3853" y="2677"/>
                  </a:lnTo>
                  <a:lnTo>
                    <a:pt x="3883" y="2686"/>
                  </a:lnTo>
                  <a:lnTo>
                    <a:pt x="3914" y="2692"/>
                  </a:lnTo>
                  <a:lnTo>
                    <a:pt x="3946" y="2699"/>
                  </a:lnTo>
                  <a:lnTo>
                    <a:pt x="3978" y="2705"/>
                  </a:lnTo>
                  <a:lnTo>
                    <a:pt x="4011" y="2710"/>
                  </a:lnTo>
                  <a:lnTo>
                    <a:pt x="4044" y="2714"/>
                  </a:lnTo>
                  <a:lnTo>
                    <a:pt x="4078" y="2717"/>
                  </a:lnTo>
                  <a:lnTo>
                    <a:pt x="4112" y="2719"/>
                  </a:lnTo>
                  <a:lnTo>
                    <a:pt x="4147" y="2720"/>
                  </a:lnTo>
                  <a:lnTo>
                    <a:pt x="4182" y="2722"/>
                  </a:lnTo>
                  <a:lnTo>
                    <a:pt x="4182" y="2722"/>
                  </a:lnTo>
                  <a:lnTo>
                    <a:pt x="4224" y="2720"/>
                  </a:lnTo>
                  <a:lnTo>
                    <a:pt x="4266" y="2719"/>
                  </a:lnTo>
                  <a:lnTo>
                    <a:pt x="4308" y="2714"/>
                  </a:lnTo>
                  <a:lnTo>
                    <a:pt x="4349" y="2710"/>
                  </a:lnTo>
                  <a:lnTo>
                    <a:pt x="4388" y="2704"/>
                  </a:lnTo>
                  <a:lnTo>
                    <a:pt x="4429" y="2696"/>
                  </a:lnTo>
                  <a:lnTo>
                    <a:pt x="4467" y="2689"/>
                  </a:lnTo>
                  <a:lnTo>
                    <a:pt x="4505" y="2678"/>
                  </a:lnTo>
                  <a:lnTo>
                    <a:pt x="4542" y="2668"/>
                  </a:lnTo>
                  <a:lnTo>
                    <a:pt x="4579" y="2656"/>
                  </a:lnTo>
                  <a:lnTo>
                    <a:pt x="4613" y="2642"/>
                  </a:lnTo>
                  <a:lnTo>
                    <a:pt x="4648" y="2627"/>
                  </a:lnTo>
                  <a:lnTo>
                    <a:pt x="4680" y="2612"/>
                  </a:lnTo>
                  <a:lnTo>
                    <a:pt x="4712" y="2595"/>
                  </a:lnTo>
                  <a:lnTo>
                    <a:pt x="4743" y="2579"/>
                  </a:lnTo>
                  <a:lnTo>
                    <a:pt x="4772" y="2561"/>
                  </a:lnTo>
                  <a:lnTo>
                    <a:pt x="4801" y="2541"/>
                  </a:lnTo>
                  <a:lnTo>
                    <a:pt x="4828" y="2521"/>
                  </a:lnTo>
                  <a:lnTo>
                    <a:pt x="4853" y="2500"/>
                  </a:lnTo>
                  <a:lnTo>
                    <a:pt x="4878" y="2479"/>
                  </a:lnTo>
                  <a:lnTo>
                    <a:pt x="4899" y="2456"/>
                  </a:lnTo>
                  <a:lnTo>
                    <a:pt x="4920" y="2432"/>
                  </a:lnTo>
                  <a:lnTo>
                    <a:pt x="4940" y="2408"/>
                  </a:lnTo>
                  <a:lnTo>
                    <a:pt x="4958" y="2384"/>
                  </a:lnTo>
                  <a:lnTo>
                    <a:pt x="4974" y="2358"/>
                  </a:lnTo>
                  <a:lnTo>
                    <a:pt x="4988" y="2333"/>
                  </a:lnTo>
                  <a:lnTo>
                    <a:pt x="5001" y="2307"/>
                  </a:lnTo>
                  <a:lnTo>
                    <a:pt x="5012" y="2280"/>
                  </a:lnTo>
                  <a:lnTo>
                    <a:pt x="5021" y="2253"/>
                  </a:lnTo>
                  <a:lnTo>
                    <a:pt x="5029" y="2224"/>
                  </a:lnTo>
                  <a:lnTo>
                    <a:pt x="5033" y="2197"/>
                  </a:lnTo>
                  <a:lnTo>
                    <a:pt x="5036" y="2168"/>
                  </a:lnTo>
                  <a:lnTo>
                    <a:pt x="5036" y="2168"/>
                  </a:lnTo>
                  <a:lnTo>
                    <a:pt x="5087" y="2149"/>
                  </a:lnTo>
                  <a:lnTo>
                    <a:pt x="5136" y="2127"/>
                  </a:lnTo>
                  <a:lnTo>
                    <a:pt x="5183" y="2103"/>
                  </a:lnTo>
                  <a:lnTo>
                    <a:pt x="5226" y="2078"/>
                  </a:lnTo>
                  <a:lnTo>
                    <a:pt x="5267" y="2050"/>
                  </a:lnTo>
                  <a:lnTo>
                    <a:pt x="5305" y="2020"/>
                  </a:lnTo>
                  <a:lnTo>
                    <a:pt x="5340" y="1989"/>
                  </a:lnTo>
                  <a:lnTo>
                    <a:pt x="5373" y="1957"/>
                  </a:lnTo>
                  <a:lnTo>
                    <a:pt x="5401" y="1922"/>
                  </a:lnTo>
                  <a:lnTo>
                    <a:pt x="5427" y="1886"/>
                  </a:lnTo>
                  <a:lnTo>
                    <a:pt x="5439" y="1868"/>
                  </a:lnTo>
                  <a:lnTo>
                    <a:pt x="5450" y="1850"/>
                  </a:lnTo>
                  <a:lnTo>
                    <a:pt x="5459" y="1830"/>
                  </a:lnTo>
                  <a:lnTo>
                    <a:pt x="5468" y="1812"/>
                  </a:lnTo>
                  <a:lnTo>
                    <a:pt x="5475" y="1792"/>
                  </a:lnTo>
                  <a:lnTo>
                    <a:pt x="5483" y="1773"/>
                  </a:lnTo>
                  <a:lnTo>
                    <a:pt x="5488" y="1752"/>
                  </a:lnTo>
                  <a:lnTo>
                    <a:pt x="5494" y="1732"/>
                  </a:lnTo>
                  <a:lnTo>
                    <a:pt x="5497" y="1711"/>
                  </a:lnTo>
                  <a:lnTo>
                    <a:pt x="5500" y="1691"/>
                  </a:lnTo>
                  <a:lnTo>
                    <a:pt x="5501" y="1670"/>
                  </a:lnTo>
                  <a:lnTo>
                    <a:pt x="5501" y="1649"/>
                  </a:lnTo>
                  <a:lnTo>
                    <a:pt x="5501" y="1649"/>
                  </a:lnTo>
                  <a:lnTo>
                    <a:pt x="5501" y="1619"/>
                  </a:lnTo>
                  <a:lnTo>
                    <a:pt x="5497" y="1589"/>
                  </a:lnTo>
                  <a:lnTo>
                    <a:pt x="5492" y="1560"/>
                  </a:lnTo>
                  <a:lnTo>
                    <a:pt x="5484" y="1531"/>
                  </a:lnTo>
                  <a:lnTo>
                    <a:pt x="5474" y="1503"/>
                  </a:lnTo>
                  <a:lnTo>
                    <a:pt x="5463" y="1476"/>
                  </a:lnTo>
                  <a:lnTo>
                    <a:pt x="5450" y="1448"/>
                  </a:lnTo>
                  <a:lnTo>
                    <a:pt x="5435" y="1421"/>
                  </a:lnTo>
                  <a:lnTo>
                    <a:pt x="5417" y="1396"/>
                  </a:lnTo>
                  <a:lnTo>
                    <a:pt x="5398" y="1370"/>
                  </a:lnTo>
                  <a:lnTo>
                    <a:pt x="5377" y="1346"/>
                  </a:lnTo>
                  <a:lnTo>
                    <a:pt x="5355" y="1323"/>
                  </a:lnTo>
                  <a:lnTo>
                    <a:pt x="5332" y="1299"/>
                  </a:lnTo>
                  <a:lnTo>
                    <a:pt x="5306" y="1278"/>
                  </a:lnTo>
                  <a:lnTo>
                    <a:pt x="5279" y="1257"/>
                  </a:lnTo>
                  <a:lnTo>
                    <a:pt x="5250" y="1236"/>
                  </a:lnTo>
                  <a:lnTo>
                    <a:pt x="5220" y="1216"/>
                  </a:lnTo>
                  <a:lnTo>
                    <a:pt x="5190" y="1198"/>
                  </a:lnTo>
                  <a:lnTo>
                    <a:pt x="5157" y="1181"/>
                  </a:lnTo>
                  <a:lnTo>
                    <a:pt x="5124" y="1165"/>
                  </a:lnTo>
                  <a:lnTo>
                    <a:pt x="5089" y="1150"/>
                  </a:lnTo>
                  <a:lnTo>
                    <a:pt x="5053" y="1136"/>
                  </a:lnTo>
                  <a:lnTo>
                    <a:pt x="5017" y="1122"/>
                  </a:lnTo>
                  <a:lnTo>
                    <a:pt x="4979" y="1110"/>
                  </a:lnTo>
                  <a:lnTo>
                    <a:pt x="4940" y="1101"/>
                  </a:lnTo>
                  <a:lnTo>
                    <a:pt x="4900" y="1091"/>
                  </a:lnTo>
                  <a:lnTo>
                    <a:pt x="4860" y="1083"/>
                  </a:lnTo>
                  <a:lnTo>
                    <a:pt x="4817" y="1077"/>
                  </a:lnTo>
                  <a:lnTo>
                    <a:pt x="4775" y="1073"/>
                  </a:lnTo>
                  <a:lnTo>
                    <a:pt x="4733" y="1068"/>
                  </a:lnTo>
                  <a:lnTo>
                    <a:pt x="4689" y="1067"/>
                  </a:lnTo>
                  <a:lnTo>
                    <a:pt x="4645" y="1065"/>
                  </a:lnTo>
                  <a:lnTo>
                    <a:pt x="4645" y="106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7ED76E02-63FB-49D9-9332-FA9E6E40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412" y="1905000"/>
              <a:ext cx="965979" cy="581370"/>
            </a:xfrm>
            <a:custGeom>
              <a:avLst/>
              <a:gdLst/>
              <a:ahLst/>
              <a:cxnLst>
                <a:cxn ang="0">
                  <a:pos x="3413" y="684"/>
                </a:cxn>
                <a:cxn ang="0">
                  <a:pos x="3351" y="570"/>
                </a:cxn>
                <a:cxn ang="0">
                  <a:pos x="3256" y="472"/>
                </a:cxn>
                <a:cxn ang="0">
                  <a:pos x="3131" y="391"/>
                </a:cxn>
                <a:cxn ang="0">
                  <a:pos x="2981" y="330"/>
                </a:cxn>
                <a:cxn ang="0">
                  <a:pos x="2812" y="294"/>
                </a:cxn>
                <a:cxn ang="0">
                  <a:pos x="2667" y="285"/>
                </a:cxn>
                <a:cxn ang="0">
                  <a:pos x="2507" y="296"/>
                </a:cxn>
                <a:cxn ang="0">
                  <a:pos x="2365" y="247"/>
                </a:cxn>
                <a:cxn ang="0">
                  <a:pos x="2183" y="110"/>
                </a:cxn>
                <a:cxn ang="0">
                  <a:pos x="1938" y="24"/>
                </a:cxn>
                <a:cxn ang="0">
                  <a:pos x="1713" y="0"/>
                </a:cxn>
                <a:cxn ang="0">
                  <a:pos x="1521" y="17"/>
                </a:cxn>
                <a:cxn ang="0">
                  <a:pos x="1346" y="63"/>
                </a:cxn>
                <a:cxn ang="0">
                  <a:pos x="1197" y="136"/>
                </a:cxn>
                <a:cxn ang="0">
                  <a:pos x="1076" y="231"/>
                </a:cxn>
                <a:cxn ang="0">
                  <a:pos x="992" y="344"/>
                </a:cxn>
                <a:cxn ang="0">
                  <a:pos x="948" y="471"/>
                </a:cxn>
                <a:cxn ang="0">
                  <a:pos x="945" y="527"/>
                </a:cxn>
                <a:cxn ang="0">
                  <a:pos x="770" y="527"/>
                </a:cxn>
                <a:cxn ang="0">
                  <a:pos x="563" y="560"/>
                </a:cxn>
                <a:cxn ang="0">
                  <a:pos x="377" y="623"/>
                </a:cxn>
                <a:cxn ang="0">
                  <a:pos x="223" y="715"/>
                </a:cxn>
                <a:cxn ang="0">
                  <a:pos x="104" y="830"/>
                </a:cxn>
                <a:cxn ang="0">
                  <a:pos x="27" y="961"/>
                </a:cxn>
                <a:cxn ang="0">
                  <a:pos x="0" y="1108"/>
                </a:cxn>
                <a:cxn ang="0">
                  <a:pos x="18" y="1225"/>
                </a:cxn>
                <a:cxn ang="0">
                  <a:pos x="84" y="1361"/>
                </a:cxn>
                <a:cxn ang="0">
                  <a:pos x="196" y="1479"/>
                </a:cxn>
                <a:cxn ang="0">
                  <a:pos x="344" y="1575"/>
                </a:cxn>
                <a:cxn ang="0">
                  <a:pos x="524" y="1645"/>
                </a:cxn>
                <a:cxn ang="0">
                  <a:pos x="726" y="1684"/>
                </a:cxn>
                <a:cxn ang="0">
                  <a:pos x="919" y="1689"/>
                </a:cxn>
                <a:cxn ang="0">
                  <a:pos x="1211" y="1639"/>
                </a:cxn>
                <a:cxn ang="0">
                  <a:pos x="1368" y="1631"/>
                </a:cxn>
                <a:cxn ang="0">
                  <a:pos x="1515" y="1690"/>
                </a:cxn>
                <a:cxn ang="0">
                  <a:pos x="1685" y="1726"/>
                </a:cxn>
                <a:cxn ang="0">
                  <a:pos x="1829" y="1735"/>
                </a:cxn>
                <a:cxn ang="0">
                  <a:pos x="2044" y="1716"/>
                </a:cxn>
                <a:cxn ang="0">
                  <a:pos x="2236" y="1657"/>
                </a:cxn>
                <a:cxn ang="0">
                  <a:pos x="2394" y="1566"/>
                </a:cxn>
                <a:cxn ang="0">
                  <a:pos x="2503" y="1589"/>
                </a:cxn>
                <a:cxn ang="0">
                  <a:pos x="2655" y="1645"/>
                </a:cxn>
                <a:cxn ang="0">
                  <a:pos x="2827" y="1675"/>
                </a:cxn>
                <a:cxn ang="0">
                  <a:pos x="2975" y="1680"/>
                </a:cxn>
                <a:cxn ang="0">
                  <a:pos x="3165" y="1657"/>
                </a:cxn>
                <a:cxn ang="0">
                  <a:pos x="3335" y="1604"/>
                </a:cxn>
                <a:cxn ang="0">
                  <a:pos x="3479" y="1527"/>
                </a:cxn>
                <a:cxn ang="0">
                  <a:pos x="3593" y="1428"/>
                </a:cxn>
                <a:cxn ang="0">
                  <a:pos x="3670" y="1313"/>
                </a:cxn>
                <a:cxn ang="0">
                  <a:pos x="3703" y="1183"/>
                </a:cxn>
                <a:cxn ang="0">
                  <a:pos x="3694" y="1068"/>
                </a:cxn>
                <a:cxn ang="0">
                  <a:pos x="3630" y="933"/>
                </a:cxn>
                <a:cxn ang="0">
                  <a:pos x="3519" y="815"/>
                </a:cxn>
              </a:cxnLst>
              <a:rect l="0" t="0" r="r" b="b"/>
              <a:pathLst>
                <a:path w="3704" h="1735">
                  <a:moveTo>
                    <a:pt x="3431" y="756"/>
                  </a:moveTo>
                  <a:lnTo>
                    <a:pt x="3431" y="756"/>
                  </a:lnTo>
                  <a:lnTo>
                    <a:pt x="3427" y="732"/>
                  </a:lnTo>
                  <a:lnTo>
                    <a:pt x="3421" y="708"/>
                  </a:lnTo>
                  <a:lnTo>
                    <a:pt x="3413" y="684"/>
                  </a:lnTo>
                  <a:lnTo>
                    <a:pt x="3404" y="659"/>
                  </a:lnTo>
                  <a:lnTo>
                    <a:pt x="3393" y="637"/>
                  </a:lnTo>
                  <a:lnTo>
                    <a:pt x="3381" y="614"/>
                  </a:lnTo>
                  <a:lnTo>
                    <a:pt x="3368" y="593"/>
                  </a:lnTo>
                  <a:lnTo>
                    <a:pt x="3351" y="570"/>
                  </a:lnTo>
                  <a:lnTo>
                    <a:pt x="3336" y="549"/>
                  </a:lnTo>
                  <a:lnTo>
                    <a:pt x="3318" y="530"/>
                  </a:lnTo>
                  <a:lnTo>
                    <a:pt x="3298" y="510"/>
                  </a:lnTo>
                  <a:lnTo>
                    <a:pt x="3277" y="490"/>
                  </a:lnTo>
                  <a:lnTo>
                    <a:pt x="3256" y="472"/>
                  </a:lnTo>
                  <a:lnTo>
                    <a:pt x="3233" y="454"/>
                  </a:lnTo>
                  <a:lnTo>
                    <a:pt x="3209" y="438"/>
                  </a:lnTo>
                  <a:lnTo>
                    <a:pt x="3184" y="421"/>
                  </a:lnTo>
                  <a:lnTo>
                    <a:pt x="3158" y="406"/>
                  </a:lnTo>
                  <a:lnTo>
                    <a:pt x="3131" y="391"/>
                  </a:lnTo>
                  <a:lnTo>
                    <a:pt x="3104" y="377"/>
                  </a:lnTo>
                  <a:lnTo>
                    <a:pt x="3073" y="364"/>
                  </a:lnTo>
                  <a:lnTo>
                    <a:pt x="3043" y="352"/>
                  </a:lnTo>
                  <a:lnTo>
                    <a:pt x="3013" y="341"/>
                  </a:lnTo>
                  <a:lnTo>
                    <a:pt x="2981" y="330"/>
                  </a:lnTo>
                  <a:lnTo>
                    <a:pt x="2950" y="321"/>
                  </a:lnTo>
                  <a:lnTo>
                    <a:pt x="2916" y="312"/>
                  </a:lnTo>
                  <a:lnTo>
                    <a:pt x="2882" y="305"/>
                  </a:lnTo>
                  <a:lnTo>
                    <a:pt x="2848" y="299"/>
                  </a:lnTo>
                  <a:lnTo>
                    <a:pt x="2812" y="294"/>
                  </a:lnTo>
                  <a:lnTo>
                    <a:pt x="2778" y="290"/>
                  </a:lnTo>
                  <a:lnTo>
                    <a:pt x="2741" y="287"/>
                  </a:lnTo>
                  <a:lnTo>
                    <a:pt x="2704" y="285"/>
                  </a:lnTo>
                  <a:lnTo>
                    <a:pt x="2667" y="285"/>
                  </a:lnTo>
                  <a:lnTo>
                    <a:pt x="2667" y="285"/>
                  </a:lnTo>
                  <a:lnTo>
                    <a:pt x="2634" y="285"/>
                  </a:lnTo>
                  <a:lnTo>
                    <a:pt x="2602" y="287"/>
                  </a:lnTo>
                  <a:lnTo>
                    <a:pt x="2569" y="288"/>
                  </a:lnTo>
                  <a:lnTo>
                    <a:pt x="2537" y="293"/>
                  </a:lnTo>
                  <a:lnTo>
                    <a:pt x="2507" y="296"/>
                  </a:lnTo>
                  <a:lnTo>
                    <a:pt x="2476" y="300"/>
                  </a:lnTo>
                  <a:lnTo>
                    <a:pt x="2417" y="314"/>
                  </a:lnTo>
                  <a:lnTo>
                    <a:pt x="2417" y="314"/>
                  </a:lnTo>
                  <a:lnTo>
                    <a:pt x="2393" y="279"/>
                  </a:lnTo>
                  <a:lnTo>
                    <a:pt x="2365" y="247"/>
                  </a:lnTo>
                  <a:lnTo>
                    <a:pt x="2334" y="216"/>
                  </a:lnTo>
                  <a:lnTo>
                    <a:pt x="2300" y="187"/>
                  </a:lnTo>
                  <a:lnTo>
                    <a:pt x="2264" y="158"/>
                  </a:lnTo>
                  <a:lnTo>
                    <a:pt x="2225" y="133"/>
                  </a:lnTo>
                  <a:lnTo>
                    <a:pt x="2183" y="110"/>
                  </a:lnTo>
                  <a:lnTo>
                    <a:pt x="2137" y="88"/>
                  </a:lnTo>
                  <a:lnTo>
                    <a:pt x="2091" y="68"/>
                  </a:lnTo>
                  <a:lnTo>
                    <a:pt x="2042" y="51"/>
                  </a:lnTo>
                  <a:lnTo>
                    <a:pt x="1991" y="36"/>
                  </a:lnTo>
                  <a:lnTo>
                    <a:pt x="1938" y="24"/>
                  </a:lnTo>
                  <a:lnTo>
                    <a:pt x="1884" y="14"/>
                  </a:lnTo>
                  <a:lnTo>
                    <a:pt x="1828" y="6"/>
                  </a:lnTo>
                  <a:lnTo>
                    <a:pt x="1771" y="2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674" y="2"/>
                  </a:lnTo>
                  <a:lnTo>
                    <a:pt x="1635" y="3"/>
                  </a:lnTo>
                  <a:lnTo>
                    <a:pt x="1595" y="6"/>
                  </a:lnTo>
                  <a:lnTo>
                    <a:pt x="1558" y="11"/>
                  </a:lnTo>
                  <a:lnTo>
                    <a:pt x="1521" y="17"/>
                  </a:lnTo>
                  <a:lnTo>
                    <a:pt x="1484" y="24"/>
                  </a:lnTo>
                  <a:lnTo>
                    <a:pt x="1449" y="32"/>
                  </a:lnTo>
                  <a:lnTo>
                    <a:pt x="1414" y="42"/>
                  </a:lnTo>
                  <a:lnTo>
                    <a:pt x="1380" y="53"/>
                  </a:lnTo>
                  <a:lnTo>
                    <a:pt x="1346" y="63"/>
                  </a:lnTo>
                  <a:lnTo>
                    <a:pt x="1315" y="77"/>
                  </a:lnTo>
                  <a:lnTo>
                    <a:pt x="1283" y="91"/>
                  </a:lnTo>
                  <a:lnTo>
                    <a:pt x="1253" y="104"/>
                  </a:lnTo>
                  <a:lnTo>
                    <a:pt x="1224" y="121"/>
                  </a:lnTo>
                  <a:lnTo>
                    <a:pt x="1197" y="136"/>
                  </a:lnTo>
                  <a:lnTo>
                    <a:pt x="1170" y="154"/>
                  </a:lnTo>
                  <a:lnTo>
                    <a:pt x="1144" y="172"/>
                  </a:lnTo>
                  <a:lnTo>
                    <a:pt x="1120" y="192"/>
                  </a:lnTo>
                  <a:lnTo>
                    <a:pt x="1097" y="211"/>
                  </a:lnTo>
                  <a:lnTo>
                    <a:pt x="1076" y="231"/>
                  </a:lnTo>
                  <a:lnTo>
                    <a:pt x="1055" y="252"/>
                  </a:lnTo>
                  <a:lnTo>
                    <a:pt x="1037" y="275"/>
                  </a:lnTo>
                  <a:lnTo>
                    <a:pt x="1020" y="297"/>
                  </a:lnTo>
                  <a:lnTo>
                    <a:pt x="1005" y="320"/>
                  </a:lnTo>
                  <a:lnTo>
                    <a:pt x="992" y="344"/>
                  </a:lnTo>
                  <a:lnTo>
                    <a:pt x="980" y="368"/>
                  </a:lnTo>
                  <a:lnTo>
                    <a:pt x="969" y="394"/>
                  </a:lnTo>
                  <a:lnTo>
                    <a:pt x="960" y="418"/>
                  </a:lnTo>
                  <a:lnTo>
                    <a:pt x="954" y="444"/>
                  </a:lnTo>
                  <a:lnTo>
                    <a:pt x="948" y="471"/>
                  </a:lnTo>
                  <a:lnTo>
                    <a:pt x="945" y="496"/>
                  </a:lnTo>
                  <a:lnTo>
                    <a:pt x="945" y="524"/>
                  </a:lnTo>
                  <a:lnTo>
                    <a:pt x="945" y="524"/>
                  </a:lnTo>
                  <a:lnTo>
                    <a:pt x="945" y="527"/>
                  </a:lnTo>
                  <a:lnTo>
                    <a:pt x="945" y="527"/>
                  </a:lnTo>
                  <a:lnTo>
                    <a:pt x="901" y="525"/>
                  </a:lnTo>
                  <a:lnTo>
                    <a:pt x="857" y="524"/>
                  </a:lnTo>
                  <a:lnTo>
                    <a:pt x="857" y="524"/>
                  </a:lnTo>
                  <a:lnTo>
                    <a:pt x="812" y="525"/>
                  </a:lnTo>
                  <a:lnTo>
                    <a:pt x="770" y="527"/>
                  </a:lnTo>
                  <a:lnTo>
                    <a:pt x="726" y="531"/>
                  </a:lnTo>
                  <a:lnTo>
                    <a:pt x="684" y="536"/>
                  </a:lnTo>
                  <a:lnTo>
                    <a:pt x="643" y="542"/>
                  </a:lnTo>
                  <a:lnTo>
                    <a:pt x="602" y="551"/>
                  </a:lnTo>
                  <a:lnTo>
                    <a:pt x="563" y="560"/>
                  </a:lnTo>
                  <a:lnTo>
                    <a:pt x="524" y="570"/>
                  </a:lnTo>
                  <a:lnTo>
                    <a:pt x="486" y="581"/>
                  </a:lnTo>
                  <a:lnTo>
                    <a:pt x="448" y="595"/>
                  </a:lnTo>
                  <a:lnTo>
                    <a:pt x="412" y="608"/>
                  </a:lnTo>
                  <a:lnTo>
                    <a:pt x="377" y="623"/>
                  </a:lnTo>
                  <a:lnTo>
                    <a:pt x="344" y="640"/>
                  </a:lnTo>
                  <a:lnTo>
                    <a:pt x="312" y="658"/>
                  </a:lnTo>
                  <a:lnTo>
                    <a:pt x="281" y="676"/>
                  </a:lnTo>
                  <a:lnTo>
                    <a:pt x="252" y="696"/>
                  </a:lnTo>
                  <a:lnTo>
                    <a:pt x="223" y="715"/>
                  </a:lnTo>
                  <a:lnTo>
                    <a:pt x="196" y="736"/>
                  </a:lnTo>
                  <a:lnTo>
                    <a:pt x="170" y="759"/>
                  </a:lnTo>
                  <a:lnTo>
                    <a:pt x="146" y="782"/>
                  </a:lnTo>
                  <a:lnTo>
                    <a:pt x="125" y="804"/>
                  </a:lnTo>
                  <a:lnTo>
                    <a:pt x="104" y="830"/>
                  </a:lnTo>
                  <a:lnTo>
                    <a:pt x="84" y="854"/>
                  </a:lnTo>
                  <a:lnTo>
                    <a:pt x="68" y="880"/>
                  </a:lnTo>
                  <a:lnTo>
                    <a:pt x="53" y="907"/>
                  </a:lnTo>
                  <a:lnTo>
                    <a:pt x="39" y="934"/>
                  </a:lnTo>
                  <a:lnTo>
                    <a:pt x="27" y="961"/>
                  </a:lnTo>
                  <a:lnTo>
                    <a:pt x="18" y="990"/>
                  </a:lnTo>
                  <a:lnTo>
                    <a:pt x="10" y="1019"/>
                  </a:lnTo>
                  <a:lnTo>
                    <a:pt x="4" y="1047"/>
                  </a:lnTo>
                  <a:lnTo>
                    <a:pt x="1" y="107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" y="1138"/>
                  </a:lnTo>
                  <a:lnTo>
                    <a:pt x="4" y="1167"/>
                  </a:lnTo>
                  <a:lnTo>
                    <a:pt x="10" y="1197"/>
                  </a:lnTo>
                  <a:lnTo>
                    <a:pt x="18" y="1225"/>
                  </a:lnTo>
                  <a:lnTo>
                    <a:pt x="27" y="1254"/>
                  </a:lnTo>
                  <a:lnTo>
                    <a:pt x="39" y="1281"/>
                  </a:lnTo>
                  <a:lnTo>
                    <a:pt x="53" y="1308"/>
                  </a:lnTo>
                  <a:lnTo>
                    <a:pt x="68" y="1334"/>
                  </a:lnTo>
                  <a:lnTo>
                    <a:pt x="84" y="1361"/>
                  </a:lnTo>
                  <a:lnTo>
                    <a:pt x="104" y="1385"/>
                  </a:lnTo>
                  <a:lnTo>
                    <a:pt x="125" y="1409"/>
                  </a:lnTo>
                  <a:lnTo>
                    <a:pt x="146" y="1434"/>
                  </a:lnTo>
                  <a:lnTo>
                    <a:pt x="170" y="1456"/>
                  </a:lnTo>
                  <a:lnTo>
                    <a:pt x="196" y="1479"/>
                  </a:lnTo>
                  <a:lnTo>
                    <a:pt x="223" y="1500"/>
                  </a:lnTo>
                  <a:lnTo>
                    <a:pt x="252" y="1520"/>
                  </a:lnTo>
                  <a:lnTo>
                    <a:pt x="281" y="1539"/>
                  </a:lnTo>
                  <a:lnTo>
                    <a:pt x="312" y="1557"/>
                  </a:lnTo>
                  <a:lnTo>
                    <a:pt x="344" y="1575"/>
                  </a:lnTo>
                  <a:lnTo>
                    <a:pt x="377" y="1591"/>
                  </a:lnTo>
                  <a:lnTo>
                    <a:pt x="412" y="1607"/>
                  </a:lnTo>
                  <a:lnTo>
                    <a:pt x="448" y="1621"/>
                  </a:lnTo>
                  <a:lnTo>
                    <a:pt x="486" y="1633"/>
                  </a:lnTo>
                  <a:lnTo>
                    <a:pt x="524" y="1645"/>
                  </a:lnTo>
                  <a:lnTo>
                    <a:pt x="563" y="1655"/>
                  </a:lnTo>
                  <a:lnTo>
                    <a:pt x="602" y="1664"/>
                  </a:lnTo>
                  <a:lnTo>
                    <a:pt x="643" y="1672"/>
                  </a:lnTo>
                  <a:lnTo>
                    <a:pt x="684" y="1680"/>
                  </a:lnTo>
                  <a:lnTo>
                    <a:pt x="726" y="1684"/>
                  </a:lnTo>
                  <a:lnTo>
                    <a:pt x="770" y="1689"/>
                  </a:lnTo>
                  <a:lnTo>
                    <a:pt x="812" y="1690"/>
                  </a:lnTo>
                  <a:lnTo>
                    <a:pt x="857" y="1692"/>
                  </a:lnTo>
                  <a:lnTo>
                    <a:pt x="857" y="1692"/>
                  </a:lnTo>
                  <a:lnTo>
                    <a:pt x="919" y="1689"/>
                  </a:lnTo>
                  <a:lnTo>
                    <a:pt x="981" y="1684"/>
                  </a:lnTo>
                  <a:lnTo>
                    <a:pt x="1040" y="1678"/>
                  </a:lnTo>
                  <a:lnTo>
                    <a:pt x="1099" y="1668"/>
                  </a:lnTo>
                  <a:lnTo>
                    <a:pt x="1155" y="1654"/>
                  </a:lnTo>
                  <a:lnTo>
                    <a:pt x="1211" y="1639"/>
                  </a:lnTo>
                  <a:lnTo>
                    <a:pt x="1263" y="1621"/>
                  </a:lnTo>
                  <a:lnTo>
                    <a:pt x="1313" y="1601"/>
                  </a:lnTo>
                  <a:lnTo>
                    <a:pt x="1313" y="1601"/>
                  </a:lnTo>
                  <a:lnTo>
                    <a:pt x="1340" y="1616"/>
                  </a:lnTo>
                  <a:lnTo>
                    <a:pt x="1368" y="1631"/>
                  </a:lnTo>
                  <a:lnTo>
                    <a:pt x="1395" y="1645"/>
                  </a:lnTo>
                  <a:lnTo>
                    <a:pt x="1423" y="1657"/>
                  </a:lnTo>
                  <a:lnTo>
                    <a:pt x="1454" y="1669"/>
                  </a:lnTo>
                  <a:lnTo>
                    <a:pt x="1484" y="1681"/>
                  </a:lnTo>
                  <a:lnTo>
                    <a:pt x="1515" y="1690"/>
                  </a:lnTo>
                  <a:lnTo>
                    <a:pt x="1549" y="1699"/>
                  </a:lnTo>
                  <a:lnTo>
                    <a:pt x="1580" y="1708"/>
                  </a:lnTo>
                  <a:lnTo>
                    <a:pt x="1615" y="1716"/>
                  </a:lnTo>
                  <a:lnTo>
                    <a:pt x="1648" y="1722"/>
                  </a:lnTo>
                  <a:lnTo>
                    <a:pt x="1685" y="1726"/>
                  </a:lnTo>
                  <a:lnTo>
                    <a:pt x="1719" y="1731"/>
                  </a:lnTo>
                  <a:lnTo>
                    <a:pt x="1755" y="1734"/>
                  </a:lnTo>
                  <a:lnTo>
                    <a:pt x="1792" y="1735"/>
                  </a:lnTo>
                  <a:lnTo>
                    <a:pt x="1829" y="1735"/>
                  </a:lnTo>
                  <a:lnTo>
                    <a:pt x="1829" y="1735"/>
                  </a:lnTo>
                  <a:lnTo>
                    <a:pt x="1873" y="1735"/>
                  </a:lnTo>
                  <a:lnTo>
                    <a:pt x="1917" y="1732"/>
                  </a:lnTo>
                  <a:lnTo>
                    <a:pt x="1961" y="1728"/>
                  </a:lnTo>
                  <a:lnTo>
                    <a:pt x="2003" y="1722"/>
                  </a:lnTo>
                  <a:lnTo>
                    <a:pt x="2044" y="1716"/>
                  </a:lnTo>
                  <a:lnTo>
                    <a:pt x="2085" y="1707"/>
                  </a:lnTo>
                  <a:lnTo>
                    <a:pt x="2124" y="1696"/>
                  </a:lnTo>
                  <a:lnTo>
                    <a:pt x="2162" y="1684"/>
                  </a:lnTo>
                  <a:lnTo>
                    <a:pt x="2199" y="1671"/>
                  </a:lnTo>
                  <a:lnTo>
                    <a:pt x="2236" y="1657"/>
                  </a:lnTo>
                  <a:lnTo>
                    <a:pt x="2270" y="1640"/>
                  </a:lnTo>
                  <a:lnTo>
                    <a:pt x="2303" y="1624"/>
                  </a:lnTo>
                  <a:lnTo>
                    <a:pt x="2335" y="1606"/>
                  </a:lnTo>
                  <a:lnTo>
                    <a:pt x="2365" y="1588"/>
                  </a:lnTo>
                  <a:lnTo>
                    <a:pt x="2394" y="1566"/>
                  </a:lnTo>
                  <a:lnTo>
                    <a:pt x="2421" y="1545"/>
                  </a:lnTo>
                  <a:lnTo>
                    <a:pt x="2421" y="1545"/>
                  </a:lnTo>
                  <a:lnTo>
                    <a:pt x="2448" y="1560"/>
                  </a:lnTo>
                  <a:lnTo>
                    <a:pt x="2474" y="1575"/>
                  </a:lnTo>
                  <a:lnTo>
                    <a:pt x="2503" y="1589"/>
                  </a:lnTo>
                  <a:lnTo>
                    <a:pt x="2531" y="1601"/>
                  </a:lnTo>
                  <a:lnTo>
                    <a:pt x="2562" y="1613"/>
                  </a:lnTo>
                  <a:lnTo>
                    <a:pt x="2592" y="1625"/>
                  </a:lnTo>
                  <a:lnTo>
                    <a:pt x="2624" y="1634"/>
                  </a:lnTo>
                  <a:lnTo>
                    <a:pt x="2655" y="1645"/>
                  </a:lnTo>
                  <a:lnTo>
                    <a:pt x="2688" y="1652"/>
                  </a:lnTo>
                  <a:lnTo>
                    <a:pt x="2722" y="1660"/>
                  </a:lnTo>
                  <a:lnTo>
                    <a:pt x="2756" y="1666"/>
                  </a:lnTo>
                  <a:lnTo>
                    <a:pt x="2791" y="1671"/>
                  </a:lnTo>
                  <a:lnTo>
                    <a:pt x="2827" y="1675"/>
                  </a:lnTo>
                  <a:lnTo>
                    <a:pt x="2864" y="1678"/>
                  </a:lnTo>
                  <a:lnTo>
                    <a:pt x="2900" y="1680"/>
                  </a:lnTo>
                  <a:lnTo>
                    <a:pt x="2936" y="1680"/>
                  </a:lnTo>
                  <a:lnTo>
                    <a:pt x="2936" y="1680"/>
                  </a:lnTo>
                  <a:lnTo>
                    <a:pt x="2975" y="1680"/>
                  </a:lnTo>
                  <a:lnTo>
                    <a:pt x="3015" y="1678"/>
                  </a:lnTo>
                  <a:lnTo>
                    <a:pt x="3054" y="1674"/>
                  </a:lnTo>
                  <a:lnTo>
                    <a:pt x="3092" y="1669"/>
                  </a:lnTo>
                  <a:lnTo>
                    <a:pt x="3128" y="1663"/>
                  </a:lnTo>
                  <a:lnTo>
                    <a:pt x="3165" y="1657"/>
                  </a:lnTo>
                  <a:lnTo>
                    <a:pt x="3200" y="1648"/>
                  </a:lnTo>
                  <a:lnTo>
                    <a:pt x="3235" y="1639"/>
                  </a:lnTo>
                  <a:lnTo>
                    <a:pt x="3270" y="1628"/>
                  </a:lnTo>
                  <a:lnTo>
                    <a:pt x="3303" y="1616"/>
                  </a:lnTo>
                  <a:lnTo>
                    <a:pt x="3335" y="1604"/>
                  </a:lnTo>
                  <a:lnTo>
                    <a:pt x="3366" y="1591"/>
                  </a:lnTo>
                  <a:lnTo>
                    <a:pt x="3396" y="1575"/>
                  </a:lnTo>
                  <a:lnTo>
                    <a:pt x="3425" y="1560"/>
                  </a:lnTo>
                  <a:lnTo>
                    <a:pt x="3452" y="1544"/>
                  </a:lnTo>
                  <a:lnTo>
                    <a:pt x="3479" y="1527"/>
                  </a:lnTo>
                  <a:lnTo>
                    <a:pt x="3505" y="1509"/>
                  </a:lnTo>
                  <a:lnTo>
                    <a:pt x="3529" y="1489"/>
                  </a:lnTo>
                  <a:lnTo>
                    <a:pt x="3552" y="1470"/>
                  </a:lnTo>
                  <a:lnTo>
                    <a:pt x="3573" y="1449"/>
                  </a:lnTo>
                  <a:lnTo>
                    <a:pt x="3593" y="1428"/>
                  </a:lnTo>
                  <a:lnTo>
                    <a:pt x="3612" y="1406"/>
                  </a:lnTo>
                  <a:lnTo>
                    <a:pt x="3629" y="1384"/>
                  </a:lnTo>
                  <a:lnTo>
                    <a:pt x="3644" y="1360"/>
                  </a:lnTo>
                  <a:lnTo>
                    <a:pt x="3658" y="1337"/>
                  </a:lnTo>
                  <a:lnTo>
                    <a:pt x="3670" y="1313"/>
                  </a:lnTo>
                  <a:lnTo>
                    <a:pt x="3680" y="1287"/>
                  </a:lnTo>
                  <a:lnTo>
                    <a:pt x="3689" y="1262"/>
                  </a:lnTo>
                  <a:lnTo>
                    <a:pt x="3695" y="1236"/>
                  </a:lnTo>
                  <a:lnTo>
                    <a:pt x="3701" y="1210"/>
                  </a:lnTo>
                  <a:lnTo>
                    <a:pt x="3703" y="1183"/>
                  </a:lnTo>
                  <a:lnTo>
                    <a:pt x="3704" y="1156"/>
                  </a:lnTo>
                  <a:lnTo>
                    <a:pt x="3704" y="1156"/>
                  </a:lnTo>
                  <a:lnTo>
                    <a:pt x="3703" y="1127"/>
                  </a:lnTo>
                  <a:lnTo>
                    <a:pt x="3700" y="1097"/>
                  </a:lnTo>
                  <a:lnTo>
                    <a:pt x="3694" y="1068"/>
                  </a:lnTo>
                  <a:lnTo>
                    <a:pt x="3685" y="1040"/>
                  </a:lnTo>
                  <a:lnTo>
                    <a:pt x="3674" y="1013"/>
                  </a:lnTo>
                  <a:lnTo>
                    <a:pt x="3662" y="985"/>
                  </a:lnTo>
                  <a:lnTo>
                    <a:pt x="3647" y="958"/>
                  </a:lnTo>
                  <a:lnTo>
                    <a:pt x="3630" y="933"/>
                  </a:lnTo>
                  <a:lnTo>
                    <a:pt x="3612" y="907"/>
                  </a:lnTo>
                  <a:lnTo>
                    <a:pt x="3591" y="883"/>
                  </a:lnTo>
                  <a:lnTo>
                    <a:pt x="3569" y="859"/>
                  </a:lnTo>
                  <a:lnTo>
                    <a:pt x="3544" y="838"/>
                  </a:lnTo>
                  <a:lnTo>
                    <a:pt x="3519" y="815"/>
                  </a:lnTo>
                  <a:lnTo>
                    <a:pt x="3492" y="794"/>
                  </a:lnTo>
                  <a:lnTo>
                    <a:pt x="3461" y="774"/>
                  </a:lnTo>
                  <a:lnTo>
                    <a:pt x="3431" y="756"/>
                  </a:lnTo>
                  <a:lnTo>
                    <a:pt x="3431" y="7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Lower building group.">
            <a:extLst>
              <a:ext uri="{FF2B5EF4-FFF2-40B4-BE49-F238E27FC236}">
                <a16:creationId xmlns:a16="http://schemas.microsoft.com/office/drawing/2014/main" id="{8A2CD8DF-D32E-4C03-990A-6240EBFB4FB7}"/>
              </a:ext>
            </a:extLst>
          </p:cNvPr>
          <p:cNvGrpSpPr/>
          <p:nvPr/>
        </p:nvGrpSpPr>
        <p:grpSpPr>
          <a:xfrm>
            <a:off x="987926" y="4267200"/>
            <a:ext cx="10669086" cy="2593308"/>
            <a:chOff x="987926" y="4237495"/>
            <a:chExt cx="10669086" cy="25933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79048D7-7435-4282-BCC1-39785DCE3840}"/>
                </a:ext>
              </a:extLst>
            </p:cNvPr>
            <p:cNvSpPr/>
            <p:nvPr/>
          </p:nvSpPr>
          <p:spPr bwMode="auto">
            <a:xfrm>
              <a:off x="987926" y="6213348"/>
              <a:ext cx="1234908" cy="617454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06CEEE-4DD9-4D9E-A375-7E3E5C89F35E}"/>
                </a:ext>
              </a:extLst>
            </p:cNvPr>
            <p:cNvGrpSpPr/>
            <p:nvPr/>
          </p:nvGrpSpPr>
          <p:grpSpPr>
            <a:xfrm>
              <a:off x="1358399" y="5534149"/>
              <a:ext cx="864435" cy="1296653"/>
              <a:chOff x="304800" y="5715000"/>
              <a:chExt cx="1066800" cy="3429000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BC446C02-5ED1-4F5E-AA17-E472E4FE4D5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53955EE3-7632-4F89-B299-3EE82BA5A3EB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9B9A2902-DE7F-455F-8691-057115D4788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5FD9FEB3-8DFB-45D8-B050-FE72361210F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759E0EB4-F0DA-44A9-9A91-E0D6EBDD0D0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20B86006-7FFB-46D0-9ABD-E22B013EA243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F4D84F4B-B9D6-40C6-BCF8-420FC290850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CD164F5C-FABF-4B5D-B106-E65BD5BBC23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FCEBC584-B978-4FC0-978A-0BFA203A4D1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B09CAB08-8D72-4431-8513-D356523792AD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DC4DC622-E735-4BAE-854A-62C106CE72F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747012AE-7434-4D7B-8531-D1DC171CF73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371B1F41-6DCA-435E-B1E9-74A14E2685F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A3AB01FA-1AD0-4BC3-8525-508CD9EB8276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21AFAD39-8A40-42A8-9074-B5CE4D9D4CC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B92F49B0-4BA1-4B62-87AF-3A24E4A2E7F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EB80F21C-4E01-40D1-A9D5-B707521F8D3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C178BC6-EFE2-40BB-888C-C374268E683D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CD4D6251-CB01-44A7-A6E2-92AEEDE12C3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1C862114-3E88-4160-8AA4-C39016C105E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DD20D1C9-1C28-4843-948E-21BC58D9465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BE3E34-993C-41B5-B5A1-AD2F201F776C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7D778CDA-6DA9-4DA2-B43E-EF9089B6D0B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126CCE16-B82B-4EF7-A617-F70C79A56AD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C7A49F02-349C-4026-82D8-7D12DF0D54A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1F0AA45-EF5D-47D4-B3B0-CA201FCE1537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A6ACE233-71F6-4157-8A1D-9A182F22FE5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5FAAD6F6-151E-48DC-AF57-0582ABA71A2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9A99AAE5-2194-453D-9FBB-178F1547515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6612370C-34CD-4E87-B4AB-56B9BA6ECC9B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21DA5E32-05C8-4737-BEB5-06D862F0550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B60FDFBE-8ED3-4D07-A0A5-B7636016ADE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5E034586-1F06-4FD8-83E6-A9E73A89198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DE51B594-F054-4501-AF4A-1615961A1E5D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35412FB4-9645-418B-A53D-C0336AF6B90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39C78F86-AE73-44B7-A6DD-3B5C4EF15EA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6A980005-DA41-474E-A143-C70693C56C7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60B459-67FF-4292-85B1-C4544D202129}"/>
                </a:ext>
              </a:extLst>
            </p:cNvPr>
            <p:cNvSpPr/>
            <p:nvPr/>
          </p:nvSpPr>
          <p:spPr bwMode="auto">
            <a:xfrm>
              <a:off x="4136941" y="5904621"/>
              <a:ext cx="1358399" cy="926181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8AD3E7-D450-4F05-B1F4-E634EB1512F6}"/>
                </a:ext>
              </a:extLst>
            </p:cNvPr>
            <p:cNvSpPr/>
            <p:nvPr/>
          </p:nvSpPr>
          <p:spPr bwMode="auto">
            <a:xfrm>
              <a:off x="2408070" y="5472403"/>
              <a:ext cx="1234908" cy="1358399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49295F0-9290-47AF-8125-9BD5A2DA3248}"/>
                </a:ext>
              </a:extLst>
            </p:cNvPr>
            <p:cNvGrpSpPr/>
            <p:nvPr/>
          </p:nvGrpSpPr>
          <p:grpSpPr>
            <a:xfrm>
              <a:off x="3395996" y="4546222"/>
              <a:ext cx="802690" cy="2284580"/>
              <a:chOff x="304800" y="5715000"/>
              <a:chExt cx="1066800" cy="3429000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F25F56C-08E7-4795-A30D-4C71231C8B7B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CFCFC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991E5C85-8896-4574-857D-6F80DE53D468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D192FE56-2672-4A13-A1FE-F51190213BC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698268E7-67B3-471E-935F-E63E15192E6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27F2DB24-EAFE-4ABB-9B40-33C9766563D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0D0FD785-16F5-453F-BAF3-F941AC27511A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8E3710DF-C5FE-4B02-B884-3C68B094A15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AA245C39-9C94-4CE1-9E56-73977F92CAD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FD4E007E-B005-41A1-B3E7-689AED4A782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E63812AC-9975-4991-A3D1-E1331980BB19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EB22388D-D329-4BC8-A36C-2A89B12DD56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592862B-363B-4624-99B6-0B2F902E449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687CD5CE-E18E-4E28-BC53-A5932AB7A50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EEF548FE-CF47-4707-A713-0F8E7C85F1B7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CE5EA936-D36B-4143-BDDE-680EADD8E51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A10ECEBB-AB1B-43C0-9BE2-8F7860A1526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2CA99F94-024F-43ED-AB7C-DA6A951ADED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C2EFCA3A-C11C-486D-B7A0-4281BF2112D7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A101404D-AA4D-4FBF-AB8B-8F9B44665FC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FB53F429-1690-42DE-A672-D6AF7B83B05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1D31DCC3-C3DA-48DC-8D46-1F344D2BC5A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35D0DEF8-529E-4CD6-A4CF-900711536F23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37856394-3256-4861-9A34-A43938FC8E1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15F443A4-14E6-4048-9B46-2912E5BB14D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2738068A-35A7-4B4F-A132-A43DE0DC1A0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9211B41C-A0C0-4E95-8CF1-4E26B56FD3FF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85747F7D-807B-4674-B196-115CB76091A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A1C3BBAC-FAC3-4991-8320-1B7C8E9D377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250C6882-7B75-4549-A7FD-AB7F95D0B43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7EA0DEAE-70C7-480B-A5C8-42BA334C419D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26694499-6B83-4D5E-A6A5-51EF42816B7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14D25AD9-FDCC-4AD7-A7FD-012B2690F71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800CA89C-BC2F-4991-9D80-A0402B97D5C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AF1CDEFD-3B0B-4E79-A8B8-56E47890459C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711E0F3D-2C63-4D9E-9EAE-4ECB977B65F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504E6983-DF87-495B-A7AD-4ECAAAE2381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62C1E385-4B4B-472F-AEFD-CADD0EA0254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7B1DAF6-BAD1-4D56-B6C7-9E61BF684149}"/>
                </a:ext>
              </a:extLst>
            </p:cNvPr>
            <p:cNvGrpSpPr/>
            <p:nvPr/>
          </p:nvGrpSpPr>
          <p:grpSpPr>
            <a:xfrm>
              <a:off x="4013450" y="6398584"/>
              <a:ext cx="802690" cy="432218"/>
              <a:chOff x="2133600" y="8077200"/>
              <a:chExt cx="1981200" cy="1066800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56B12E2-CC1F-4134-A0EB-F8A51F79C064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924BD59F-51A4-47B0-9F9F-34B71ABBB7AA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E91CB5BD-43C5-427A-9D10-6EF095B93720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53E48013-8081-40DB-A945-0B51CE4900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A75D2259-16E9-45A6-A9BF-482AF4325D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12EDA52D-932F-4125-8C17-BD3259D02B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C72A06E8-A4DC-44C1-95CB-A97256168DE3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D63AED64-8A0D-4BE3-93F4-D3F0FB96BA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4E7198EF-385E-416E-ABA0-D5E2FAD3EC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F135B28F-5ED0-408D-A4D0-2EE8CDE8B7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323755C-1AFF-4F6F-87A8-53EF1E4CB471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3B118302-F2DB-4D80-B19B-ADBDA341B7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4367666E-3BD7-48DA-9FD8-CD7E15690C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6710A4EF-4457-403B-840F-8AFEE220C5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BF577868-993D-4441-89ED-9668DE267B36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2E6AE884-A69B-4229-B1F7-7461E2DCCF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D99CCB12-C5A8-4F43-A0EA-2369161F7F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282CC7BD-6573-4188-9F49-6B82DB9511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24311375-1187-4712-B3A2-39A8E9F112DC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D1D819E9-9E2A-49B3-8517-A40547BF0AF0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702D600E-20C1-42C0-87BE-A8591EFCD6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CF384A4F-2305-4C96-829C-C0565B379C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FA1B3FC3-7892-4D15-834F-5947C34279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6B99E891-73C4-4DE4-BB93-84E14DE24AF0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1BA6E8E6-0299-4FCA-BA44-7ACD7851D0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6A10974D-9BAF-427F-ABFB-8024949EC0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6027A073-BA8A-4368-9E0F-05348E7C48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001099EE-0A7A-442C-9989-63AFD5E6301B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FA1F20FE-E7CA-4C17-995C-EA0EC3A66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31E1DEF1-B6A2-4E87-9554-323BEF4B1C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4D1FA126-2C66-4B97-950C-C2E9534E3C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8CFDDAA5-7C37-4031-8BAE-F023AA7C6DB5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75414A4A-5A2E-41CB-A5BA-07C243F88F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D420E816-82DE-42FE-8515-1F1CA409BC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637BBA03-BFB1-4617-9C41-B26F9F9CA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D4C4F3B-727E-405C-96CF-DD77F14C07C9}"/>
                </a:ext>
              </a:extLst>
            </p:cNvPr>
            <p:cNvGrpSpPr/>
            <p:nvPr/>
          </p:nvGrpSpPr>
          <p:grpSpPr>
            <a:xfrm>
              <a:off x="4630904" y="4978440"/>
              <a:ext cx="576290" cy="1852362"/>
              <a:chOff x="304800" y="5715000"/>
              <a:chExt cx="1066800" cy="3429000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A98D7DFE-770D-4930-8CA5-677FC835A16E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53763D2E-D395-4AC3-9F9C-45D324E66ECB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232AA0DF-F6C1-42AE-B3F8-77858FC83A5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D43700A0-7D4F-4A30-AE35-15BCF4A30E4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6358965-62D3-4865-81A7-27913DC12DC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AA07597-3EA3-4163-8851-FC27EAAB6FBD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4811DDB-7066-4664-B54B-49E825229F1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757ABA2F-E517-41B4-A610-D75277B2877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3C89CB5C-F466-4E0A-8B2C-BD463D093A8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6876B026-68E0-4F34-B730-5BAF0F11D466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6CD8CCEF-4351-47C7-AE2A-67FD2747379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56E10D3A-25B4-45FA-90AB-70CF94A3A98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BB12F26D-9FEB-4E7D-B38D-2496A921C11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ACB08E8F-05E6-4834-BB21-A80B419BC829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93FE2194-960F-491C-899C-0C23E57B67B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E4BB3289-C5A1-47D9-A4C8-8A4CB129F28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E41441D4-3840-49ED-A695-01BDDEE33FF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FA89B1B-5BA5-4631-A69A-750BE06531E6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02CCEA7D-6099-4E95-B230-3690F655BF3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59C38880-2041-45C9-889E-2A1C54435D9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8DD8BD85-4AA6-4303-9C2D-9E610E24474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0DC5F17-C211-4470-B628-97C0751B2756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CE02343D-D4EC-4352-8C43-89ABD446A2F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B957370D-E7CE-4764-833E-90AACC348D8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258413CC-F28E-49EF-9E96-CA4C0625228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F14D7046-188E-417D-BE96-77C3BCAC0A06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19EFDD88-AE9B-4B21-B42C-439D4663608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C569A0C-4CBC-4023-83CE-B8D01596BEF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1D04797-E9D2-4D4C-BD24-AF267521B66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B711DC19-FC18-43E2-995B-C61671428F38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60C4082A-7B12-4864-9863-C53050B531F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C0ECC9BF-935A-48AD-AAF3-8FD869A9560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B7275D17-04A0-4080-ACDF-C11C1E2EEED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6F1E1124-B3DF-4ECE-B724-40640C0B07C1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97ECF66A-4B4B-4C29-91DC-D9EB09686E9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90E9320-D663-47FD-BB49-8EA28E0FB98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4F63D314-01C2-42C6-8EF4-E21D6C0148D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9375F8-9C75-464E-B388-36ABAB9D363D}"/>
                </a:ext>
              </a:extLst>
            </p:cNvPr>
            <p:cNvGrpSpPr/>
            <p:nvPr/>
          </p:nvGrpSpPr>
          <p:grpSpPr>
            <a:xfrm>
              <a:off x="5059006" y="4237495"/>
              <a:ext cx="806806" cy="2593307"/>
              <a:chOff x="304800" y="5715000"/>
              <a:chExt cx="1066800" cy="342900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DB059F5-50EA-4064-A9AF-D55228FE2747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83FE3998-C89D-457E-9BCC-818C27BDC1C2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554BABC6-E0BE-44D7-9257-2D51C1FDD50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6094871F-DAEE-4CCC-8202-4D89A88B696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060AB74A-C1BB-4CF0-A710-3C9CEF16B11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BE24C20F-4569-4B7C-B27A-C375D6FF14E6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1A6E9AAA-5A98-4B2C-9C2D-14C3671A921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711D22B2-4B9B-4CB8-B5EB-529A2778733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9B519AD0-9C55-4ABB-B2D4-9482DD4E645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509D0252-4C5E-40DE-8B9E-374D2FAFC1C3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E4C78E2C-80F6-4BE8-973B-A580CA22C36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04F676A2-DF65-469F-8823-34B9C42A4DD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1D573462-BA0F-422B-A93F-AEC5E6B508B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1C86BE01-3A27-4E1A-A9C8-AD6C9429A3F9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A54C525A-90A1-4D72-95BA-2F308D3B533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5FD4CF1D-201E-49A2-A65E-D83675E5B81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B9320B2C-0DD5-4BD8-B927-6F41C53F2A6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B5D56BA9-2C7F-41BA-B838-57B7176F3CD7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CF3E5D8-3DD0-4295-BE39-F0A5F78E339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3907A26D-15CF-437E-93FC-239AECAE83E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AF45AEF2-4197-494B-9613-3F4A680730C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553FACB0-4670-401F-85C8-F0581C07199C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85DF6ED3-8B5A-42E4-A336-D3785EB1D27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BAD6C7AB-4E57-4AA4-BB4A-EE3C22C54D3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A8318A85-D0E0-4C17-93AE-4084F6C5918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0E3EFED-83FB-4CDB-8124-B644038085DB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02FB5D2-88F3-47AA-95FF-E77E1473C00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8C45ED4F-6223-4FDA-BD0F-B476F838C7D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5F3557AC-8C3D-4376-A4A7-9D4C26429AE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EC20FA2-1891-40FB-A98C-4BD363DB0FB6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05E5306-5DCB-4F82-BDE7-9049682FD5C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50708107-8E30-40A2-A111-35C43586FB6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0AF45183-4CFA-4757-B1CE-7BCBBA522EF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2F76B55A-FF06-428D-9B00-63347BA1F48C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DAC1B719-C84E-466B-8CBE-A8DB9D86196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2487B21A-706C-47CD-A1E9-2F3DE13F18E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1820EB5-AC97-42F7-A96A-450B0D3C002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E7BAEA-EB9E-4EDB-904A-0CA1B076DE84}"/>
                </a:ext>
              </a:extLst>
            </p:cNvPr>
            <p:cNvSpPr/>
            <p:nvPr/>
          </p:nvSpPr>
          <p:spPr bwMode="auto">
            <a:xfrm>
              <a:off x="6773649" y="6213348"/>
              <a:ext cx="1234908" cy="617454"/>
            </a:xfrm>
            <a:prstGeom prst="rect">
              <a:avLst/>
            </a:prstGeom>
            <a:gradFill flip="none" rotWithShape="1">
              <a:gsLst>
                <a:gs pos="100000">
                  <a:srgbClr val="DFDFDF"/>
                </a:gs>
                <a:gs pos="0">
                  <a:srgbClr val="FFFFFF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97227E2-816E-45B0-B811-EC29D6980E36}"/>
                </a:ext>
              </a:extLst>
            </p:cNvPr>
            <p:cNvGrpSpPr/>
            <p:nvPr/>
          </p:nvGrpSpPr>
          <p:grpSpPr>
            <a:xfrm>
              <a:off x="7144122" y="5534149"/>
              <a:ext cx="864435" cy="1296653"/>
              <a:chOff x="304800" y="5715000"/>
              <a:chExt cx="1066800" cy="34290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D99781F-6C5B-4382-9AB9-0697EAD9FBEB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185D74C2-0C91-4C39-AC94-3CD739CC9759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8639EF0-28C6-48C2-AEE6-F48C5AFA3D8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A660838B-7928-479B-BBF2-4AC70297BF5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267B2142-63B3-4B7A-918D-5CD71A3362D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91BCD9A-3501-47FA-925F-D0AD9BCAC8B5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E72B566A-BC94-49F9-A25D-6A68EE5212D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B725A15E-4B78-4391-8900-1502683D39F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B5F23EEF-4CB8-4920-B536-F480EDE3B4B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B4AA234-444B-4AEF-9FB6-ECF63C821248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A90BE400-090D-4DFB-9545-F17B14CCCB8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A5FE075-77E2-47CB-8D1F-F6996D90971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E5238020-EABA-44B2-B9CA-170B5E05C9A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294AAA1-DFFF-4ACA-A6B7-BD3F03787C7B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174DED22-DBFD-4486-9B86-F0E453CEE42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D442B6-44A2-4047-99C1-64A88DF48E8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8C31E5D3-214F-4A1C-9D46-4E8B7C4D49E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390DA4F-D26E-4CED-86F9-D2BC24D23AE5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82E3F2B-AB2A-4614-8F1F-B00415F20A2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2B65A253-45DC-4352-A39A-B21CB3C88DD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8AD402FC-F8B8-4B96-A45C-B6E9DB37305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52ECB42C-0DF4-4E91-904A-BF8D95D4A118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D5C8495A-2FBE-4537-AFBA-94A86D105C2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76AB1776-DFF0-4C3C-B07B-E108F3721B4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2A15C631-FC3A-4649-84CA-3F920009DCA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F8551738-DAD3-4BE4-A78A-6502681F0F0E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5D3FFF9-FAFA-4322-A4FD-06D32800B92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5F9024DB-D05E-4F9D-9C2F-26151E5AE16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3CD57A80-E084-44C4-9F2C-C5036A322F8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6784BA60-F459-4EE0-A93C-6AB86BDCA3D4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C80FA915-ADD5-4DB7-BBB0-7C2AE99D747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E4C1706-72AE-4B53-841F-139CAE12CF1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2915B095-013F-4032-987C-F5C7ED8AB62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779C1B0-6E2D-4403-9E7C-FB4FF11150D5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069F825-BCAF-4FF5-BB08-6AEBE4938FB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BC93B0A-B3E6-4CE6-BF65-4C9C7FCA70B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22F57AF9-CCBF-48BC-A844-12A9BA92A27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7E9006-05D5-426D-ABFA-BEF1242239FD}"/>
                </a:ext>
              </a:extLst>
            </p:cNvPr>
            <p:cNvSpPr/>
            <p:nvPr/>
          </p:nvSpPr>
          <p:spPr bwMode="auto">
            <a:xfrm>
              <a:off x="9922664" y="5486401"/>
              <a:ext cx="1734348" cy="1344402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D43B51F-95A4-4B20-882B-491EE1247ADA}"/>
                </a:ext>
              </a:extLst>
            </p:cNvPr>
            <p:cNvSpPr/>
            <p:nvPr/>
          </p:nvSpPr>
          <p:spPr bwMode="auto">
            <a:xfrm>
              <a:off x="8193793" y="5029201"/>
              <a:ext cx="1234908" cy="1801602"/>
            </a:xfrm>
            <a:prstGeom prst="rect">
              <a:avLst/>
            </a:prstGeom>
            <a:gradFill flip="none" rotWithShape="1">
              <a:gsLst>
                <a:gs pos="100000">
                  <a:srgbClr val="CFCFCF"/>
                </a:gs>
                <a:gs pos="0">
                  <a:srgbClr val="D8D8D8"/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noFill/>
              <a:round/>
              <a:headEnd/>
              <a:tailEnd/>
            </a:ln>
            <a:effectLst>
              <a:outerShdw blurRad="263525" dist="114300" dir="342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DF648B9-3782-4E48-A0F3-5C3096F32A34}"/>
                </a:ext>
              </a:extLst>
            </p:cNvPr>
            <p:cNvGrpSpPr/>
            <p:nvPr/>
          </p:nvGrpSpPr>
          <p:grpSpPr>
            <a:xfrm>
              <a:off x="9181719" y="4546222"/>
              <a:ext cx="802690" cy="2284580"/>
              <a:chOff x="304800" y="5715000"/>
              <a:chExt cx="1066800" cy="34290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4AA9A60-F3F7-4AD0-9A84-B873C599A123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CFCFC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248C7078-EBD9-4D9E-BB12-B23BCB935340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BC827219-1E60-47DA-BA46-15B925635E9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5C06EF51-B913-444B-8179-58F9D7388B3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BED484A6-FB63-4587-A4DC-8835B5917C5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1B45A23-5673-47CD-B42D-E1A3FB3A0FF6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576B9DF3-D515-4807-91C1-90B5F656531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CFCE7263-259E-4383-B72D-81586C5640A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FF272AE7-ADE8-4F68-909F-53FAB1BD432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BEDEE5E-32C1-4CBB-8F93-7591B18A2CFC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8F5E150D-FBED-4006-9033-6E3689ACC50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67692BE9-0713-4C4D-88EC-86BED9F4617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E83F9674-B609-4C6B-9B4E-5CB8B65DE50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7689EFC-CBEB-47DA-B6DB-79529B513ABE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FC8A333-8001-4A1B-A847-2825D03CFC2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F62F259A-C21E-4014-BA52-EF44A38FED0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BEDE41CC-B8AD-4B85-A1C5-DC01713F213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5111975-EF09-4097-A8BD-0E196A437417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2AECB216-9027-4927-8485-E49E624751F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EF1DC07-CAAB-4BA8-A5DF-634C48ECA60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1DD88F3-D775-43A3-8C44-BAC324CCF4D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67A0988E-0D27-4507-8497-262E9BC3DDDD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EFFD634-DB9A-4D57-9295-FC98E88BD5D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35E0F5E9-C7B1-45C1-8894-571D4913339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6CFE87A-013B-45B4-9283-99ABAC10688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B7E42ED-9A70-4449-844E-C4F50FBBFE27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9762BFB-8B36-4B1A-8640-5FAEC2D7C50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CDFD4124-57AD-4169-8642-8770DFBB189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4B0EBA3-3AB3-4D64-8A32-D1044DFDB80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B14E25D-6542-4C45-8B56-868817BBCA3C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07297896-36D1-437B-823E-CAF1707EBE9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495DA32A-733E-4BF5-8B1E-94435D59982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53D31D5A-17B3-4FCC-ADF1-9BE9AA6C812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A8EF1F8-D6E4-45C0-B2F4-BF37922B5556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6035337-3912-41FA-AE6C-2D82EEC325E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3DF3E791-B6CC-48AB-AEE4-7D104BF0FA7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BB361F11-8875-4CF5-BD06-ECDAD170D9F3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4955B2E-4ED9-4995-B88A-09C76B14F26C}"/>
                </a:ext>
              </a:extLst>
            </p:cNvPr>
            <p:cNvGrpSpPr/>
            <p:nvPr/>
          </p:nvGrpSpPr>
          <p:grpSpPr>
            <a:xfrm>
              <a:off x="5785723" y="5066648"/>
              <a:ext cx="548848" cy="1764154"/>
              <a:chOff x="304800" y="5715000"/>
              <a:chExt cx="1066800" cy="34290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5719C20-B37A-4D13-B2C2-9392A7A8ED91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DB36D16-4220-4FA3-88AE-BDC8582EC88D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E625FB7-A8D0-4DB1-B960-D20B424B63C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4B95106-9C5B-44E6-B721-6A9BEE94F48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A48FBEC-5B50-4E9F-811F-B9B611280DF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9BCB845-B78F-4648-B88C-D449502AF826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32B0CD8-432D-4690-A14C-392E81C6157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FC8FE87E-49FE-4E8C-A002-13AB869916D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64C148D-F886-45CD-9994-8B106442372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7E057A3-93F2-4A2B-9187-7ADAEE261EA1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7F1E85E4-960A-4AAF-ADC4-198FD891703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CF1367A-7B55-4C9D-A7C6-6AA9D5766D8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ABB066F0-BA0A-4CA4-BA18-C35AEEAFCDD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978036A-52D0-4180-9FB0-AB7CF2BE574B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A190671-20E4-4998-90B1-3738BD08825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A1B9BD0-87BA-48E3-9580-6E6FB14E478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57780C0C-48D5-4F17-B0B8-A47553C481F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22452C-F666-4366-928F-FD5D3D032130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2CDFFD7A-EEB3-4386-87B3-7400712D4BD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6F4EA47B-FA71-447E-9C97-D9D27A95487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3BAB899-364F-4BB2-B39D-1C117747743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8786462-82CF-4426-8F34-B9576D897897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7B0D745-7AAC-4FF5-AF06-DAAD9292AA3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2B489E5-151E-44FA-9128-1B0E27E30E0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66BB867-2FCB-4C07-BAA8-0E99F7337C5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15F7A68-A5EC-4702-96EB-57DBFBE918B2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FFB2E43-7947-42C8-9296-DA0D8BBD099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B5E4CAF-9122-436A-8996-E69A158806D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92C6CEF-0002-46A0-9EA5-FF0AEE5EE4B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198DD8F6-5D83-49B5-91E0-3672A86D118D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80EAB67-6313-42C8-8977-BFBB2647EF9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C96BBCB4-EA4A-43C9-A7A3-4E64D1C76B3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EFC9064-6E40-4E18-9596-B824C521132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4AFEAC1-EF03-481E-9D74-EF90A20CFD28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E812108A-0F0B-4AAF-A8CB-49ADCE43190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7116771-7087-4EB3-A1EB-7108FE439EA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E5F9BAC-15A2-4B8D-8646-EEF20CFA245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137082F-53A0-46DF-8666-76EFFA937812}"/>
                </a:ext>
              </a:extLst>
            </p:cNvPr>
            <p:cNvGrpSpPr/>
            <p:nvPr/>
          </p:nvGrpSpPr>
          <p:grpSpPr>
            <a:xfrm>
              <a:off x="9799173" y="6398584"/>
              <a:ext cx="802690" cy="432218"/>
              <a:chOff x="2133600" y="8077200"/>
              <a:chExt cx="1981200" cy="10668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6D5E26A-2F9C-443C-A1F4-2FB79241939A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9A01A37-42CF-4427-9080-007B1F8BE8ED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AF68AB8-EBB7-49C3-950A-1A9F4C838C88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9DD2E35E-F08C-44BD-B20E-D9C226E753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E170D261-3080-4820-AC77-CEE7BB0DFB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12058E60-A2E3-4CB8-B7BA-067836A2D3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EEC2C5B6-BC0C-4F67-9F54-28D133DDE66C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D11C5B54-A7D8-4A4C-9BAD-4CB05D06A0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9284C388-F459-41B1-93AD-AC0CB39604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68CCDAE8-28AD-455A-958C-640B522FF2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D46C729A-0C7E-4E77-8292-B9E0F06E1CF7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9EF400-C179-430E-AC50-6099B3652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0332221-D6D3-4A23-B896-6897DBD15F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FBF37391-1F62-47E1-8491-47C4475373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2B32C341-D8D1-41C2-9B1F-77900BCF849B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04ADFD9-3B5D-494A-B05E-CD507151C4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151D632C-6868-484C-B7D3-7E849EFDB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177CFFB-4F77-4E8F-9F57-0F155359B8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EA5E849-2BFB-4CBB-8528-AC46B799A64F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57041C5-16E2-4740-B64F-88FB1E13E0DF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F972C0DB-E5BB-4B04-A693-4E2793C7CA3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F140C5F-7100-46F3-BF06-B9DF4DB900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D47AAD2-A18D-4CDD-AC68-8C296106A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941FBF9-DDE1-4B6A-9C21-058DCB29D17A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F4A7529-5167-4597-A583-A25E4FF57C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A116A98-7F42-4A26-A34B-F4A7B3ED73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196CF3D8-937B-4EED-A9F4-27FF32563E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EEF9F69B-0141-411B-B69F-4253E7CFB503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FE338AAB-6BF7-4482-9F89-4B0D58C096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131F724-1925-44CB-BBBF-500E49F29B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B638020-5019-45B0-ACCD-F1275C673F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066A188-9E38-474F-871D-5A95EF131936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759614FD-21A6-49EF-B2AD-6544332AAD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4B53F203-28F1-42CD-A578-5048E93D2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0624E52C-061F-4BEB-8F87-3F8ED9F313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grpSp>
        <p:nvGrpSpPr>
          <p:cNvPr id="391" name="Group 390" descr="Top building group.">
            <a:extLst>
              <a:ext uri="{FF2B5EF4-FFF2-40B4-BE49-F238E27FC236}">
                <a16:creationId xmlns:a16="http://schemas.microsoft.com/office/drawing/2014/main" id="{BB8A92CD-E2D8-48F2-B38F-13B2C915012C}"/>
              </a:ext>
            </a:extLst>
          </p:cNvPr>
          <p:cNvGrpSpPr/>
          <p:nvPr/>
        </p:nvGrpSpPr>
        <p:grpSpPr>
          <a:xfrm>
            <a:off x="0" y="4079457"/>
            <a:ext cx="12188825" cy="2778543"/>
            <a:chOff x="0" y="4052259"/>
            <a:chExt cx="12188825" cy="2778543"/>
          </a:xfrm>
        </p:grpSpPr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F003AC1C-1E95-4CFE-83B4-E0CF0D8E9335}"/>
                </a:ext>
              </a:extLst>
            </p:cNvPr>
            <p:cNvGrpSpPr/>
            <p:nvPr/>
          </p:nvGrpSpPr>
          <p:grpSpPr>
            <a:xfrm>
              <a:off x="0" y="5066648"/>
              <a:ext cx="548848" cy="1764154"/>
              <a:chOff x="304800" y="5715000"/>
              <a:chExt cx="1066800" cy="3429000"/>
            </a:xfrm>
          </p:grpSpPr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C525BB87-066B-40BA-8D5C-DA9DBC137E98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BAACD4CA-AFFD-4461-8626-24DA129F24D0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31530ADE-24D5-4521-932F-BDFDDC32C19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DF332A5D-B069-494A-9585-72C032A649C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17C5DE91-FADA-496A-94C6-65FB65AEE66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E1FEFB28-9FB2-44C8-8D68-29CF7BACC521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E732F8E1-740D-4A35-9CAC-3C90B9AE68B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9945F161-8E68-473B-9712-06D16C35E69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FD0D3916-A8BB-4F05-AC5A-84E80EB5EC4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EF9F3DB4-83A2-47E6-865F-B4690444BF80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61998721-6A14-4E6A-A018-E1410C4A29F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DE722F94-9CB1-4515-9D8B-B4057442DFE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39D5CCAE-29ED-4984-BAAF-25262B07E48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F01D68F9-8A81-405B-B1CF-F4572FD8F748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33119C86-F4F8-491E-90EC-98189E14828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EFBD8B39-D636-42E5-AA46-8F6ED556D88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756D8AEE-FCB8-4708-BE56-3BB5BD81864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4" name="Group 703">
                <a:extLst>
                  <a:ext uri="{FF2B5EF4-FFF2-40B4-BE49-F238E27FC236}">
                    <a16:creationId xmlns:a16="http://schemas.microsoft.com/office/drawing/2014/main" id="{3C40F511-69DA-459A-AA42-A250B320367F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ECFCFF91-0EFA-4A14-ABD9-E2A81C53C00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2" name="Rectangle 721">
                  <a:extLst>
                    <a:ext uri="{FF2B5EF4-FFF2-40B4-BE49-F238E27FC236}">
                      <a16:creationId xmlns:a16="http://schemas.microsoft.com/office/drawing/2014/main" id="{15A7347E-1FF3-4700-8C21-CF9FEB7F71A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87075EDB-EC1A-4F94-B829-748172610AF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FB9AC965-D44A-4DB9-B20F-449243EA2E76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D4DA29FC-7EA5-4786-B9EC-E430DC147D9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2FDFCB9D-8898-4F5C-B94C-93108BFA93F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3EB67F70-46D7-4D55-A85B-F2A31BC8ECD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6" name="Group 705">
                <a:extLst>
                  <a:ext uri="{FF2B5EF4-FFF2-40B4-BE49-F238E27FC236}">
                    <a16:creationId xmlns:a16="http://schemas.microsoft.com/office/drawing/2014/main" id="{578040AE-095C-4BD7-96A0-58A0E5C39679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715" name="Rectangle 714">
                  <a:extLst>
                    <a:ext uri="{FF2B5EF4-FFF2-40B4-BE49-F238E27FC236}">
                      <a16:creationId xmlns:a16="http://schemas.microsoft.com/office/drawing/2014/main" id="{45ECC657-F968-4049-A48C-0A0C5492611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6" name="Rectangle 715">
                  <a:extLst>
                    <a:ext uri="{FF2B5EF4-FFF2-40B4-BE49-F238E27FC236}">
                      <a16:creationId xmlns:a16="http://schemas.microsoft.com/office/drawing/2014/main" id="{D8A4805B-CED7-434B-B75F-4B668DBC057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3158FF00-72A2-483C-828C-FC522144D24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204D9ECA-44A0-40BB-A9FE-770F7C225AA3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95B3E4A3-0040-45C3-8D5F-D8A98C410E5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97C964F4-30B3-4600-8FCD-625D23111107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EED1CB2A-C9E5-49DC-837D-F278A197505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D0D7C32D-4BB4-4727-B8C5-9B9CDD966E7F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771930F6-8428-4021-B767-95B0D5C2A3EB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766656F3-83F3-4E2E-B9A3-5B654AE10B56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E7484602-52A4-4F80-8EF6-0E64A84E215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EA153BF7-63B5-414D-AD76-3A6D84595C9C}"/>
                </a:ext>
              </a:extLst>
            </p:cNvPr>
            <p:cNvGrpSpPr/>
            <p:nvPr/>
          </p:nvGrpSpPr>
          <p:grpSpPr>
            <a:xfrm>
              <a:off x="432218" y="4052259"/>
              <a:ext cx="864435" cy="2778543"/>
              <a:chOff x="304800" y="5715000"/>
              <a:chExt cx="1066800" cy="3429000"/>
            </a:xfrm>
          </p:grpSpPr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CE098095-42E7-498B-89D9-BD2CEF8DCF8F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63" name="Group 662">
                <a:extLst>
                  <a:ext uri="{FF2B5EF4-FFF2-40B4-BE49-F238E27FC236}">
                    <a16:creationId xmlns:a16="http://schemas.microsoft.com/office/drawing/2014/main" id="{5D8EBC70-9ABC-46E9-9B97-26C202E47EC9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AFE0D170-0015-4D23-9063-F037C29C0CC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60845D6F-08F9-4A8C-8385-9E99F2D7AFD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2952D779-E2C0-49EA-BF00-AA3DF428ED7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4" name="Group 663">
                <a:extLst>
                  <a:ext uri="{FF2B5EF4-FFF2-40B4-BE49-F238E27FC236}">
                    <a16:creationId xmlns:a16="http://schemas.microsoft.com/office/drawing/2014/main" id="{2B6D5FD8-C535-4101-8178-23AAC5E0383F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9D632ED8-C433-4560-8EC4-6A635B6341BF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68F2DAEA-41C3-41C5-9895-7A360D92DE6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18A91635-2154-4A31-A0E1-F08BB7727FB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0AE36EB4-B50D-4A1D-BEAF-2D7DA34EB54B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6CD4641B-6B64-4FA9-BA56-BC15D2B0D29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0B25AB41-BA8B-4D64-8C76-778CBF8D836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0D67D469-266E-4DD1-A4EA-BC43C4F3BAD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6" name="Group 665">
                <a:extLst>
                  <a:ext uri="{FF2B5EF4-FFF2-40B4-BE49-F238E27FC236}">
                    <a16:creationId xmlns:a16="http://schemas.microsoft.com/office/drawing/2014/main" id="{A0514896-EF13-434F-8AC9-1280F104D772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87" name="Rectangle 686">
                  <a:extLst>
                    <a:ext uri="{FF2B5EF4-FFF2-40B4-BE49-F238E27FC236}">
                      <a16:creationId xmlns:a16="http://schemas.microsoft.com/office/drawing/2014/main" id="{45B2CB1E-9816-41A7-9533-0D91C7A60054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CA566FE6-C445-4605-B736-EA7322CD3CC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BCE4E3C8-9C90-4570-A0C7-4E9C5DCA2E2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7" name="Group 666">
                <a:extLst>
                  <a:ext uri="{FF2B5EF4-FFF2-40B4-BE49-F238E27FC236}">
                    <a16:creationId xmlns:a16="http://schemas.microsoft.com/office/drawing/2014/main" id="{5C567896-B424-455E-82DE-1DD274605914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36821A1E-8BE4-42B8-A29B-16F62B7E555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38647A49-91D0-4E8E-8748-318D9DC1815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6" name="Rectangle 685">
                  <a:extLst>
                    <a:ext uri="{FF2B5EF4-FFF2-40B4-BE49-F238E27FC236}">
                      <a16:creationId xmlns:a16="http://schemas.microsoft.com/office/drawing/2014/main" id="{A365E522-8A55-462D-8120-7D37C819666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8" name="Group 667">
                <a:extLst>
                  <a:ext uri="{FF2B5EF4-FFF2-40B4-BE49-F238E27FC236}">
                    <a16:creationId xmlns:a16="http://schemas.microsoft.com/office/drawing/2014/main" id="{CF03122C-87CB-4ECF-999B-AF8E1EFA1B5A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AF501800-027E-4047-8C66-B4EEE16B58C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CDD163F0-401B-44F0-8667-C3332B6AC1D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2E21128D-1F60-46ED-97C6-33589C978AA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A67B3EC6-C231-4697-84AA-F250C3A35AA1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257E7199-8AF4-45A7-805A-97C5C6B4CE7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88EAF89A-3727-465A-9F23-6519FC151E6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10E2279D-5050-4754-9FAC-EA3BC9FD9AB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29F94E15-B104-4D39-888A-5FE67DFA0EB8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7A4B689E-1601-4E47-A90A-80326DA0B33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6" name="Rectangle 675">
                  <a:extLst>
                    <a:ext uri="{FF2B5EF4-FFF2-40B4-BE49-F238E27FC236}">
                      <a16:creationId xmlns:a16="http://schemas.microsoft.com/office/drawing/2014/main" id="{3CFE2C94-9863-4360-90F5-A152A683446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B122E854-9E57-482C-A0E4-071EEB7C8AE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02CD6737-9A86-4267-9539-5DD8FB28FC77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55D355A8-9CB2-47C4-A87C-4646B43D0AB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3" name="Rectangle 672">
                  <a:extLst>
                    <a:ext uri="{FF2B5EF4-FFF2-40B4-BE49-F238E27FC236}">
                      <a16:creationId xmlns:a16="http://schemas.microsoft.com/office/drawing/2014/main" id="{1C79DF4C-181F-4794-A2A3-21201A9B201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4" name="Rectangle 673">
                  <a:extLst>
                    <a:ext uri="{FF2B5EF4-FFF2-40B4-BE49-F238E27FC236}">
                      <a16:creationId xmlns:a16="http://schemas.microsoft.com/office/drawing/2014/main" id="{EFA52303-8F35-49E6-8BF7-0AC5DC36312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4F7456D3-EF43-4688-8CE0-8648914109F8}"/>
                </a:ext>
              </a:extLst>
            </p:cNvPr>
            <p:cNvGrpSpPr/>
            <p:nvPr/>
          </p:nvGrpSpPr>
          <p:grpSpPr>
            <a:xfrm>
              <a:off x="1914107" y="5966366"/>
              <a:ext cx="1605380" cy="864436"/>
              <a:chOff x="2133600" y="8077200"/>
              <a:chExt cx="1981200" cy="1066800"/>
            </a:xfrm>
          </p:grpSpPr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2E23F32C-B5AD-4F74-A01D-5C8E9DAFA373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54CAE79E-47B4-419C-B23D-00151CBB39B1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E903531E-D305-40C6-9914-A302FDC103D0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9" name="Rectangle 658">
                    <a:extLst>
                      <a:ext uri="{FF2B5EF4-FFF2-40B4-BE49-F238E27FC236}">
                        <a16:creationId xmlns:a16="http://schemas.microsoft.com/office/drawing/2014/main" id="{28125A59-EB78-4228-8992-7DBE4B804D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0" name="Rectangle 659">
                    <a:extLst>
                      <a:ext uri="{FF2B5EF4-FFF2-40B4-BE49-F238E27FC236}">
                        <a16:creationId xmlns:a16="http://schemas.microsoft.com/office/drawing/2014/main" id="{38AA4E3E-0BD1-497A-A8BE-A5D643DD53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1" name="Rectangle 660">
                    <a:extLst>
                      <a:ext uri="{FF2B5EF4-FFF2-40B4-BE49-F238E27FC236}">
                        <a16:creationId xmlns:a16="http://schemas.microsoft.com/office/drawing/2014/main" id="{BCBE9FDD-4B12-4827-9182-575034722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ACB3099D-D16C-4127-8CA7-36EFFF282507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6" name="Rectangle 655">
                    <a:extLst>
                      <a:ext uri="{FF2B5EF4-FFF2-40B4-BE49-F238E27FC236}">
                        <a16:creationId xmlns:a16="http://schemas.microsoft.com/office/drawing/2014/main" id="{60EB0E46-0DAD-470E-921A-84A1DCA9DD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7" name="Rectangle 656">
                    <a:extLst>
                      <a:ext uri="{FF2B5EF4-FFF2-40B4-BE49-F238E27FC236}">
                        <a16:creationId xmlns:a16="http://schemas.microsoft.com/office/drawing/2014/main" id="{E3D295AF-C791-4E6C-A94F-0B6D030049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8" name="Rectangle 657">
                    <a:extLst>
                      <a:ext uri="{FF2B5EF4-FFF2-40B4-BE49-F238E27FC236}">
                        <a16:creationId xmlns:a16="http://schemas.microsoft.com/office/drawing/2014/main" id="{913654E9-51C5-4BD8-88E2-38CFEBA8A1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E9F97185-DAD7-49E0-8604-A0014966E317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3" name="Rectangle 652">
                    <a:extLst>
                      <a:ext uri="{FF2B5EF4-FFF2-40B4-BE49-F238E27FC236}">
                        <a16:creationId xmlns:a16="http://schemas.microsoft.com/office/drawing/2014/main" id="{16C109F1-C1CB-49D0-B151-125CC2EB7E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4" name="Rectangle 653">
                    <a:extLst>
                      <a:ext uri="{FF2B5EF4-FFF2-40B4-BE49-F238E27FC236}">
                        <a16:creationId xmlns:a16="http://schemas.microsoft.com/office/drawing/2014/main" id="{682AEE8F-2623-456B-98BF-809AFA3FFC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5" name="Rectangle 654">
                    <a:extLst>
                      <a:ext uri="{FF2B5EF4-FFF2-40B4-BE49-F238E27FC236}">
                        <a16:creationId xmlns:a16="http://schemas.microsoft.com/office/drawing/2014/main" id="{9C9933E1-9D85-44B9-ACFE-7628A26B6B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9ABD7D0C-5354-486A-888A-7B797E218527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50" name="Rectangle 649">
                    <a:extLst>
                      <a:ext uri="{FF2B5EF4-FFF2-40B4-BE49-F238E27FC236}">
                        <a16:creationId xmlns:a16="http://schemas.microsoft.com/office/drawing/2014/main" id="{96563928-78E3-4D25-8661-FB5BBD85F5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1" name="Rectangle 650">
                    <a:extLst>
                      <a:ext uri="{FF2B5EF4-FFF2-40B4-BE49-F238E27FC236}">
                        <a16:creationId xmlns:a16="http://schemas.microsoft.com/office/drawing/2014/main" id="{39086320-B078-415E-B6BC-059B235DC2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52" name="Rectangle 651">
                    <a:extLst>
                      <a:ext uri="{FF2B5EF4-FFF2-40B4-BE49-F238E27FC236}">
                        <a16:creationId xmlns:a16="http://schemas.microsoft.com/office/drawing/2014/main" id="{B87DA719-5BB6-45FA-A8F1-FA7F8EADD4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A8C70AB2-CA9A-4548-81A5-A758BE3FFAFE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630" name="Group 629">
                  <a:extLst>
                    <a:ext uri="{FF2B5EF4-FFF2-40B4-BE49-F238E27FC236}">
                      <a16:creationId xmlns:a16="http://schemas.microsoft.com/office/drawing/2014/main" id="{9EDEF0C1-850A-4F3A-B9B3-D853E0EAEDD5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CD3596D0-22F0-4241-9232-21607E3641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472DA04E-5A73-4083-AD48-4937B40B70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FB13BA39-D5DA-42B0-8981-722DDE9988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31" name="Group 630">
                  <a:extLst>
                    <a:ext uri="{FF2B5EF4-FFF2-40B4-BE49-F238E27FC236}">
                      <a16:creationId xmlns:a16="http://schemas.microsoft.com/office/drawing/2014/main" id="{0EB3FC64-8EFC-4B5D-B7EA-9FE50FB0650F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77C59208-D766-4081-B90A-8040620064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4EC1EA17-AD6A-4F30-87D3-73ADD8574D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1F6C39EF-AD9B-407C-9456-1B06305E7C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32" name="Group 631">
                  <a:extLst>
                    <a:ext uri="{FF2B5EF4-FFF2-40B4-BE49-F238E27FC236}">
                      <a16:creationId xmlns:a16="http://schemas.microsoft.com/office/drawing/2014/main" id="{BCE81D8B-3AC4-470C-B0DB-80CF46E02947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EDCC8683-DD70-4DAA-97FA-909C826EE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5D826B50-B3AD-4BF7-A7A3-871A55A373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5BEC337B-2588-4713-B8A2-865BCCF9E5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F2B2D781-984D-435A-AC6A-A99324C387FC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634" name="Rectangle 633">
                    <a:extLst>
                      <a:ext uri="{FF2B5EF4-FFF2-40B4-BE49-F238E27FC236}">
                        <a16:creationId xmlns:a16="http://schemas.microsoft.com/office/drawing/2014/main" id="{78AACF91-A44B-473C-95D7-20672C3916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FD1238A6-97D7-4BCE-90E8-98EFDC2791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ECDAD64C-9196-43FB-A813-49DB842235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66BCA53D-8277-4EE5-AB43-11BE545F11D5}"/>
                </a:ext>
              </a:extLst>
            </p:cNvPr>
            <p:cNvGrpSpPr/>
            <p:nvPr/>
          </p:nvGrpSpPr>
          <p:grpSpPr>
            <a:xfrm>
              <a:off x="1667126" y="4731458"/>
              <a:ext cx="555709" cy="2099344"/>
              <a:chOff x="304800" y="5715000"/>
              <a:chExt cx="1066800" cy="3429000"/>
            </a:xfrm>
          </p:grpSpPr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258A1981-B4AD-4C4C-92EA-675D501E326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90D5BD43-7E7A-41A1-BF3E-BDC08DECB8AE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FC5EB960-D9E1-4269-AC96-8D0CDFDB4E1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91BC956C-35F9-45A8-8B6B-56DBC328CED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6ABC94D1-63C7-48E9-8310-39605993C75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B0584455-4D69-4DD6-929C-4C38412805A3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EB747772-C426-48A2-9E9D-5AFABCF0AB9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E8B6BC5E-02C6-424F-B45D-B8B9A4D0EC8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3" name="Rectangle 622">
                  <a:extLst>
                    <a:ext uri="{FF2B5EF4-FFF2-40B4-BE49-F238E27FC236}">
                      <a16:creationId xmlns:a16="http://schemas.microsoft.com/office/drawing/2014/main" id="{F93FFD76-D20A-436A-B34A-7B6433EDC76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A5FF82BD-A9D5-488F-9056-1DEB0310C9D0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EDC56C6C-F3F8-4706-BA14-27CAF3D2231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21EE84EC-08A4-4B1E-82D6-9A4A20057CC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FE88A056-A58C-40F7-A115-FE933DB2643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93B660D5-B19C-41E3-A731-67FFD6A129B2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4CE091F8-E851-462E-B235-6AC4764ED0B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1D681C10-0F3A-4A4E-96D7-75DFE8F79B0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ADC55790-2303-47D3-B95E-50FDB3AD2C0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F618DFBE-95A8-4057-9954-381541CE6409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B7E58999-120D-46A7-9C18-7F45085073F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746C713D-34AE-44A1-AA0C-7EC781C43A2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071C31B7-433A-465B-B64D-1CF7EA4D756B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0E88DD3C-83E0-4240-9258-C637AC3A3968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9B69F6B9-971F-4A40-A9CC-9AB870C9457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9C3667F1-8676-4553-A302-0C6D0B2CA43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C2D45162-4A56-4E4A-80D7-03AD2AFB688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516D3914-D81B-43DC-8D61-26BFEBFCC3C2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C700D454-64EA-47B9-98DE-D9238EAAE6C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7" name="Rectangle 606">
                  <a:extLst>
                    <a:ext uri="{FF2B5EF4-FFF2-40B4-BE49-F238E27FC236}">
                      <a16:creationId xmlns:a16="http://schemas.microsoft.com/office/drawing/2014/main" id="{7E318190-9FE6-4380-A0C1-7678993C476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B3C115F6-DB70-4FBF-9CA8-BBEEE3390B3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5" name="Group 594">
                <a:extLst>
                  <a:ext uri="{FF2B5EF4-FFF2-40B4-BE49-F238E27FC236}">
                    <a16:creationId xmlns:a16="http://schemas.microsoft.com/office/drawing/2014/main" id="{9F989CAE-F8A0-4DF0-A104-5132D6A79D5D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99A9BA3C-5E4E-4228-9F6B-1877A97CB26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4" name="Rectangle 603">
                  <a:extLst>
                    <a:ext uri="{FF2B5EF4-FFF2-40B4-BE49-F238E27FC236}">
                      <a16:creationId xmlns:a16="http://schemas.microsoft.com/office/drawing/2014/main" id="{74535B58-8F07-4CA6-8A8F-871AFB99851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5" name="Rectangle 604">
                  <a:extLst>
                    <a:ext uri="{FF2B5EF4-FFF2-40B4-BE49-F238E27FC236}">
                      <a16:creationId xmlns:a16="http://schemas.microsoft.com/office/drawing/2014/main" id="{1CEE6456-7303-4800-9E5A-CE48A81F6C8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A55EE394-ED9F-4630-B79E-99890F1C8B07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20604191-B933-43F1-A9E9-8328FB8BDEC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7EC344ED-3319-42CF-98DB-0FFB0505CAF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9A02FEAD-57FD-48AD-B0B2-78060A9EEBD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E61975E0-5B34-471A-BC2E-DD3AEBA243D0}"/>
                    </a:ext>
                  </a:extLst>
                </p:cNvPr>
                <p:cNvSpPr/>
                <p:nvPr/>
              </p:nvSpPr>
              <p:spPr bwMode="auto"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00831E1F-4EDA-451C-BC43-96025E0FA6B9}"/>
                    </a:ext>
                  </a:extLst>
                </p:cNvPr>
                <p:cNvSpPr/>
                <p:nvPr/>
              </p:nvSpPr>
              <p:spPr bwMode="auto"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2" name="Rectangle 601">
                  <a:extLst>
                    <a:ext uri="{FF2B5EF4-FFF2-40B4-BE49-F238E27FC236}">
                      <a16:creationId xmlns:a16="http://schemas.microsoft.com/office/drawing/2014/main" id="{1C04B8CC-D783-4C35-9600-3AF44715431C}"/>
                    </a:ext>
                  </a:extLst>
                </p:cNvPr>
                <p:cNvSpPr/>
                <p:nvPr/>
              </p:nvSpPr>
              <p:spPr bwMode="auto"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2251F5DB-EC34-4739-9F4D-D7855E965539}"/>
                </a:ext>
              </a:extLst>
            </p:cNvPr>
            <p:cNvGrpSpPr/>
            <p:nvPr/>
          </p:nvGrpSpPr>
          <p:grpSpPr>
            <a:xfrm>
              <a:off x="6217941" y="4052259"/>
              <a:ext cx="864435" cy="2778543"/>
              <a:chOff x="304800" y="5715000"/>
              <a:chExt cx="1066800" cy="3429000"/>
            </a:xfrm>
          </p:grpSpPr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B04EACE4-1427-40DE-BEA9-809F1FF6AFD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C47FACF4-FA9A-4B3D-9EA9-99E778897470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97500BE0-7556-47ED-81CF-FEFCAADC47A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1E514E68-AA43-4BC3-97AF-F40813A73162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F997CCD2-CAE2-40F4-AD92-0ADE5C2E938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39E5D323-1427-40AC-BA3D-FDB12663F4B9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629D52A4-8EB0-45E7-B4C9-AD73477DEC0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DEBF6335-C37F-4A52-AAB2-89CC4708A99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FEA02D78-AB45-45CC-91BA-5618EEFB333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5B392142-C592-4BC9-9BE3-0E6F484B18D3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FD70F498-5317-4DF0-9511-CFC748A7D32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2418975B-64AB-4F1B-94FD-392D9FA4D353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76D976E3-F4F5-4119-952E-9CFFF8C388F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4D73FC2D-481E-4761-B8EB-EAEF0910549F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6DF37336-A32C-4565-AB1B-59916BE1B3A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24F8EB1F-8C85-45B4-81FD-F4D7C03C298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7" name="Rectangle 576">
                  <a:extLst>
                    <a:ext uri="{FF2B5EF4-FFF2-40B4-BE49-F238E27FC236}">
                      <a16:creationId xmlns:a16="http://schemas.microsoft.com/office/drawing/2014/main" id="{B41E6216-A849-48F5-BDC5-E2802684D27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7DC80246-7ADD-45DA-9748-90F9CA4AC0CE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6671969B-5FA2-47E4-95A5-19337C26868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0289D772-66B1-4EA7-A9EB-E976357597C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9E0A097E-4BD4-47F1-A585-C44AB32DD70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F0205954-385B-4E5F-9EE6-626FC5C77C96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8ECB1467-2D24-4C81-A11C-D0E73DA96338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2FCCC692-9A32-47C1-9242-F5470B3B40C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AECBAB85-A221-4DDE-B88B-9BA33BB2726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586EC093-BAA7-4E81-BF0A-CA3F4177563D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EA279368-CF8F-4175-82B3-ED0BA88F063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3CF275A6-F3C3-4085-8BCB-F32E30DE495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4AB52BC-D28A-413B-BFEB-2CA1587842A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2ABF2881-4179-4199-8869-D841CAD46B6C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421B47E5-B06B-4AD2-AFCF-D1C0CBAE807C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CE0A9F74-57D2-4FF3-B42E-FFF85AE551F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BDC2A884-A0A2-4DE6-9DFC-66C12C64C4B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835E3DB2-834D-4C57-A303-8BE23985FA75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8904AB43-D047-4324-925E-43CB21B1F3C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3EA5405B-38C5-4B3B-9B22-9446B03E684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7506B95B-2735-4046-AE32-96A4E1108D9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197C763F-4190-46E8-B469-FBB1BC0836D6}"/>
                </a:ext>
              </a:extLst>
            </p:cNvPr>
            <p:cNvGrpSpPr/>
            <p:nvPr/>
          </p:nvGrpSpPr>
          <p:grpSpPr>
            <a:xfrm>
              <a:off x="7699830" y="5966366"/>
              <a:ext cx="1605380" cy="864436"/>
              <a:chOff x="2133600" y="8077200"/>
              <a:chExt cx="1981200" cy="1066800"/>
            </a:xfrm>
          </p:grpSpPr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FB42FB55-EF6A-4D9C-A594-664D164387FD}"/>
                  </a:ext>
                </a:extLst>
              </p:cNvPr>
              <p:cNvSpPr/>
              <p:nvPr/>
            </p:nvSpPr>
            <p:spPr bwMode="auto">
              <a:xfrm>
                <a:off x="2133600" y="8077200"/>
                <a:ext cx="1981200" cy="10668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A70776A5-4115-4705-A45C-2E0E13F7CFDB}"/>
                  </a:ext>
                </a:extLst>
              </p:cNvPr>
              <p:cNvGrpSpPr/>
              <p:nvPr/>
            </p:nvGrpSpPr>
            <p:grpSpPr>
              <a:xfrm>
                <a:off x="2252131" y="81788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561B7885-F990-47D8-AA0F-40BBFC68B88D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47" name="Rectangle 546">
                    <a:extLst>
                      <a:ext uri="{FF2B5EF4-FFF2-40B4-BE49-F238E27FC236}">
                        <a16:creationId xmlns:a16="http://schemas.microsoft.com/office/drawing/2014/main" id="{826AFEE8-E8D7-49E3-9772-2F527D08C0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8" name="Rectangle 547">
                    <a:extLst>
                      <a:ext uri="{FF2B5EF4-FFF2-40B4-BE49-F238E27FC236}">
                        <a16:creationId xmlns:a16="http://schemas.microsoft.com/office/drawing/2014/main" id="{D92F8C15-7818-4FCC-947D-16575FBB4E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3C46394A-3DE8-4E60-ACC7-1CB0ADD552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217193A7-D1E5-4791-81C2-29A0A9EBA4F6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D2FAAE62-1741-4EFC-8B6F-286288A8FC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5" name="Rectangle 544">
                    <a:extLst>
                      <a:ext uri="{FF2B5EF4-FFF2-40B4-BE49-F238E27FC236}">
                        <a16:creationId xmlns:a16="http://schemas.microsoft.com/office/drawing/2014/main" id="{558198BA-BBD8-41C9-AA6E-04B90DC94F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6" name="Rectangle 545">
                    <a:extLst>
                      <a:ext uri="{FF2B5EF4-FFF2-40B4-BE49-F238E27FC236}">
                        <a16:creationId xmlns:a16="http://schemas.microsoft.com/office/drawing/2014/main" id="{FBC6F9D3-B6B3-4776-9FD8-73B59C2DFB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7523B73E-ABC2-48FB-966F-3E080E994CE8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E58060DF-94EA-4C05-A246-79CD0F2D4A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2" name="Rectangle 541">
                    <a:extLst>
                      <a:ext uri="{FF2B5EF4-FFF2-40B4-BE49-F238E27FC236}">
                        <a16:creationId xmlns:a16="http://schemas.microsoft.com/office/drawing/2014/main" id="{9BCDDA35-1762-4C16-A7DC-F2F6A027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3" name="Rectangle 542">
                    <a:extLst>
                      <a:ext uri="{FF2B5EF4-FFF2-40B4-BE49-F238E27FC236}">
                        <a16:creationId xmlns:a16="http://schemas.microsoft.com/office/drawing/2014/main" id="{F06C618C-737D-45EA-A118-E1DEF6FE55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C999BCFC-1F6E-4E87-ADEF-10F11180FAC0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29201F01-5C4D-4BFA-94BA-1970429F0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AA8E7F16-829B-4C1A-BE29-16C48DC93C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374D2B87-632E-4319-B372-993EF44D7C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B891FCA3-3521-419A-AF65-46B237E249AA}"/>
                  </a:ext>
                </a:extLst>
              </p:cNvPr>
              <p:cNvGrpSpPr/>
              <p:nvPr/>
            </p:nvGrpSpPr>
            <p:grpSpPr>
              <a:xfrm>
                <a:off x="2252131" y="8585200"/>
                <a:ext cx="1752598" cy="313267"/>
                <a:chOff x="2252131" y="8178800"/>
                <a:chExt cx="1752598" cy="313267"/>
              </a:xfrm>
            </p:grpSpPr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439400F0-9819-40DB-9DBE-DAEFA0617763}"/>
                    </a:ext>
                  </a:extLst>
                </p:cNvPr>
                <p:cNvGrpSpPr/>
                <p:nvPr/>
              </p:nvGrpSpPr>
              <p:grpSpPr>
                <a:xfrm>
                  <a:off x="2252131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0A51C932-8F17-495C-B56C-BC2F19ABE8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8CD0814E-58C4-40B1-B81F-34F86E98EF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A48E74D9-E414-426E-9496-6E713604E2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1950BC65-B007-48A2-AC68-7EA3170CF3D2}"/>
                    </a:ext>
                  </a:extLst>
                </p:cNvPr>
                <p:cNvGrpSpPr/>
                <p:nvPr/>
              </p:nvGrpSpPr>
              <p:grpSpPr>
                <a:xfrm>
                  <a:off x="2252131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03B33152-13F3-4CA6-83EC-E149986901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519E44FF-7E27-4D6F-8E73-B530BCA381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30" name="Rectangle 529">
                    <a:extLst>
                      <a:ext uri="{FF2B5EF4-FFF2-40B4-BE49-F238E27FC236}">
                        <a16:creationId xmlns:a16="http://schemas.microsoft.com/office/drawing/2014/main" id="{B7E3916A-4BD9-4306-9A61-485AF9498A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BFA3C45F-66AE-4D3E-B111-8705CC70684A}"/>
                    </a:ext>
                  </a:extLst>
                </p:cNvPr>
                <p:cNvGrpSpPr/>
                <p:nvPr/>
              </p:nvGrpSpPr>
              <p:grpSpPr>
                <a:xfrm>
                  <a:off x="3166529" y="81788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9A1B2561-4089-4019-9C7B-A0D55D4290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6" name="Rectangle 525">
                    <a:extLst>
                      <a:ext uri="{FF2B5EF4-FFF2-40B4-BE49-F238E27FC236}">
                        <a16:creationId xmlns:a16="http://schemas.microsoft.com/office/drawing/2014/main" id="{AC967E20-5417-43A1-BA0D-28AA788558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7" name="Rectangle 526">
                    <a:extLst>
                      <a:ext uri="{FF2B5EF4-FFF2-40B4-BE49-F238E27FC236}">
                        <a16:creationId xmlns:a16="http://schemas.microsoft.com/office/drawing/2014/main" id="{DDFF031E-19B7-4B5F-905C-8C2A18E9E4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E5BD517F-D0BF-42B1-A080-18BB1526BCCD}"/>
                    </a:ext>
                  </a:extLst>
                </p:cNvPr>
                <p:cNvGrpSpPr/>
                <p:nvPr/>
              </p:nvGrpSpPr>
              <p:grpSpPr>
                <a:xfrm>
                  <a:off x="3166529" y="8382000"/>
                  <a:ext cx="838200" cy="110067"/>
                  <a:chOff x="414865" y="5867400"/>
                  <a:chExt cx="838200" cy="252184"/>
                </a:xfrm>
              </p:grpSpPr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38910969-27BD-46DB-9120-3E479DC4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48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3" name="Rectangle 522">
                    <a:extLst>
                      <a:ext uri="{FF2B5EF4-FFF2-40B4-BE49-F238E27FC236}">
                        <a16:creationId xmlns:a16="http://schemas.microsoft.com/office/drawing/2014/main" id="{1FE299ED-3187-4F2A-AAF5-4FE405DFB2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96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24" name="Rectangle 523">
                    <a:extLst>
                      <a:ext uri="{FF2B5EF4-FFF2-40B4-BE49-F238E27FC236}">
                        <a16:creationId xmlns:a16="http://schemas.microsoft.com/office/drawing/2014/main" id="{8FCEC8A4-6545-4FB3-8528-1217D26082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4465" y="5867400"/>
                    <a:ext cx="228600" cy="252184"/>
                  </a:xfrm>
                  <a:prstGeom prst="rect">
                    <a:avLst/>
                  </a:prstGeom>
                  <a:solidFill>
                    <a:srgbClr val="CFCFCF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D08F96B-188D-4782-80AE-21CD621FEC06}"/>
                </a:ext>
              </a:extLst>
            </p:cNvPr>
            <p:cNvGrpSpPr/>
            <p:nvPr/>
          </p:nvGrpSpPr>
          <p:grpSpPr>
            <a:xfrm>
              <a:off x="10416627" y="4978440"/>
              <a:ext cx="576290" cy="1852362"/>
              <a:chOff x="304800" y="5715000"/>
              <a:chExt cx="1066800" cy="3429000"/>
            </a:xfrm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E8858304-0454-4B40-9A93-DA26B57CA8FC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6ADB2E6D-3EA7-4A62-AE44-5FB607233413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DCDAB76B-7767-4E2C-9CDA-2712EC48B58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9BD7D1EE-C646-418E-8FA3-AD107BD2257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AECA545B-EB7D-467A-B4D0-9F180837628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0" name="Group 479">
                <a:extLst>
                  <a:ext uri="{FF2B5EF4-FFF2-40B4-BE49-F238E27FC236}">
                    <a16:creationId xmlns:a16="http://schemas.microsoft.com/office/drawing/2014/main" id="{4FCEC057-3CC1-46FA-9CB6-8309CF07CEDA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C13E3DAE-99D0-4FCC-892B-35126FB3D46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ED5CE827-5001-408A-BBB1-25DB3157A3D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9FF4A0C8-8928-4EC3-A094-EE1AFC0AA0C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4AA8D362-CFE9-4511-85A4-BEAF7B635CDC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0BB45790-0658-4658-86FA-D6BFCCA03C1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4EAE61F2-2026-42AE-85B8-03EEC80EFD9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A5258BA2-A849-4152-B797-43A69C55324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D40F7839-0509-4F9A-A718-8F07CEEEC7F4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B64B04A6-1E83-4695-A5CC-CD1922B86EC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FE4B4313-A9EC-47E8-A8B9-A946388EB9F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ADEA6931-B6FD-4C39-9AEA-B9C1450837E8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B7CC0469-4520-4B46-8B9C-D9981B00FFF8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557988B1-8356-4277-A496-B4CE1F3BAF3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D6059F68-5B01-453C-8FED-A0122717E18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49B95637-B11C-44ED-9C98-A6D28E7F2C6A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043A4394-CD16-423B-B0B8-17772375D125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E1EC54E2-119E-4A83-870F-948AD551F32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34F59631-59A8-450A-9226-2892D69AF00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908A81BF-769C-42E4-A642-1F33ECDDDB56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D8407FA8-0129-432A-BF76-A8F9ABCEBF2F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E84BB126-B3C9-444A-8C41-0337611E3AB3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EE540BCE-22EA-4CFB-A310-E0BC25906030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7FFE99A9-4021-4EC7-98B6-59D1307D3BD5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7F1C9800-7985-46E8-9AE0-7FAC939C3944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3F616F2B-9599-432E-B489-7490AF2727F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CCEEAA36-EB48-4D26-9F79-89035097605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6276C395-F85A-4C90-9526-EE2FC48D129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408A84F1-92F7-4C47-B4D3-5EBE0B0D0767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44B2B693-FEFB-4757-A1E6-5942FACB03D5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BD0139D3-A1DB-4A58-9A79-91652A9F8D49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C6D83372-7A84-467C-97CA-D6A94609DBC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86D0A45D-01F8-4294-ADD6-DDC88C4CDFF1}"/>
                </a:ext>
              </a:extLst>
            </p:cNvPr>
            <p:cNvGrpSpPr/>
            <p:nvPr/>
          </p:nvGrpSpPr>
          <p:grpSpPr>
            <a:xfrm>
              <a:off x="7452849" y="4731458"/>
              <a:ext cx="555709" cy="2099344"/>
              <a:chOff x="304800" y="5715000"/>
              <a:chExt cx="1066800" cy="3429000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FD67230-2DC4-4190-9D6A-D4B263C57E5E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6711DD04-3D5B-4200-8A37-C0FC7AA40B35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D3CA9CB8-8DDC-4251-B99E-2649C79CC342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F63AB041-C62A-4B2A-8061-9F4B197389CB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C9AB6FBC-DA24-4ADC-9C02-ECFBAAAA60EE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A273E0CC-AE3E-4615-916A-A11A7F175569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E788D9EA-EAD4-4286-A585-F1839AF02A6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4A118296-A94C-461F-81C9-10A40014BDC5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FD42FD04-8509-4315-8925-442C33458C5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F327C706-5DE3-4C06-A53A-CEFAB936E19D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B1C09925-80C6-41EA-83BD-FE11B3F68F3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12AA5CFE-604A-485F-864A-1BB766BD638D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DE1D0134-3849-477A-9AB5-F222BC1AA10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2" name="Group 441">
                <a:extLst>
                  <a:ext uri="{FF2B5EF4-FFF2-40B4-BE49-F238E27FC236}">
                    <a16:creationId xmlns:a16="http://schemas.microsoft.com/office/drawing/2014/main" id="{1528109B-6B37-481E-95D3-EF885BC13C3D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D4BF1C93-3B1E-4E49-B45E-2C4CB0219CFA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67FFA08E-E0CE-40AE-A36E-72054AEE2E2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D6630443-12F6-4B8F-AE43-77D91F7248CF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E4C36D21-0B5B-4AA1-8621-91994E1261ED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B1D62765-C748-4145-B786-932D9DE215C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4F7EE259-5B0A-4A7A-A4C5-D7FE0B35248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9997260E-6D16-4ADF-BD52-783F29DAA42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BA4AA0C1-EA72-44FC-905F-05ACAD8ABA20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DEE1EC82-F865-4218-8BD6-3FA0CC81C42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6CFD715A-5A82-48E6-8DF6-CB8EF7B0E60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B0222849-524E-4B7A-BD69-7AF8B0280FB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6ABDD51A-E28C-48FE-927E-E6C4F7AD39C4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6D49A26C-7DF2-4B38-9E40-A3EA2E92B4C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DF51D21A-39A2-4B39-BF76-C606FDD4D13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A50A7BB8-3ACC-4F6D-956D-8CA7DA8A8944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16046B80-0FBD-4AA1-840D-26BAACC8EDEB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BD7921C7-B9A2-43E1-8D97-9B860AE7098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E0D29D12-DCFA-4D78-B124-A33F6A060ED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C4CB15E7-AE68-4652-A8EA-8F61971C3B6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436A441B-7DE7-4421-AA0C-90CFD083E39D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588361"/>
                <a:chOff x="414865" y="5867400"/>
                <a:chExt cx="838200" cy="588361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5658E96-5F2D-4996-B547-5005568BA60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07D7E8D5-21A6-46B2-B66A-84CE052DD2EA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2960BC31-C0A3-45CD-91F3-238459D8A3BD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579FCB55-F007-433C-8299-674968A73148}"/>
                    </a:ext>
                  </a:extLst>
                </p:cNvPr>
                <p:cNvSpPr/>
                <p:nvPr/>
              </p:nvSpPr>
              <p:spPr bwMode="auto">
                <a:xfrm>
                  <a:off x="4148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9B069648-4C21-4EB1-9CC8-7855634B75A7}"/>
                    </a:ext>
                  </a:extLst>
                </p:cNvPr>
                <p:cNvSpPr/>
                <p:nvPr/>
              </p:nvSpPr>
              <p:spPr bwMode="auto">
                <a:xfrm>
                  <a:off x="7196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23E70C03-442F-42B1-8A23-16430B85BA84}"/>
                    </a:ext>
                  </a:extLst>
                </p:cNvPr>
                <p:cNvSpPr/>
                <p:nvPr/>
              </p:nvSpPr>
              <p:spPr bwMode="auto">
                <a:xfrm>
                  <a:off x="1024465" y="6203577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39423814-7881-4E73-B2AF-627D12EF4C27}"/>
                </a:ext>
              </a:extLst>
            </p:cNvPr>
            <p:cNvGrpSpPr/>
            <p:nvPr/>
          </p:nvGrpSpPr>
          <p:grpSpPr>
            <a:xfrm>
              <a:off x="11382019" y="4237495"/>
              <a:ext cx="806806" cy="2593307"/>
              <a:chOff x="304800" y="5715000"/>
              <a:chExt cx="1066800" cy="3429000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05CA63D4-AE5B-4401-8ECB-51A60427570B}"/>
                  </a:ext>
                </a:extLst>
              </p:cNvPr>
              <p:cNvSpPr/>
              <p:nvPr/>
            </p:nvSpPr>
            <p:spPr bwMode="auto">
              <a:xfrm>
                <a:off x="304800" y="5715000"/>
                <a:ext cx="1066800" cy="3429000"/>
              </a:xfrm>
              <a:prstGeom prst="rect">
                <a:avLst/>
              </a:prstGeom>
              <a:gradFill flip="none" rotWithShape="1">
                <a:gsLst>
                  <a:gs pos="100000">
                    <a:srgbClr val="DFDFDF"/>
                  </a:gs>
                  <a:gs pos="0">
                    <a:srgbClr val="FFFFFF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9525">
                <a:noFill/>
                <a:round/>
                <a:headEnd/>
                <a:tailEnd/>
              </a:ln>
              <a:effectLst>
                <a:outerShdw blurRad="263525" dist="114300" dir="342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DFC024D3-D0E6-431C-946D-683846C8DFA2}"/>
                  </a:ext>
                </a:extLst>
              </p:cNvPr>
              <p:cNvGrpSpPr/>
              <p:nvPr/>
            </p:nvGrpSpPr>
            <p:grpSpPr>
              <a:xfrm>
                <a:off x="414865" y="5867400"/>
                <a:ext cx="838200" cy="252184"/>
                <a:chOff x="414865" y="5867400"/>
                <a:chExt cx="838200" cy="252184"/>
              </a:xfrm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4CA295E2-F262-43CC-BFB6-E34A71D1681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B0A36ECC-B1FE-475C-81BE-D9C4F24B630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7D297F60-3C71-496D-A617-895FA05AD90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88E1F713-D3BB-4ACB-9B0C-EF93EF09EF49}"/>
                  </a:ext>
                </a:extLst>
              </p:cNvPr>
              <p:cNvGrpSpPr/>
              <p:nvPr/>
            </p:nvGrpSpPr>
            <p:grpSpPr>
              <a:xfrm>
                <a:off x="414865" y="6189133"/>
                <a:ext cx="838200" cy="252184"/>
                <a:chOff x="414865" y="5867400"/>
                <a:chExt cx="838200" cy="252184"/>
              </a:xfrm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F543B5D6-949C-4E25-81DD-B0B5581B9FB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9826F5EA-32BD-4ADD-8CD8-1FDCCAC195DC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BED0FECF-7E22-4F7E-BCE4-F593CB0F5D20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9434FD63-4021-422B-A2E4-9C1B4DFA7AAD}"/>
                  </a:ext>
                </a:extLst>
              </p:cNvPr>
              <p:cNvGrpSpPr/>
              <p:nvPr/>
            </p:nvGrpSpPr>
            <p:grpSpPr>
              <a:xfrm>
                <a:off x="414865" y="6510866"/>
                <a:ext cx="838200" cy="252184"/>
                <a:chOff x="414865" y="5867400"/>
                <a:chExt cx="838200" cy="252184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F97BF051-A003-4902-BF73-11EAFB833BB9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40A092D7-3297-490F-A522-3E2924F2F41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A1397E7A-0D86-4744-8BBF-2D9A543B8A61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C639A29E-AE73-493E-BE11-E1FACD79177C}"/>
                  </a:ext>
                </a:extLst>
              </p:cNvPr>
              <p:cNvGrpSpPr/>
              <p:nvPr/>
            </p:nvGrpSpPr>
            <p:grpSpPr>
              <a:xfrm>
                <a:off x="414865" y="6832599"/>
                <a:ext cx="838200" cy="252184"/>
                <a:chOff x="414865" y="5867400"/>
                <a:chExt cx="838200" cy="25218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D3E43A99-66C8-428C-8FC8-7989E104A02D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B1793CEE-A4B8-4C9E-A71E-D1F072B61A41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4658F323-1BEF-4021-86BA-FFE885F4BB5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56D4C06D-6B5B-4785-BC65-6ED6638CA2D5}"/>
                  </a:ext>
                </a:extLst>
              </p:cNvPr>
              <p:cNvGrpSpPr/>
              <p:nvPr/>
            </p:nvGrpSpPr>
            <p:grpSpPr>
              <a:xfrm>
                <a:off x="414865" y="7154332"/>
                <a:ext cx="838200" cy="252184"/>
                <a:chOff x="414865" y="5867400"/>
                <a:chExt cx="838200" cy="252184"/>
              </a:xfrm>
            </p:grpSpPr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7A5073AC-7DB0-4EEA-8177-32DD3555F6C7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7EB1A7C5-944B-4005-94EA-5DC976490CC8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23D0C14C-75AD-4A8A-8BC9-519074616542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59F5FC30-9CF1-479F-9DAB-96899F0E8217}"/>
                  </a:ext>
                </a:extLst>
              </p:cNvPr>
              <p:cNvGrpSpPr/>
              <p:nvPr/>
            </p:nvGrpSpPr>
            <p:grpSpPr>
              <a:xfrm>
                <a:off x="414865" y="7476065"/>
                <a:ext cx="838200" cy="252184"/>
                <a:chOff x="414865" y="5867400"/>
                <a:chExt cx="838200" cy="252184"/>
              </a:xfrm>
            </p:grpSpPr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C43C406D-BCB8-4A87-97CD-75AA38A7DDEE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D5187289-4270-416C-9686-AE1786CB0E86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7BEBF120-DCFD-4DA1-8F42-47D0437909A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7D34A178-68EB-4B64-92B2-B6172796AB1D}"/>
                  </a:ext>
                </a:extLst>
              </p:cNvPr>
              <p:cNvGrpSpPr/>
              <p:nvPr/>
            </p:nvGrpSpPr>
            <p:grpSpPr>
              <a:xfrm>
                <a:off x="414865" y="7797798"/>
                <a:ext cx="838200" cy="252184"/>
                <a:chOff x="414865" y="5867400"/>
                <a:chExt cx="838200" cy="252184"/>
              </a:xfrm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FA9EB229-80B2-4BEE-8298-3113C8428F40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E6FCD349-A3D3-43D0-8196-E0AC1FD85D5E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D4E4F0C2-92A9-46C4-A54B-2522F8C45C09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35DA3B9F-3C2B-4A8A-B7CF-B4FA5071F614}"/>
                  </a:ext>
                </a:extLst>
              </p:cNvPr>
              <p:cNvGrpSpPr/>
              <p:nvPr/>
            </p:nvGrpSpPr>
            <p:grpSpPr>
              <a:xfrm>
                <a:off x="414865" y="8119531"/>
                <a:ext cx="838200" cy="252184"/>
                <a:chOff x="414865" y="5867400"/>
                <a:chExt cx="838200" cy="252184"/>
              </a:xfrm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3F9AC7AD-E435-434E-A41C-7338345A7216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63C79D97-7EEC-404C-BD67-F096B0A2BEEF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208FF381-D92C-4FE1-A2A6-D3BBD9C06387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B9971F4E-599F-43E1-A701-7CB72EF5F6DA}"/>
                  </a:ext>
                </a:extLst>
              </p:cNvPr>
              <p:cNvGrpSpPr/>
              <p:nvPr/>
            </p:nvGrpSpPr>
            <p:grpSpPr>
              <a:xfrm>
                <a:off x="414865" y="8441266"/>
                <a:ext cx="838200" cy="252184"/>
                <a:chOff x="414865" y="5867400"/>
                <a:chExt cx="838200" cy="252184"/>
              </a:xfrm>
            </p:grpSpPr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113DF0DA-144B-4AEE-B87C-476A6FDA3A21}"/>
                    </a:ext>
                  </a:extLst>
                </p:cNvPr>
                <p:cNvSpPr/>
                <p:nvPr/>
              </p:nvSpPr>
              <p:spPr bwMode="auto">
                <a:xfrm>
                  <a:off x="4148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09DDF62-FC26-4501-9616-0DE7041AB654}"/>
                    </a:ext>
                  </a:extLst>
                </p:cNvPr>
                <p:cNvSpPr/>
                <p:nvPr/>
              </p:nvSpPr>
              <p:spPr bwMode="auto">
                <a:xfrm>
                  <a:off x="7196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24D4732B-F0FD-4EBD-84E5-4D438735632C}"/>
                    </a:ext>
                  </a:extLst>
                </p:cNvPr>
                <p:cNvSpPr/>
                <p:nvPr/>
              </p:nvSpPr>
              <p:spPr bwMode="auto">
                <a:xfrm>
                  <a:off x="1024465" y="5867400"/>
                  <a:ext cx="228600" cy="252184"/>
                </a:xfrm>
                <a:prstGeom prst="rect">
                  <a:avLst/>
                </a:pr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37" name="Rectangle 736">
            <a:extLst>
              <a:ext uri="{FF2B5EF4-FFF2-40B4-BE49-F238E27FC236}">
                <a16:creationId xmlns:a16="http://schemas.microsoft.com/office/drawing/2014/main" id="{16FDC7A7-60A2-4953-AD5E-BA05383D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83" y="2859771"/>
            <a:ext cx="146600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" charset="0"/>
                <a:cs typeface="Arial" charset="0"/>
              </a:rPr>
              <a:t>Problem Statement and Business Overview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8D393E56-39B7-4210-BB42-063909D4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889" y="3159482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Data Pre Processing and Feature Engineering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2733F47E-1842-432A-89BE-D0A024FA4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31" y="2721436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Model Building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C970A697-D308-494C-97A4-936FD624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427" y="2985551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" charset="0"/>
                <a:cs typeface="Arial" charset="0"/>
              </a:rPr>
              <a:t>R2 Evaluation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8AC50003-A70F-49E2-BC5E-221C0064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892" y="2859771"/>
            <a:ext cx="148439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Data Insights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4A9D52CB-2BC4-435E-B643-D08886230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104" y="3548196"/>
            <a:ext cx="181908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8288" rIns="0" bIns="18288"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Conclusion and Recommendations</a:t>
            </a:r>
            <a:endParaRPr lang="en-US" sz="1200" dirty="0">
              <a:solidFill>
                <a:srgbClr val="FFFFFF">
                  <a:alpha val="8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018FBC34-10FC-487C-B5DC-B8562643BC20}"/>
              </a:ext>
            </a:extLst>
          </p:cNvPr>
          <p:cNvSpPr/>
          <p:nvPr/>
        </p:nvSpPr>
        <p:spPr>
          <a:xfrm>
            <a:off x="7359654" y="3713548"/>
            <a:ext cx="3116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AGENDA</a:t>
            </a:r>
          </a:p>
        </p:txBody>
      </p:sp>
      <p:sp>
        <p:nvSpPr>
          <p:cNvPr id="784" name="Footer Placeholder 783">
            <a:extLst>
              <a:ext uri="{FF2B5EF4-FFF2-40B4-BE49-F238E27FC236}">
                <a16:creationId xmlns:a16="http://schemas.microsoft.com/office/drawing/2014/main" id="{CB5734D2-7D6C-439B-A30C-FDD5E330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Venkata Vamshi Krishna Gunji</a:t>
            </a:r>
          </a:p>
          <a:p>
            <a:endParaRPr lang="en-US" dirty="0"/>
          </a:p>
        </p:txBody>
      </p:sp>
      <p:sp>
        <p:nvSpPr>
          <p:cNvPr id="786" name="Slide Number Placeholder 785">
            <a:extLst>
              <a:ext uri="{FF2B5EF4-FFF2-40B4-BE49-F238E27FC236}">
                <a16:creationId xmlns:a16="http://schemas.microsoft.com/office/drawing/2014/main" id="{75902DA3-F48E-48C7-9036-25EA7FF4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9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animBg="1"/>
      <p:bldP spid="737" grpId="0"/>
      <p:bldP spid="740" grpId="0"/>
      <p:bldP spid="777" grpId="0"/>
      <p:bldP spid="778" grpId="0"/>
      <p:bldP spid="779" grpId="0"/>
      <p:bldP spid="7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8B96-D624-4077-873B-394D4A4E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62249"/>
            <a:ext cx="10364451" cy="2333625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4EC42-2ECF-434B-B9C4-E3560BD0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86C4A-EE5E-4FAF-A540-186661FA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877424-1032-49F6-ABB3-88687732A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51991"/>
              </p:ext>
            </p:extLst>
          </p:nvPr>
        </p:nvGraphicFramePr>
        <p:xfrm>
          <a:off x="377483" y="626647"/>
          <a:ext cx="11437034" cy="586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461FB3-77BB-4649-BEDB-EC8F2768D50A}"/>
              </a:ext>
            </a:extLst>
          </p:cNvPr>
          <p:cNvSpPr txBox="1"/>
          <p:nvPr/>
        </p:nvSpPr>
        <p:spPr>
          <a:xfrm>
            <a:off x="616486" y="1865144"/>
            <a:ext cx="110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to create an analytical and modelling framework to predict the lifetime value of each customer based on the quantitative and qualitative features.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82050-EC80-48A3-8525-8AE9172F6FD1}"/>
              </a:ext>
            </a:extLst>
          </p:cNvPr>
          <p:cNvSpPr txBox="1"/>
          <p:nvPr/>
        </p:nvSpPr>
        <p:spPr>
          <a:xfrm>
            <a:off x="377483" y="4648089"/>
            <a:ext cx="1143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major non-life insurance company wants to evaluate customer lifetime value based on each customer’s demographics and policy information including claim details.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CLV is a profitability metric in terms of a value placed by the company on each customer and can be conceived in two dimensions: the customer`s present Value and potential future </a:t>
            </a:r>
            <a:r>
              <a:rPr lang="en-IN" dirty="0"/>
              <a:t>Value.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1490BFF-5513-4292-B167-98BCE4FD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487" y="6492875"/>
            <a:ext cx="6327648" cy="365125"/>
          </a:xfrm>
        </p:spPr>
        <p:txBody>
          <a:bodyPr/>
          <a:lstStyle/>
          <a:p>
            <a:r>
              <a:rPr lang="en-US" dirty="0"/>
              <a:t>Venkata Vamshi Krishna Gunji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84D2FE9-35DA-4BC3-8605-AABDB231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A43EA59-C8FF-4049-8444-DFE17E89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761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Over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6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76E0-A121-4BB9-A25C-AB1B80F2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819" y="6439872"/>
            <a:ext cx="6327648" cy="365125"/>
          </a:xfrm>
          <a:solidFill>
            <a:schemeClr val="bg1">
              <a:alpha val="17000"/>
            </a:schemeClr>
          </a:solidFill>
        </p:spPr>
        <p:txBody>
          <a:bodyPr/>
          <a:lstStyle/>
          <a:p>
            <a:r>
              <a:rPr lang="en-US" dirty="0"/>
              <a:t>Venkata Vamshi Krishna Gunji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6CBF-4CCD-4841-8387-7CD1642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DE81D3-64DF-4DEE-B1B0-1F9AD410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338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Business Strategies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06597F-959B-4E8A-BA59-94F0E2ED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30780" y="3891879"/>
            <a:ext cx="4641474" cy="25634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A562B9-CE64-40D4-B20C-5D7AE49A93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530780" y="752303"/>
            <a:ext cx="4641475" cy="2708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4BE332-D103-4543-A587-1EC0E9CCABDC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7353614" y="2162783"/>
            <a:ext cx="4641475" cy="275368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DF56DC5-760D-4A17-A1EF-12C7F20EC811}"/>
              </a:ext>
            </a:extLst>
          </p:cNvPr>
          <p:cNvSpPr/>
          <p:nvPr/>
        </p:nvSpPr>
        <p:spPr>
          <a:xfrm>
            <a:off x="5418887" y="3341210"/>
            <a:ext cx="1688092" cy="54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5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DEDA-1296-46D9-B608-BD13ABB8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83" y="6452165"/>
            <a:ext cx="6327648" cy="365125"/>
          </a:xfrm>
        </p:spPr>
        <p:txBody>
          <a:bodyPr/>
          <a:lstStyle/>
          <a:p>
            <a:r>
              <a:rPr lang="en-US" dirty="0"/>
              <a:t>Venkata Vamshi Krishna Gunji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DA70-8B0D-41F4-BBF1-72574C7F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134" y="6328010"/>
            <a:ext cx="6400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26935-F66C-45D9-8E8A-E43B7DB34F89}"/>
              </a:ext>
            </a:extLst>
          </p:cNvPr>
          <p:cNvCxnSpPr/>
          <p:nvPr/>
        </p:nvCxnSpPr>
        <p:spPr>
          <a:xfrm flipV="1">
            <a:off x="1856930" y="1447891"/>
            <a:ext cx="0" cy="46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18E14-8490-4D7D-9E4A-B1FBB91BE460}"/>
              </a:ext>
            </a:extLst>
          </p:cNvPr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18ADDE5-0D63-484B-A000-98E6512AAEA1}"/>
              </a:ext>
            </a:extLst>
          </p:cNvPr>
          <p:cNvSpPr/>
          <p:nvPr/>
        </p:nvSpPr>
        <p:spPr>
          <a:xfrm>
            <a:off x="1976113" y="1657666"/>
            <a:ext cx="8377703" cy="4534402"/>
          </a:xfrm>
          <a:custGeom>
            <a:avLst/>
            <a:gdLst>
              <a:gd name="connsiteX0" fmla="*/ 0 w 5570806"/>
              <a:gd name="connsiteY0" fmla="*/ 3968330 h 4840207"/>
              <a:gd name="connsiteX1" fmla="*/ 844062 w 5570806"/>
              <a:gd name="connsiteY1" fmla="*/ 4559173 h 4840207"/>
              <a:gd name="connsiteX2" fmla="*/ 2616591 w 5570806"/>
              <a:gd name="connsiteY2" fmla="*/ 15308 h 4840207"/>
              <a:gd name="connsiteX3" fmla="*/ 4909625 w 5570806"/>
              <a:gd name="connsiteY3" fmla="*/ 3082065 h 4840207"/>
              <a:gd name="connsiteX4" fmla="*/ 5570806 w 5570806"/>
              <a:gd name="connsiteY4" fmla="*/ 3110201 h 4840207"/>
              <a:gd name="connsiteX5" fmla="*/ 5570806 w 5570806"/>
              <a:gd name="connsiteY5" fmla="*/ 3110201 h 484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0806" h="4840207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E56838-7B2B-447D-9C3E-DB6B1E7A6F40}"/>
              </a:ext>
            </a:extLst>
          </p:cNvPr>
          <p:cNvSpPr/>
          <p:nvPr/>
        </p:nvSpPr>
        <p:spPr>
          <a:xfrm>
            <a:off x="1856926" y="1082766"/>
            <a:ext cx="6891503" cy="4429557"/>
          </a:xfrm>
          <a:custGeom>
            <a:avLst/>
            <a:gdLst>
              <a:gd name="connsiteX0" fmla="*/ 0 w 5974712"/>
              <a:gd name="connsiteY0" fmla="*/ 3929928 h 4762368"/>
              <a:gd name="connsiteX1" fmla="*/ 590843 w 5974712"/>
              <a:gd name="connsiteY1" fmla="*/ 4478568 h 4762368"/>
              <a:gd name="connsiteX2" fmla="*/ 2447778 w 5974712"/>
              <a:gd name="connsiteY2" fmla="*/ 5042 h 4762368"/>
              <a:gd name="connsiteX3" fmla="*/ 5669280 w 5974712"/>
              <a:gd name="connsiteY3" fmla="*/ 3592303 h 4762368"/>
              <a:gd name="connsiteX4" fmla="*/ 5655212 w 5974712"/>
              <a:gd name="connsiteY4" fmla="*/ 3564168 h 47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712" h="4762368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9ECA28BD-07A1-4743-96E8-1963768113C5}"/>
              </a:ext>
            </a:extLst>
          </p:cNvPr>
          <p:cNvSpPr/>
          <p:nvPr/>
        </p:nvSpPr>
        <p:spPr>
          <a:xfrm rot="16200000">
            <a:off x="2297579" y="5533393"/>
            <a:ext cx="561418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8CB7A7D8-C1CE-42A8-A1E1-90AFEA64848E}"/>
              </a:ext>
            </a:extLst>
          </p:cNvPr>
          <p:cNvSpPr/>
          <p:nvPr/>
        </p:nvSpPr>
        <p:spPr>
          <a:xfrm rot="16200000">
            <a:off x="3877642" y="2301307"/>
            <a:ext cx="915597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Striped Right 27">
            <a:extLst>
              <a:ext uri="{FF2B5EF4-FFF2-40B4-BE49-F238E27FC236}">
                <a16:creationId xmlns:a16="http://schemas.microsoft.com/office/drawing/2014/main" id="{7F84D5C5-568A-4D0D-84DE-3F4B2247D587}"/>
              </a:ext>
            </a:extLst>
          </p:cNvPr>
          <p:cNvSpPr/>
          <p:nvPr/>
        </p:nvSpPr>
        <p:spPr>
          <a:xfrm rot="16200000">
            <a:off x="4339280" y="1577308"/>
            <a:ext cx="915596" cy="4068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C83D271-E698-4AF3-93FE-4B589D85262E}"/>
              </a:ext>
            </a:extLst>
          </p:cNvPr>
          <p:cNvSpPr/>
          <p:nvPr/>
        </p:nvSpPr>
        <p:spPr>
          <a:xfrm>
            <a:off x="4892883" y="598290"/>
            <a:ext cx="5283284" cy="724314"/>
          </a:xfrm>
          <a:custGeom>
            <a:avLst/>
            <a:gdLst>
              <a:gd name="connsiteX0" fmla="*/ 0 w 5283284"/>
              <a:gd name="connsiteY0" fmla="*/ 506978 h 724314"/>
              <a:gd name="connsiteX1" fmla="*/ 1631853 w 5283284"/>
              <a:gd name="connsiteY1" fmla="*/ 703926 h 724314"/>
              <a:gd name="connsiteX2" fmla="*/ 4839287 w 5283284"/>
              <a:gd name="connsiteY2" fmla="*/ 70879 h 724314"/>
              <a:gd name="connsiteX3" fmla="*/ 5176911 w 5283284"/>
              <a:gd name="connsiteY3" fmla="*/ 42744 h 7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84" h="724314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D507E2-9FF2-41AF-9B56-C1686D6F524A}"/>
              </a:ext>
            </a:extLst>
          </p:cNvPr>
          <p:cNvSpPr/>
          <p:nvPr/>
        </p:nvSpPr>
        <p:spPr>
          <a:xfrm rot="20934432">
            <a:off x="7155105" y="2522963"/>
            <a:ext cx="4276579" cy="970834"/>
          </a:xfrm>
          <a:custGeom>
            <a:avLst/>
            <a:gdLst>
              <a:gd name="connsiteX0" fmla="*/ 0 w 4276579"/>
              <a:gd name="connsiteY0" fmla="*/ 0 h 970834"/>
              <a:gd name="connsiteX1" fmla="*/ 1209822 w 4276579"/>
              <a:gd name="connsiteY1" fmla="*/ 970671 h 970834"/>
              <a:gd name="connsiteX2" fmla="*/ 4276579 w 4276579"/>
              <a:gd name="connsiteY2" fmla="*/ 84406 h 970834"/>
              <a:gd name="connsiteX3" fmla="*/ 4276579 w 4276579"/>
              <a:gd name="connsiteY3" fmla="*/ 84406 h 9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6579" h="970834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F9599E53-049F-4824-B1DE-BAB48F4877AA}"/>
              </a:ext>
            </a:extLst>
          </p:cNvPr>
          <p:cNvSpPr/>
          <p:nvPr/>
        </p:nvSpPr>
        <p:spPr>
          <a:xfrm rot="16200000">
            <a:off x="7048846" y="1745752"/>
            <a:ext cx="1324707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Striped Right 42">
            <a:extLst>
              <a:ext uri="{FF2B5EF4-FFF2-40B4-BE49-F238E27FC236}">
                <a16:creationId xmlns:a16="http://schemas.microsoft.com/office/drawing/2014/main" id="{2B7EB8AC-EFEA-45D6-888D-9957F2F36F68}"/>
              </a:ext>
            </a:extLst>
          </p:cNvPr>
          <p:cNvSpPr/>
          <p:nvPr/>
        </p:nvSpPr>
        <p:spPr>
          <a:xfrm rot="16200000">
            <a:off x="7693042" y="1832239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Arrow: Striped Right 43">
            <a:extLst>
              <a:ext uri="{FF2B5EF4-FFF2-40B4-BE49-F238E27FC236}">
                <a16:creationId xmlns:a16="http://schemas.microsoft.com/office/drawing/2014/main" id="{1748BC0A-E7F8-47E2-88AA-498423D1B615}"/>
              </a:ext>
            </a:extLst>
          </p:cNvPr>
          <p:cNvSpPr/>
          <p:nvPr/>
        </p:nvSpPr>
        <p:spPr>
          <a:xfrm rot="16200000">
            <a:off x="8835429" y="1550040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id="{20A82AF5-99F1-498D-AE51-703310D2B55B}"/>
              </a:ext>
            </a:extLst>
          </p:cNvPr>
          <p:cNvSpPr/>
          <p:nvPr/>
        </p:nvSpPr>
        <p:spPr>
          <a:xfrm rot="16200000">
            <a:off x="3440829" y="3203962"/>
            <a:ext cx="915599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DB787144-E897-4A20-89E8-434F8DCF7B56}"/>
              </a:ext>
            </a:extLst>
          </p:cNvPr>
          <p:cNvSpPr/>
          <p:nvPr/>
        </p:nvSpPr>
        <p:spPr>
          <a:xfrm rot="16200000">
            <a:off x="3052234" y="4102515"/>
            <a:ext cx="896301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Striped Right 46">
            <a:extLst>
              <a:ext uri="{FF2B5EF4-FFF2-40B4-BE49-F238E27FC236}">
                <a16:creationId xmlns:a16="http://schemas.microsoft.com/office/drawing/2014/main" id="{29BD1697-604D-4B6F-9CE1-920B1F089AB8}"/>
              </a:ext>
            </a:extLst>
          </p:cNvPr>
          <p:cNvSpPr/>
          <p:nvPr/>
        </p:nvSpPr>
        <p:spPr>
          <a:xfrm rot="16200000">
            <a:off x="2728193" y="5111207"/>
            <a:ext cx="831505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ADE8A1-BD4A-44D7-A828-1FBB270A7ED5}"/>
              </a:ext>
            </a:extLst>
          </p:cNvPr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D8C016-17FE-482A-9200-4D41A710DB58}"/>
              </a:ext>
            </a:extLst>
          </p:cNvPr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C9D1DC-638C-4124-9FA7-13D792B5093C}"/>
              </a:ext>
            </a:extLst>
          </p:cNvPr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4F8C15C2-13FC-4610-B84D-1AD6DF57E7D5}"/>
              </a:ext>
            </a:extLst>
          </p:cNvPr>
          <p:cNvSpPr/>
          <p:nvPr/>
        </p:nvSpPr>
        <p:spPr>
          <a:xfrm>
            <a:off x="1079318" y="2962553"/>
            <a:ext cx="1990704" cy="945057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acquisition of new customers</a:t>
            </a:r>
          </a:p>
          <a:p>
            <a:pPr algn="ctr"/>
            <a:endParaRPr lang="en-IN" dirty="0"/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29A210E7-0100-4CD4-AD62-8BC919B203E4}"/>
              </a:ext>
            </a:extLst>
          </p:cNvPr>
          <p:cNvSpPr/>
          <p:nvPr/>
        </p:nvSpPr>
        <p:spPr>
          <a:xfrm>
            <a:off x="2137805" y="920027"/>
            <a:ext cx="1990704" cy="53760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Better Cross / Up selling</a:t>
            </a:r>
          </a:p>
          <a:p>
            <a:pPr algn="ctr"/>
            <a:endParaRPr lang="en-IN" dirty="0"/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A4662E19-1475-4BD4-B643-93E84B04D5B3}"/>
              </a:ext>
            </a:extLst>
          </p:cNvPr>
          <p:cNvSpPr/>
          <p:nvPr/>
        </p:nvSpPr>
        <p:spPr>
          <a:xfrm>
            <a:off x="5879729" y="665933"/>
            <a:ext cx="2086319" cy="90457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Customer Retention</a:t>
            </a:r>
          </a:p>
          <a:p>
            <a:pPr algn="ctr"/>
            <a:endParaRPr lang="en-IN" dirty="0"/>
          </a:p>
        </p:txBody>
      </p:sp>
      <p:sp>
        <p:nvSpPr>
          <p:cNvPr id="56" name="Rectangle: Diagonal Corners Rounded 55">
            <a:extLst>
              <a:ext uri="{FF2B5EF4-FFF2-40B4-BE49-F238E27FC236}">
                <a16:creationId xmlns:a16="http://schemas.microsoft.com/office/drawing/2014/main" id="{81AB3D1A-889D-43A1-9083-AE6F74C92B81}"/>
              </a:ext>
            </a:extLst>
          </p:cNvPr>
          <p:cNvSpPr/>
          <p:nvPr/>
        </p:nvSpPr>
        <p:spPr>
          <a:xfrm>
            <a:off x="8833269" y="2850090"/>
            <a:ext cx="2814011" cy="72544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Recovery of Potential Valuable Customers</a:t>
            </a:r>
          </a:p>
          <a:p>
            <a:pPr algn="ctr"/>
            <a:endParaRPr lang="en-IN" dirty="0"/>
          </a:p>
        </p:txBody>
      </p: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BE50552D-24DF-422D-8B46-85935518EA4A}"/>
              </a:ext>
            </a:extLst>
          </p:cNvPr>
          <p:cNvSpPr/>
          <p:nvPr/>
        </p:nvSpPr>
        <p:spPr>
          <a:xfrm>
            <a:off x="7140062" y="4811112"/>
            <a:ext cx="2420597" cy="86151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Faster Termination of Less Valuable Customer</a:t>
            </a:r>
          </a:p>
          <a:p>
            <a:pPr algn="ctr"/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B4AF1A-92CB-42D8-B4D2-A837C7DA60CD}"/>
              </a:ext>
            </a:extLst>
          </p:cNvPr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Acquisition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DC47A8-69C2-4345-B38C-D0C432B1F666}"/>
              </a:ext>
            </a:extLst>
          </p:cNvPr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Retention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6DA75F-B74D-40BB-8C59-0F73838EABD6}"/>
              </a:ext>
            </a:extLst>
          </p:cNvPr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Termination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8A2360D7-F75B-4E8E-A2EC-3D3B6B3F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Customer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97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8AB3EE-3618-49C2-A8DB-C600E263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83" y="6452165"/>
            <a:ext cx="6327648" cy="365125"/>
          </a:xfrm>
        </p:spPr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569D276-C643-4FBD-A7AD-2C857F67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134" y="6328010"/>
            <a:ext cx="6400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48EEC-E431-4A39-8FF1-D7EA96343230}"/>
              </a:ext>
            </a:extLst>
          </p:cNvPr>
          <p:cNvCxnSpPr/>
          <p:nvPr/>
        </p:nvCxnSpPr>
        <p:spPr>
          <a:xfrm flipV="1">
            <a:off x="1856930" y="1447891"/>
            <a:ext cx="0" cy="469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F09A0B-044A-4934-A460-9BFB5A525EF2}"/>
              </a:ext>
            </a:extLst>
          </p:cNvPr>
          <p:cNvCxnSpPr/>
          <p:nvPr/>
        </p:nvCxnSpPr>
        <p:spPr>
          <a:xfrm>
            <a:off x="1856927" y="4767866"/>
            <a:ext cx="870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643444-375E-4750-ABCE-C70F247E18F0}"/>
              </a:ext>
            </a:extLst>
          </p:cNvPr>
          <p:cNvSpPr/>
          <p:nvPr/>
        </p:nvSpPr>
        <p:spPr>
          <a:xfrm>
            <a:off x="1976113" y="1657666"/>
            <a:ext cx="8377703" cy="4534402"/>
          </a:xfrm>
          <a:custGeom>
            <a:avLst/>
            <a:gdLst>
              <a:gd name="connsiteX0" fmla="*/ 0 w 5570806"/>
              <a:gd name="connsiteY0" fmla="*/ 3968330 h 4840207"/>
              <a:gd name="connsiteX1" fmla="*/ 844062 w 5570806"/>
              <a:gd name="connsiteY1" fmla="*/ 4559173 h 4840207"/>
              <a:gd name="connsiteX2" fmla="*/ 2616591 w 5570806"/>
              <a:gd name="connsiteY2" fmla="*/ 15308 h 4840207"/>
              <a:gd name="connsiteX3" fmla="*/ 4909625 w 5570806"/>
              <a:gd name="connsiteY3" fmla="*/ 3082065 h 4840207"/>
              <a:gd name="connsiteX4" fmla="*/ 5570806 w 5570806"/>
              <a:gd name="connsiteY4" fmla="*/ 3110201 h 4840207"/>
              <a:gd name="connsiteX5" fmla="*/ 5570806 w 5570806"/>
              <a:gd name="connsiteY5" fmla="*/ 3110201 h 484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0806" h="4840207">
                <a:moveTo>
                  <a:pt x="0" y="3968330"/>
                </a:moveTo>
                <a:cubicBezTo>
                  <a:pt x="203982" y="4593170"/>
                  <a:pt x="407964" y="5218010"/>
                  <a:pt x="844062" y="4559173"/>
                </a:cubicBezTo>
                <a:cubicBezTo>
                  <a:pt x="1280160" y="3900336"/>
                  <a:pt x="1938997" y="261493"/>
                  <a:pt x="2616591" y="15308"/>
                </a:cubicBezTo>
                <a:cubicBezTo>
                  <a:pt x="3294185" y="-230877"/>
                  <a:pt x="4417256" y="2566249"/>
                  <a:pt x="4909625" y="3082065"/>
                </a:cubicBezTo>
                <a:cubicBezTo>
                  <a:pt x="5401994" y="3597881"/>
                  <a:pt x="5570806" y="3110201"/>
                  <a:pt x="5570806" y="3110201"/>
                </a:cubicBezTo>
                <a:lnTo>
                  <a:pt x="5570806" y="311020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7654042-0BED-427A-9C5E-9B3F42946895}"/>
              </a:ext>
            </a:extLst>
          </p:cNvPr>
          <p:cNvSpPr/>
          <p:nvPr/>
        </p:nvSpPr>
        <p:spPr>
          <a:xfrm>
            <a:off x="1856926" y="1082766"/>
            <a:ext cx="6891503" cy="4429557"/>
          </a:xfrm>
          <a:custGeom>
            <a:avLst/>
            <a:gdLst>
              <a:gd name="connsiteX0" fmla="*/ 0 w 5974712"/>
              <a:gd name="connsiteY0" fmla="*/ 3929928 h 4762368"/>
              <a:gd name="connsiteX1" fmla="*/ 590843 w 5974712"/>
              <a:gd name="connsiteY1" fmla="*/ 4478568 h 4762368"/>
              <a:gd name="connsiteX2" fmla="*/ 2447778 w 5974712"/>
              <a:gd name="connsiteY2" fmla="*/ 5042 h 4762368"/>
              <a:gd name="connsiteX3" fmla="*/ 5669280 w 5974712"/>
              <a:gd name="connsiteY3" fmla="*/ 3592303 h 4762368"/>
              <a:gd name="connsiteX4" fmla="*/ 5655212 w 5974712"/>
              <a:gd name="connsiteY4" fmla="*/ 3564168 h 47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712" h="4762368">
                <a:moveTo>
                  <a:pt x="0" y="3929928"/>
                </a:moveTo>
                <a:cubicBezTo>
                  <a:pt x="91440" y="4531322"/>
                  <a:pt x="182880" y="5132716"/>
                  <a:pt x="590843" y="4478568"/>
                </a:cubicBezTo>
                <a:cubicBezTo>
                  <a:pt x="998806" y="3824420"/>
                  <a:pt x="1601372" y="152753"/>
                  <a:pt x="2447778" y="5042"/>
                </a:cubicBezTo>
                <a:cubicBezTo>
                  <a:pt x="3294184" y="-142669"/>
                  <a:pt x="5134708" y="2999115"/>
                  <a:pt x="5669280" y="3592303"/>
                </a:cubicBezTo>
                <a:cubicBezTo>
                  <a:pt x="6203852" y="4185491"/>
                  <a:pt x="5929532" y="3874829"/>
                  <a:pt x="5655212" y="356416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A4CCDF33-7114-46AE-B692-61BD0D35A511}"/>
              </a:ext>
            </a:extLst>
          </p:cNvPr>
          <p:cNvSpPr/>
          <p:nvPr/>
        </p:nvSpPr>
        <p:spPr>
          <a:xfrm rot="16200000">
            <a:off x="2297579" y="5533393"/>
            <a:ext cx="561418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768C4BFA-CC0B-49D3-9C93-40CD7B8908F0}"/>
              </a:ext>
            </a:extLst>
          </p:cNvPr>
          <p:cNvSpPr/>
          <p:nvPr/>
        </p:nvSpPr>
        <p:spPr>
          <a:xfrm rot="16200000">
            <a:off x="3877642" y="2301307"/>
            <a:ext cx="915597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22F30B4C-97D1-4098-B221-B633DD3AE8A5}"/>
              </a:ext>
            </a:extLst>
          </p:cNvPr>
          <p:cNvSpPr/>
          <p:nvPr/>
        </p:nvSpPr>
        <p:spPr>
          <a:xfrm rot="16200000">
            <a:off x="4339280" y="1577308"/>
            <a:ext cx="915596" cy="4068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236BB2-757C-45BF-80EB-DADFC44F6154}"/>
              </a:ext>
            </a:extLst>
          </p:cNvPr>
          <p:cNvSpPr/>
          <p:nvPr/>
        </p:nvSpPr>
        <p:spPr>
          <a:xfrm>
            <a:off x="4892883" y="598290"/>
            <a:ext cx="5283284" cy="724314"/>
          </a:xfrm>
          <a:custGeom>
            <a:avLst/>
            <a:gdLst>
              <a:gd name="connsiteX0" fmla="*/ 0 w 5283284"/>
              <a:gd name="connsiteY0" fmla="*/ 506978 h 724314"/>
              <a:gd name="connsiteX1" fmla="*/ 1631853 w 5283284"/>
              <a:gd name="connsiteY1" fmla="*/ 703926 h 724314"/>
              <a:gd name="connsiteX2" fmla="*/ 4839287 w 5283284"/>
              <a:gd name="connsiteY2" fmla="*/ 70879 h 724314"/>
              <a:gd name="connsiteX3" fmla="*/ 5176911 w 5283284"/>
              <a:gd name="connsiteY3" fmla="*/ 42744 h 7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3284" h="724314">
                <a:moveTo>
                  <a:pt x="0" y="506978"/>
                </a:moveTo>
                <a:cubicBezTo>
                  <a:pt x="412652" y="641793"/>
                  <a:pt x="825305" y="776609"/>
                  <a:pt x="1631853" y="703926"/>
                </a:cubicBezTo>
                <a:cubicBezTo>
                  <a:pt x="2438401" y="631243"/>
                  <a:pt x="4248444" y="181076"/>
                  <a:pt x="4839287" y="70879"/>
                </a:cubicBezTo>
                <a:cubicBezTo>
                  <a:pt x="5430130" y="-39318"/>
                  <a:pt x="5303520" y="1713"/>
                  <a:pt x="5176911" y="4274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70967A7-C829-4BE3-94C7-86DA674A9447}"/>
              </a:ext>
            </a:extLst>
          </p:cNvPr>
          <p:cNvSpPr/>
          <p:nvPr/>
        </p:nvSpPr>
        <p:spPr>
          <a:xfrm rot="20934432">
            <a:off x="7155105" y="2522963"/>
            <a:ext cx="4276579" cy="970834"/>
          </a:xfrm>
          <a:custGeom>
            <a:avLst/>
            <a:gdLst>
              <a:gd name="connsiteX0" fmla="*/ 0 w 4276579"/>
              <a:gd name="connsiteY0" fmla="*/ 0 h 970834"/>
              <a:gd name="connsiteX1" fmla="*/ 1209822 w 4276579"/>
              <a:gd name="connsiteY1" fmla="*/ 970671 h 970834"/>
              <a:gd name="connsiteX2" fmla="*/ 4276579 w 4276579"/>
              <a:gd name="connsiteY2" fmla="*/ 84406 h 970834"/>
              <a:gd name="connsiteX3" fmla="*/ 4276579 w 4276579"/>
              <a:gd name="connsiteY3" fmla="*/ 84406 h 97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6579" h="970834">
                <a:moveTo>
                  <a:pt x="0" y="0"/>
                </a:moveTo>
                <a:cubicBezTo>
                  <a:pt x="248529" y="478301"/>
                  <a:pt x="497059" y="956603"/>
                  <a:pt x="1209822" y="970671"/>
                </a:cubicBezTo>
                <a:cubicBezTo>
                  <a:pt x="1922585" y="984739"/>
                  <a:pt x="4276579" y="84406"/>
                  <a:pt x="4276579" y="84406"/>
                </a:cubicBezTo>
                <a:lnTo>
                  <a:pt x="4276579" y="84406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E5821B73-5494-4F48-8E96-5A6738700CD6}"/>
              </a:ext>
            </a:extLst>
          </p:cNvPr>
          <p:cNvSpPr/>
          <p:nvPr/>
        </p:nvSpPr>
        <p:spPr>
          <a:xfrm rot="16200000">
            <a:off x="7048846" y="1745752"/>
            <a:ext cx="1324707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04DFC9AA-B1B3-45F3-94C8-F3ABC5075D43}"/>
              </a:ext>
            </a:extLst>
          </p:cNvPr>
          <p:cNvSpPr/>
          <p:nvPr/>
        </p:nvSpPr>
        <p:spPr>
          <a:xfrm rot="16200000">
            <a:off x="7693042" y="1832239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71A805C4-AB46-4663-9B7F-75E3216F4E9F}"/>
              </a:ext>
            </a:extLst>
          </p:cNvPr>
          <p:cNvSpPr/>
          <p:nvPr/>
        </p:nvSpPr>
        <p:spPr>
          <a:xfrm rot="16200000">
            <a:off x="8835429" y="1550040"/>
            <a:ext cx="1989171" cy="509697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F9234A38-0397-4B9C-BF2E-0CF67BEBB185}"/>
              </a:ext>
            </a:extLst>
          </p:cNvPr>
          <p:cNvSpPr/>
          <p:nvPr/>
        </p:nvSpPr>
        <p:spPr>
          <a:xfrm rot="16200000">
            <a:off x="3440829" y="3203962"/>
            <a:ext cx="915599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249BE6E1-C03F-460D-9412-3DCDC4CA6E3B}"/>
              </a:ext>
            </a:extLst>
          </p:cNvPr>
          <p:cNvSpPr/>
          <p:nvPr/>
        </p:nvSpPr>
        <p:spPr>
          <a:xfrm rot="16200000">
            <a:off x="3052234" y="4102515"/>
            <a:ext cx="896301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2890C386-B031-4530-8491-83A003A6B2BC}"/>
              </a:ext>
            </a:extLst>
          </p:cNvPr>
          <p:cNvSpPr/>
          <p:nvPr/>
        </p:nvSpPr>
        <p:spPr>
          <a:xfrm rot="16200000">
            <a:off x="2728193" y="5111207"/>
            <a:ext cx="831505" cy="406894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2901A5-D2BA-4727-BAD7-05939C7DD402}"/>
              </a:ext>
            </a:extLst>
          </p:cNvPr>
          <p:cNvSpPr txBox="1"/>
          <p:nvPr/>
        </p:nvSpPr>
        <p:spPr>
          <a:xfrm>
            <a:off x="4797077" y="4048528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759871-A52E-43CA-949B-79B83A627A52}"/>
              </a:ext>
            </a:extLst>
          </p:cNvPr>
          <p:cNvSpPr txBox="1"/>
          <p:nvPr/>
        </p:nvSpPr>
        <p:spPr>
          <a:xfrm>
            <a:off x="275227" y="2203514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PROFIT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D43432-A63B-46E3-B27E-F1D53E85AE75}"/>
              </a:ext>
            </a:extLst>
          </p:cNvPr>
          <p:cNvSpPr txBox="1"/>
          <p:nvPr/>
        </p:nvSpPr>
        <p:spPr>
          <a:xfrm>
            <a:off x="8988816" y="5142991"/>
            <a:ext cx="190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06C46AF2-3730-445B-90E3-00B0993C48E0}"/>
              </a:ext>
            </a:extLst>
          </p:cNvPr>
          <p:cNvSpPr/>
          <p:nvPr/>
        </p:nvSpPr>
        <p:spPr>
          <a:xfrm>
            <a:off x="1079318" y="2962553"/>
            <a:ext cx="1990704" cy="945057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acquisition of new customers</a:t>
            </a:r>
          </a:p>
          <a:p>
            <a:pPr algn="ctr"/>
            <a:endParaRPr lang="en-IN" dirty="0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D7200E1C-3914-4E4B-8DFA-8B3695DCA77F}"/>
              </a:ext>
            </a:extLst>
          </p:cNvPr>
          <p:cNvSpPr/>
          <p:nvPr/>
        </p:nvSpPr>
        <p:spPr>
          <a:xfrm>
            <a:off x="2137805" y="920027"/>
            <a:ext cx="1990704" cy="53760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Better Cross / Up selling</a:t>
            </a:r>
          </a:p>
          <a:p>
            <a:pPr algn="ctr"/>
            <a:endParaRPr lang="en-IN" dirty="0"/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86A8AB8A-E3B1-420F-BF4C-75AAF786470A}"/>
              </a:ext>
            </a:extLst>
          </p:cNvPr>
          <p:cNvSpPr/>
          <p:nvPr/>
        </p:nvSpPr>
        <p:spPr>
          <a:xfrm>
            <a:off x="5879729" y="665933"/>
            <a:ext cx="2086319" cy="90457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More Efficient Customer Retention</a:t>
            </a:r>
          </a:p>
          <a:p>
            <a:pPr algn="ctr"/>
            <a:endParaRPr lang="en-IN" dirty="0"/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A77FDCAC-FEF8-4F12-B0D7-2C0DEC6C09B2}"/>
              </a:ext>
            </a:extLst>
          </p:cNvPr>
          <p:cNvSpPr/>
          <p:nvPr/>
        </p:nvSpPr>
        <p:spPr>
          <a:xfrm>
            <a:off x="8864163" y="2934025"/>
            <a:ext cx="2814011" cy="72544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Recovery of Potential Valuable Customers</a:t>
            </a:r>
          </a:p>
          <a:p>
            <a:pPr algn="ctr"/>
            <a:endParaRPr lang="en-IN" dirty="0"/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8D0B11D5-BCD4-4CCE-9D79-36EA284CE797}"/>
              </a:ext>
            </a:extLst>
          </p:cNvPr>
          <p:cNvSpPr/>
          <p:nvPr/>
        </p:nvSpPr>
        <p:spPr>
          <a:xfrm>
            <a:off x="7114629" y="4979954"/>
            <a:ext cx="2420597" cy="86151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Faster Termination of Less Valuable Customer</a:t>
            </a:r>
          </a:p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A2F84-7AAB-4CB7-9F03-62550FCD54F2}"/>
              </a:ext>
            </a:extLst>
          </p:cNvPr>
          <p:cNvSpPr txBox="1"/>
          <p:nvPr/>
        </p:nvSpPr>
        <p:spPr>
          <a:xfrm>
            <a:off x="1947003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Acquisition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213E70-3F25-460A-AA57-AA91517B74D7}"/>
              </a:ext>
            </a:extLst>
          </p:cNvPr>
          <p:cNvSpPr txBox="1"/>
          <p:nvPr/>
        </p:nvSpPr>
        <p:spPr>
          <a:xfrm>
            <a:off x="5302677" y="6272559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Retention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5D9B9D-F673-4D29-9B4E-D0E03965DE65}"/>
              </a:ext>
            </a:extLst>
          </p:cNvPr>
          <p:cNvSpPr txBox="1"/>
          <p:nvPr/>
        </p:nvSpPr>
        <p:spPr>
          <a:xfrm>
            <a:off x="7986475" y="6271726"/>
            <a:ext cx="294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Termination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EBB2A34-B326-4365-B9BF-0F6C9E0E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647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CLV Helps to answer this……</a:t>
            </a:r>
            <a:endParaRPr lang="en-IN" dirty="0"/>
          </a:p>
        </p:txBody>
      </p: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E395F401-5578-4AAD-B20F-EF6BEE7BA940}"/>
              </a:ext>
            </a:extLst>
          </p:cNvPr>
          <p:cNvSpPr/>
          <p:nvPr/>
        </p:nvSpPr>
        <p:spPr>
          <a:xfrm>
            <a:off x="2015524" y="4045648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new customer has same profile as valuable customer?</a:t>
            </a: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A8AAF366-5BB6-42E0-A162-4192944914D3}"/>
              </a:ext>
            </a:extLst>
          </p:cNvPr>
          <p:cNvSpPr/>
          <p:nvPr/>
        </p:nvSpPr>
        <p:spPr>
          <a:xfrm>
            <a:off x="3166957" y="1605137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high probability of cross-selling?</a:t>
            </a:r>
          </a:p>
        </p:txBody>
      </p:sp>
      <p:sp>
        <p:nvSpPr>
          <p:cNvPr id="39" name="Rectangle: Diagonal Corners Rounded 38">
            <a:extLst>
              <a:ext uri="{FF2B5EF4-FFF2-40B4-BE49-F238E27FC236}">
                <a16:creationId xmlns:a16="http://schemas.microsoft.com/office/drawing/2014/main" id="{990687DC-A657-421A-A02A-6007A378B697}"/>
              </a:ext>
            </a:extLst>
          </p:cNvPr>
          <p:cNvSpPr/>
          <p:nvPr/>
        </p:nvSpPr>
        <p:spPr>
          <a:xfrm>
            <a:off x="6638434" y="1787711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high potential?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E4A3991D-2E5E-47D0-9059-2DEE579BB75C}"/>
              </a:ext>
            </a:extLst>
          </p:cNvPr>
          <p:cNvSpPr/>
          <p:nvPr/>
        </p:nvSpPr>
        <p:spPr>
          <a:xfrm>
            <a:off x="6678413" y="3739957"/>
            <a:ext cx="2523364" cy="1071753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 the Customer have low potential?</a:t>
            </a:r>
          </a:p>
        </p:txBody>
      </p:sp>
    </p:spTree>
    <p:extLst>
      <p:ext uri="{BB962C8B-B14F-4D97-AF65-F5344CB8AC3E}">
        <p14:creationId xmlns:p14="http://schemas.microsoft.com/office/powerpoint/2010/main" val="19010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60C7-F5E0-4E72-86E6-C795BC9E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pPr algn="ctr"/>
            <a:r>
              <a:rPr lang="en-US" dirty="0"/>
              <a:t>DATA PRE-PROCESSING and Feature Engineering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0CADBB-A837-4AE4-88CC-32B2EB16B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915983"/>
              </p:ext>
            </p:extLst>
          </p:nvPr>
        </p:nvGraphicFramePr>
        <p:xfrm>
          <a:off x="595533" y="1167619"/>
          <a:ext cx="3709182" cy="78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97D2BD-8B10-41C4-9685-805E6825561E}"/>
              </a:ext>
            </a:extLst>
          </p:cNvPr>
          <p:cNvSpPr txBox="1"/>
          <p:nvPr/>
        </p:nvSpPr>
        <p:spPr>
          <a:xfrm>
            <a:off x="1097280" y="2278966"/>
            <a:ext cx="2897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Dataset was given with 9806 data points and 22 variables.</a:t>
            </a:r>
          </a:p>
          <a:p>
            <a:endParaRPr lang="en-IN" dirty="0"/>
          </a:p>
          <a:p>
            <a:r>
              <a:rPr lang="en-IN" dirty="0"/>
              <a:t>The missing value were replaced with the plots comparison.</a:t>
            </a:r>
          </a:p>
          <a:p>
            <a:endParaRPr lang="en-IN" dirty="0"/>
          </a:p>
          <a:p>
            <a:r>
              <a:rPr lang="en-IN" dirty="0"/>
              <a:t>Even the KNN Imputation was used to replace some of the NA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1FB60-C199-4A65-B511-275011278288}"/>
              </a:ext>
            </a:extLst>
          </p:cNvPr>
          <p:cNvSpPr txBox="1"/>
          <p:nvPr/>
        </p:nvSpPr>
        <p:spPr>
          <a:xfrm>
            <a:off x="4710333" y="2278965"/>
            <a:ext cx="3040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new Features are been extracted based on the existing variables.</a:t>
            </a:r>
          </a:p>
          <a:p>
            <a:endParaRPr lang="en-IN" dirty="0"/>
          </a:p>
          <a:p>
            <a:r>
              <a:rPr lang="en-IN" dirty="0"/>
              <a:t>New Features are:</a:t>
            </a:r>
          </a:p>
          <a:p>
            <a:r>
              <a:rPr lang="en-IN" dirty="0"/>
              <a:t>Present Value of Customer,</a:t>
            </a:r>
          </a:p>
          <a:p>
            <a:r>
              <a:rPr lang="en-IN" dirty="0"/>
              <a:t>Clubbing the Various Levels into one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636A6-6498-4493-ACB3-8A6A2B4007E2}"/>
              </a:ext>
            </a:extLst>
          </p:cNvPr>
          <p:cNvSpPr txBox="1"/>
          <p:nvPr/>
        </p:nvSpPr>
        <p:spPr>
          <a:xfrm>
            <a:off x="8689144" y="2278965"/>
            <a:ext cx="2897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using </a:t>
            </a:r>
            <a:r>
              <a:rPr lang="en-IN" dirty="0">
                <a:solidFill>
                  <a:srgbClr val="00B0F0"/>
                </a:solidFill>
              </a:rPr>
              <a:t>Hetcor</a:t>
            </a:r>
            <a:r>
              <a:rPr lang="en-IN" dirty="0"/>
              <a:t> function the variables which are highly corelated are been removed.</a:t>
            </a:r>
          </a:p>
          <a:p>
            <a:endParaRPr lang="en-IN" dirty="0"/>
          </a:p>
          <a:p>
            <a:r>
              <a:rPr lang="en-IN" dirty="0"/>
              <a:t>And using the </a:t>
            </a:r>
            <a:r>
              <a:rPr lang="en-IN" dirty="0">
                <a:solidFill>
                  <a:srgbClr val="00B0F0"/>
                </a:solidFill>
              </a:rPr>
              <a:t>Step Aic </a:t>
            </a:r>
            <a:r>
              <a:rPr lang="en-IN" dirty="0"/>
              <a:t>and </a:t>
            </a:r>
            <a:r>
              <a:rPr lang="en-IN" dirty="0">
                <a:solidFill>
                  <a:srgbClr val="00B0F0"/>
                </a:solidFill>
              </a:rPr>
              <a:t>VIF</a:t>
            </a:r>
            <a:r>
              <a:rPr lang="en-IN" dirty="0"/>
              <a:t> some of the variables are been removed.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047552-339C-4775-A62B-078D904FC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990045"/>
              </p:ext>
            </p:extLst>
          </p:nvPr>
        </p:nvGraphicFramePr>
        <p:xfrm>
          <a:off x="4304715" y="1167619"/>
          <a:ext cx="3709182" cy="78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B352B75-EB90-4B4C-A95E-688E10CB06CB}"/>
              </a:ext>
            </a:extLst>
          </p:cNvPr>
          <p:cNvGrpSpPr/>
          <p:nvPr/>
        </p:nvGrpSpPr>
        <p:grpSpPr>
          <a:xfrm>
            <a:off x="8013897" y="1167619"/>
            <a:ext cx="3705559" cy="787789"/>
            <a:chOff x="0" y="0"/>
            <a:chExt cx="3705559" cy="787789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2995658E-6BB6-4131-8F67-CB8AC31DF886}"/>
                </a:ext>
              </a:extLst>
            </p:cNvPr>
            <p:cNvSpPr/>
            <p:nvPr/>
          </p:nvSpPr>
          <p:spPr>
            <a:xfrm>
              <a:off x="0" y="0"/>
              <a:ext cx="3705559" cy="78778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Chevron 4">
              <a:extLst>
                <a:ext uri="{FF2B5EF4-FFF2-40B4-BE49-F238E27FC236}">
                  <a16:creationId xmlns:a16="http://schemas.microsoft.com/office/drawing/2014/main" id="{8C765B28-4F63-418C-ABE4-9AB263D2585B}"/>
                </a:ext>
              </a:extLst>
            </p:cNvPr>
            <p:cNvSpPr txBox="1"/>
            <p:nvPr/>
          </p:nvSpPr>
          <p:spPr>
            <a:xfrm>
              <a:off x="393895" y="0"/>
              <a:ext cx="2917770" cy="7877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4013" tIns="34671" rIns="34671" bIns="34671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kern="1200" dirty="0"/>
                <a:t>Variables Extraction</a:t>
              </a: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D255804-6434-44CD-881E-4FE1534E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A257A01-BED6-414B-BE6F-C7063F71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  <p:bldP spid="8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AFE4-6125-4D39-8381-CF1C1EB6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761"/>
            <a:ext cx="12192000" cy="48603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CF0C-8465-471B-B528-434A410E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94B6-CEF2-46A9-AF4C-24A01759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38478B-0EBE-4D0B-896D-F70D3416BA62}"/>
              </a:ext>
            </a:extLst>
          </p:cNvPr>
          <p:cNvCxnSpPr/>
          <p:nvPr/>
        </p:nvCxnSpPr>
        <p:spPr>
          <a:xfrm>
            <a:off x="445477" y="3287883"/>
            <a:ext cx="11185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4970BB-EFBC-4D85-A4C3-A23068F2B4EB}"/>
              </a:ext>
            </a:extLst>
          </p:cNvPr>
          <p:cNvSpPr txBox="1"/>
          <p:nvPr/>
        </p:nvSpPr>
        <p:spPr>
          <a:xfrm>
            <a:off x="675250" y="2050311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 Value of Customer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CAD6DE-E832-461A-AB86-CB0DEC6A27FC}"/>
              </a:ext>
            </a:extLst>
          </p:cNvPr>
          <p:cNvSpPr txBox="1"/>
          <p:nvPr/>
        </p:nvSpPr>
        <p:spPr>
          <a:xfrm>
            <a:off x="4251960" y="2050311"/>
            <a:ext cx="30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C0EB09-D7E6-4E4B-9F7A-7A6D1C231671}"/>
              </a:ext>
            </a:extLst>
          </p:cNvPr>
          <p:cNvSpPr txBox="1"/>
          <p:nvPr/>
        </p:nvSpPr>
        <p:spPr>
          <a:xfrm>
            <a:off x="4967065" y="1531333"/>
            <a:ext cx="334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Monthly Premium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8ADD4-CBC0-4AE1-988B-67175A2BF2F5}"/>
              </a:ext>
            </a:extLst>
          </p:cNvPr>
          <p:cNvSpPr txBox="1"/>
          <p:nvPr/>
        </p:nvSpPr>
        <p:spPr>
          <a:xfrm>
            <a:off x="4812320" y="2484431"/>
            <a:ext cx="365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Months since policy Inception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80A778-3926-4E08-8A97-50069E661B3F}"/>
              </a:ext>
            </a:extLst>
          </p:cNvPr>
          <p:cNvSpPr/>
          <p:nvPr/>
        </p:nvSpPr>
        <p:spPr>
          <a:xfrm>
            <a:off x="9164659" y="2050311"/>
            <a:ext cx="2466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Total Amount Claim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00118-87EE-4EE1-9185-529C3C1BAF6F}"/>
              </a:ext>
            </a:extLst>
          </p:cNvPr>
          <p:cNvSpPr txBox="1"/>
          <p:nvPr/>
        </p:nvSpPr>
        <p:spPr>
          <a:xfrm>
            <a:off x="6400930" y="2048299"/>
            <a:ext cx="30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2B606D-240E-458F-AC19-92B3610EED7A}"/>
              </a:ext>
            </a:extLst>
          </p:cNvPr>
          <p:cNvSpPr txBox="1"/>
          <p:nvPr/>
        </p:nvSpPr>
        <p:spPr>
          <a:xfrm>
            <a:off x="8661035" y="2048299"/>
            <a:ext cx="30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3525E2B-146B-4149-9E26-8F9370B5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3447854"/>
            <a:ext cx="5384709" cy="2875421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377DDA4F-E3B1-4656-BC30-5DBB178FD896}"/>
              </a:ext>
            </a:extLst>
          </p:cNvPr>
          <p:cNvSpPr/>
          <p:nvPr/>
        </p:nvSpPr>
        <p:spPr>
          <a:xfrm>
            <a:off x="5782890" y="4389120"/>
            <a:ext cx="1790283" cy="63059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35FBC9-D48B-45AD-8972-FF321FE60C91}"/>
              </a:ext>
            </a:extLst>
          </p:cNvPr>
          <p:cNvSpPr txBox="1"/>
          <p:nvPr/>
        </p:nvSpPr>
        <p:spPr>
          <a:xfrm>
            <a:off x="8314006" y="3683784"/>
            <a:ext cx="275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Bachelor</a:t>
            </a:r>
          </a:p>
          <a:p>
            <a:r>
              <a:rPr lang="en-IN" b="1" dirty="0"/>
              <a:t>College</a:t>
            </a:r>
          </a:p>
          <a:p>
            <a:r>
              <a:rPr lang="en-IN" b="1" dirty="0"/>
              <a:t>High School or Below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B9BDC-CA23-4A93-AEF5-975DB30A9D28}"/>
              </a:ext>
            </a:extLst>
          </p:cNvPr>
          <p:cNvSpPr txBox="1"/>
          <p:nvPr/>
        </p:nvSpPr>
        <p:spPr>
          <a:xfrm>
            <a:off x="8314006" y="5192332"/>
            <a:ext cx="275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Doctor</a:t>
            </a:r>
          </a:p>
          <a:p>
            <a:r>
              <a:rPr lang="en-IN" b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176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1" grpId="0"/>
      <p:bldP spid="15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7B11-A7CA-407B-A0C5-F2F0383B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51" y="0"/>
            <a:ext cx="11371698" cy="79828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Demo graphs of the Final Data Frame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D9E5-B1A3-4544-9B57-94C689D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Venkata Vamshi Krishna Gunji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2AAC-B5CD-40AC-8D1F-C1B2F94B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FFBE0CD-E374-40D9-904E-A526F771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28746"/>
              </p:ext>
            </p:extLst>
          </p:nvPr>
        </p:nvGraphicFramePr>
        <p:xfrm>
          <a:off x="240792" y="2989485"/>
          <a:ext cx="5505396" cy="294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132">
                  <a:extLst>
                    <a:ext uri="{9D8B030D-6E8A-4147-A177-3AD203B41FA5}">
                      <a16:colId xmlns:a16="http://schemas.microsoft.com/office/drawing/2014/main" val="9843232"/>
                    </a:ext>
                  </a:extLst>
                </a:gridCol>
                <a:gridCol w="1835132">
                  <a:extLst>
                    <a:ext uri="{9D8B030D-6E8A-4147-A177-3AD203B41FA5}">
                      <a16:colId xmlns:a16="http://schemas.microsoft.com/office/drawing/2014/main" val="2857494847"/>
                    </a:ext>
                  </a:extLst>
                </a:gridCol>
                <a:gridCol w="1835132">
                  <a:extLst>
                    <a:ext uri="{9D8B030D-6E8A-4147-A177-3AD203B41FA5}">
                      <a16:colId xmlns:a16="http://schemas.microsoft.com/office/drawing/2014/main" val="1657930360"/>
                    </a:ext>
                  </a:extLst>
                </a:gridCol>
              </a:tblGrid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Customer 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Business 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Customer Demo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15929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Sales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44730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Employment 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Monthly Premium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Marital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14329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Policy &amp;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74712"/>
                  </a:ext>
                </a:extLst>
              </a:tr>
              <a:tr h="5558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Vehicle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6842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A183635-9531-4B8E-B82D-A666AD303E3F}"/>
              </a:ext>
            </a:extLst>
          </p:cNvPr>
          <p:cNvSpPr/>
          <p:nvPr/>
        </p:nvSpPr>
        <p:spPr>
          <a:xfrm>
            <a:off x="209888" y="1438686"/>
            <a:ext cx="3846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Initial Data Frame with 9806 data points and 22 feature 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2652C-0CFC-49DA-AAB4-613EE82DA501}"/>
              </a:ext>
            </a:extLst>
          </p:cNvPr>
          <p:cNvSpPr/>
          <p:nvPr/>
        </p:nvSpPr>
        <p:spPr>
          <a:xfrm>
            <a:off x="7044986" y="1504575"/>
            <a:ext cx="5225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Feature engineered Data Frame With </a:t>
            </a:r>
          </a:p>
          <a:p>
            <a:pPr algn="ctr"/>
            <a:r>
              <a:rPr lang="en-IN" dirty="0"/>
              <a:t>9483 by 10 feature variables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4EE826-A3C2-4EC7-B6C0-E75E21BA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14" y="1340254"/>
            <a:ext cx="1897972" cy="10403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E0EBFE-A980-41B7-AA30-500943C58ADA}"/>
              </a:ext>
            </a:extLst>
          </p:cNvPr>
          <p:cNvSpPr txBox="1"/>
          <p:nvPr/>
        </p:nvSpPr>
        <p:spPr>
          <a:xfrm rot="20180535">
            <a:off x="5744882" y="2120268"/>
            <a:ext cx="179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Transformation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B2D3D6D-93E1-405E-9910-90669D27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47" y="1377282"/>
            <a:ext cx="1069869" cy="10698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614F40-75A9-4CE0-A716-6919FE99E2AA}"/>
              </a:ext>
            </a:extLst>
          </p:cNvPr>
          <p:cNvCxnSpPr/>
          <p:nvPr/>
        </p:nvCxnSpPr>
        <p:spPr>
          <a:xfrm>
            <a:off x="0" y="2759767"/>
            <a:ext cx="121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3ABE9-5B6B-4ADE-977B-3983F63E0E6A}"/>
              </a:ext>
            </a:extLst>
          </p:cNvPr>
          <p:cNvCxnSpPr/>
          <p:nvPr/>
        </p:nvCxnSpPr>
        <p:spPr>
          <a:xfrm>
            <a:off x="0" y="798286"/>
            <a:ext cx="121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96B46D-2714-4A0C-B262-87373ED2AB15}"/>
              </a:ext>
            </a:extLst>
          </p:cNvPr>
          <p:cNvCxnSpPr/>
          <p:nvPr/>
        </p:nvCxnSpPr>
        <p:spPr>
          <a:xfrm>
            <a:off x="6203852" y="2759766"/>
            <a:ext cx="0" cy="4098234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7C0C28-7173-47D6-A1E5-C6EF50945A77}"/>
              </a:ext>
            </a:extLst>
          </p:cNvPr>
          <p:cNvSpPr txBox="1"/>
          <p:nvPr/>
        </p:nvSpPr>
        <p:spPr>
          <a:xfrm>
            <a:off x="6682179" y="3368171"/>
            <a:ext cx="52690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Hopmonk Dataset Summary:</a:t>
            </a:r>
          </a:p>
          <a:p>
            <a:endParaRPr lang="en-IN" b="1" dirty="0"/>
          </a:p>
          <a:p>
            <a:r>
              <a:rPr lang="en-IN" b="1" dirty="0"/>
              <a:t>Total Observations</a:t>
            </a:r>
            <a:r>
              <a:rPr lang="en-IN" dirty="0"/>
              <a:t>	: 9483</a:t>
            </a:r>
          </a:p>
          <a:p>
            <a:r>
              <a:rPr lang="en-IN" b="1" dirty="0"/>
              <a:t>Total variables</a:t>
            </a:r>
            <a:r>
              <a:rPr lang="en-IN" dirty="0"/>
              <a:t>		: 10</a:t>
            </a:r>
          </a:p>
          <a:p>
            <a:r>
              <a:rPr lang="en-IN" b="1" dirty="0"/>
              <a:t>Split</a:t>
            </a:r>
            <a:r>
              <a:rPr lang="en-IN" dirty="0"/>
              <a:t>				: 70-30</a:t>
            </a:r>
          </a:p>
          <a:p>
            <a:r>
              <a:rPr lang="en-IN" b="1" dirty="0"/>
              <a:t>Target Variable</a:t>
            </a:r>
            <a:r>
              <a:rPr lang="en-IN" dirty="0"/>
              <a:t>		: Customer Life Time Value</a:t>
            </a:r>
          </a:p>
          <a:p>
            <a:r>
              <a:rPr lang="en-IN" b="1" dirty="0"/>
              <a:t>Scaling	</a:t>
            </a:r>
            <a:r>
              <a:rPr lang="en-IN" dirty="0"/>
              <a:t>			: Based on the model	</a:t>
            </a:r>
          </a:p>
          <a:p>
            <a:r>
              <a:rPr lang="en-IN" b="1" dirty="0"/>
              <a:t>Evaluation Metric</a:t>
            </a:r>
            <a:r>
              <a:rPr lang="en-IN" dirty="0"/>
              <a:t>	: R2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8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4257</TotalTime>
  <Words>946</Words>
  <Application>Microsoft Macintosh PowerPoint</Application>
  <PresentationFormat>Widescreen</PresentationFormat>
  <Paragraphs>214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Rockwell</vt:lpstr>
      <vt:lpstr>Rockwell Condensed</vt:lpstr>
      <vt:lpstr>Times New Roman</vt:lpstr>
      <vt:lpstr>Wingdings</vt:lpstr>
      <vt:lpstr>Wood Type</vt:lpstr>
      <vt:lpstr> Customer Life Time Value (CLV) Predictions </vt:lpstr>
      <vt:lpstr>V</vt:lpstr>
      <vt:lpstr>Over View</vt:lpstr>
      <vt:lpstr>Business Strategies</vt:lpstr>
      <vt:lpstr>Customer life cycle</vt:lpstr>
      <vt:lpstr>CLV Helps to answer this……</vt:lpstr>
      <vt:lpstr>DATA PRE-PROCESSING and Feature Engineering</vt:lpstr>
      <vt:lpstr>Feature Engineering</vt:lpstr>
      <vt:lpstr>Demo graphs of the Final Data Frame</vt:lpstr>
      <vt:lpstr>Model Building</vt:lpstr>
      <vt:lpstr>Simple Linear Regression</vt:lpstr>
      <vt:lpstr>Decision Tree</vt:lpstr>
      <vt:lpstr>Random Forest</vt:lpstr>
      <vt:lpstr>PowerPoint Presentation</vt:lpstr>
      <vt:lpstr>PowerPoint Presentation</vt:lpstr>
      <vt:lpstr>Data Insights</vt:lpstr>
      <vt:lpstr>Data Insights</vt:lpstr>
      <vt:lpstr>PowerPoint Presentation</vt:lpstr>
      <vt:lpstr>Conclusion and Recommendations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HOPMONK</dc:title>
  <dc:creator>Abhilash Reddy</dc:creator>
  <cp:lastModifiedBy>Microsoft Office User</cp:lastModifiedBy>
  <cp:revision>178</cp:revision>
  <dcterms:created xsi:type="dcterms:W3CDTF">2018-02-02T05:43:33Z</dcterms:created>
  <dcterms:modified xsi:type="dcterms:W3CDTF">2019-07-25T10:03:18Z</dcterms:modified>
</cp:coreProperties>
</file>