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9063D16C-D223-4391-BCA6-FDB95203554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91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16C-D223-4391-BCA6-FDB95203554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44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9063D16C-D223-4391-BCA6-FDB95203554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839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16C-D223-4391-BCA6-FDB95203554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78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063D16C-D223-4391-BCA6-FDB95203554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9762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16C-D223-4391-BCA6-FDB95203554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4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16C-D223-4391-BCA6-FDB95203554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16C-D223-4391-BCA6-FDB95203554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52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16C-D223-4391-BCA6-FDB95203554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6605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9063D16C-D223-4391-BCA6-FDB95203554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305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9063D16C-D223-4391-BCA6-FDB95203554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83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063D16C-D223-4391-BCA6-FDB95203554B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9E90CB3-F07D-4B6F-9CD8-6FAE1F9BDDA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0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The Battle of </a:t>
            </a:r>
            <a:r>
              <a:rPr lang="en-IN" sz="3200" b="1" dirty="0" err="1"/>
              <a:t>Neighborhoods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3740726"/>
            <a:ext cx="3793678" cy="2242411"/>
          </a:xfrm>
        </p:spPr>
        <p:txBody>
          <a:bodyPr>
            <a:normAutofit/>
          </a:bodyPr>
          <a:lstStyle/>
          <a:p>
            <a:r>
              <a:rPr lang="en-IN" b="1" dirty="0"/>
              <a:t>Opening a Shopping Mall in Hyderabad , Telangana, INDIA</a:t>
            </a:r>
          </a:p>
          <a:p>
            <a:r>
              <a:rPr lang="en-IN" sz="1700" b="1" i="1" dirty="0"/>
              <a:t>Capstone Project of IBM Data Science</a:t>
            </a:r>
          </a:p>
          <a:p>
            <a:r>
              <a:rPr lang="en-IN" dirty="0"/>
              <a:t>-by Vamshi Krishna Gundu, July 2020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03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of the Shopping malls is one of the most important decisions that will determine whether the mall will run in profits or not</a:t>
            </a:r>
          </a:p>
          <a:p>
            <a:r>
              <a:rPr lang="en-US" dirty="0" smtClean="0"/>
              <a:t>Objective: To analyze and select best locations in the city of Hyderabad to open a new shopping mall</a:t>
            </a:r>
          </a:p>
          <a:p>
            <a:r>
              <a:rPr lang="en-IN" dirty="0" smtClean="0"/>
              <a:t>This project is timely as the city is suffering from undersupply of shopping malls</a:t>
            </a:r>
          </a:p>
          <a:p>
            <a:r>
              <a:rPr lang="en-IN" dirty="0" smtClean="0"/>
              <a:t>Business question</a:t>
            </a:r>
            <a:r>
              <a:rPr lang="en-IN" dirty="0"/>
              <a:t>: </a:t>
            </a:r>
            <a:r>
              <a:rPr lang="en-IN" dirty="0" smtClean="0"/>
              <a:t>“ In </a:t>
            </a:r>
            <a:r>
              <a:rPr lang="en-IN" dirty="0"/>
              <a:t>the city of Hyderabad , Telangana state of India, if someone is looking to open a Shopping Mall, where would you recommend that they open it</a:t>
            </a:r>
            <a:r>
              <a:rPr lang="en-IN" dirty="0" smtClean="0"/>
              <a:t>? ”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97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 Required data:</a:t>
            </a:r>
          </a:p>
          <a:p>
            <a:r>
              <a:rPr lang="en-IN" dirty="0" smtClean="0"/>
              <a:t>List of </a:t>
            </a:r>
            <a:r>
              <a:rPr lang="en-IN" dirty="0" err="1" smtClean="0"/>
              <a:t>Neighborhoods</a:t>
            </a:r>
            <a:r>
              <a:rPr lang="en-IN" dirty="0" smtClean="0"/>
              <a:t> in Hyderabad</a:t>
            </a:r>
          </a:p>
          <a:p>
            <a:r>
              <a:rPr lang="en-IN" dirty="0" smtClean="0"/>
              <a:t>Latitude and Longitude coordinates of those </a:t>
            </a:r>
            <a:r>
              <a:rPr lang="en-IN" dirty="0" err="1" smtClean="0"/>
              <a:t>neighborhoods</a:t>
            </a:r>
            <a:endParaRPr lang="en-IN" dirty="0" smtClean="0"/>
          </a:p>
          <a:p>
            <a:r>
              <a:rPr lang="en-IN" dirty="0" smtClean="0"/>
              <a:t>Venue data, Shopping mall category in particular</a:t>
            </a:r>
          </a:p>
          <a:p>
            <a:pPr marL="0" indent="0">
              <a:buNone/>
            </a:pPr>
            <a:r>
              <a:rPr lang="en-IN" dirty="0" smtClean="0"/>
              <a:t>Sources of above data:</a:t>
            </a:r>
          </a:p>
          <a:p>
            <a:r>
              <a:rPr lang="en-IN" dirty="0" smtClean="0"/>
              <a:t>Wikipedia url: "https</a:t>
            </a:r>
            <a:r>
              <a:rPr lang="en-IN" dirty="0"/>
              <a:t>://en.wikipedia.org/wiki/</a:t>
            </a:r>
            <a:r>
              <a:rPr lang="en-IN" dirty="0" err="1"/>
              <a:t>List_of_neighbourhoods_in_Hyderabad</a:t>
            </a:r>
            <a:r>
              <a:rPr lang="en-IN" dirty="0" smtClean="0"/>
              <a:t>"</a:t>
            </a:r>
            <a:endParaRPr lang="en-IN" dirty="0"/>
          </a:p>
          <a:p>
            <a:r>
              <a:rPr lang="en-IN" dirty="0" smtClean="0"/>
              <a:t>Geocoder library to get coordinates</a:t>
            </a:r>
            <a:endParaRPr lang="en-IN" dirty="0"/>
          </a:p>
          <a:p>
            <a:r>
              <a:rPr lang="en-IN" dirty="0" smtClean="0"/>
              <a:t>Foursquare API for venue data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8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Web scraping wiki page to get </a:t>
            </a:r>
            <a:r>
              <a:rPr lang="en-IN" dirty="0" err="1" smtClean="0"/>
              <a:t>neighborhoods</a:t>
            </a:r>
            <a:r>
              <a:rPr lang="en-IN" dirty="0" smtClean="0"/>
              <a:t> list</a:t>
            </a:r>
          </a:p>
          <a:p>
            <a:r>
              <a:rPr lang="en-IN" dirty="0" smtClean="0"/>
              <a:t>Get coordinates using geocoder library</a:t>
            </a:r>
          </a:p>
          <a:p>
            <a:r>
              <a:rPr lang="en-IN" dirty="0" smtClean="0"/>
              <a:t>Use </a:t>
            </a:r>
            <a:r>
              <a:rPr lang="en-IN" dirty="0" err="1" smtClean="0"/>
              <a:t>FourSquare</a:t>
            </a:r>
            <a:r>
              <a:rPr lang="en-IN" dirty="0" smtClean="0"/>
              <a:t> API to get venue data</a:t>
            </a:r>
          </a:p>
          <a:p>
            <a:r>
              <a:rPr lang="en-IN" dirty="0" smtClean="0"/>
              <a:t>Group by </a:t>
            </a:r>
            <a:r>
              <a:rPr lang="en-IN" dirty="0" err="1" smtClean="0"/>
              <a:t>Neighborhood</a:t>
            </a:r>
            <a:r>
              <a:rPr lang="en-IN" dirty="0" smtClean="0"/>
              <a:t> and taking the mean of the frequency occurrence of the each venue category</a:t>
            </a:r>
          </a:p>
          <a:p>
            <a:r>
              <a:rPr lang="en-IN" dirty="0" smtClean="0"/>
              <a:t>Filter venue category by “Shopping Mall”</a:t>
            </a:r>
          </a:p>
          <a:p>
            <a:r>
              <a:rPr lang="en-IN" dirty="0" smtClean="0"/>
              <a:t>Form clusters using K-means</a:t>
            </a:r>
          </a:p>
          <a:p>
            <a:r>
              <a:rPr lang="en-IN" dirty="0" smtClean="0"/>
              <a:t>Create Map using cluster and </a:t>
            </a:r>
            <a:r>
              <a:rPr lang="en-IN" dirty="0" err="1" smtClean="0"/>
              <a:t>Neighborhood</a:t>
            </a:r>
            <a:r>
              <a:rPr lang="en-IN" dirty="0" smtClean="0"/>
              <a:t>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40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Cluster 0 (Red </a:t>
            </a:r>
            <a:r>
              <a:rPr lang="en-IN" dirty="0" smtClean="0"/>
              <a:t>colour</a:t>
            </a:r>
            <a:r>
              <a:rPr lang="en-IN" dirty="0"/>
              <a:t>) : With only 1 </a:t>
            </a:r>
            <a:r>
              <a:rPr lang="en-IN" dirty="0" err="1"/>
              <a:t>Neighborhood</a:t>
            </a:r>
            <a:r>
              <a:rPr lang="en-IN" dirty="0"/>
              <a:t> with mean value more than all the clusters as it is an industrial area with small shopping malls around it</a:t>
            </a:r>
          </a:p>
          <a:p>
            <a:r>
              <a:rPr lang="en-IN" dirty="0"/>
              <a:t>Cluster 1 (Purple </a:t>
            </a:r>
            <a:r>
              <a:rPr lang="en-IN" dirty="0" smtClean="0"/>
              <a:t>colour</a:t>
            </a:r>
            <a:r>
              <a:rPr lang="en-IN" dirty="0"/>
              <a:t>) : With almost no shopping malls present in these </a:t>
            </a:r>
            <a:r>
              <a:rPr lang="en-IN" dirty="0" err="1"/>
              <a:t>neighborhoods</a:t>
            </a:r>
            <a:r>
              <a:rPr lang="en-IN" dirty="0"/>
              <a:t>, some of the areas might be having one or two shopping malls but our model did not detect it because of the radius(2000m) that we have </a:t>
            </a:r>
            <a:r>
              <a:rPr lang="en-IN" dirty="0" smtClean="0"/>
              <a:t>chosen.</a:t>
            </a:r>
            <a:endParaRPr lang="en-IN" dirty="0"/>
          </a:p>
          <a:p>
            <a:r>
              <a:rPr lang="en-IN" dirty="0"/>
              <a:t>Cluster 2,3,4 (Blue, Green, Orange) : These clusters 2,3 and 4 has enough number of shopping malls in these </a:t>
            </a:r>
            <a:r>
              <a:rPr lang="en-IN" dirty="0" err="1"/>
              <a:t>neighborhoods</a:t>
            </a:r>
            <a:r>
              <a:rPr lang="en-IN" dirty="0"/>
              <a:t> with different frequencies of mean. </a:t>
            </a:r>
            <a:r>
              <a:rPr lang="en-IN" dirty="0" err="1"/>
              <a:t>Neighborhoods</a:t>
            </a:r>
            <a:r>
              <a:rPr lang="en-IN" dirty="0"/>
              <a:t> in clusters 2 and 3 comes under main city or popular areas of the city Hyderabad.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64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Clusters formed using K-means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9563" y="2382982"/>
            <a:ext cx="6504198" cy="378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2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Answer to business question: The </a:t>
            </a:r>
            <a:r>
              <a:rPr lang="en-IN" dirty="0" err="1" smtClean="0"/>
              <a:t>neighborhoods</a:t>
            </a:r>
            <a:r>
              <a:rPr lang="en-IN" dirty="0" smtClean="0"/>
              <a:t> in cluster 1 are the most preferred locations to open a new shopping mall</a:t>
            </a:r>
          </a:p>
          <a:p>
            <a:r>
              <a:rPr lang="en-US" dirty="0"/>
              <a:t>Visualization and the Foursquare API for community data processing, it is possible to cluster city </a:t>
            </a:r>
            <a:r>
              <a:rPr lang="en-US" dirty="0" smtClean="0"/>
              <a:t>shopping mall data </a:t>
            </a:r>
            <a:r>
              <a:rPr lang="en-US" dirty="0"/>
              <a:t>on the basis </a:t>
            </a:r>
            <a:r>
              <a:rPr lang="en-US" dirty="0" smtClean="0"/>
              <a:t>machine </a:t>
            </a:r>
            <a:r>
              <a:rPr lang="en-US" dirty="0"/>
              <a:t>learning techniques – K-Means Algorithm</a:t>
            </a:r>
            <a:r>
              <a:rPr lang="en-US" dirty="0" smtClean="0"/>
              <a:t>.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study can be reproduced easily for any other cities across the world</a:t>
            </a:r>
          </a:p>
        </p:txBody>
      </p:sp>
    </p:spTree>
    <p:extLst>
      <p:ext uri="{BB962C8B-B14F-4D97-AF65-F5344CB8AC3E}">
        <p14:creationId xmlns:p14="http://schemas.microsoft.com/office/powerpoint/2010/main" val="3679075613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34</TotalTime>
  <Words>421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Schoolbook</vt:lpstr>
      <vt:lpstr>Corbel</vt:lpstr>
      <vt:lpstr>Feathered</vt:lpstr>
      <vt:lpstr>The Battle of Neighborhoods </vt:lpstr>
      <vt:lpstr>Business Problem</vt:lpstr>
      <vt:lpstr>Data</vt:lpstr>
      <vt:lpstr>Methodology</vt:lpstr>
      <vt:lpstr>Results</vt:lpstr>
      <vt:lpstr>Clusters formed using K-means</vt:lpstr>
      <vt:lpstr>Conclusion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Gundu, Vamshi</dc:creator>
  <cp:lastModifiedBy>Gundu, Vamshi</cp:lastModifiedBy>
  <cp:revision>13</cp:revision>
  <dcterms:created xsi:type="dcterms:W3CDTF">2020-07-05T13:56:33Z</dcterms:created>
  <dcterms:modified xsi:type="dcterms:W3CDTF">2020-07-05T14:34:42Z</dcterms:modified>
</cp:coreProperties>
</file>