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8639AF-15D8-48E9-BB57-837820153110}">
  <a:tblStyle styleId="{CC8639AF-15D8-48E9-BB57-83782015311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MavenPro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298536adb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298536adb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29828e2d6e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29828e2d6e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9828e2d6e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29828e2d6e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9828e2d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29828e2d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29828e2d6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29828e2d6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9828e2d6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29828e2d6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29828e2d6e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29828e2d6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9828e2d6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29828e2d6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29828e2d6e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29828e2d6e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29828e2d6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29828e2d6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09625" y="1006550"/>
            <a:ext cx="7674300" cy="28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Enhancement of Movie Recommendation Systems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graphicFrame>
        <p:nvGraphicFramePr>
          <p:cNvPr id="331" name="Google Shape;331;p22"/>
          <p:cNvGraphicFramePr/>
          <p:nvPr/>
        </p:nvGraphicFramePr>
        <p:xfrm>
          <a:off x="500625" y="169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{CC8639AF-15D8-48E9-BB57-837820153110}</a:tableStyleId>
              </a:tblPr>
              <a:tblGrid>
                <a:gridCol w="1504100"/>
                <a:gridCol w="1364350"/>
                <a:gridCol w="1704275"/>
              </a:tblGrid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Algorithm</a:t>
                      </a:r>
                      <a:endParaRPr b="1"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Our Experiment Accuracy</a:t>
                      </a:r>
                      <a:endParaRPr b="1"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Reported Accuracy [Ref]</a:t>
                      </a:r>
                      <a:endParaRPr b="1"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Support Vector Machines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82%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85% [5]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Decision Trees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78%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83% [4]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Random Forest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79%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80% [2]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K-Nearest Neighbors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77%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82% [10]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Logistic Regression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76%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79% [20]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Gradient Boosting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78%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78% [13]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32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950" y="649875"/>
            <a:ext cx="3304550" cy="15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359575"/>
            <a:ext cx="3430500" cy="3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750"/>
              <a:t>[1] "Interactive Machine Learning on Edge Devices With User-in-the-Loop Sample Recommendation" (Liu and Sugano, 2022)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750"/>
              <a:t>[2] "HCB Machine Learning Approach For Movie Recommendation System" (Gourammolla and Gokila, 2022)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750"/>
              <a:t>[3] "Movie Recommendation and Sentiment Analysis Using Machine Learning" (Pavitha et al., 2022)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750"/>
              <a:t>[4] "Movie Recommendation System Using Machine Learning Algorithms" (Jadhav and Kb, 2022)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750"/>
              <a:t>[5] "Structured Analysis on Movie Recommendation System using Machine Learning" (Medikonduru et al., 2022)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750"/>
              <a:t>[6] "Movie Recommendation System using Machine Learning" (Rao et al., 2022)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750"/>
              <a:t>[7] "Movie Recommendation System Modeling Using Machine Learning" (Marappan and Bhaskaran, 2022)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750"/>
              <a:t>[8] "SURVEY ON MOVIE RECOMMENDATION SYSTEM USING MACHINE LEARNING" (International Research Journal of Modernization in Engineering Technology and Science, 2022)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750"/>
              <a:t>[9] "Demographic Filtering for Movie Recommendation System Using Machine Learning" (Rastogi et al., 2022)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750"/>
              <a:t>[10] "Movie Recommendation System Using Machine Learning Techniques" (Roy et al., 2022)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750"/>
          </a:p>
        </p:txBody>
      </p:sp>
      <p:sp>
        <p:nvSpPr>
          <p:cNvPr id="339" name="Google Shape;339;p23"/>
          <p:cNvSpPr txBox="1"/>
          <p:nvPr>
            <p:ph idx="2" type="body"/>
          </p:nvPr>
        </p:nvSpPr>
        <p:spPr>
          <a:xfrm>
            <a:off x="4903650" y="1359450"/>
            <a:ext cx="3430500" cy="3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[11] "Movie Recommendation Models Using Machine Learning" (Chawla et al., 2021)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[12] "Analyzing the Behaviour of Java–Based Movie Recommendation System using Machine Learning" (Govil et al., 2021)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[13] "Hybrid Movie Recommendation System Using Machine Learning" (Salmani and Kulkarni, 2021)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[14] "Content Based Movie Recommendation System" (Meghana et al., 2023)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[15] "Music Recommendation System Using Facial Expression Recognition Using Machine Learning" (Sai, 2022)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[16] "A comprehensive analysis on movie recommendation system employing collaborative filtering" (Thakker et al., 2021)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[17] "Comparative study of recommender system approaches and movie recommendation using collaborative filtering" (Anwar and Uma, 2021)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[18] "Recency augmented hybrid collaborative movie recommendation system" (Sujithra Alias Kanmani et al., 2021)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[19] "User profile correlation-based similarity (UPCSim) algorithm in movie recommendation system" (Widyaningtyas et al., 2021)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[20] "Movie Recommendation System using Cosine Similarity with Sentiment Analysis" (Khatter et al., 2021)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Members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Sreeja Peechara 700745023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Vamshi Juluri 700744970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Sucharitha Aeluri 700744961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Contributions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AutoNum type="arabicPeriod"/>
            </a:pPr>
            <a:r>
              <a:rPr lang="en-GB" sz="1205"/>
              <a:t>Sucharitha Aeluri</a:t>
            </a:r>
            <a:r>
              <a:rPr lang="en-GB" sz="1205"/>
              <a:t>:</a:t>
            </a:r>
            <a:endParaRPr sz="1205"/>
          </a:p>
          <a:p>
            <a:pPr indent="0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5"/>
          </a:p>
          <a:p>
            <a:pPr indent="-2943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AutoNum type="alphaLcPeriod"/>
            </a:pPr>
            <a:r>
              <a:rPr lang="en-GB" sz="1035"/>
              <a:t>Data Collection</a:t>
            </a:r>
            <a:r>
              <a:rPr lang="en-GB" sz="1205"/>
              <a:t> </a:t>
            </a:r>
            <a:endParaRPr sz="1035"/>
          </a:p>
          <a:p>
            <a:pPr indent="-2943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AutoNum type="alphaLcPeriod"/>
            </a:pPr>
            <a:r>
              <a:rPr lang="en-GB" sz="1035"/>
              <a:t>Pre-Processing Data</a:t>
            </a:r>
            <a:endParaRPr sz="1035"/>
          </a:p>
          <a:p>
            <a:pPr indent="-2943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AutoNum type="alphaLcPeriod"/>
            </a:pPr>
            <a:r>
              <a:rPr lang="en-GB" sz="1035"/>
              <a:t>Ensuring Data Quality</a:t>
            </a:r>
            <a:endParaRPr sz="1035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05"/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AutoNum type="arabicPeriod"/>
            </a:pPr>
            <a:r>
              <a:rPr lang="en-GB" sz="1205"/>
              <a:t>Sreeja Peechara</a:t>
            </a:r>
            <a:r>
              <a:rPr lang="en-GB" sz="1205"/>
              <a:t>:</a:t>
            </a:r>
            <a:endParaRPr sz="1205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5"/>
          </a:p>
          <a:p>
            <a:pPr indent="-2943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AutoNum type="alphaLcPeriod"/>
            </a:pPr>
            <a:r>
              <a:rPr lang="en-GB" sz="1035"/>
              <a:t>Algorithm Design</a:t>
            </a:r>
            <a:endParaRPr sz="1035"/>
          </a:p>
          <a:p>
            <a:pPr indent="-2943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AutoNum type="alphaLcPeriod"/>
            </a:pPr>
            <a:r>
              <a:rPr lang="en-GB" sz="1035"/>
              <a:t>Selection of ML Techniques</a:t>
            </a:r>
            <a:endParaRPr sz="1035"/>
          </a:p>
          <a:p>
            <a:pPr indent="-2943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AutoNum type="alphaLcPeriod"/>
            </a:pPr>
            <a:r>
              <a:rPr lang="en-GB" sz="1035"/>
              <a:t>Building the Model</a:t>
            </a:r>
            <a:endParaRPr sz="1035"/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05"/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AutoNum type="arabicPeriod"/>
            </a:pPr>
            <a:r>
              <a:rPr lang="en-GB" sz="1205"/>
              <a:t> Vamshi Juluri:</a:t>
            </a:r>
            <a:endParaRPr sz="1205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5"/>
          </a:p>
          <a:p>
            <a:pPr indent="-2943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AutoNum type="alphaLcPeriod"/>
            </a:pPr>
            <a:r>
              <a:rPr lang="en-GB" sz="1035"/>
              <a:t>Data Analysis</a:t>
            </a:r>
            <a:endParaRPr sz="1035"/>
          </a:p>
          <a:p>
            <a:pPr indent="-2943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AutoNum type="alphaLcPeriod"/>
            </a:pPr>
            <a:r>
              <a:rPr lang="en-GB" sz="1035"/>
              <a:t>Result Interpretation</a:t>
            </a:r>
            <a:endParaRPr sz="1035"/>
          </a:p>
          <a:p>
            <a:pPr indent="-2943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AutoNum type="alphaLcPeriod"/>
            </a:pPr>
            <a:r>
              <a:rPr lang="en-GB" sz="1035"/>
              <a:t>Documentation and Reporting</a:t>
            </a:r>
            <a:endParaRPr sz="120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Existing movie recommendation systems often struggle to precisely predict user preferences.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Despite the rise of AI and deep learning, traditional machine learning techniques may enhance the performance of these systems.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-GB"/>
              <a:t>Potential for increase in user satisfaction, engagement, and retention rates.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Analyze and identify performance limitations in existing movie recommendation systems.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Explore the potential of traditional machine learning techniques for improving these systems.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Build a model that integrates traditional machine learning techniques to generate personalized recommendations.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-GB"/>
              <a:t>Conduct extensive experimentation and data analysis to validate the model's effectiveness.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Related Work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597875"/>
            <a:ext cx="7030500" cy="32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Liu and Sugano [1] introduced user-in-the-loop interactive machine learning for edge devices, focusing more on user interaction methods than optimization.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Gourammolla and Gokila [2] proposed the HCB Machine Learning Approach for movie recommendations, with potential for combination with other techniques to improve accuracy.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Pavitha et al. [3] used sentiment analysis and machine learning for movie recommendations but mostly focused on customer evaluations.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Studies like those conducted by Govil et al. [12] and Chawla, Gupta, and Majumdar [11] emphasized a need for solutions addressing precision and recall.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Salmani and Kulkarni [13] presented a Hybrid Movie Recommendation System using machine learning techniques, showing significant promise.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Marappan and Bhaskaran [7] utilized machine learning techniques and reported increased user retention rates and activity.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1200"/>
              <a:buAutoNum type="arabicPeriod"/>
            </a:pPr>
            <a:r>
              <a:rPr lang="en-GB" sz="1200"/>
              <a:t>Despite their success, most of these studies only consider specific parameters and do not completely exploit the data available, leaving room for improvement.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303800" y="1990050"/>
            <a:ext cx="7030500" cy="29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Many existing movie recommendation systems are unable to accommodate the complex array of individual user preferences, leading to recommendations that are inaccurately matched or not personalized enough, causing user dissatisfaction.</a:t>
            </a:r>
            <a:endParaRPr/>
          </a:p>
          <a:p>
            <a:pPr indent="-298767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Despite significant advancements in artificial intelligence and deep learning, these technologies often overlook the nuanced nature of viewer preferences, resulting in a gap between their predictions and the actual viewing tendencies of users.</a:t>
            </a:r>
            <a:endParaRPr/>
          </a:p>
          <a:p>
            <a:pPr indent="-298767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The present algorithms employed in the recommendation systems often result in compromises on precision, recall, or overall accuracy in the recommended content.</a:t>
            </a:r>
            <a:endParaRPr/>
          </a:p>
          <a:p>
            <a:pPr indent="-298767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A major problem is that the potential of traditional machine learning techniques for predictive modeling and customized recommendation has been overshadowed by heavy dependency on modern deep learning methods.</a:t>
            </a:r>
            <a:endParaRPr/>
          </a:p>
          <a:p>
            <a:pPr indent="-298767" lvl="0" marL="457200" rtl="0" algn="l">
              <a:spcBef>
                <a:spcPts val="1000"/>
              </a:spcBef>
              <a:spcAft>
                <a:spcPts val="1000"/>
              </a:spcAft>
              <a:buSzPct val="100000"/>
              <a:buAutoNum type="arabicPeriod"/>
            </a:pPr>
            <a:r>
              <a:rPr lang="en-GB"/>
              <a:t>There is a lack of comparative research focusing on the performance of traditional machine learning techniques versus modern deep learning algorithms used in current recommendation systems, leaving an untapped area of potential improvement.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Solution</a:t>
            </a:r>
            <a:endParaRPr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 novel framework using traditional machine learning techniques to enhance movie recommendation systems.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Comprehensive data analysis, including viewing history, search history, user reviews, and demographic data to facilitate a high level of personalization.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-GB"/>
              <a:t>The model will aim to provide a more intuitive and efficient approach, offering enhanced precision, recall, and overall accuracy in movie recommendations.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</a:t>
            </a:r>
            <a:endParaRPr/>
          </a:p>
        </p:txBody>
      </p:sp>
      <p:sp>
        <p:nvSpPr>
          <p:cNvPr id="325" name="Google Shape;325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Preliminary results using a subset of a dataset indicate high potential for traditional machine learning techniques in improving accuracy.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Despite variations in data quantity, robustness was demonstrated by algorithms like Support Vector Machines, Random Forests, and Gradient Boosters.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-GB"/>
              <a:t>Further investigation with a larger dataset will provide a complete appraisal of these techniques' efficacy in movie recommendation systems.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