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1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9354" y="1014347"/>
            <a:ext cx="14015410" cy="1884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72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Mobile Robotic Arm Project</a:t>
            </a:r>
            <a:endParaRPr lang="en-US" sz="7200" dirty="0"/>
          </a:p>
        </p:txBody>
      </p:sp>
      <p:sp>
        <p:nvSpPr>
          <p:cNvPr id="6" name="Text 2"/>
          <p:cNvSpPr/>
          <p:nvPr/>
        </p:nvSpPr>
        <p:spPr>
          <a:xfrm>
            <a:off x="833199" y="4114800"/>
            <a:ext cx="6793728" cy="3447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6BFEE"/>
                </a:solidFill>
              </a:rPr>
              <a:t>21BEC1085   VAMSHI S HARI HARA KIRAN REDDY J</a:t>
            </a:r>
          </a:p>
        </p:txBody>
      </p:sp>
      <p:sp>
        <p:nvSpPr>
          <p:cNvPr id="9" name="Text 4"/>
          <p:cNvSpPr/>
          <p:nvPr/>
        </p:nvSpPr>
        <p:spPr>
          <a:xfrm>
            <a:off x="1299686" y="5817156"/>
            <a:ext cx="30462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6236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Abstract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651290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This project is about building a mobile robotic arm.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095512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robotic arm will be mounted on a mobile base, which will allow it to move around and manipulate objects.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4895136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robotic arm will be controlled by a microcontroller, which will be programmed to perform specific tasks.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037034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Features and Capabilities of the Robotic Arm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870121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9431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Precision Grip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423535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robotic arm is equipped with a precision grip, allowing it to handle delicate objects with accuracy.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870121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9431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Advanced Sensors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423535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Integrated sensors provide precise feedback and enable the arm to adapt to different environments.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870121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943237"/>
            <a:ext cx="29051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Versatile Applications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770840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With its wide range of motion, the robotic arm can be used in industrial, medical, and research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91740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Design and Development Process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4761726" y="2168366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Conceptualization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initial phase involved brainstorming sessions to conceptualize the functionality and design aesthetics.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4726484" y="402609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Prototyping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Several prototypes were created and tested to refine the mechanical and electronic components of the arm.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4727317" y="5883831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Software Integration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Integrating software for precision control and feedback mechanisms was a crucial part of the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Demonstration of the Robotic Arm in Action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Task Execution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robotic arm showcases its dexterity by performing complex tasks with speed and accuracy.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849166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Precision Movements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Demonstration of the arm's precise movements and ability to handle fragile objects effectively.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Adaptability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Highlighting the arm's adaptability in various real-world scenarios, showcasing its versatility.</a:t>
            </a:r>
            <a:endParaRPr lang="en-US" sz="17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VAMSHI JUTURU</cp:lastModifiedBy>
  <cp:revision>3</cp:revision>
  <dcterms:created xsi:type="dcterms:W3CDTF">2024-03-02T15:56:12Z</dcterms:created>
  <dcterms:modified xsi:type="dcterms:W3CDTF">2024-03-22T08:39:36Z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2024-03-02T16:07:18Z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dedbb2ac-845a-4eb5-98a4-0a706458a248</vt:lpwstr>
  </property>
  <property fmtid="{D5CDD505-2E9C-101B-9397-08002B2CF9AE}" pid="7" name="MSIP_Label_defa4170-0d19-0005-0004-bc88714345d2_ActionId">
    <vt:lpwstr>4281692e-49af-48ad-b938-20d59e5835db</vt:lpwstr>
  </property>
  <property fmtid="{D5CDD505-2E9C-101B-9397-08002B2CF9AE}" pid="8" name="MSIP_Label_defa4170-0d19-0005-0004-bc88714345d2_ContentBits">
    <vt:lpwstr>0</vt:lpwstr>
  </property>
</Properties>
</file>