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9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73336" y="516367"/>
            <a:ext cx="13802062" cy="1748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25"/>
              </a:lnSpc>
              <a:buNone/>
            </a:pPr>
            <a:r>
              <a:rPr lang="en-US" sz="522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Mini Project in C Bank Management System</a:t>
            </a:r>
            <a:endParaRPr lang="en-US" sz="5220" dirty="0"/>
          </a:p>
        </p:txBody>
      </p:sp>
      <p:sp>
        <p:nvSpPr>
          <p:cNvPr id="5" name="Text 2"/>
          <p:cNvSpPr/>
          <p:nvPr/>
        </p:nvSpPr>
        <p:spPr>
          <a:xfrm>
            <a:off x="2257558" y="1742837"/>
            <a:ext cx="9878616" cy="1413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Developing a Bank Management System using the C programming language requires clear understanding and deep knowledge of C programming concepts, memory management, and file handling techniques. The project involves creating a user-friendly system to manage bank accounts, transactions, and customer information.</a:t>
            </a:r>
            <a:endParaRPr lang="en-US" sz="1740" dirty="0"/>
          </a:p>
        </p:txBody>
      </p:sp>
      <p:sp>
        <p:nvSpPr>
          <p:cNvPr id="6" name="Text 3"/>
          <p:cNvSpPr/>
          <p:nvPr/>
        </p:nvSpPr>
        <p:spPr>
          <a:xfrm>
            <a:off x="2375892" y="4258747"/>
            <a:ext cx="987861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TEAM MEMBERS</a:t>
            </a:r>
            <a:endParaRPr lang="en-US" sz="1740" dirty="0"/>
          </a:p>
        </p:txBody>
      </p:sp>
      <p:sp>
        <p:nvSpPr>
          <p:cNvPr id="7" name="Text 4"/>
          <p:cNvSpPr/>
          <p:nvPr/>
        </p:nvSpPr>
        <p:spPr>
          <a:xfrm>
            <a:off x="2375892" y="4860727"/>
            <a:ext cx="987861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21BEC1085-VAMSHI S HARI HARA KIRAN REDDY J</a:t>
            </a:r>
            <a:endParaRPr lang="en-US" sz="1740" dirty="0"/>
          </a:p>
        </p:txBody>
      </p:sp>
      <p:sp>
        <p:nvSpPr>
          <p:cNvPr id="8" name="Text 5"/>
          <p:cNvSpPr/>
          <p:nvPr/>
        </p:nvSpPr>
        <p:spPr>
          <a:xfrm>
            <a:off x="2375892" y="5462707"/>
            <a:ext cx="987861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21BEC1509-MADHAN KUMAR REDDY</a:t>
            </a:r>
            <a:endParaRPr lang="en-US" sz="1740" dirty="0"/>
          </a:p>
        </p:txBody>
      </p:sp>
      <p:sp>
        <p:nvSpPr>
          <p:cNvPr id="9" name="Text 6"/>
          <p:cNvSpPr/>
          <p:nvPr/>
        </p:nvSpPr>
        <p:spPr>
          <a:xfrm>
            <a:off x="2375892" y="6064687"/>
            <a:ext cx="987861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21BEC1170-DEEPVANSH SRIVASTAVA</a:t>
            </a:r>
            <a:endParaRPr lang="en-US" sz="1740" dirty="0"/>
          </a:p>
        </p:txBody>
      </p:sp>
      <p:sp>
        <p:nvSpPr>
          <p:cNvPr id="10" name="Text 7"/>
          <p:cNvSpPr/>
          <p:nvPr/>
        </p:nvSpPr>
        <p:spPr>
          <a:xfrm>
            <a:off x="2375892" y="6666667"/>
            <a:ext cx="987861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21BEC1312-VIGNESH </a:t>
            </a:r>
            <a:endParaRPr lang="en-US" sz="1740" dirty="0"/>
          </a:p>
        </p:txBody>
      </p:sp>
      <p:sp>
        <p:nvSpPr>
          <p:cNvPr id="11" name="Text 8"/>
          <p:cNvSpPr/>
          <p:nvPr/>
        </p:nvSpPr>
        <p:spPr>
          <a:xfrm>
            <a:off x="2375892" y="7268647"/>
            <a:ext cx="987861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4"/>
              </a:lnSpc>
              <a:buNone/>
            </a:pPr>
            <a:r>
              <a:rPr lang="en-US" sz="174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21BEC1003-HARSH PANDEY</a:t>
            </a:r>
            <a:endParaRPr lang="en-US" sz="17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947595" y="1257656"/>
            <a:ext cx="8692179" cy="848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Background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2703790" y="3292912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 an overview of the banking industry and the significance of computerization in modern banking systems.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4092535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Highlight the challenges faced by traditional manual banking systems, such as inefficiency, errors, and lack of scalability.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4892159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Introduce the importance of developing a computerized banking system to address these challenges and enhance customer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50032" y="983348"/>
            <a:ext cx="7159336" cy="15213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Literature Survey</a:t>
            </a:r>
            <a:endParaRPr lang="en-US" sz="6600" dirty="0"/>
          </a:p>
        </p:txBody>
      </p:sp>
      <p:sp>
        <p:nvSpPr>
          <p:cNvPr id="6" name="Text 2"/>
          <p:cNvSpPr/>
          <p:nvPr/>
        </p:nvSpPr>
        <p:spPr>
          <a:xfrm>
            <a:off x="4846201" y="3828931"/>
            <a:ext cx="89510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4846201" y="4273153"/>
            <a:ext cx="89510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846201" y="4717375"/>
            <a:ext cx="89510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7F2A4E-C37F-1ED9-6209-E43967DEEA6F}"/>
              </a:ext>
            </a:extLst>
          </p:cNvPr>
          <p:cNvSpPr/>
          <p:nvPr/>
        </p:nvSpPr>
        <p:spPr>
          <a:xfrm>
            <a:off x="3803073" y="1558636"/>
            <a:ext cx="10702636" cy="997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A6F84-8D8C-4D69-F2C4-270257DA1788}"/>
              </a:ext>
            </a:extLst>
          </p:cNvPr>
          <p:cNvSpPr txBox="1"/>
          <p:nvPr/>
        </p:nvSpPr>
        <p:spPr>
          <a:xfrm>
            <a:off x="3678382" y="2556164"/>
            <a:ext cx="10702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ECECEC"/>
                </a:solidFill>
                <a:effectLst/>
                <a:latin typeface="Söhne"/>
              </a:rPr>
              <a:t>Key Themes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: Banking management systems literature focuses on technological advancements, security, customer relations, data analytics, regulatory compliance, customer experience, and future challenges.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ECECEC"/>
                </a:solidFill>
                <a:effectLst/>
                <a:latin typeface="Söhne"/>
              </a:rPr>
              <a:t>Importance of Innovation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: Emphasizes the need for innovation, automation, security, and data analysis to improve efficiency, compliance, and customer satisfaction while addressing challenges like legacy systems and cybersecurity threats.</a:t>
            </a:r>
            <a:endParaRPr lang="en-US" sz="2800" dirty="0">
              <a:solidFill>
                <a:srgbClr val="ECECEC"/>
              </a:solidFill>
              <a:latin typeface="Söhne"/>
            </a:endParaRP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4590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Problem Description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188601" y="3473529"/>
            <a:ext cx="89510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Outline the specific challenges and limitations of the manual banking system that your project aims to address.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4273153"/>
            <a:ext cx="89510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Discuss common issues such as manual data entry errors, slow processing times, difficulty in tracking transactions, etc.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5072777"/>
            <a:ext cx="89510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Emphasize the need for automation and computerization to improve efficiency, accuracy, and customer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244316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703790" y="3581876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Describe the approach or methodology used in developing the computerized banking system.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703790" y="4026098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Explain the steps involved in designing, implementing, and testing the system.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703790" y="4470321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 an overview of the software development lifecycle (SDLC) model or methodology adopted for the project (e.g., waterfall, agile, etc.).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48389" y="5431036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Tools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983099" y="293620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IDE Selection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Choosing a suitable Integrated Development Environment (IDE) for C programming such as Visual Studio or Code::Blocks.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5747385" y="293620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Version Control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Implementing version control with Git to manage the project's source code and collaborate efficiently.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983099" y="531030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Documentation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Utilizing tools like Doxygen for clear and detailed documentation of the C bank management system project.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348389" y="188904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138845"/>
            <a:ext cx="308895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50+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504123" y="4083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Research Papers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563428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Around 50+ research papers and academic articles reviewed for in-depth understanding and knowledge acquisition.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770602" y="3138845"/>
            <a:ext cx="308895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10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5926336" y="4083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Books Consulted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70602" y="4563428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Referenced 10+ authoritative books and resources related to bank management systems and C programming.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192816" y="3138845"/>
            <a:ext cx="308907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</a:t>
            </a:r>
            <a:endParaRPr lang="en-US" sz="5249" dirty="0"/>
          </a:p>
        </p:txBody>
      </p:sp>
      <p:sp>
        <p:nvSpPr>
          <p:cNvPr id="12" name="Text 9"/>
          <p:cNvSpPr/>
          <p:nvPr/>
        </p:nvSpPr>
        <p:spPr>
          <a:xfrm>
            <a:off x="9348549" y="4083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Online Resources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192816" y="4563428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Explored and utilized 5+ online resources such as forums, blogs, and educational websites for diverse perspectives and insights.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445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Nunito</vt:lpstr>
      <vt:lpstr>PT Sans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VAMSHI JUTURU</cp:lastModifiedBy>
  <cp:revision>5</cp:revision>
  <dcterms:created xsi:type="dcterms:W3CDTF">2024-02-22T07:56:57Z</dcterms:created>
  <dcterms:modified xsi:type="dcterms:W3CDTF">2024-03-20T16:49:09Z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2024-02-22T07:58:24Z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dedbb2ac-845a-4eb5-98a4-0a706458a248</vt:lpwstr>
  </property>
  <property fmtid="{D5CDD505-2E9C-101B-9397-08002B2CF9AE}" pid="7" name="MSIP_Label_defa4170-0d19-0005-0004-bc88714345d2_ActionId">
    <vt:lpwstr>6a8423b9-2940-4510-b509-a1b88fd23b58</vt:lpwstr>
  </property>
  <property fmtid="{D5CDD505-2E9C-101B-9397-08002B2CF9AE}" pid="8" name="MSIP_Label_defa4170-0d19-0005-0004-bc88714345d2_ContentBits">
    <vt:lpwstr>0</vt:lpwstr>
  </property>
</Properties>
</file>