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9" r:id="rId2"/>
    <p:sldId id="263" r:id="rId3"/>
    <p:sldId id="257" r:id="rId4"/>
    <p:sldId id="266" r:id="rId5"/>
    <p:sldId id="262" r:id="rId6"/>
    <p:sldId id="264" r:id="rId7"/>
    <p:sldId id="267"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97" autoAdjust="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6C20D6-82FD-4F43-832B-4C7DFB5EAFAF}" type="datetimeFigureOut">
              <a:rPr lang="en-US" smtClean="0"/>
              <a:pPr/>
              <a:t>6/24/2019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B8102D-EE8A-41AB-A247-A93E4BF21B6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B8102D-EE8A-41AB-A247-A93E4BF21B6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B8102D-EE8A-41AB-A247-A93E4BF21B6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B8102D-EE8A-41AB-A247-A93E4BF21B6D}"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B8102D-EE8A-41AB-A247-A93E4BF21B6D}"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FB8102D-EE8A-41AB-A247-A93E4BF21B6D}"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FB8102D-EE8A-41AB-A247-A93E4BF21B6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FB8102D-EE8A-41AB-A247-A93E4BF21B6D}"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6C20D6-82FD-4F43-832B-4C7DFB5EAFAF}" type="datetimeFigureOut">
              <a:rPr lang="en-US" smtClean="0"/>
              <a:pPr/>
              <a:t>6/24/2019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FB8102D-EE8A-41AB-A247-A93E4BF21B6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6C20D6-82FD-4F43-832B-4C7DFB5EAFAF}" type="datetimeFigureOut">
              <a:rPr lang="en-US" smtClean="0"/>
              <a:pPr/>
              <a:t>6/24/2019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FB8102D-EE8A-41AB-A247-A93E4BF21B6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6C20D6-82FD-4F43-832B-4C7DFB5EAFAF}" type="datetimeFigureOut">
              <a:rPr lang="en-US" smtClean="0"/>
              <a:pPr/>
              <a:t>6/24/2019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B8102D-EE8A-41AB-A247-A93E4BF21B6D}"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6C20D6-82FD-4F43-832B-4C7DFB5EAFAF}" type="datetimeFigureOut">
              <a:rPr lang="en-US" smtClean="0"/>
              <a:pPr/>
              <a:t>6/24/2019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B8102D-EE8A-41AB-A247-A93E4BF21B6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4950"/>
            <a:ext cx="8305800" cy="1071570"/>
          </a:xfrm>
        </p:spPr>
        <p:txBody>
          <a:bodyPr>
            <a:normAutofit/>
          </a:bodyPr>
          <a:lstStyle/>
          <a:p>
            <a:pPr algn="r"/>
            <a:endParaRPr lang="en-IN" dirty="0"/>
          </a:p>
        </p:txBody>
      </p:sp>
      <p:pic>
        <p:nvPicPr>
          <p:cNvPr id="3" name="Picture 2" descr="smart parking.jpg"/>
          <p:cNvPicPr>
            <a:picLocks noChangeAspect="1"/>
          </p:cNvPicPr>
          <p:nvPr/>
        </p:nvPicPr>
        <p:blipFill>
          <a:blip r:embed="rId2"/>
          <a:stretch>
            <a:fillRect/>
          </a:stretch>
        </p:blipFill>
        <p:spPr>
          <a:xfrm>
            <a:off x="571472" y="500042"/>
            <a:ext cx="8215370" cy="5715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000131"/>
          </a:xfrm>
        </p:spPr>
        <p:txBody>
          <a:bodyPr/>
          <a:lstStyle/>
          <a:p>
            <a:pPr algn="l"/>
            <a:r>
              <a:rPr lang="en-US" dirty="0" smtClean="0"/>
              <a:t>Team name:G_5</a:t>
            </a:r>
            <a:endParaRPr lang="en-IN" dirty="0"/>
          </a:p>
        </p:txBody>
      </p:sp>
      <p:sp>
        <p:nvSpPr>
          <p:cNvPr id="3" name="Subtitle 2"/>
          <p:cNvSpPr>
            <a:spLocks noGrp="1"/>
          </p:cNvSpPr>
          <p:nvPr>
            <p:ph type="subTitle" idx="1"/>
          </p:nvPr>
        </p:nvSpPr>
        <p:spPr>
          <a:xfrm>
            <a:off x="685800" y="1928802"/>
            <a:ext cx="7772400" cy="4357718"/>
          </a:xfrm>
        </p:spPr>
        <p:txBody>
          <a:bodyPr>
            <a:normAutofit/>
          </a:bodyPr>
          <a:lstStyle/>
          <a:p>
            <a:pPr algn="l"/>
            <a:r>
              <a:rPr lang="en-US" sz="3200" dirty="0" smtClean="0">
                <a:solidFill>
                  <a:srgbClr val="FF0000"/>
                </a:solidFill>
              </a:rPr>
              <a:t>Team members</a:t>
            </a:r>
            <a:r>
              <a:rPr lang="en-US" sz="3200" dirty="0" smtClean="0"/>
              <a:t>:</a:t>
            </a:r>
          </a:p>
          <a:p>
            <a:pPr algn="l"/>
            <a:endParaRPr lang="en-US" sz="3200" dirty="0" smtClean="0"/>
          </a:p>
          <a:p>
            <a:pPr algn="l"/>
            <a:r>
              <a:rPr lang="en-US" sz="3200" dirty="0" smtClean="0">
                <a:solidFill>
                  <a:srgbClr val="7030A0"/>
                </a:solidFill>
              </a:rPr>
              <a:t>Ch.Sreeji            </a:t>
            </a:r>
          </a:p>
          <a:p>
            <a:pPr algn="l"/>
            <a:r>
              <a:rPr lang="en-US" sz="3200" dirty="0" smtClean="0">
                <a:solidFill>
                  <a:srgbClr val="7030A0"/>
                </a:solidFill>
              </a:rPr>
              <a:t>P.Nagendra Babu   </a:t>
            </a:r>
          </a:p>
          <a:p>
            <a:pPr algn="l"/>
            <a:r>
              <a:rPr lang="en-US" sz="3200" dirty="0" smtClean="0">
                <a:solidFill>
                  <a:srgbClr val="7030A0"/>
                </a:solidFill>
              </a:rPr>
              <a:t>P.Vamshi </a:t>
            </a:r>
          </a:p>
          <a:p>
            <a:pPr algn="l"/>
            <a:r>
              <a:rPr lang="en-US" sz="3200" dirty="0" smtClean="0">
                <a:solidFill>
                  <a:srgbClr val="7030A0"/>
                </a:solidFill>
              </a:rPr>
              <a:t>K.Anusha               </a:t>
            </a:r>
          </a:p>
          <a:p>
            <a:pPr algn="l"/>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851648" cy="1500198"/>
          </a:xfrm>
        </p:spPr>
        <p:txBody>
          <a:bodyPr/>
          <a:lstStyle/>
          <a:p>
            <a:pPr algn="l"/>
            <a:r>
              <a:rPr lang="en-US" dirty="0" smtClean="0">
                <a:solidFill>
                  <a:srgbClr val="FF0000"/>
                </a:solidFill>
              </a:rPr>
              <a:t>Abstract</a:t>
            </a:r>
            <a:r>
              <a:rPr lang="en-US" dirty="0" smtClean="0"/>
              <a:t>:</a:t>
            </a:r>
            <a:endParaRPr lang="en-IN" dirty="0"/>
          </a:p>
        </p:txBody>
      </p:sp>
      <p:sp>
        <p:nvSpPr>
          <p:cNvPr id="3" name="Subtitle 2"/>
          <p:cNvSpPr>
            <a:spLocks noGrp="1"/>
          </p:cNvSpPr>
          <p:nvPr>
            <p:ph type="subTitle" idx="1"/>
          </p:nvPr>
        </p:nvSpPr>
        <p:spPr>
          <a:xfrm>
            <a:off x="714348" y="1714488"/>
            <a:ext cx="7854696" cy="3786214"/>
          </a:xfrm>
        </p:spPr>
        <p:txBody>
          <a:bodyPr>
            <a:normAutofit lnSpcReduction="10000"/>
          </a:bodyPr>
          <a:lstStyle/>
          <a:p>
            <a:pPr algn="l"/>
            <a:r>
              <a:rPr lang="en-IN" sz="2000" dirty="0" smtClean="0"/>
              <a:t>Smart Parking is a parking strategy that combines technology and human innovation in an effort to use as few resources as possible—such as fuel, time and space—to achieve faster, easier and denser parking of vehicles for the majority of time they remain idle.</a:t>
            </a:r>
          </a:p>
          <a:p>
            <a:pPr algn="l"/>
            <a:r>
              <a:rPr lang="en-IN" sz="2000" dirty="0" smtClean="0"/>
              <a:t>A smart vehicle parking is a system that helps drivers to find a vacant spot using sensors in each parking space by detecting the presence or absence of a vehicle. Smart Parking</a:t>
            </a:r>
            <a:r>
              <a:rPr lang="en-IN" sz="2000" b="1" dirty="0" smtClean="0"/>
              <a:t> </a:t>
            </a:r>
            <a:r>
              <a:rPr lang="en-IN" sz="2000" dirty="0" smtClean="0"/>
              <a:t>systems are generally powered by electric motors (that move vehicles into a storage position).It typically obtains information about available parking spaces in a particular geographic area and process is real-time to place vehicles at available positions</a:t>
            </a:r>
          </a:p>
          <a:p>
            <a:pPr algn="l"/>
            <a:endParaRPr lang="en-IN"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6388"/>
            <a:ext cx="8229600" cy="1143008"/>
          </a:xfrm>
        </p:spPr>
        <p:txBody>
          <a:bodyPr>
            <a:normAutofit fontScale="90000"/>
          </a:bodyPr>
          <a:lstStyle/>
          <a:p>
            <a:r>
              <a:rPr lang="en-US" dirty="0" smtClean="0">
                <a:solidFill>
                  <a:srgbClr val="7030A0"/>
                </a:solidFill>
              </a:rPr>
              <a:t>Block diagram for smart parking system</a:t>
            </a:r>
            <a:endParaRPr lang="en-IN" dirty="0">
              <a:solidFill>
                <a:srgbClr val="7030A0"/>
              </a:solidFill>
            </a:endParaRPr>
          </a:p>
        </p:txBody>
      </p:sp>
      <p:sp>
        <p:nvSpPr>
          <p:cNvPr id="3" name="Rectangle 2"/>
          <p:cNvSpPr/>
          <p:nvPr/>
        </p:nvSpPr>
        <p:spPr>
          <a:xfrm>
            <a:off x="428596" y="3286124"/>
            <a:ext cx="2286016"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Ultrasonic</a:t>
            </a:r>
          </a:p>
          <a:p>
            <a:pPr algn="ctr"/>
            <a:r>
              <a:rPr lang="en-US" dirty="0" smtClean="0"/>
              <a:t>Sensors-2</a:t>
            </a:r>
            <a:endParaRPr lang="en-IN" dirty="0"/>
          </a:p>
        </p:txBody>
      </p:sp>
      <p:sp>
        <p:nvSpPr>
          <p:cNvPr id="4" name="Rectangle 3"/>
          <p:cNvSpPr/>
          <p:nvPr/>
        </p:nvSpPr>
        <p:spPr>
          <a:xfrm>
            <a:off x="3357554" y="2643182"/>
            <a:ext cx="2286016"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NODEMCU</a:t>
            </a:r>
          </a:p>
          <a:p>
            <a:pPr algn="ctr"/>
            <a:r>
              <a:rPr lang="en-US" dirty="0" smtClean="0"/>
              <a:t>ESP8266</a:t>
            </a:r>
            <a:endParaRPr lang="en-IN" dirty="0"/>
          </a:p>
        </p:txBody>
      </p:sp>
      <p:sp>
        <p:nvSpPr>
          <p:cNvPr id="10" name="Rectangle 9"/>
          <p:cNvSpPr/>
          <p:nvPr/>
        </p:nvSpPr>
        <p:spPr>
          <a:xfrm>
            <a:off x="6786578" y="2857496"/>
            <a:ext cx="192882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IOT</a:t>
            </a:r>
          </a:p>
          <a:p>
            <a:pPr algn="ctr"/>
            <a:r>
              <a:rPr lang="en-US" dirty="0" smtClean="0"/>
              <a:t>platform</a:t>
            </a:r>
            <a:endParaRPr lang="en-IN" dirty="0"/>
          </a:p>
        </p:txBody>
      </p:sp>
      <p:sp>
        <p:nvSpPr>
          <p:cNvPr id="11" name="Rectangle 10"/>
          <p:cNvSpPr/>
          <p:nvPr/>
        </p:nvSpPr>
        <p:spPr>
          <a:xfrm>
            <a:off x="6786578" y="1928802"/>
            <a:ext cx="185738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LED</a:t>
            </a:r>
            <a:endParaRPr lang="en-IN" dirty="0"/>
          </a:p>
        </p:txBody>
      </p:sp>
      <p:sp>
        <p:nvSpPr>
          <p:cNvPr id="12" name="Rectangle 11"/>
          <p:cNvSpPr/>
          <p:nvPr/>
        </p:nvSpPr>
        <p:spPr>
          <a:xfrm>
            <a:off x="3500430" y="857232"/>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Vcc</a:t>
            </a:r>
            <a:r>
              <a:rPr lang="en-US" dirty="0" smtClean="0"/>
              <a:t>=3v</a:t>
            </a:r>
            <a:endParaRPr lang="en-IN" dirty="0"/>
          </a:p>
        </p:txBody>
      </p:sp>
      <p:sp>
        <p:nvSpPr>
          <p:cNvPr id="17" name="Rectangle 16"/>
          <p:cNvSpPr/>
          <p:nvPr/>
        </p:nvSpPr>
        <p:spPr>
          <a:xfrm>
            <a:off x="6858016" y="4000504"/>
            <a:ext cx="192882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Servo motor</a:t>
            </a:r>
            <a:endParaRPr lang="en-IN" dirty="0"/>
          </a:p>
        </p:txBody>
      </p:sp>
      <p:sp>
        <p:nvSpPr>
          <p:cNvPr id="19" name="Rectangle 18"/>
          <p:cNvSpPr/>
          <p:nvPr/>
        </p:nvSpPr>
        <p:spPr>
          <a:xfrm>
            <a:off x="500034" y="2143116"/>
            <a:ext cx="214314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Ultrasonic</a:t>
            </a:r>
          </a:p>
          <a:p>
            <a:pPr algn="ctr"/>
            <a:r>
              <a:rPr lang="en-US" dirty="0" smtClean="0"/>
              <a:t>Sensors-1</a:t>
            </a:r>
            <a:endParaRPr lang="en-IN" dirty="0"/>
          </a:p>
        </p:txBody>
      </p:sp>
      <p:cxnSp>
        <p:nvCxnSpPr>
          <p:cNvPr id="33" name="Straight Arrow Connector 32"/>
          <p:cNvCxnSpPr/>
          <p:nvPr/>
        </p:nvCxnSpPr>
        <p:spPr>
          <a:xfrm>
            <a:off x="2643174" y="285749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14612"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p:cNvCxnSpPr>
          <p:nvPr/>
        </p:nvCxnSpPr>
        <p:spPr>
          <a:xfrm rot="16200000" flipH="1">
            <a:off x="3768322" y="2053818"/>
            <a:ext cx="114300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786578" y="857232"/>
            <a:ext cx="178595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app(output)</a:t>
            </a:r>
            <a:endParaRPr lang="en-IN" dirty="0"/>
          </a:p>
        </p:txBody>
      </p:sp>
      <p:cxnSp>
        <p:nvCxnSpPr>
          <p:cNvPr id="49" name="Curved Connector 48"/>
          <p:cNvCxnSpPr>
            <a:stCxn id="4" idx="3"/>
            <a:endCxn id="17" idx="1"/>
          </p:cNvCxnSpPr>
          <p:nvPr/>
        </p:nvCxnSpPr>
        <p:spPr>
          <a:xfrm>
            <a:off x="5643570" y="3321843"/>
            <a:ext cx="1214446" cy="10715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 idx="3"/>
            <a:endCxn id="10" idx="1"/>
          </p:cNvCxnSpPr>
          <p:nvPr/>
        </p:nvCxnSpPr>
        <p:spPr>
          <a:xfrm flipV="1">
            <a:off x="5643570" y="3214686"/>
            <a:ext cx="1143008"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 idx="3"/>
            <a:endCxn id="11" idx="1"/>
          </p:cNvCxnSpPr>
          <p:nvPr/>
        </p:nvCxnSpPr>
        <p:spPr>
          <a:xfrm flipV="1">
            <a:off x="5643570" y="2250273"/>
            <a:ext cx="1143008"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 idx="3"/>
          </p:cNvCxnSpPr>
          <p:nvPr/>
        </p:nvCxnSpPr>
        <p:spPr>
          <a:xfrm flipV="1">
            <a:off x="5643570" y="1428736"/>
            <a:ext cx="1071570" cy="1893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305800" cy="5368118"/>
          </a:xfrm>
        </p:spPr>
        <p:txBody>
          <a:bodyPr>
            <a:normAutofit fontScale="90000"/>
          </a:bodyPr>
          <a:lstStyle/>
          <a:p>
            <a:r>
              <a:rPr lang="en-US" sz="5400" dirty="0" smtClean="0">
                <a:solidFill>
                  <a:srgbClr val="0070C0"/>
                </a:solidFill>
              </a:rPr>
              <a:t>Hard ware required</a:t>
            </a:r>
            <a:r>
              <a:rPr lang="en-US" dirty="0" smtClean="0"/>
              <a:t>:</a:t>
            </a:r>
            <a:br>
              <a:rPr lang="en-US" dirty="0" smtClean="0"/>
            </a:br>
            <a:r>
              <a:rPr lang="en-US" dirty="0" smtClean="0"/>
              <a:t>     </a:t>
            </a:r>
            <a:r>
              <a:rPr lang="en-US" sz="3600" dirty="0" smtClean="0">
                <a:solidFill>
                  <a:schemeClr val="tx1"/>
                </a:solidFill>
              </a:rPr>
              <a:t>Nodemcu                  -1</a:t>
            </a:r>
            <a:br>
              <a:rPr lang="en-US" sz="3600" dirty="0" smtClean="0">
                <a:solidFill>
                  <a:schemeClr val="tx1"/>
                </a:solidFill>
              </a:rPr>
            </a:br>
            <a:r>
              <a:rPr lang="en-US" sz="3600" dirty="0" smtClean="0">
                <a:solidFill>
                  <a:schemeClr val="tx1"/>
                </a:solidFill>
              </a:rPr>
              <a:t>      Ultrasonic sensors    -</a:t>
            </a:r>
            <a:r>
              <a:rPr lang="en-US" sz="3600" dirty="0" smtClean="0">
                <a:solidFill>
                  <a:schemeClr val="tx1"/>
                </a:solidFill>
              </a:rPr>
              <a:t>2</a:t>
            </a:r>
            <a:br>
              <a:rPr lang="en-US" sz="3600" dirty="0" smtClean="0">
                <a:solidFill>
                  <a:schemeClr val="tx1"/>
                </a:solidFill>
              </a:rPr>
            </a:br>
            <a:r>
              <a:rPr lang="en-US" sz="3600" dirty="0" smtClean="0">
                <a:solidFill>
                  <a:schemeClr val="tx1"/>
                </a:solidFill>
              </a:rPr>
              <a:t> </a:t>
            </a:r>
            <a:r>
              <a:rPr lang="en-US" sz="3600" dirty="0" smtClean="0">
                <a:solidFill>
                  <a:schemeClr val="tx1"/>
                </a:solidFill>
              </a:rPr>
              <a:t>     Servo motor              -1</a:t>
            </a:r>
            <a:r>
              <a:rPr lang="en-US" sz="4000" dirty="0" smtClean="0">
                <a:solidFill>
                  <a:schemeClr val="tx1"/>
                </a:solidFill>
              </a:rPr>
              <a:t/>
            </a:r>
            <a:br>
              <a:rPr lang="en-US" sz="4000" dirty="0" smtClean="0">
                <a:solidFill>
                  <a:schemeClr val="tx1"/>
                </a:solidFill>
              </a:rPr>
            </a:br>
            <a:r>
              <a:rPr lang="en-US" sz="5300" dirty="0" smtClean="0">
                <a:solidFill>
                  <a:srgbClr val="0070C0"/>
                </a:solidFill>
              </a:rPr>
              <a:t>Soft ware required:</a:t>
            </a:r>
            <a:r>
              <a:rPr lang="en-US" sz="4800" dirty="0" smtClean="0"/>
              <a:t/>
            </a:r>
            <a:br>
              <a:rPr lang="en-US" sz="4800" dirty="0" smtClean="0"/>
            </a:br>
            <a:r>
              <a:rPr lang="en-US" sz="4800" dirty="0" smtClean="0"/>
              <a:t>     </a:t>
            </a:r>
            <a:r>
              <a:rPr lang="en-IN" sz="3600" dirty="0" smtClean="0">
                <a:solidFill>
                  <a:schemeClr val="tx1"/>
                </a:solidFill>
              </a:rPr>
              <a:t>Arduino IDE</a:t>
            </a:r>
            <a:br>
              <a:rPr lang="en-IN" sz="3600" dirty="0" smtClean="0">
                <a:solidFill>
                  <a:schemeClr val="tx1"/>
                </a:solidFill>
              </a:rPr>
            </a:br>
            <a:r>
              <a:rPr lang="en-IN" sz="3600" dirty="0" smtClean="0">
                <a:solidFill>
                  <a:schemeClr val="tx1"/>
                </a:solidFill>
              </a:rPr>
              <a:t>       </a:t>
            </a:r>
            <a:r>
              <a:rPr lang="en-IN" sz="3600" dirty="0" smtClean="0">
                <a:solidFill>
                  <a:schemeClr val="tx1"/>
                </a:solidFill>
              </a:rPr>
              <a:t>IBM watson</a:t>
            </a:r>
            <a:br>
              <a:rPr lang="en-IN" sz="3600" dirty="0" smtClean="0">
                <a:solidFill>
                  <a:schemeClr val="tx1"/>
                </a:solidFill>
              </a:rPr>
            </a:br>
            <a:r>
              <a:rPr lang="en-IN" sz="3600" dirty="0" smtClean="0">
                <a:solidFill>
                  <a:schemeClr val="tx1"/>
                </a:solidFill>
              </a:rPr>
              <a:t> </a:t>
            </a:r>
            <a:r>
              <a:rPr lang="en-IN" sz="3600" dirty="0" smtClean="0">
                <a:solidFill>
                  <a:schemeClr val="tx1"/>
                </a:solidFill>
              </a:rPr>
              <a:t>      </a:t>
            </a:r>
            <a:r>
              <a:rPr lang="en-IN" sz="3600" dirty="0" err="1" smtClean="0">
                <a:solidFill>
                  <a:schemeClr val="tx1"/>
                </a:solidFill>
              </a:rPr>
              <a:t>Mit</a:t>
            </a:r>
            <a:r>
              <a:rPr lang="en-IN" sz="3600" dirty="0" smtClean="0">
                <a:solidFill>
                  <a:schemeClr val="tx1"/>
                </a:solidFill>
              </a:rPr>
              <a:t> app inventor</a:t>
            </a:r>
            <a:r>
              <a:rPr lang="en-IN" sz="4800" dirty="0" smtClean="0"/>
              <a:t/>
            </a:r>
            <a:br>
              <a:rPr lang="en-IN" sz="4800" dirty="0" smtClean="0"/>
            </a:br>
            <a:r>
              <a:rPr lang="en-US" sz="4800" dirty="0" smtClean="0"/>
              <a:t/>
            </a:r>
            <a:br>
              <a:rPr lang="en-US" sz="4800"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143007"/>
          </a:xfrm>
        </p:spPr>
        <p:txBody>
          <a:bodyPr/>
          <a:lstStyle/>
          <a:p>
            <a:pPr algn="l"/>
            <a:r>
              <a:rPr lang="en-US" smtClean="0">
                <a:solidFill>
                  <a:srgbClr val="FF0000"/>
                </a:solidFill>
              </a:rPr>
              <a:t>Project </a:t>
            </a:r>
            <a:r>
              <a:rPr lang="en-US" dirty="0" smtClean="0">
                <a:solidFill>
                  <a:srgbClr val="FF0000"/>
                </a:solidFill>
              </a:rPr>
              <a:t>highlights</a:t>
            </a:r>
            <a:r>
              <a:rPr lang="en-US" dirty="0" smtClean="0"/>
              <a:t>:</a:t>
            </a:r>
            <a:endParaRPr lang="en-IN" dirty="0"/>
          </a:p>
        </p:txBody>
      </p:sp>
      <p:sp>
        <p:nvSpPr>
          <p:cNvPr id="3" name="Subtitle 2"/>
          <p:cNvSpPr>
            <a:spLocks noGrp="1"/>
          </p:cNvSpPr>
          <p:nvPr>
            <p:ph type="subTitle" idx="1"/>
          </p:nvPr>
        </p:nvSpPr>
        <p:spPr>
          <a:xfrm>
            <a:off x="685800" y="1785926"/>
            <a:ext cx="7772400" cy="4000528"/>
          </a:xfrm>
        </p:spPr>
        <p:txBody>
          <a:bodyPr/>
          <a:lstStyle/>
          <a:p>
            <a:pPr algn="l"/>
            <a:r>
              <a:rPr lang="en-IN" dirty="0" smtClean="0"/>
              <a:t>Acts as an efficient guide for driver in parking especially cab drivers.</a:t>
            </a:r>
          </a:p>
          <a:p>
            <a:pPr algn="l"/>
            <a:r>
              <a:rPr lang="en-US" dirty="0" smtClean="0"/>
              <a:t> </a:t>
            </a:r>
          </a:p>
          <a:p>
            <a:pPr algn="l"/>
            <a:r>
              <a:rPr lang="en-IN" dirty="0" smtClean="0"/>
              <a:t>Reduces Manual effort in finding out the empty slot</a:t>
            </a:r>
          </a:p>
          <a:p>
            <a:pPr algn="l"/>
            <a:endParaRPr lang="en-US" dirty="0" smtClean="0"/>
          </a:p>
          <a:p>
            <a:pPr algn="l"/>
            <a:r>
              <a:rPr lang="en-IN" dirty="0" smtClean="0"/>
              <a:t>Accessing Sensor data from anywhere in the world.</a:t>
            </a:r>
          </a:p>
          <a:p>
            <a:pPr algn="l"/>
            <a:endParaRPr lang="en-IN" dirty="0" smtClean="0"/>
          </a:p>
          <a:p>
            <a:pPr algn="l"/>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190621_154031.jpg"/>
          <p:cNvPicPr>
            <a:picLocks noChangeAspect="1"/>
          </p:cNvPicPr>
          <p:nvPr/>
        </p:nvPicPr>
        <p:blipFill>
          <a:blip r:embed="rId2" cstate="print"/>
          <a:stretch>
            <a:fillRect/>
          </a:stretch>
        </p:blipFill>
        <p:spPr>
          <a:xfrm>
            <a:off x="0" y="785794"/>
            <a:ext cx="9144000" cy="51435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 tnx.jpg"/>
          <p:cNvPicPr>
            <a:picLocks noChangeAspect="1"/>
          </p:cNvPicPr>
          <p:nvPr/>
        </p:nvPicPr>
        <p:blipFill>
          <a:blip r:embed="rId2"/>
          <a:stretch>
            <a:fillRect/>
          </a:stretch>
        </p:blipFill>
        <p:spPr>
          <a:xfrm>
            <a:off x="751859" y="1000108"/>
            <a:ext cx="7818883" cy="47149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325</TotalTime>
  <Words>119</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Slide 1</vt:lpstr>
      <vt:lpstr>Team name:G_5</vt:lpstr>
      <vt:lpstr>Abstract:</vt:lpstr>
      <vt:lpstr>Block diagram for smart parking system</vt:lpstr>
      <vt:lpstr>Hard ware required:      Nodemcu                  -1       Ultrasonic sensors    -2       Servo motor              -1 Soft ware required:      Arduino IDE        IBM watson        Mit app inventor  </vt:lpstr>
      <vt:lpstr>Project highlights: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admin</dc:creator>
  <cp:lastModifiedBy>admin</cp:lastModifiedBy>
  <cp:revision>43</cp:revision>
  <dcterms:created xsi:type="dcterms:W3CDTF">2019-06-17T06:28:05Z</dcterms:created>
  <dcterms:modified xsi:type="dcterms:W3CDTF">2019-06-24T06:09:41Z</dcterms:modified>
</cp:coreProperties>
</file>