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4" r:id="rId1"/>
  </p:sldMasterIdLst>
  <p:sldIdLst>
    <p:sldId id="274" r:id="rId2"/>
    <p:sldId id="257" r:id="rId3"/>
    <p:sldId id="275" r:id="rId4"/>
    <p:sldId id="279" r:id="rId5"/>
    <p:sldId id="278" r:id="rId6"/>
    <p:sldId id="276" r:id="rId7"/>
    <p:sldId id="265" r:id="rId8"/>
    <p:sldId id="287" r:id="rId9"/>
    <p:sldId id="286" r:id="rId10"/>
    <p:sldId id="300" r:id="rId11"/>
    <p:sldId id="299" r:id="rId12"/>
    <p:sldId id="292" r:id="rId13"/>
    <p:sldId id="293" r:id="rId14"/>
    <p:sldId id="289" r:id="rId15"/>
    <p:sldId id="291" r:id="rId16"/>
    <p:sldId id="290" r:id="rId17"/>
    <p:sldId id="270"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2" autoAdjust="0"/>
    <p:restoredTop sz="94660"/>
  </p:normalViewPr>
  <p:slideViewPr>
    <p:cSldViewPr snapToGrid="0">
      <p:cViewPr varScale="1">
        <p:scale>
          <a:sx n="87" d="100"/>
          <a:sy n="87" d="100"/>
        </p:scale>
        <p:origin x="-115" y="-11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a vangoori" userId="9ab2be7bfaa2f17e" providerId="LiveId" clId="{1927A2A2-6A53-48DC-A6EF-6AB06EFE801A}"/>
    <pc:docChg chg="undo custSel addSld modSld sldOrd">
      <pc:chgData name="sreeja vangoori" userId="9ab2be7bfaa2f17e" providerId="LiveId" clId="{1927A2A2-6A53-48DC-A6EF-6AB06EFE801A}" dt="2021-05-02T07:50:42.644" v="1541" actId="1076"/>
      <pc:docMkLst>
        <pc:docMk/>
      </pc:docMkLst>
      <pc:sldChg chg="modSp mod modClrScheme chgLayout">
        <pc:chgData name="sreeja vangoori" userId="9ab2be7bfaa2f17e" providerId="LiveId" clId="{1927A2A2-6A53-48DC-A6EF-6AB06EFE801A}" dt="2021-05-01T14:56:26.891" v="1512" actId="1076"/>
        <pc:sldMkLst>
          <pc:docMk/>
          <pc:sldMk cId="3523404534" sldId="256"/>
        </pc:sldMkLst>
        <pc:spChg chg="mod ord">
          <ac:chgData name="sreeja vangoori" userId="9ab2be7bfaa2f17e" providerId="LiveId" clId="{1927A2A2-6A53-48DC-A6EF-6AB06EFE801A}" dt="2021-05-01T14:28:38.096" v="1492" actId="1076"/>
          <ac:spMkLst>
            <pc:docMk/>
            <pc:sldMk cId="3523404534" sldId="256"/>
            <ac:spMk id="2" creationId="{60A581BF-8200-45B2-A10A-4F28A126D492}"/>
          </ac:spMkLst>
        </pc:spChg>
        <pc:spChg chg="mod ord">
          <ac:chgData name="sreeja vangoori" userId="9ab2be7bfaa2f17e" providerId="LiveId" clId="{1927A2A2-6A53-48DC-A6EF-6AB06EFE801A}" dt="2021-05-01T14:56:26.891" v="1512" actId="1076"/>
          <ac:spMkLst>
            <pc:docMk/>
            <pc:sldMk cId="3523404534" sldId="256"/>
            <ac:spMk id="3" creationId="{C2642CDC-1518-4258-BBE2-DAFAD6CE7C8F}"/>
          </ac:spMkLst>
        </pc:spChg>
      </pc:sldChg>
      <pc:sldChg chg="modSp mod">
        <pc:chgData name="sreeja vangoori" userId="9ab2be7bfaa2f17e" providerId="LiveId" clId="{1927A2A2-6A53-48DC-A6EF-6AB06EFE801A}" dt="2021-05-01T12:14:45.978" v="523" actId="1076"/>
        <pc:sldMkLst>
          <pc:docMk/>
          <pc:sldMk cId="2434169819" sldId="257"/>
        </pc:sldMkLst>
        <pc:spChg chg="mod">
          <ac:chgData name="sreeja vangoori" userId="9ab2be7bfaa2f17e" providerId="LiveId" clId="{1927A2A2-6A53-48DC-A6EF-6AB06EFE801A}" dt="2021-05-01T12:10:15.192" v="440" actId="123"/>
          <ac:spMkLst>
            <pc:docMk/>
            <pc:sldMk cId="2434169819" sldId="257"/>
            <ac:spMk id="2" creationId="{EF9BD618-614F-4181-97A5-09A1A1329AD4}"/>
          </ac:spMkLst>
        </pc:spChg>
        <pc:spChg chg="mod">
          <ac:chgData name="sreeja vangoori" userId="9ab2be7bfaa2f17e" providerId="LiveId" clId="{1927A2A2-6A53-48DC-A6EF-6AB06EFE801A}" dt="2021-05-01T12:14:45.978" v="523" actId="1076"/>
          <ac:spMkLst>
            <pc:docMk/>
            <pc:sldMk cId="2434169819" sldId="257"/>
            <ac:spMk id="3" creationId="{1B426563-C13A-4028-BED9-3660B416AFC2}"/>
          </ac:spMkLst>
        </pc:spChg>
      </pc:sldChg>
      <pc:sldChg chg="modSp mod">
        <pc:chgData name="sreeja vangoori" userId="9ab2be7bfaa2f17e" providerId="LiveId" clId="{1927A2A2-6A53-48DC-A6EF-6AB06EFE801A}" dt="2021-05-01T12:44:24.132" v="812" actId="14100"/>
        <pc:sldMkLst>
          <pc:docMk/>
          <pc:sldMk cId="1732279442" sldId="258"/>
        </pc:sldMkLst>
        <pc:spChg chg="mod">
          <ac:chgData name="sreeja vangoori" userId="9ab2be7bfaa2f17e" providerId="LiveId" clId="{1927A2A2-6A53-48DC-A6EF-6AB06EFE801A}" dt="2021-05-01T12:17:05.134" v="528"/>
          <ac:spMkLst>
            <pc:docMk/>
            <pc:sldMk cId="1732279442" sldId="258"/>
            <ac:spMk id="2" creationId="{6EFEF8C3-3B14-49EB-B6AC-EDE1A124FEB4}"/>
          </ac:spMkLst>
        </pc:spChg>
        <pc:spChg chg="mod">
          <ac:chgData name="sreeja vangoori" userId="9ab2be7bfaa2f17e" providerId="LiveId" clId="{1927A2A2-6A53-48DC-A6EF-6AB06EFE801A}" dt="2021-05-01T12:44:24.132" v="812" actId="14100"/>
          <ac:spMkLst>
            <pc:docMk/>
            <pc:sldMk cId="1732279442" sldId="258"/>
            <ac:spMk id="3" creationId="{70751B0B-8F2A-42BE-89F9-D0269B463013}"/>
          </ac:spMkLst>
        </pc:spChg>
      </pc:sldChg>
      <pc:sldChg chg="modSp mod">
        <pc:chgData name="sreeja vangoori" userId="9ab2be7bfaa2f17e" providerId="LiveId" clId="{1927A2A2-6A53-48DC-A6EF-6AB06EFE801A}" dt="2021-05-01T12:18:12.700" v="533" actId="1076"/>
        <pc:sldMkLst>
          <pc:docMk/>
          <pc:sldMk cId="621860938" sldId="259"/>
        </pc:sldMkLst>
        <pc:spChg chg="mod">
          <ac:chgData name="sreeja vangoori" userId="9ab2be7bfaa2f17e" providerId="LiveId" clId="{1927A2A2-6A53-48DC-A6EF-6AB06EFE801A}" dt="2021-05-01T12:17:05.134" v="528"/>
          <ac:spMkLst>
            <pc:docMk/>
            <pc:sldMk cId="621860938" sldId="259"/>
            <ac:spMk id="2" creationId="{C65F2F18-C666-43B7-B4E7-210EB6A34787}"/>
          </ac:spMkLst>
        </pc:spChg>
        <pc:graphicFrameChg chg="mod modGraphic">
          <ac:chgData name="sreeja vangoori" userId="9ab2be7bfaa2f17e" providerId="LiveId" clId="{1927A2A2-6A53-48DC-A6EF-6AB06EFE801A}" dt="2021-05-01T12:18:12.700" v="533" actId="1076"/>
          <ac:graphicFrameMkLst>
            <pc:docMk/>
            <pc:sldMk cId="621860938" sldId="259"/>
            <ac:graphicFrameMk id="4" creationId="{272C0C5A-2A91-4D61-84D1-B8E7045760C4}"/>
          </ac:graphicFrameMkLst>
        </pc:graphicFrameChg>
      </pc:sldChg>
      <pc:sldChg chg="modSp mod">
        <pc:chgData name="sreeja vangoori" userId="9ab2be7bfaa2f17e" providerId="LiveId" clId="{1927A2A2-6A53-48DC-A6EF-6AB06EFE801A}" dt="2021-05-01T12:17:05.134" v="528"/>
        <pc:sldMkLst>
          <pc:docMk/>
          <pc:sldMk cId="4281979537" sldId="260"/>
        </pc:sldMkLst>
        <pc:spChg chg="mod">
          <ac:chgData name="sreeja vangoori" userId="9ab2be7bfaa2f17e" providerId="LiveId" clId="{1927A2A2-6A53-48DC-A6EF-6AB06EFE801A}" dt="2021-05-01T12:17:05.134" v="528"/>
          <ac:spMkLst>
            <pc:docMk/>
            <pc:sldMk cId="4281979537" sldId="260"/>
            <ac:spMk id="2" creationId="{2163A556-99B5-49E2-B582-46D758585E9A}"/>
          </ac:spMkLst>
        </pc:spChg>
        <pc:spChg chg="mod">
          <ac:chgData name="sreeja vangoori" userId="9ab2be7bfaa2f17e" providerId="LiveId" clId="{1927A2A2-6A53-48DC-A6EF-6AB06EFE801A}" dt="2021-05-01T12:10:29.935" v="444" actId="123"/>
          <ac:spMkLst>
            <pc:docMk/>
            <pc:sldMk cId="4281979537" sldId="260"/>
            <ac:spMk id="3" creationId="{E5A68B7C-5BAB-4DC0-A40A-0F691ADEDC05}"/>
          </ac:spMkLst>
        </pc:spChg>
      </pc:sldChg>
      <pc:sldChg chg="modSp mod">
        <pc:chgData name="sreeja vangoori" userId="9ab2be7bfaa2f17e" providerId="LiveId" clId="{1927A2A2-6A53-48DC-A6EF-6AB06EFE801A}" dt="2021-05-02T07:47:21.053" v="1513" actId="1076"/>
        <pc:sldMkLst>
          <pc:docMk/>
          <pc:sldMk cId="1134342444" sldId="261"/>
        </pc:sldMkLst>
        <pc:spChg chg="mod">
          <ac:chgData name="sreeja vangoori" userId="9ab2be7bfaa2f17e" providerId="LiveId" clId="{1927A2A2-6A53-48DC-A6EF-6AB06EFE801A}" dt="2021-05-02T07:47:21.053" v="1513" actId="1076"/>
          <ac:spMkLst>
            <pc:docMk/>
            <pc:sldMk cId="1134342444" sldId="261"/>
            <ac:spMk id="2" creationId="{63AE090F-8366-4D87-AD59-70AFFB423E07}"/>
          </ac:spMkLst>
        </pc:spChg>
        <pc:spChg chg="mod">
          <ac:chgData name="sreeja vangoori" userId="9ab2be7bfaa2f17e" providerId="LiveId" clId="{1927A2A2-6A53-48DC-A6EF-6AB06EFE801A}" dt="2021-05-01T12:18:21.032" v="534" actId="1076"/>
          <ac:spMkLst>
            <pc:docMk/>
            <pc:sldMk cId="1134342444" sldId="261"/>
            <ac:spMk id="3" creationId="{BC38D92B-5355-4717-B14C-7A6A7EC4FE0E}"/>
          </ac:spMkLst>
        </pc:spChg>
        <pc:picChg chg="mod">
          <ac:chgData name="sreeja vangoori" userId="9ab2be7bfaa2f17e" providerId="LiveId" clId="{1927A2A2-6A53-48DC-A6EF-6AB06EFE801A}" dt="2021-05-01T12:18:23.215" v="535" actId="1076"/>
          <ac:picMkLst>
            <pc:docMk/>
            <pc:sldMk cId="1134342444" sldId="261"/>
            <ac:picMk id="4" creationId="{54D8A728-158A-43AD-AFD6-8B76684DE0F4}"/>
          </ac:picMkLst>
        </pc:picChg>
      </pc:sldChg>
      <pc:sldChg chg="modSp mod">
        <pc:chgData name="sreeja vangoori" userId="9ab2be7bfaa2f17e" providerId="LiveId" clId="{1927A2A2-6A53-48DC-A6EF-6AB06EFE801A}" dt="2021-05-01T12:20:24.652" v="551" actId="1076"/>
        <pc:sldMkLst>
          <pc:docMk/>
          <pc:sldMk cId="158118454" sldId="262"/>
        </pc:sldMkLst>
        <pc:spChg chg="mod">
          <ac:chgData name="sreeja vangoori" userId="9ab2be7bfaa2f17e" providerId="LiveId" clId="{1927A2A2-6A53-48DC-A6EF-6AB06EFE801A}" dt="2021-05-01T12:17:05.134" v="528"/>
          <ac:spMkLst>
            <pc:docMk/>
            <pc:sldMk cId="158118454" sldId="262"/>
            <ac:spMk id="2" creationId="{BD95D9A4-6E59-4861-8C5F-19D283FB9D7D}"/>
          </ac:spMkLst>
        </pc:spChg>
        <pc:spChg chg="mod">
          <ac:chgData name="sreeja vangoori" userId="9ab2be7bfaa2f17e" providerId="LiveId" clId="{1927A2A2-6A53-48DC-A6EF-6AB06EFE801A}" dt="2021-05-01T12:20:24.652" v="551" actId="1076"/>
          <ac:spMkLst>
            <pc:docMk/>
            <pc:sldMk cId="158118454" sldId="262"/>
            <ac:spMk id="3" creationId="{FC88DBDB-4C09-4FFD-8E10-005B3116FC51}"/>
          </ac:spMkLst>
        </pc:spChg>
      </pc:sldChg>
      <pc:sldChg chg="delSp modSp mod">
        <pc:chgData name="sreeja vangoori" userId="9ab2be7bfaa2f17e" providerId="LiveId" clId="{1927A2A2-6A53-48DC-A6EF-6AB06EFE801A}" dt="2021-05-01T12:46:41.521" v="818" actId="20577"/>
        <pc:sldMkLst>
          <pc:docMk/>
          <pc:sldMk cId="3744704208" sldId="263"/>
        </pc:sldMkLst>
        <pc:spChg chg="mod">
          <ac:chgData name="sreeja vangoori" userId="9ab2be7bfaa2f17e" providerId="LiveId" clId="{1927A2A2-6A53-48DC-A6EF-6AB06EFE801A}" dt="2021-05-01T12:20:28.548" v="552" actId="1076"/>
          <ac:spMkLst>
            <pc:docMk/>
            <pc:sldMk cId="3744704208" sldId="263"/>
            <ac:spMk id="2" creationId="{2A6D6B56-3EF7-4568-A3BC-55D693AFC4C3}"/>
          </ac:spMkLst>
        </pc:spChg>
        <pc:spChg chg="mod">
          <ac:chgData name="sreeja vangoori" userId="9ab2be7bfaa2f17e" providerId="LiveId" clId="{1927A2A2-6A53-48DC-A6EF-6AB06EFE801A}" dt="2021-05-01T12:46:41.521" v="818" actId="20577"/>
          <ac:spMkLst>
            <pc:docMk/>
            <pc:sldMk cId="3744704208" sldId="263"/>
            <ac:spMk id="3" creationId="{96CF981C-2088-4987-9264-2F93A1471871}"/>
          </ac:spMkLst>
        </pc:spChg>
        <pc:picChg chg="del mod">
          <ac:chgData name="sreeja vangoori" userId="9ab2be7bfaa2f17e" providerId="LiveId" clId="{1927A2A2-6A53-48DC-A6EF-6AB06EFE801A}" dt="2021-05-01T10:22:30.478" v="37" actId="478"/>
          <ac:picMkLst>
            <pc:docMk/>
            <pc:sldMk cId="3744704208" sldId="263"/>
            <ac:picMk id="1025" creationId="{AE981C75-D772-48BF-838D-1B1A83ECB544}"/>
          </ac:picMkLst>
        </pc:picChg>
        <pc:picChg chg="del mod">
          <ac:chgData name="sreeja vangoori" userId="9ab2be7bfaa2f17e" providerId="LiveId" clId="{1927A2A2-6A53-48DC-A6EF-6AB06EFE801A}" dt="2021-05-01T10:22:28.194" v="35" actId="478"/>
          <ac:picMkLst>
            <pc:docMk/>
            <pc:sldMk cId="3744704208" sldId="263"/>
            <ac:picMk id="1026" creationId="{C7049C01-FE65-4682-A93E-E80B8B760C7D}"/>
          </ac:picMkLst>
        </pc:picChg>
        <pc:picChg chg="del mod">
          <ac:chgData name="sreeja vangoori" userId="9ab2be7bfaa2f17e" providerId="LiveId" clId="{1927A2A2-6A53-48DC-A6EF-6AB06EFE801A}" dt="2021-05-01T10:22:26.808" v="33" actId="478"/>
          <ac:picMkLst>
            <pc:docMk/>
            <pc:sldMk cId="3744704208" sldId="263"/>
            <ac:picMk id="1027" creationId="{39B9FA90-327C-4C85-8290-53EFFE5F7392}"/>
          </ac:picMkLst>
        </pc:picChg>
        <pc:picChg chg="del mod">
          <ac:chgData name="sreeja vangoori" userId="9ab2be7bfaa2f17e" providerId="LiveId" clId="{1927A2A2-6A53-48DC-A6EF-6AB06EFE801A}" dt="2021-05-01T10:22:25.153" v="31" actId="478"/>
          <ac:picMkLst>
            <pc:docMk/>
            <pc:sldMk cId="3744704208" sldId="263"/>
            <ac:picMk id="1028" creationId="{31B2EBE3-2DEE-4AD2-9B42-4E533ED283E1}"/>
          </ac:picMkLst>
        </pc:picChg>
        <pc:picChg chg="del mod">
          <ac:chgData name="sreeja vangoori" userId="9ab2be7bfaa2f17e" providerId="LiveId" clId="{1927A2A2-6A53-48DC-A6EF-6AB06EFE801A}" dt="2021-05-01T10:22:23.274" v="29" actId="478"/>
          <ac:picMkLst>
            <pc:docMk/>
            <pc:sldMk cId="3744704208" sldId="263"/>
            <ac:picMk id="1029" creationId="{6B9AF7FE-CBDB-4891-BF81-C4D13894FA97}"/>
          </ac:picMkLst>
        </pc:picChg>
        <pc:picChg chg="del mod">
          <ac:chgData name="sreeja vangoori" userId="9ab2be7bfaa2f17e" providerId="LiveId" clId="{1927A2A2-6A53-48DC-A6EF-6AB06EFE801A}" dt="2021-05-01T10:22:20.394" v="27" actId="478"/>
          <ac:picMkLst>
            <pc:docMk/>
            <pc:sldMk cId="3744704208" sldId="263"/>
            <ac:picMk id="1030" creationId="{86B7B9AA-0561-4CB7-92B8-69CCD19E4172}"/>
          </ac:picMkLst>
        </pc:picChg>
        <pc:picChg chg="del mod">
          <ac:chgData name="sreeja vangoori" userId="9ab2be7bfaa2f17e" providerId="LiveId" clId="{1927A2A2-6A53-48DC-A6EF-6AB06EFE801A}" dt="2021-05-01T10:22:18.382" v="25" actId="478"/>
          <ac:picMkLst>
            <pc:docMk/>
            <pc:sldMk cId="3744704208" sldId="263"/>
            <ac:picMk id="1031" creationId="{92A12AAB-45C0-4985-AE3F-EEAC7D1C10BF}"/>
          </ac:picMkLst>
        </pc:picChg>
        <pc:picChg chg="del mod">
          <ac:chgData name="sreeja vangoori" userId="9ab2be7bfaa2f17e" providerId="LiveId" clId="{1927A2A2-6A53-48DC-A6EF-6AB06EFE801A}" dt="2021-05-01T10:22:14.215" v="23" actId="478"/>
          <ac:picMkLst>
            <pc:docMk/>
            <pc:sldMk cId="3744704208" sldId="263"/>
            <ac:picMk id="1032" creationId="{E419F645-684D-48F2-9EF3-567D68F875C2}"/>
          </ac:picMkLst>
        </pc:picChg>
        <pc:picChg chg="del mod">
          <ac:chgData name="sreeja vangoori" userId="9ab2be7bfaa2f17e" providerId="LiveId" clId="{1927A2A2-6A53-48DC-A6EF-6AB06EFE801A}" dt="2021-05-01T10:22:12.499" v="21" actId="478"/>
          <ac:picMkLst>
            <pc:docMk/>
            <pc:sldMk cId="3744704208" sldId="263"/>
            <ac:picMk id="1033" creationId="{E2AE6709-23EC-4483-B086-8DB679479FC5}"/>
          </ac:picMkLst>
        </pc:picChg>
        <pc:picChg chg="del mod">
          <ac:chgData name="sreeja vangoori" userId="9ab2be7bfaa2f17e" providerId="LiveId" clId="{1927A2A2-6A53-48DC-A6EF-6AB06EFE801A}" dt="2021-05-01T10:22:11.185" v="19" actId="478"/>
          <ac:picMkLst>
            <pc:docMk/>
            <pc:sldMk cId="3744704208" sldId="263"/>
            <ac:picMk id="1034" creationId="{23F916D0-F883-4135-9298-D01B41317A92}"/>
          </ac:picMkLst>
        </pc:picChg>
        <pc:picChg chg="del mod">
          <ac:chgData name="sreeja vangoori" userId="9ab2be7bfaa2f17e" providerId="LiveId" clId="{1927A2A2-6A53-48DC-A6EF-6AB06EFE801A}" dt="2021-05-01T10:22:09.963" v="17" actId="478"/>
          <ac:picMkLst>
            <pc:docMk/>
            <pc:sldMk cId="3744704208" sldId="263"/>
            <ac:picMk id="1035" creationId="{27E6D746-5911-4CD1-905B-0686BE416CDC}"/>
          </ac:picMkLst>
        </pc:picChg>
        <pc:picChg chg="del mod">
          <ac:chgData name="sreeja vangoori" userId="9ab2be7bfaa2f17e" providerId="LiveId" clId="{1927A2A2-6A53-48DC-A6EF-6AB06EFE801A}" dt="2021-05-01T10:22:08.525" v="15" actId="478"/>
          <ac:picMkLst>
            <pc:docMk/>
            <pc:sldMk cId="3744704208" sldId="263"/>
            <ac:picMk id="1036" creationId="{20C46B7A-498D-4CC8-B256-C888689B8B43}"/>
          </ac:picMkLst>
        </pc:picChg>
        <pc:picChg chg="del mod">
          <ac:chgData name="sreeja vangoori" userId="9ab2be7bfaa2f17e" providerId="LiveId" clId="{1927A2A2-6A53-48DC-A6EF-6AB06EFE801A}" dt="2021-05-01T10:22:06.377" v="13" actId="478"/>
          <ac:picMkLst>
            <pc:docMk/>
            <pc:sldMk cId="3744704208" sldId="263"/>
            <ac:picMk id="1037" creationId="{D3182C8D-4FC6-4CD9-8934-C422DEF08976}"/>
          </ac:picMkLst>
        </pc:picChg>
        <pc:picChg chg="del mod">
          <ac:chgData name="sreeja vangoori" userId="9ab2be7bfaa2f17e" providerId="LiveId" clId="{1927A2A2-6A53-48DC-A6EF-6AB06EFE801A}" dt="2021-05-01T10:22:04.745" v="11" actId="478"/>
          <ac:picMkLst>
            <pc:docMk/>
            <pc:sldMk cId="3744704208" sldId="263"/>
            <ac:picMk id="1038" creationId="{0593CB44-D3C5-4D32-93E8-1C02B47D1187}"/>
          </ac:picMkLst>
        </pc:picChg>
        <pc:picChg chg="del mod">
          <ac:chgData name="sreeja vangoori" userId="9ab2be7bfaa2f17e" providerId="LiveId" clId="{1927A2A2-6A53-48DC-A6EF-6AB06EFE801A}" dt="2021-05-01T10:22:02.614" v="9" actId="478"/>
          <ac:picMkLst>
            <pc:docMk/>
            <pc:sldMk cId="3744704208" sldId="263"/>
            <ac:picMk id="1039" creationId="{FC1C5B60-5C40-4A3B-87F2-EEB26CA1A0A1}"/>
          </ac:picMkLst>
        </pc:picChg>
        <pc:picChg chg="del mod">
          <ac:chgData name="sreeja vangoori" userId="9ab2be7bfaa2f17e" providerId="LiveId" clId="{1927A2A2-6A53-48DC-A6EF-6AB06EFE801A}" dt="2021-05-01T10:21:59.854" v="7" actId="478"/>
          <ac:picMkLst>
            <pc:docMk/>
            <pc:sldMk cId="3744704208" sldId="263"/>
            <ac:picMk id="1040" creationId="{02EDC129-E693-4420-91A8-93AE83660499}"/>
          </ac:picMkLst>
        </pc:picChg>
        <pc:picChg chg="del mod">
          <ac:chgData name="sreeja vangoori" userId="9ab2be7bfaa2f17e" providerId="LiveId" clId="{1927A2A2-6A53-48DC-A6EF-6AB06EFE801A}" dt="2021-05-01T10:21:57.230" v="5" actId="478"/>
          <ac:picMkLst>
            <pc:docMk/>
            <pc:sldMk cId="3744704208" sldId="263"/>
            <ac:picMk id="1041" creationId="{B4B85CB8-ACEA-4F88-AC7A-6A839C769190}"/>
          </ac:picMkLst>
        </pc:picChg>
        <pc:picChg chg="del mod">
          <ac:chgData name="sreeja vangoori" userId="9ab2be7bfaa2f17e" providerId="LiveId" clId="{1927A2A2-6A53-48DC-A6EF-6AB06EFE801A}" dt="2021-05-01T10:21:54.323" v="3" actId="478"/>
          <ac:picMkLst>
            <pc:docMk/>
            <pc:sldMk cId="3744704208" sldId="263"/>
            <ac:picMk id="1042" creationId="{B14C72B2-09DE-4976-9C71-2D137E2C5A63}"/>
          </ac:picMkLst>
        </pc:picChg>
        <pc:picChg chg="del mod">
          <ac:chgData name="sreeja vangoori" userId="9ab2be7bfaa2f17e" providerId="LiveId" clId="{1927A2A2-6A53-48DC-A6EF-6AB06EFE801A}" dt="2021-05-01T10:21:49.416" v="1" actId="478"/>
          <ac:picMkLst>
            <pc:docMk/>
            <pc:sldMk cId="3744704208" sldId="263"/>
            <ac:picMk id="1043" creationId="{6F7B4E3B-1092-4F8D-B4E3-71DBCEF2D9A1}"/>
          </ac:picMkLst>
        </pc:picChg>
      </pc:sldChg>
      <pc:sldChg chg="modSp mod">
        <pc:chgData name="sreeja vangoori" userId="9ab2be7bfaa2f17e" providerId="LiveId" clId="{1927A2A2-6A53-48DC-A6EF-6AB06EFE801A}" dt="2021-05-01T12:20:53.762" v="559" actId="1076"/>
        <pc:sldMkLst>
          <pc:docMk/>
          <pc:sldMk cId="1937028129" sldId="264"/>
        </pc:sldMkLst>
        <pc:spChg chg="mod">
          <ac:chgData name="sreeja vangoori" userId="9ab2be7bfaa2f17e" providerId="LiveId" clId="{1927A2A2-6A53-48DC-A6EF-6AB06EFE801A}" dt="2021-05-01T12:20:53.762" v="559" actId="1076"/>
          <ac:spMkLst>
            <pc:docMk/>
            <pc:sldMk cId="1937028129" sldId="264"/>
            <ac:spMk id="2" creationId="{B3D32449-4B7F-4D1A-9C91-D0B0C7810A43}"/>
          </ac:spMkLst>
        </pc:spChg>
        <pc:spChg chg="mod">
          <ac:chgData name="sreeja vangoori" userId="9ab2be7bfaa2f17e" providerId="LiveId" clId="{1927A2A2-6A53-48DC-A6EF-6AB06EFE801A}" dt="2021-05-01T12:20:46.098" v="558" actId="27636"/>
          <ac:spMkLst>
            <pc:docMk/>
            <pc:sldMk cId="1937028129" sldId="264"/>
            <ac:spMk id="3" creationId="{ED439853-89EC-4D03-A122-56F429F520B9}"/>
          </ac:spMkLst>
        </pc:spChg>
      </pc:sldChg>
      <pc:sldChg chg="modSp mod">
        <pc:chgData name="sreeja vangoori" userId="9ab2be7bfaa2f17e" providerId="LiveId" clId="{1927A2A2-6A53-48DC-A6EF-6AB06EFE801A}" dt="2021-05-01T12:46:59.319" v="825" actId="27636"/>
        <pc:sldMkLst>
          <pc:docMk/>
          <pc:sldMk cId="449392829" sldId="265"/>
        </pc:sldMkLst>
        <pc:spChg chg="mod">
          <ac:chgData name="sreeja vangoori" userId="9ab2be7bfaa2f17e" providerId="LiveId" clId="{1927A2A2-6A53-48DC-A6EF-6AB06EFE801A}" dt="2021-05-01T12:21:20.228" v="565" actId="1076"/>
          <ac:spMkLst>
            <pc:docMk/>
            <pc:sldMk cId="449392829" sldId="265"/>
            <ac:spMk id="2" creationId="{63EF962E-79A0-4B53-BC6D-96C6B589CFDC}"/>
          </ac:spMkLst>
        </pc:spChg>
        <pc:spChg chg="mod">
          <ac:chgData name="sreeja vangoori" userId="9ab2be7bfaa2f17e" providerId="LiveId" clId="{1927A2A2-6A53-48DC-A6EF-6AB06EFE801A}" dt="2021-05-01T12:46:59.319" v="825" actId="27636"/>
          <ac:spMkLst>
            <pc:docMk/>
            <pc:sldMk cId="449392829" sldId="265"/>
            <ac:spMk id="3" creationId="{EF19F27D-D233-4A96-BA4A-9C85B3FC048A}"/>
          </ac:spMkLst>
        </pc:spChg>
      </pc:sldChg>
      <pc:sldChg chg="addSp delSp modSp new mod">
        <pc:chgData name="sreeja vangoori" userId="9ab2be7bfaa2f17e" providerId="LiveId" clId="{1927A2A2-6A53-48DC-A6EF-6AB06EFE801A}" dt="2021-05-01T14:22:58.961" v="1458" actId="14100"/>
        <pc:sldMkLst>
          <pc:docMk/>
          <pc:sldMk cId="3320264641" sldId="266"/>
        </pc:sldMkLst>
        <pc:spChg chg="mod">
          <ac:chgData name="sreeja vangoori" userId="9ab2be7bfaa2f17e" providerId="LiveId" clId="{1927A2A2-6A53-48DC-A6EF-6AB06EFE801A}" dt="2021-05-01T12:37:22.412" v="748" actId="20577"/>
          <ac:spMkLst>
            <pc:docMk/>
            <pc:sldMk cId="3320264641" sldId="266"/>
            <ac:spMk id="2" creationId="{0C768DCD-B89A-4618-82D2-FFDB0B8D58D1}"/>
          </ac:spMkLst>
        </pc:spChg>
        <pc:spChg chg="del mod">
          <ac:chgData name="sreeja vangoori" userId="9ab2be7bfaa2f17e" providerId="LiveId" clId="{1927A2A2-6A53-48DC-A6EF-6AB06EFE801A}" dt="2021-05-01T14:22:19.614" v="1449" actId="931"/>
          <ac:spMkLst>
            <pc:docMk/>
            <pc:sldMk cId="3320264641" sldId="266"/>
            <ac:spMk id="3" creationId="{653C3A3B-160A-4216-9206-829157095739}"/>
          </ac:spMkLst>
        </pc:spChg>
        <pc:picChg chg="add mod">
          <ac:chgData name="sreeja vangoori" userId="9ab2be7bfaa2f17e" providerId="LiveId" clId="{1927A2A2-6A53-48DC-A6EF-6AB06EFE801A}" dt="2021-05-01T14:22:58.961" v="1458" actId="14100"/>
          <ac:picMkLst>
            <pc:docMk/>
            <pc:sldMk cId="3320264641" sldId="266"/>
            <ac:picMk id="5" creationId="{46EEDD06-F2E7-444B-B836-4E2944539B4A}"/>
          </ac:picMkLst>
        </pc:picChg>
      </pc:sldChg>
      <pc:sldChg chg="addSp delSp modSp new mod modClrScheme chgLayout">
        <pc:chgData name="sreeja vangoori" userId="9ab2be7bfaa2f17e" providerId="LiveId" clId="{1927A2A2-6A53-48DC-A6EF-6AB06EFE801A}" dt="2021-05-01T14:48:16.530" v="1500" actId="1440"/>
        <pc:sldMkLst>
          <pc:docMk/>
          <pc:sldMk cId="3241195837" sldId="267"/>
        </pc:sldMkLst>
        <pc:spChg chg="del mod ord">
          <ac:chgData name="sreeja vangoori" userId="9ab2be7bfaa2f17e" providerId="LiveId" clId="{1927A2A2-6A53-48DC-A6EF-6AB06EFE801A}" dt="2021-05-01T12:36:58.129" v="725" actId="700"/>
          <ac:spMkLst>
            <pc:docMk/>
            <pc:sldMk cId="3241195837" sldId="267"/>
            <ac:spMk id="2" creationId="{37A35A74-FEBE-42AC-B2C5-ED17CDF9450F}"/>
          </ac:spMkLst>
        </pc:spChg>
        <pc:spChg chg="add mod ord">
          <ac:chgData name="sreeja vangoori" userId="9ab2be7bfaa2f17e" providerId="LiveId" clId="{1927A2A2-6A53-48DC-A6EF-6AB06EFE801A}" dt="2021-05-01T12:37:17.958" v="747" actId="2711"/>
          <ac:spMkLst>
            <pc:docMk/>
            <pc:sldMk cId="3241195837" sldId="267"/>
            <ac:spMk id="3" creationId="{676A4B61-A6F7-4CDB-8017-05148C814D57}"/>
          </ac:spMkLst>
        </pc:spChg>
        <pc:spChg chg="add del mod ord">
          <ac:chgData name="sreeja vangoori" userId="9ab2be7bfaa2f17e" providerId="LiveId" clId="{1927A2A2-6A53-48DC-A6EF-6AB06EFE801A}" dt="2021-05-01T14:48:01.575" v="1493" actId="931"/>
          <ac:spMkLst>
            <pc:docMk/>
            <pc:sldMk cId="3241195837" sldId="267"/>
            <ac:spMk id="4" creationId="{C1B182F7-193B-4D05-816B-ADD72E72BDB8}"/>
          </ac:spMkLst>
        </pc:spChg>
        <pc:picChg chg="add mod">
          <ac:chgData name="sreeja vangoori" userId="9ab2be7bfaa2f17e" providerId="LiveId" clId="{1927A2A2-6A53-48DC-A6EF-6AB06EFE801A}" dt="2021-05-01T14:48:16.530" v="1500" actId="1440"/>
          <ac:picMkLst>
            <pc:docMk/>
            <pc:sldMk cId="3241195837" sldId="267"/>
            <ac:picMk id="6" creationId="{6F4D89E2-2E38-4F81-9683-1751A9C9B8F3}"/>
          </ac:picMkLst>
        </pc:picChg>
      </pc:sldChg>
      <pc:sldChg chg="addSp modSp new mod">
        <pc:chgData name="sreeja vangoori" userId="9ab2be7bfaa2f17e" providerId="LiveId" clId="{1927A2A2-6A53-48DC-A6EF-6AB06EFE801A}" dt="2021-05-01T14:52:53.987" v="1508" actId="1440"/>
        <pc:sldMkLst>
          <pc:docMk/>
          <pc:sldMk cId="3765063569" sldId="268"/>
        </pc:sldMkLst>
        <pc:spChg chg="mod">
          <ac:chgData name="sreeja vangoori" userId="9ab2be7bfaa2f17e" providerId="LiveId" clId="{1927A2A2-6A53-48DC-A6EF-6AB06EFE801A}" dt="2021-05-01T12:37:52.588" v="769" actId="113"/>
          <ac:spMkLst>
            <pc:docMk/>
            <pc:sldMk cId="3765063569" sldId="268"/>
            <ac:spMk id="2" creationId="{B5D465DC-F479-4C37-BDC7-5539CB1DA118}"/>
          </ac:spMkLst>
        </pc:spChg>
        <pc:picChg chg="add mod">
          <ac:chgData name="sreeja vangoori" userId="9ab2be7bfaa2f17e" providerId="LiveId" clId="{1927A2A2-6A53-48DC-A6EF-6AB06EFE801A}" dt="2021-05-01T14:52:53.987" v="1508" actId="1440"/>
          <ac:picMkLst>
            <pc:docMk/>
            <pc:sldMk cId="3765063569" sldId="268"/>
            <ac:picMk id="4" creationId="{D785B70B-78CC-4194-9413-2C2C85FBC5C1}"/>
          </ac:picMkLst>
        </pc:picChg>
      </pc:sldChg>
      <pc:sldChg chg="addSp delSp modSp new mod modClrScheme chgLayout">
        <pc:chgData name="sreeja vangoori" userId="9ab2be7bfaa2f17e" providerId="LiveId" clId="{1927A2A2-6A53-48DC-A6EF-6AB06EFE801A}" dt="2021-05-02T07:48:06.048" v="1522" actId="403"/>
        <pc:sldMkLst>
          <pc:docMk/>
          <pc:sldMk cId="3578969779" sldId="269"/>
        </pc:sldMkLst>
        <pc:spChg chg="mod ord">
          <ac:chgData name="sreeja vangoori" userId="9ab2be7bfaa2f17e" providerId="LiveId" clId="{1927A2A2-6A53-48DC-A6EF-6AB06EFE801A}" dt="2021-05-01T14:01:12.316" v="1139" actId="1076"/>
          <ac:spMkLst>
            <pc:docMk/>
            <pc:sldMk cId="3578969779" sldId="269"/>
            <ac:spMk id="2" creationId="{21C13709-4E2E-430D-A5A4-611CF096AADB}"/>
          </ac:spMkLst>
        </pc:spChg>
        <pc:spChg chg="add del mod ord">
          <ac:chgData name="sreeja vangoori" userId="9ab2be7bfaa2f17e" providerId="LiveId" clId="{1927A2A2-6A53-48DC-A6EF-6AB06EFE801A}" dt="2021-05-01T13:59:45.946" v="1089" actId="700"/>
          <ac:spMkLst>
            <pc:docMk/>
            <pc:sldMk cId="3578969779" sldId="269"/>
            <ac:spMk id="3" creationId="{27856EAF-5C23-4A9F-9724-57113CE2372D}"/>
          </ac:spMkLst>
        </pc:spChg>
        <pc:spChg chg="add mod">
          <ac:chgData name="sreeja vangoori" userId="9ab2be7bfaa2f17e" providerId="LiveId" clId="{1927A2A2-6A53-48DC-A6EF-6AB06EFE801A}" dt="2021-05-02T07:48:06.048" v="1522" actId="403"/>
          <ac:spMkLst>
            <pc:docMk/>
            <pc:sldMk cId="3578969779" sldId="269"/>
            <ac:spMk id="4" creationId="{3BC2B45B-A7B4-446E-9F39-DB3BC2068D4F}"/>
          </ac:spMkLst>
        </pc:spChg>
        <pc:spChg chg="add mod">
          <ac:chgData name="sreeja vangoori" userId="9ab2be7bfaa2f17e" providerId="LiveId" clId="{1927A2A2-6A53-48DC-A6EF-6AB06EFE801A}" dt="2021-05-01T14:09:55.116" v="1357" actId="1076"/>
          <ac:spMkLst>
            <pc:docMk/>
            <pc:sldMk cId="3578969779" sldId="269"/>
            <ac:spMk id="10" creationId="{24391E3D-667C-42C0-9F6D-3B20DBB991F7}"/>
          </ac:spMkLst>
        </pc:spChg>
        <pc:spChg chg="add mod">
          <ac:chgData name="sreeja vangoori" userId="9ab2be7bfaa2f17e" providerId="LiveId" clId="{1927A2A2-6A53-48DC-A6EF-6AB06EFE801A}" dt="2021-05-01T14:24:12.622" v="1460" actId="2711"/>
          <ac:spMkLst>
            <pc:docMk/>
            <pc:sldMk cId="3578969779" sldId="269"/>
            <ac:spMk id="11" creationId="{1D9241E2-6596-493E-8187-FD47D4C99D65}"/>
          </ac:spMkLst>
        </pc:spChg>
        <pc:spChg chg="add mod">
          <ac:chgData name="sreeja vangoori" userId="9ab2be7bfaa2f17e" providerId="LiveId" clId="{1927A2A2-6A53-48DC-A6EF-6AB06EFE801A}" dt="2021-05-01T14:10:35.635" v="1378" actId="1076"/>
          <ac:spMkLst>
            <pc:docMk/>
            <pc:sldMk cId="3578969779" sldId="269"/>
            <ac:spMk id="14" creationId="{811A26C5-0E55-434D-B2FA-A73D899230F2}"/>
          </ac:spMkLst>
        </pc:spChg>
        <pc:spChg chg="add mod">
          <ac:chgData name="sreeja vangoori" userId="9ab2be7bfaa2f17e" providerId="LiveId" clId="{1927A2A2-6A53-48DC-A6EF-6AB06EFE801A}" dt="2021-05-01T14:24:30.358" v="1462" actId="2711"/>
          <ac:spMkLst>
            <pc:docMk/>
            <pc:sldMk cId="3578969779" sldId="269"/>
            <ac:spMk id="15" creationId="{C72A5862-F598-4AAC-9497-172FD760CD31}"/>
          </ac:spMkLst>
        </pc:spChg>
        <pc:spChg chg="add mod">
          <ac:chgData name="sreeja vangoori" userId="9ab2be7bfaa2f17e" providerId="LiveId" clId="{1927A2A2-6A53-48DC-A6EF-6AB06EFE801A}" dt="2021-05-01T14:07:41.848" v="1311" actId="13822"/>
          <ac:spMkLst>
            <pc:docMk/>
            <pc:sldMk cId="3578969779" sldId="269"/>
            <ac:spMk id="18" creationId="{EEA8CCD7-3014-4125-9005-B987AA3567D6}"/>
          </ac:spMkLst>
        </pc:spChg>
        <pc:spChg chg="add mod">
          <ac:chgData name="sreeja vangoori" userId="9ab2be7bfaa2f17e" providerId="LiveId" clId="{1927A2A2-6A53-48DC-A6EF-6AB06EFE801A}" dt="2021-05-01T14:08:09.455" v="1317" actId="13822"/>
          <ac:spMkLst>
            <pc:docMk/>
            <pc:sldMk cId="3578969779" sldId="269"/>
            <ac:spMk id="19" creationId="{7CC1C243-5C31-4039-88AE-0F5CDAEFDAEC}"/>
          </ac:spMkLst>
        </pc:spChg>
        <pc:spChg chg="add mod">
          <ac:chgData name="sreeja vangoori" userId="9ab2be7bfaa2f17e" providerId="LiveId" clId="{1927A2A2-6A53-48DC-A6EF-6AB06EFE801A}" dt="2021-05-01T14:25:11.379" v="1471" actId="2711"/>
          <ac:spMkLst>
            <pc:docMk/>
            <pc:sldMk cId="3578969779" sldId="269"/>
            <ac:spMk id="22" creationId="{23633F58-A9D6-42FD-99B3-5E2288EE1A51}"/>
          </ac:spMkLst>
        </pc:spChg>
        <pc:spChg chg="add mod">
          <ac:chgData name="sreeja vangoori" userId="9ab2be7bfaa2f17e" providerId="LiveId" clId="{1927A2A2-6A53-48DC-A6EF-6AB06EFE801A}" dt="2021-05-01T14:08:13.501" v="1318" actId="13822"/>
          <ac:spMkLst>
            <pc:docMk/>
            <pc:sldMk cId="3578969779" sldId="269"/>
            <ac:spMk id="27" creationId="{6286E06C-035A-4F56-83CF-3BC80F9430CE}"/>
          </ac:spMkLst>
        </pc:spChg>
        <pc:spChg chg="add mod">
          <ac:chgData name="sreeja vangoori" userId="9ab2be7bfaa2f17e" providerId="LiveId" clId="{1927A2A2-6A53-48DC-A6EF-6AB06EFE801A}" dt="2021-05-01T14:25:36.113" v="1476" actId="403"/>
          <ac:spMkLst>
            <pc:docMk/>
            <pc:sldMk cId="3578969779" sldId="269"/>
            <ac:spMk id="28" creationId="{CF46FC86-B44F-4FB6-90C4-D3A35ACDE267}"/>
          </ac:spMkLst>
        </pc:spChg>
        <pc:spChg chg="add mod">
          <ac:chgData name="sreeja vangoori" userId="9ab2be7bfaa2f17e" providerId="LiveId" clId="{1927A2A2-6A53-48DC-A6EF-6AB06EFE801A}" dt="2021-05-01T14:25:32.991" v="1475" actId="255"/>
          <ac:spMkLst>
            <pc:docMk/>
            <pc:sldMk cId="3578969779" sldId="269"/>
            <ac:spMk id="29" creationId="{D419EF15-D5C9-4211-82E0-B0AB745CD03D}"/>
          </ac:spMkLst>
        </pc:spChg>
        <pc:spChg chg="add mod">
          <ac:chgData name="sreeja vangoori" userId="9ab2be7bfaa2f17e" providerId="LiveId" clId="{1927A2A2-6A53-48DC-A6EF-6AB06EFE801A}" dt="2021-05-02T07:47:50.126" v="1516" actId="403"/>
          <ac:spMkLst>
            <pc:docMk/>
            <pc:sldMk cId="3578969779" sldId="269"/>
            <ac:spMk id="38" creationId="{9C5A3127-C409-4D97-A4BB-D9087FCF4910}"/>
          </ac:spMkLst>
        </pc:spChg>
        <pc:spChg chg="add mod">
          <ac:chgData name="sreeja vangoori" userId="9ab2be7bfaa2f17e" providerId="LiveId" clId="{1927A2A2-6A53-48DC-A6EF-6AB06EFE801A}" dt="2021-05-01T14:25:06.435" v="1470" actId="2711"/>
          <ac:spMkLst>
            <pc:docMk/>
            <pc:sldMk cId="3578969779" sldId="269"/>
            <ac:spMk id="47" creationId="{E6CC7F96-1970-4C04-9FD2-1F82874B8394}"/>
          </ac:spMkLst>
        </pc:spChg>
        <pc:spChg chg="add mod">
          <ac:chgData name="sreeja vangoori" userId="9ab2be7bfaa2f17e" providerId="LiveId" clId="{1927A2A2-6A53-48DC-A6EF-6AB06EFE801A}" dt="2021-05-01T14:26:05.752" v="1481" actId="207"/>
          <ac:spMkLst>
            <pc:docMk/>
            <pc:sldMk cId="3578969779" sldId="269"/>
            <ac:spMk id="50" creationId="{8D06939B-A2B8-4749-AA8C-2D92528A1380}"/>
          </ac:spMkLst>
        </pc:spChg>
        <pc:spChg chg="add mod">
          <ac:chgData name="sreeja vangoori" userId="9ab2be7bfaa2f17e" providerId="LiveId" clId="{1927A2A2-6A53-48DC-A6EF-6AB06EFE801A}" dt="2021-05-01T14:26:12.136" v="1482" actId="1076"/>
          <ac:spMkLst>
            <pc:docMk/>
            <pc:sldMk cId="3578969779" sldId="269"/>
            <ac:spMk id="51" creationId="{988357B6-0F2F-4818-83DB-856255B1F6F8}"/>
          </ac:spMkLst>
        </pc:spChg>
        <pc:spChg chg="add mod">
          <ac:chgData name="sreeja vangoori" userId="9ab2be7bfaa2f17e" providerId="LiveId" clId="{1927A2A2-6A53-48DC-A6EF-6AB06EFE801A}" dt="2021-05-01T14:25:21.113" v="1473" actId="2711"/>
          <ac:spMkLst>
            <pc:docMk/>
            <pc:sldMk cId="3578969779" sldId="269"/>
            <ac:spMk id="56" creationId="{4A4CF422-11BB-40FD-8ECF-2BBACCB7F56C}"/>
          </ac:spMkLst>
        </pc:spChg>
        <pc:spChg chg="add mod">
          <ac:chgData name="sreeja vangoori" userId="9ab2be7bfaa2f17e" providerId="LiveId" clId="{1927A2A2-6A53-48DC-A6EF-6AB06EFE801A}" dt="2021-05-01T14:25:00.833" v="1469" actId="2711"/>
          <ac:spMkLst>
            <pc:docMk/>
            <pc:sldMk cId="3578969779" sldId="269"/>
            <ac:spMk id="57" creationId="{B1466534-6078-4ED0-A7AD-B7E176E9CBC0}"/>
          </ac:spMkLst>
        </pc:spChg>
        <pc:spChg chg="add mod">
          <ac:chgData name="sreeja vangoori" userId="9ab2be7bfaa2f17e" providerId="LiveId" clId="{1927A2A2-6A53-48DC-A6EF-6AB06EFE801A}" dt="2021-05-01T14:24:23.114" v="1461" actId="2711"/>
          <ac:spMkLst>
            <pc:docMk/>
            <pc:sldMk cId="3578969779" sldId="269"/>
            <ac:spMk id="58" creationId="{655706FA-602C-4781-AC9B-585E156F2348}"/>
          </ac:spMkLst>
        </pc:spChg>
        <pc:cxnChg chg="add del">
          <ac:chgData name="sreeja vangoori" userId="9ab2be7bfaa2f17e" providerId="LiveId" clId="{1927A2A2-6A53-48DC-A6EF-6AB06EFE801A}" dt="2021-05-01T13:34:43.090" v="859" actId="478"/>
          <ac:cxnSpMkLst>
            <pc:docMk/>
            <pc:sldMk cId="3578969779" sldId="269"/>
            <ac:cxnSpMk id="6" creationId="{E2B08416-5B65-4FC1-9E01-667022358E66}"/>
          </ac:cxnSpMkLst>
        </pc:cxnChg>
        <pc:cxnChg chg="add mod">
          <ac:chgData name="sreeja vangoori" userId="9ab2be7bfaa2f17e" providerId="LiveId" clId="{1927A2A2-6A53-48DC-A6EF-6AB06EFE801A}" dt="2021-05-01T14:08:46.492" v="1327" actId="13822"/>
          <ac:cxnSpMkLst>
            <pc:docMk/>
            <pc:sldMk cId="3578969779" sldId="269"/>
            <ac:cxnSpMk id="8" creationId="{ACAC5341-4936-4F8E-8047-3687EB063FD8}"/>
          </ac:cxnSpMkLst>
        </pc:cxnChg>
        <pc:cxnChg chg="add mod">
          <ac:chgData name="sreeja vangoori" userId="9ab2be7bfaa2f17e" providerId="LiveId" clId="{1927A2A2-6A53-48DC-A6EF-6AB06EFE801A}" dt="2021-05-01T13:57:55.511" v="1052" actId="14100"/>
          <ac:cxnSpMkLst>
            <pc:docMk/>
            <pc:sldMk cId="3578969779" sldId="269"/>
            <ac:cxnSpMk id="13" creationId="{614FBCDC-16BF-426C-AAF5-701EB0F6BAAB}"/>
          </ac:cxnSpMkLst>
        </pc:cxnChg>
        <pc:cxnChg chg="add mod">
          <ac:chgData name="sreeja vangoori" userId="9ab2be7bfaa2f17e" providerId="LiveId" clId="{1927A2A2-6A53-48DC-A6EF-6AB06EFE801A}" dt="2021-05-01T14:24:54.483" v="1468" actId="14100"/>
          <ac:cxnSpMkLst>
            <pc:docMk/>
            <pc:sldMk cId="3578969779" sldId="269"/>
            <ac:cxnSpMk id="17" creationId="{D640FF8A-5C88-4395-AF2A-53AE8F6B45F7}"/>
          </ac:cxnSpMkLst>
        </pc:cxnChg>
        <pc:cxnChg chg="add mod">
          <ac:chgData name="sreeja vangoori" userId="9ab2be7bfaa2f17e" providerId="LiveId" clId="{1927A2A2-6A53-48DC-A6EF-6AB06EFE801A}" dt="2021-05-01T14:02:43.243" v="1164" actId="1076"/>
          <ac:cxnSpMkLst>
            <pc:docMk/>
            <pc:sldMk cId="3578969779" sldId="269"/>
            <ac:cxnSpMk id="21" creationId="{05977598-4CA9-4DE6-8FC2-EA3CE21E03B9}"/>
          </ac:cxnSpMkLst>
        </pc:cxnChg>
        <pc:cxnChg chg="add mod">
          <ac:chgData name="sreeja vangoori" userId="9ab2be7bfaa2f17e" providerId="LiveId" clId="{1927A2A2-6A53-48DC-A6EF-6AB06EFE801A}" dt="2021-05-01T14:01:39.953" v="1147" actId="14100"/>
          <ac:cxnSpMkLst>
            <pc:docMk/>
            <pc:sldMk cId="3578969779" sldId="269"/>
            <ac:cxnSpMk id="25" creationId="{8C1CF6F0-C513-434B-B496-29DE1D631563}"/>
          </ac:cxnSpMkLst>
        </pc:cxnChg>
        <pc:cxnChg chg="add mod">
          <ac:chgData name="sreeja vangoori" userId="9ab2be7bfaa2f17e" providerId="LiveId" clId="{1927A2A2-6A53-48DC-A6EF-6AB06EFE801A}" dt="2021-05-01T14:09:25.372" v="1335" actId="14100"/>
          <ac:cxnSpMkLst>
            <pc:docMk/>
            <pc:sldMk cId="3578969779" sldId="269"/>
            <ac:cxnSpMk id="31" creationId="{FF24B541-E116-4809-8BE5-5BC8C76FABD4}"/>
          </ac:cxnSpMkLst>
        </pc:cxnChg>
        <pc:cxnChg chg="add mod">
          <ac:chgData name="sreeja vangoori" userId="9ab2be7bfaa2f17e" providerId="LiveId" clId="{1927A2A2-6A53-48DC-A6EF-6AB06EFE801A}" dt="2021-05-01T14:26:21.895" v="1483" actId="1076"/>
          <ac:cxnSpMkLst>
            <pc:docMk/>
            <pc:sldMk cId="3578969779" sldId="269"/>
            <ac:cxnSpMk id="36" creationId="{0A32F4C6-DAE3-4D42-BD67-C3BA8C223461}"/>
          </ac:cxnSpMkLst>
        </pc:cxnChg>
      </pc:sldChg>
      <pc:sldChg chg="addSp delSp modSp new mod modClrScheme chgLayout">
        <pc:chgData name="sreeja vangoori" userId="9ab2be7bfaa2f17e" providerId="LiveId" clId="{1927A2A2-6A53-48DC-A6EF-6AB06EFE801A}" dt="2021-05-01T12:21:53.396" v="572" actId="1076"/>
        <pc:sldMkLst>
          <pc:docMk/>
          <pc:sldMk cId="2879086106" sldId="270"/>
        </pc:sldMkLst>
        <pc:spChg chg="mod ord">
          <ac:chgData name="sreeja vangoori" userId="9ab2be7bfaa2f17e" providerId="LiveId" clId="{1927A2A2-6A53-48DC-A6EF-6AB06EFE801A}" dt="2021-05-01T12:21:53.396" v="572" actId="1076"/>
          <ac:spMkLst>
            <pc:docMk/>
            <pc:sldMk cId="2879086106" sldId="270"/>
            <ac:spMk id="2" creationId="{D78C99DF-285F-474F-B181-19AACB12CE14}"/>
          </ac:spMkLst>
        </pc:spChg>
        <pc:spChg chg="add del mod">
          <ac:chgData name="sreeja vangoori" userId="9ab2be7bfaa2f17e" providerId="LiveId" clId="{1927A2A2-6A53-48DC-A6EF-6AB06EFE801A}" dt="2021-05-01T11:36:14.491" v="64"/>
          <ac:spMkLst>
            <pc:docMk/>
            <pc:sldMk cId="2879086106" sldId="270"/>
            <ac:spMk id="3" creationId="{F8534150-7456-48C9-ADAB-0B07FCB82140}"/>
          </ac:spMkLst>
        </pc:spChg>
        <pc:spChg chg="add mod ord">
          <ac:chgData name="sreeja vangoori" userId="9ab2be7bfaa2f17e" providerId="LiveId" clId="{1927A2A2-6A53-48DC-A6EF-6AB06EFE801A}" dt="2021-05-01T12:21:47.187" v="571" actId="1076"/>
          <ac:spMkLst>
            <pc:docMk/>
            <pc:sldMk cId="2879086106" sldId="270"/>
            <ac:spMk id="4" creationId="{B6F0DA7A-A047-4D40-BCC7-EC5D6911B832}"/>
          </ac:spMkLst>
        </pc:spChg>
      </pc:sldChg>
      <pc:sldChg chg="modSp new mod ord">
        <pc:chgData name="sreeja vangoori" userId="9ab2be7bfaa2f17e" providerId="LiveId" clId="{1927A2A2-6A53-48DC-A6EF-6AB06EFE801A}" dt="2021-05-01T12:47:22.309" v="830" actId="115"/>
        <pc:sldMkLst>
          <pc:docMk/>
          <pc:sldMk cId="3885434701" sldId="271"/>
        </pc:sldMkLst>
        <pc:spChg chg="mod">
          <ac:chgData name="sreeja vangoori" userId="9ab2be7bfaa2f17e" providerId="LiveId" clId="{1927A2A2-6A53-48DC-A6EF-6AB06EFE801A}" dt="2021-05-01T12:44:51.467" v="813" actId="1076"/>
          <ac:spMkLst>
            <pc:docMk/>
            <pc:sldMk cId="3885434701" sldId="271"/>
            <ac:spMk id="2" creationId="{FDB09814-05E8-4253-8CC3-20E57B758D33}"/>
          </ac:spMkLst>
        </pc:spChg>
        <pc:spChg chg="mod">
          <ac:chgData name="sreeja vangoori" userId="9ab2be7bfaa2f17e" providerId="LiveId" clId="{1927A2A2-6A53-48DC-A6EF-6AB06EFE801A}" dt="2021-05-01T12:47:22.309" v="830" actId="115"/>
          <ac:spMkLst>
            <pc:docMk/>
            <pc:sldMk cId="3885434701" sldId="271"/>
            <ac:spMk id="3" creationId="{3C8ABE52-5BE3-49D8-BE25-73BAF5D7A656}"/>
          </ac:spMkLst>
        </pc:spChg>
      </pc:sldChg>
      <pc:sldChg chg="addSp delSp modSp new mod ord">
        <pc:chgData name="sreeja vangoori" userId="9ab2be7bfaa2f17e" providerId="LiveId" clId="{1927A2A2-6A53-48DC-A6EF-6AB06EFE801A}" dt="2021-05-02T07:50:42.644" v="1541" actId="1076"/>
        <pc:sldMkLst>
          <pc:docMk/>
          <pc:sldMk cId="2871366180" sldId="272"/>
        </pc:sldMkLst>
        <pc:spChg chg="mod">
          <ac:chgData name="sreeja vangoori" userId="9ab2be7bfaa2f17e" providerId="LiveId" clId="{1927A2A2-6A53-48DC-A6EF-6AB06EFE801A}" dt="2021-05-02T07:50:16.063" v="1538" actId="1076"/>
          <ac:spMkLst>
            <pc:docMk/>
            <pc:sldMk cId="2871366180" sldId="272"/>
            <ac:spMk id="2" creationId="{BC8C3B4B-AE21-4D4F-9698-C9BB567926C0}"/>
          </ac:spMkLst>
        </pc:spChg>
        <pc:spChg chg="mod">
          <ac:chgData name="sreeja vangoori" userId="9ab2be7bfaa2f17e" providerId="LiveId" clId="{1927A2A2-6A53-48DC-A6EF-6AB06EFE801A}" dt="2021-05-01T12:39:36.258" v="805" actId="27636"/>
          <ac:spMkLst>
            <pc:docMk/>
            <pc:sldMk cId="2871366180" sldId="272"/>
            <ac:spMk id="3" creationId="{0B450206-81C9-450D-B65E-AEE0A9968E3D}"/>
          </ac:spMkLst>
        </pc:spChg>
        <pc:picChg chg="add mod modCrop">
          <ac:chgData name="sreeja vangoori" userId="9ab2be7bfaa2f17e" providerId="LiveId" clId="{1927A2A2-6A53-48DC-A6EF-6AB06EFE801A}" dt="2021-05-02T07:50:42.644" v="1541" actId="1076"/>
          <ac:picMkLst>
            <pc:docMk/>
            <pc:sldMk cId="2871366180" sldId="272"/>
            <ac:picMk id="5" creationId="{EBFB4B5A-D030-4B84-9872-FEA4CBB14FEF}"/>
          </ac:picMkLst>
        </pc:picChg>
        <pc:picChg chg="add del mod">
          <ac:chgData name="sreeja vangoori" userId="9ab2be7bfaa2f17e" providerId="LiveId" clId="{1927A2A2-6A53-48DC-A6EF-6AB06EFE801A}" dt="2021-05-02T07:50:39.857" v="1540" actId="478"/>
          <ac:picMkLst>
            <pc:docMk/>
            <pc:sldMk cId="2871366180" sldId="272"/>
            <ac:picMk id="6" creationId="{16A7F52C-B38A-48E0-90B2-FDB38B5059A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566936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85941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3604135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007802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3174433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235359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41465299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203898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3867679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380618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318869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66137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6368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321103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364517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1958785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A9EBB5-D5BC-4056-9D1F-92D11D9D6768}" type="datetimeFigureOut">
              <a:rPr lang="en-IN" smtClean="0"/>
              <a:pPr/>
              <a:t>20-10-2021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14357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cstate="print">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FA9EBB5-D5BC-4056-9D1F-92D11D9D6768}" type="datetimeFigureOut">
              <a:rPr lang="en-IN" smtClean="0"/>
              <a:pPr/>
              <a:t>20-10-2021</a:t>
            </a:fld>
            <a:endParaRPr lang="en-IN"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30526C31-6BDC-4663-9AA9-5B34DFF193E7}" type="slidenum">
              <a:rPr lang="en-IN" smtClean="0"/>
              <a:pPr/>
              <a:t>‹#›</a:t>
            </a:fld>
            <a:endParaRPr lang="en-IN" dirty="0"/>
          </a:p>
        </p:txBody>
      </p:sp>
    </p:spTree>
    <p:extLst>
      <p:ext uri="{BB962C8B-B14F-4D97-AF65-F5344CB8AC3E}">
        <p14:creationId xmlns:p14="http://schemas.microsoft.com/office/powerpoint/2010/main" xmlns="" val="2275966237"/>
      </p:ext>
    </p:extLst>
  </p:cSld>
  <p:clrMap bg1="lt1" tx1="dk1" bg2="lt2" tx2="dk2" accent1="accent1" accent2="accent2" accent3="accent3" accent4="accent4" accent5="accent5" accent6="accent6" hlink="hlink" folHlink="folHlink"/>
  <p:sldLayoutIdLst>
    <p:sldLayoutId id="2147484145" r:id="rId1"/>
    <p:sldLayoutId id="2147484146" r:id="rId2"/>
    <p:sldLayoutId id="2147484147" r:id="rId3"/>
    <p:sldLayoutId id="2147484148" r:id="rId4"/>
    <p:sldLayoutId id="2147484149" r:id="rId5"/>
    <p:sldLayoutId id="2147484150" r:id="rId6"/>
    <p:sldLayoutId id="2147484151" r:id="rId7"/>
    <p:sldLayoutId id="2147484152" r:id="rId8"/>
    <p:sldLayoutId id="2147484153" r:id="rId9"/>
    <p:sldLayoutId id="2147484154" r:id="rId10"/>
    <p:sldLayoutId id="2147484155" r:id="rId11"/>
    <p:sldLayoutId id="2147484156" r:id="rId12"/>
    <p:sldLayoutId id="2147484157" r:id="rId13"/>
    <p:sldLayoutId id="2147484158" r:id="rId14"/>
    <p:sldLayoutId id="2147484159" r:id="rId15"/>
    <p:sldLayoutId id="2147484160" r:id="rId16"/>
    <p:sldLayoutId id="2147484161"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4FF2EF27-B78B-4F0A-9CD9-7CE3912648A0}"/>
              </a:ext>
            </a:extLst>
          </p:cNvPr>
          <p:cNvSpPr>
            <a:spLocks noGrp="1"/>
          </p:cNvSpPr>
          <p:nvPr>
            <p:ph type="title"/>
          </p:nvPr>
        </p:nvSpPr>
        <p:spPr>
          <a:xfrm>
            <a:off x="416143" y="2842302"/>
            <a:ext cx="10511160" cy="860400"/>
          </a:xfrm>
        </p:spPr>
        <p:txBody>
          <a:bodyPr/>
          <a:lstStyle/>
          <a:p>
            <a:pPr algn="ctr"/>
            <a:r>
              <a:rPr lang="en-US" sz="28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SIGN LANGUAGE RECOGNITION</a:t>
            </a:r>
            <a:endParaRPr lang="en-IN" sz="2800" b="1"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15" name="Text Placeholder 14">
            <a:extLst>
              <a:ext uri="{FF2B5EF4-FFF2-40B4-BE49-F238E27FC236}">
                <a16:creationId xmlns:a16="http://schemas.microsoft.com/office/drawing/2014/main" xmlns="" id="{4D7F3F08-EED9-4A73-90BE-CD1AEA687AC7}"/>
              </a:ext>
            </a:extLst>
          </p:cNvPr>
          <p:cNvSpPr>
            <a:spLocks noGrp="1"/>
          </p:cNvSpPr>
          <p:nvPr>
            <p:ph type="body" idx="1"/>
          </p:nvPr>
        </p:nvSpPr>
        <p:spPr>
          <a:xfrm>
            <a:off x="7658100" y="4536490"/>
            <a:ext cx="4184711" cy="2183907"/>
          </a:xfrm>
        </p:spPr>
        <p:txBody>
          <a:bodyPr>
            <a:normAutofit/>
          </a:bodyPr>
          <a:lstStyle/>
          <a:p>
            <a:pPr algn="just"/>
            <a:r>
              <a:rPr lang="en-US" sz="8000" dirty="0" smtClean="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endParaRPr lang="en-US" sz="5600" dirty="0"/>
          </a:p>
          <a:p>
            <a:pPr algn="just"/>
            <a:r>
              <a:rPr lang="en-US" dirty="0"/>
              <a:t> </a:t>
            </a:r>
            <a:endParaRPr lang="en-IN" dirty="0"/>
          </a:p>
        </p:txBody>
      </p:sp>
      <p:sp>
        <p:nvSpPr>
          <p:cNvPr id="16" name="TextBox 15">
            <a:extLst>
              <a:ext uri="{FF2B5EF4-FFF2-40B4-BE49-F238E27FC236}">
                <a16:creationId xmlns:a16="http://schemas.microsoft.com/office/drawing/2014/main" xmlns="" id="{017519DC-9E7B-4DC9-877B-6C209353B642}"/>
              </a:ext>
            </a:extLst>
          </p:cNvPr>
          <p:cNvSpPr txBox="1"/>
          <p:nvPr/>
        </p:nvSpPr>
        <p:spPr>
          <a:xfrm>
            <a:off x="651030" y="5652515"/>
            <a:ext cx="3441576" cy="707886"/>
          </a:xfrm>
          <a:prstGeom prst="rect">
            <a:avLst/>
          </a:prstGeom>
          <a:noFill/>
        </p:spPr>
        <p:txBody>
          <a:bodyPr wrap="square" rtlCol="0">
            <a:spAutoFit/>
          </a:bodyPr>
          <a:lstStyle/>
          <a:p>
            <a:r>
              <a:rPr lang="en-US" sz="2000" dirty="0">
                <a:ln w="0"/>
                <a:solidFill>
                  <a:srgbClr val="0070C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Under the Guidance of:</a:t>
            </a:r>
          </a:p>
          <a:p>
            <a:r>
              <a:rPr lang="en-US" sz="2000" dirty="0" err="1"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Mrs.SreeLakshmi</a:t>
            </a:r>
            <a:endParaRPr lang="en-IN"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xmlns="" id="{BC5CAEF4-1B43-4AF4-A003-2B0D2D3FD4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266678" y="3053084"/>
            <a:ext cx="546368" cy="1135524"/>
          </a:xfrm>
          <a:prstGeom prst="rect">
            <a:avLst/>
          </a:prstGeom>
        </p:spPr>
      </p:pic>
      <p:pic>
        <p:nvPicPr>
          <p:cNvPr id="1028" name="Picture 4">
            <a:extLst>
              <a:ext uri="{FF2B5EF4-FFF2-40B4-BE49-F238E27FC236}">
                <a16:creationId xmlns:a16="http://schemas.microsoft.com/office/drawing/2014/main" xmlns="" id="{3C7B1B17-5F63-4ADA-9894-F735871BBBB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0098549" y="2477514"/>
            <a:ext cx="1088237" cy="148162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7813431" y="5354213"/>
            <a:ext cx="4378569" cy="1200329"/>
          </a:xfrm>
          <a:prstGeom prst="rect">
            <a:avLst/>
          </a:prstGeom>
          <a:noFill/>
        </p:spPr>
        <p:txBody>
          <a:bodyPr wrap="square" rtlCol="0">
            <a:spAutoFit/>
          </a:bodyPr>
          <a:lstStyle/>
          <a:p>
            <a:r>
              <a:rPr lang="en-US" dirty="0" smtClean="0">
                <a:solidFill>
                  <a:schemeClr val="tx2">
                    <a:lumMod val="60000"/>
                    <a:lumOff val="40000"/>
                  </a:schemeClr>
                </a:solidFill>
                <a:latin typeface="Times New Roman" pitchFamily="18" charset="0"/>
                <a:cs typeface="Times New Roman" pitchFamily="18" charset="0"/>
              </a:rPr>
              <a:t>                            By:</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Katla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Varshitha</a:t>
            </a:r>
            <a:r>
              <a:rPr lang="en-US" dirty="0" smtClean="0">
                <a:latin typeface="Times New Roman" pitchFamily="18" charset="0"/>
                <a:cs typeface="Times New Roman" pitchFamily="18" charset="0"/>
              </a:rPr>
              <a:t>             - 18C91A0546</a:t>
            </a:r>
          </a:p>
          <a:p>
            <a:r>
              <a:rPr lang="en-US" dirty="0" err="1" smtClean="0">
                <a:latin typeface="Times New Roman" pitchFamily="18" charset="0"/>
                <a:cs typeface="Times New Roman" pitchFamily="18" charset="0"/>
              </a:rPr>
              <a:t>Gundu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Vamshi</a:t>
            </a:r>
            <a:r>
              <a:rPr lang="en-US" dirty="0" smtClean="0">
                <a:latin typeface="Times New Roman" pitchFamily="18" charset="0"/>
                <a:cs typeface="Times New Roman" pitchFamily="18" charset="0"/>
              </a:rPr>
              <a:t> Krishna - 18C91A0529</a:t>
            </a:r>
          </a:p>
          <a:p>
            <a:r>
              <a:rPr lang="en-US" dirty="0" err="1" smtClean="0">
                <a:latin typeface="Times New Roman" pitchFamily="18" charset="0"/>
                <a:cs typeface="Times New Roman" pitchFamily="18" charset="0"/>
              </a:rPr>
              <a:t>K.Karthik</a:t>
            </a:r>
            <a:r>
              <a:rPr lang="en-US" dirty="0" smtClean="0">
                <a:latin typeface="Times New Roman" pitchFamily="18" charset="0"/>
                <a:cs typeface="Times New Roman" pitchFamily="18" charset="0"/>
              </a:rPr>
              <a:t> Reddy           - 18C91A0535</a:t>
            </a:r>
            <a:endParaRPr lang="en-US" dirty="0">
              <a:latin typeface="Times New Roman" pitchFamily="18" charset="0"/>
              <a:cs typeface="Times New Roman" pitchFamily="18" charset="0"/>
            </a:endParaRPr>
          </a:p>
        </p:txBody>
      </p:sp>
      <p:pic>
        <p:nvPicPr>
          <p:cNvPr id="8" name="Picture 7">
            <a:extLst>
              <a:ext uri="{FF2B5EF4-FFF2-40B4-BE49-F238E27FC236}">
                <a16:creationId xmlns="" xmlns:a16="http://schemas.microsoft.com/office/drawing/2014/main" id="{BCE59150-7FC2-42CB-8B16-84E7CC70D611}"/>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453432" y="460054"/>
            <a:ext cx="1004214" cy="976195"/>
          </a:xfrm>
          <a:prstGeom prst="rect">
            <a:avLst/>
          </a:prstGeom>
        </p:spPr>
      </p:pic>
      <p:sp>
        <p:nvSpPr>
          <p:cNvPr id="9" name="TextBox 8"/>
          <p:cNvSpPr txBox="1"/>
          <p:nvPr/>
        </p:nvSpPr>
        <p:spPr>
          <a:xfrm>
            <a:off x="1011115" y="378068"/>
            <a:ext cx="10470017" cy="1600438"/>
          </a:xfrm>
          <a:prstGeom prst="rect">
            <a:avLst/>
          </a:prstGeom>
          <a:noFill/>
        </p:spPr>
        <p:txBody>
          <a:bodyPr wrap="square" rtlCol="0">
            <a:spAutoFit/>
          </a:bodyPr>
          <a:lstStyle/>
          <a:p>
            <a:pPr algn="ctr"/>
            <a:r>
              <a:rPr lang="en-US" sz="2800" dirty="0" smtClean="0">
                <a:solidFill>
                  <a:schemeClr val="bg1"/>
                </a:solidFill>
                <a:latin typeface="Georgia" panose="02040502050405020303" pitchFamily="18" charset="0"/>
              </a:rPr>
              <a:t>HOLY MARY INSTITUTE OF TECHNOLOGY &amp; SCIENCE</a:t>
            </a:r>
            <a:r>
              <a:rPr lang="en-US" sz="2800" dirty="0" smtClean="0">
                <a:solidFill>
                  <a:schemeClr val="bg1"/>
                </a:solidFill>
                <a:latin typeface="Arial" panose="020B0604020202020204" pitchFamily="34" charset="0"/>
                <a:cs typeface="Arial" panose="020B0604020202020204" pitchFamily="34" charset="0"/>
              </a:rPr>
              <a:t>    </a:t>
            </a:r>
          </a:p>
          <a:p>
            <a:pPr algn="ctr"/>
            <a:r>
              <a:rPr lang="en-US" dirty="0" smtClean="0">
                <a:solidFill>
                  <a:schemeClr val="bg1"/>
                </a:solidFill>
                <a:latin typeface="Arial" panose="020B0604020202020204" pitchFamily="34" charset="0"/>
                <a:cs typeface="Arial" panose="020B0604020202020204" pitchFamily="34" charset="0"/>
              </a:rPr>
              <a:t> (</a:t>
            </a:r>
            <a:r>
              <a:rPr lang="en-US" dirty="0" smtClean="0">
                <a:solidFill>
                  <a:schemeClr val="bg1"/>
                </a:solidFill>
                <a:latin typeface="Georgia" panose="02040502050405020303" pitchFamily="18" charset="0"/>
                <a:cs typeface="Arial" panose="020B0604020202020204" pitchFamily="34" charset="0"/>
              </a:rPr>
              <a:t>Approved by AICTE, New Delhi, Affiliated to JNTU, Hyderabad)</a:t>
            </a:r>
          </a:p>
          <a:p>
            <a:pPr algn="ctr"/>
            <a:r>
              <a:rPr lang="en-US" sz="1600" dirty="0" smtClean="0">
                <a:solidFill>
                  <a:schemeClr val="bg1"/>
                </a:solidFill>
                <a:latin typeface="Georgia" panose="02040502050405020303" pitchFamily="18" charset="0"/>
                <a:cs typeface="Arial" panose="020B0604020202020204" pitchFamily="34" charset="0"/>
              </a:rPr>
              <a:t> </a:t>
            </a:r>
            <a:r>
              <a:rPr lang="en-US" sz="1600" dirty="0" smtClean="0">
                <a:solidFill>
                  <a:schemeClr val="bg1"/>
                </a:solidFill>
                <a:latin typeface="Times New Roman" pitchFamily="18" charset="0"/>
                <a:cs typeface="Times New Roman" pitchFamily="18" charset="0"/>
              </a:rPr>
              <a:t>BOGARAM(V),KEESARA(M),MEDCHAL DISTRICT-501301</a:t>
            </a:r>
          </a:p>
          <a:p>
            <a:r>
              <a:rPr lang="en-US" smtClean="0">
                <a:solidFill>
                  <a:schemeClr val="bg1"/>
                </a:solidFill>
                <a:latin typeface="Georgia" panose="02040502050405020303" pitchFamily="18" charset="0"/>
                <a:cs typeface="Arial" panose="020B0604020202020204" pitchFamily="34" charset="0"/>
              </a:rPr>
              <a:t>                                                                            </a:t>
            </a:r>
            <a:r>
              <a:rPr lang="en-US" sz="1600" smtClean="0">
                <a:solidFill>
                  <a:schemeClr val="bg1"/>
                </a:solidFill>
                <a:latin typeface="Arial" panose="020B0604020202020204" pitchFamily="34" charset="0"/>
                <a:cs typeface="Arial" panose="020B0604020202020204" pitchFamily="34" charset="0"/>
              </a:rPr>
              <a:t>2021-2022</a:t>
            </a:r>
            <a:endParaRPr lang="en-IN" sz="1600" dirty="0" smtClean="0">
              <a:solidFill>
                <a:schemeClr val="bg1"/>
              </a:solidFill>
              <a:latin typeface="Georgia" panose="02040502050405020303" pitchFamily="18" charset="0"/>
              <a:cs typeface="Arial" panose="020B0604020202020204" pitchFamily="34" charset="0"/>
            </a:endParaRPr>
          </a:p>
          <a:p>
            <a:endParaRPr lang="en-US" dirty="0"/>
          </a:p>
        </p:txBody>
      </p:sp>
      <p:sp>
        <p:nvSpPr>
          <p:cNvPr id="10" name="TextBox 9"/>
          <p:cNvSpPr txBox="1"/>
          <p:nvPr/>
        </p:nvSpPr>
        <p:spPr>
          <a:xfrm>
            <a:off x="2743200" y="2074985"/>
            <a:ext cx="6436827" cy="646331"/>
          </a:xfrm>
          <a:prstGeom prst="rect">
            <a:avLst/>
          </a:prstGeom>
          <a:noFill/>
        </p:spPr>
        <p:txBody>
          <a:bodyPr wrap="non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DEPARTMENT OF COMPUTER SCIENCE  ENGINEERING</a:t>
            </a:r>
            <a:endParaRPr lang="en-IN" b="1" dirty="0" smtClean="0">
              <a:solidFill>
                <a:schemeClr val="bg1"/>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902788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sz="2800" dirty="0" smtClean="0">
                <a:latin typeface="Times New Roman" pitchFamily="18" charset="0"/>
                <a:cs typeface="Times New Roman" pitchFamily="18" charset="0"/>
              </a:rPr>
              <a:t>IMPLEMENTATION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47346" y="2603500"/>
            <a:ext cx="10796954" cy="3416300"/>
          </a:xfrm>
        </p:spPr>
        <p:txBody>
          <a:bodyPr>
            <a:normAutofit/>
          </a:bodyPr>
          <a:lstStyle/>
          <a:p>
            <a:pPr algn="just" fontAlgn="base">
              <a:buNone/>
            </a:pPr>
            <a:r>
              <a:rPr lang="en-US" b="1" dirty="0" smtClean="0">
                <a:latin typeface="Times New Roman" pitchFamily="18" charset="0"/>
                <a:cs typeface="Times New Roman" pitchFamily="18" charset="0"/>
              </a:rPr>
              <a:t>1.Dataset creation : </a:t>
            </a:r>
            <a:endParaRPr lang="en-US" b="1" dirty="0" smtClean="0">
              <a:latin typeface="Times New Roman" pitchFamily="18" charset="0"/>
              <a:cs typeface="Times New Roman" pitchFamily="18" charset="0"/>
            </a:endParaRPr>
          </a:p>
          <a:p>
            <a:pPr algn="just" fontAlgn="base">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have created our own dataset by taking live feed from the video cam to detect the hand. These gestures will be saved in a directory. There will be two folders in this directory namely test and train ,each containing 10 folders containing captured images</a:t>
            </a:r>
            <a:r>
              <a:rPr lang="en-US" dirty="0" smtClean="0">
                <a:latin typeface="Times New Roman" pitchFamily="18" charset="0"/>
                <a:cs typeface="Times New Roman" pitchFamily="18" charset="0"/>
              </a:rPr>
              <a:t>.</a:t>
            </a:r>
          </a:p>
          <a:p>
            <a:pPr algn="just" fontAlgn="base">
              <a:buNone/>
            </a:pPr>
            <a:endParaRPr lang="en-US" dirty="0" smtClean="0">
              <a:latin typeface="Times New Roman" pitchFamily="18" charset="0"/>
              <a:cs typeface="Times New Roman" pitchFamily="18" charset="0"/>
            </a:endParaRPr>
          </a:p>
          <a:p>
            <a:pPr algn="just" fontAlgn="base">
              <a:buNone/>
            </a:pPr>
            <a:r>
              <a:rPr lang="en-US" b="1" dirty="0" smtClean="0">
                <a:latin typeface="Times New Roman" pitchFamily="18" charset="0"/>
                <a:cs typeface="Times New Roman" pitchFamily="18" charset="0"/>
              </a:rPr>
              <a:t>2.Training a CNN on the captured dataset : </a:t>
            </a:r>
            <a:endParaRPr lang="en-US" b="1" dirty="0" smtClean="0">
              <a:latin typeface="Times New Roman" pitchFamily="18" charset="0"/>
              <a:cs typeface="Times New Roman" pitchFamily="18" charset="0"/>
            </a:endParaRPr>
          </a:p>
          <a:p>
            <a:pPr algn="just" fontAlgn="base">
              <a:buNone/>
            </a:pP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Now </a:t>
            </a:r>
            <a:r>
              <a:rPr lang="en-US" dirty="0" smtClean="0">
                <a:latin typeface="Times New Roman" pitchFamily="18" charset="0"/>
                <a:cs typeface="Times New Roman" pitchFamily="18" charset="0"/>
              </a:rPr>
              <a:t>on the created data set we train a CNN ,We fit the model and save it to be used in the last module ,the optimization algorithm used  is SGD (stochastic gradient descent, that means the weights are updated at every training instance).After compiling the model we fit the model on train batches for 10 epochs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7"/>
            <a:ext cx="8761413" cy="828755"/>
          </a:xfrm>
        </p:spPr>
        <p:txBody>
          <a:bodyPr/>
          <a:lstStyle/>
          <a:p>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endParaRPr lang="en-US" sz="2400" dirty="0"/>
          </a:p>
        </p:txBody>
      </p:sp>
      <p:sp>
        <p:nvSpPr>
          <p:cNvPr id="3" name="Content Placeholder 2"/>
          <p:cNvSpPr>
            <a:spLocks noGrp="1"/>
          </p:cNvSpPr>
          <p:nvPr>
            <p:ph idx="1"/>
          </p:nvPr>
        </p:nvSpPr>
        <p:spPr>
          <a:xfrm>
            <a:off x="879231" y="6093070"/>
            <a:ext cx="4378569" cy="413238"/>
          </a:xfrm>
        </p:spPr>
        <p:txBody>
          <a:bodyPr>
            <a:normAutofit/>
          </a:bodyPr>
          <a:lstStyle/>
          <a:p>
            <a:pPr algn="just">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7" name="Rectangle 6"/>
          <p:cNvSpPr/>
          <p:nvPr/>
        </p:nvSpPr>
        <p:spPr>
          <a:xfrm>
            <a:off x="659423" y="2655277"/>
            <a:ext cx="6612011" cy="369332"/>
          </a:xfrm>
          <a:prstGeom prst="rect">
            <a:avLst/>
          </a:prstGeom>
        </p:spPr>
        <p:txBody>
          <a:bodyPr wrap="square">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1026" name="AutoShape 2"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 name="Content Placeholder 3">
            <a:extLst>
              <a:ext uri="{FF2B5EF4-FFF2-40B4-BE49-F238E27FC236}">
                <a16:creationId xmlns="" xmlns:a16="http://schemas.microsoft.com/office/drawing/2014/main" id="{10F8C37E-1B2B-46E0-9E8A-CA6B8AFC5F2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978770" y="2594708"/>
            <a:ext cx="4994032" cy="3416300"/>
          </a:xfrm>
          <a:prstGeom prst="rect">
            <a:avLst/>
          </a:prstGeom>
        </p:spPr>
      </p:pic>
      <p:sp>
        <p:nvSpPr>
          <p:cNvPr id="9" name="TextBox 8"/>
          <p:cNvSpPr txBox="1"/>
          <p:nvPr/>
        </p:nvSpPr>
        <p:spPr>
          <a:xfrm>
            <a:off x="773722" y="2347544"/>
            <a:ext cx="1495922"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3.Prediction:</a:t>
            </a:r>
            <a:endParaRPr lang="en-US" b="1" dirty="0">
              <a:latin typeface="Times New Roman" pitchFamily="18" charset="0"/>
              <a:cs typeface="Times New Roman" pitchFamily="18" charset="0"/>
            </a:endParaRPr>
          </a:p>
        </p:txBody>
      </p:sp>
      <p:sp>
        <p:nvSpPr>
          <p:cNvPr id="10" name="Rectangle 9"/>
          <p:cNvSpPr/>
          <p:nvPr/>
        </p:nvSpPr>
        <p:spPr>
          <a:xfrm>
            <a:off x="665284" y="2998175"/>
            <a:ext cx="4416669" cy="1785104"/>
          </a:xfrm>
          <a:prstGeom prst="rect">
            <a:avLst/>
          </a:prstGeom>
        </p:spPr>
        <p:txBody>
          <a:bodyPr wrap="square">
            <a:spAutoFit/>
          </a:bodyPr>
          <a:lstStyle/>
          <a:p>
            <a:pPr algn="just" fontAlgn="base"/>
            <a:r>
              <a:rPr lang="en-US" sz="2000"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this, we create a bounding box for ROI detection , as we did in creating the dataset.</a:t>
            </a:r>
          </a:p>
          <a:p>
            <a:pPr algn="just" fontAlgn="base">
              <a:buNone/>
            </a:pPr>
            <a:r>
              <a:rPr lang="en-US" dirty="0" smtClean="0">
                <a:latin typeface="Times New Roman" pitchFamily="18" charset="0"/>
                <a:cs typeface="Times New Roman" pitchFamily="18" charset="0"/>
              </a:rPr>
              <a:t>This </a:t>
            </a:r>
            <a:r>
              <a:rPr lang="en-US" dirty="0" smtClean="0">
                <a:latin typeface="Times New Roman" pitchFamily="18" charset="0"/>
                <a:cs typeface="Times New Roman" pitchFamily="18" charset="0"/>
              </a:rPr>
              <a:t>is done for identifying any foreground object .We load the previously saved model consisting of the hand as an input to the model for prediction.</a:t>
            </a: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7"/>
            <a:ext cx="8761413" cy="828755"/>
          </a:xfrm>
        </p:spPr>
        <p:txBody>
          <a:bodyPr/>
          <a:lstStyle/>
          <a:p>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SYSTEM TESTING</a:t>
            </a:r>
            <a:endParaRPr lang="en-US" sz="2400" dirty="0"/>
          </a:p>
        </p:txBody>
      </p:sp>
      <p:sp>
        <p:nvSpPr>
          <p:cNvPr id="3" name="Content Placeholder 2"/>
          <p:cNvSpPr>
            <a:spLocks noGrp="1"/>
          </p:cNvSpPr>
          <p:nvPr>
            <p:ph idx="1"/>
          </p:nvPr>
        </p:nvSpPr>
        <p:spPr>
          <a:xfrm>
            <a:off x="879231" y="5873262"/>
            <a:ext cx="4000500" cy="633046"/>
          </a:xfrm>
        </p:spPr>
        <p:txBody>
          <a:bodyPr>
            <a:normAutofit/>
          </a:bodyPr>
          <a:lstStyle/>
          <a:p>
            <a:pPr algn="just">
              <a:buNone/>
            </a:pPr>
            <a:r>
              <a:rPr lang="en-US" dirty="0" smtClean="0">
                <a:latin typeface="Times New Roman" pitchFamily="18" charset="0"/>
                <a:cs typeface="Times New Roman" pitchFamily="18" charset="0"/>
              </a:rPr>
              <a:t>1.Index finger is shown to webcam </a:t>
            </a:r>
            <a:endParaRPr lang="en-US" dirty="0">
              <a:latin typeface="Times New Roman" pitchFamily="18" charset="0"/>
              <a:cs typeface="Times New Roman" pitchFamily="18" charset="0"/>
            </a:endParaRPr>
          </a:p>
        </p:txBody>
      </p:sp>
      <p:sp>
        <p:nvSpPr>
          <p:cNvPr id="7" name="Rectangle 6"/>
          <p:cNvSpPr/>
          <p:nvPr/>
        </p:nvSpPr>
        <p:spPr>
          <a:xfrm>
            <a:off x="641838" y="2312377"/>
            <a:ext cx="6612011" cy="369332"/>
          </a:xfrm>
          <a:prstGeom prst="rect">
            <a:avLst/>
          </a:prstGeom>
        </p:spPr>
        <p:txBody>
          <a:bodyPr wrap="square">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pic>
        <p:nvPicPr>
          <p:cNvPr id="6" name="Picture 5">
            <a:extLst>
              <a:ext uri="{FF2B5EF4-FFF2-40B4-BE49-F238E27FC236}">
                <a16:creationId xmlns="" xmlns:a16="http://schemas.microsoft.com/office/drawing/2014/main" id="{F12399EC-22A9-4BE2-A6F4-04ED61E4BC3B}"/>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7267"/>
          <a:stretch/>
        </p:blipFill>
        <p:spPr>
          <a:xfrm>
            <a:off x="641837" y="2822330"/>
            <a:ext cx="4941278" cy="2892669"/>
          </a:xfrm>
          <a:prstGeom prst="rect">
            <a:avLst/>
          </a:prstGeom>
        </p:spPr>
      </p:pic>
      <p:pic>
        <p:nvPicPr>
          <p:cNvPr id="8" name="Content Placeholder 3">
            <a:extLst>
              <a:ext uri="{FF2B5EF4-FFF2-40B4-BE49-F238E27FC236}">
                <a16:creationId xmlns="" xmlns:a16="http://schemas.microsoft.com/office/drawing/2014/main" id="{DF378780-9345-4B6E-9185-F1289376665F}"/>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5970393" y="2795954"/>
            <a:ext cx="5811299" cy="2910254"/>
          </a:xfrm>
          <a:prstGeom prst="rect">
            <a:avLst/>
          </a:prstGeom>
        </p:spPr>
      </p:pic>
      <p:sp>
        <p:nvSpPr>
          <p:cNvPr id="9" name="TextBox 8"/>
          <p:cNvSpPr txBox="1"/>
          <p:nvPr/>
        </p:nvSpPr>
        <p:spPr>
          <a:xfrm>
            <a:off x="6638191" y="5934808"/>
            <a:ext cx="419393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2.Thumb with other fingers closed.</a:t>
            </a:r>
            <a:endParaRPr lang="en-US" dirty="0">
              <a:latin typeface="Times New Roman" pitchFamily="18" charset="0"/>
              <a:cs typeface="Times New Roman" pitchFamily="18" charset="0"/>
            </a:endParaRPr>
          </a:p>
        </p:txBody>
      </p:sp>
      <p:sp>
        <p:nvSpPr>
          <p:cNvPr id="10" name="TextBox 9"/>
          <p:cNvSpPr txBox="1"/>
          <p:nvPr/>
        </p:nvSpPr>
        <p:spPr>
          <a:xfrm>
            <a:off x="589084" y="2294792"/>
            <a:ext cx="1117550" cy="369332"/>
          </a:xfrm>
          <a:prstGeom prst="rect">
            <a:avLst/>
          </a:prstGeom>
          <a:noFill/>
        </p:spPr>
        <p:txBody>
          <a:bodyPr wrap="none" rtlCol="0">
            <a:spAutoFit/>
          </a:bodyPr>
          <a:lstStyle/>
          <a:p>
            <a:r>
              <a:rPr lang="en-US" dirty="0" err="1" smtClean="0">
                <a:latin typeface="Times New Roman" pitchFamily="18" charset="0"/>
                <a:cs typeface="Times New Roman" pitchFamily="18" charset="0"/>
              </a:rPr>
              <a:t>Testcases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7"/>
            <a:ext cx="8761413" cy="828755"/>
          </a:xfrm>
        </p:spPr>
        <p:txBody>
          <a:bodyPr/>
          <a:lstStyle/>
          <a:p>
            <a:r>
              <a:rPr lang="en-US" sz="2400" b="1" dirty="0" smtClean="0">
                <a:latin typeface="Times New Roman" panose="02020603050405020304" pitchFamily="18" charset="0"/>
                <a:cs typeface="Times New Roman" panose="02020603050405020304" pitchFamily="18" charset="0"/>
              </a:rPr>
              <a:t>								</a:t>
            </a:r>
            <a:endParaRPr lang="en-US" sz="2400" dirty="0"/>
          </a:p>
        </p:txBody>
      </p:sp>
      <p:sp>
        <p:nvSpPr>
          <p:cNvPr id="3" name="Content Placeholder 2"/>
          <p:cNvSpPr>
            <a:spLocks noGrp="1"/>
          </p:cNvSpPr>
          <p:nvPr>
            <p:ph idx="1"/>
          </p:nvPr>
        </p:nvSpPr>
        <p:spPr>
          <a:xfrm>
            <a:off x="879231" y="5873262"/>
            <a:ext cx="4000500" cy="633046"/>
          </a:xfrm>
        </p:spPr>
        <p:txBody>
          <a:bodyPr>
            <a:normAutofit/>
          </a:bodyPr>
          <a:lstStyle/>
          <a:p>
            <a:pPr algn="just">
              <a:buNone/>
            </a:pPr>
            <a:r>
              <a:rPr lang="en-US" dirty="0" smtClean="0">
                <a:latin typeface="Times New Roman" pitchFamily="18" charset="0"/>
                <a:cs typeface="Times New Roman" pitchFamily="18" charset="0"/>
              </a:rPr>
              <a:t>3.Gesture which is not in dataset. </a:t>
            </a:r>
            <a:endParaRPr lang="en-US" dirty="0">
              <a:latin typeface="Times New Roman" pitchFamily="18" charset="0"/>
              <a:cs typeface="Times New Roman" pitchFamily="18" charset="0"/>
            </a:endParaRPr>
          </a:p>
        </p:txBody>
      </p:sp>
      <p:sp>
        <p:nvSpPr>
          <p:cNvPr id="7" name="Rectangle 6"/>
          <p:cNvSpPr/>
          <p:nvPr/>
        </p:nvSpPr>
        <p:spPr>
          <a:xfrm>
            <a:off x="659423" y="2470639"/>
            <a:ext cx="6612011" cy="369332"/>
          </a:xfrm>
          <a:prstGeom prst="rect">
            <a:avLst/>
          </a:prstGeom>
        </p:spPr>
        <p:txBody>
          <a:bodyPr wrap="square">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9" name="TextBox 8"/>
          <p:cNvSpPr txBox="1"/>
          <p:nvPr/>
        </p:nvSpPr>
        <p:spPr>
          <a:xfrm>
            <a:off x="6638191" y="5934808"/>
            <a:ext cx="419393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4.IndexFinger,Middle finger is shown.</a:t>
            </a:r>
            <a:endParaRPr lang="en-US" dirty="0">
              <a:latin typeface="Times New Roman" pitchFamily="18" charset="0"/>
              <a:cs typeface="Times New Roman" pitchFamily="18" charset="0"/>
            </a:endParaRPr>
          </a:p>
        </p:txBody>
      </p:sp>
      <p:sp>
        <p:nvSpPr>
          <p:cNvPr id="1026" name="AutoShape 2"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1" name="Picture 7" descr="C:\Users\RAMANA\Desktop\x.jpg"/>
          <p:cNvPicPr>
            <a:picLocks noChangeAspect="1" noChangeArrowheads="1"/>
          </p:cNvPicPr>
          <p:nvPr/>
        </p:nvPicPr>
        <p:blipFill>
          <a:blip r:embed="rId2" cstate="print"/>
          <a:srcRect/>
          <a:stretch>
            <a:fillRect/>
          </a:stretch>
        </p:blipFill>
        <p:spPr bwMode="auto">
          <a:xfrm>
            <a:off x="615462" y="2848708"/>
            <a:ext cx="5157593" cy="2883877"/>
          </a:xfrm>
          <a:prstGeom prst="rect">
            <a:avLst/>
          </a:prstGeom>
          <a:noFill/>
        </p:spPr>
      </p:pic>
      <p:pic>
        <p:nvPicPr>
          <p:cNvPr id="12" name="Content Placeholder 3">
            <a:extLst>
              <a:ext uri="{FF2B5EF4-FFF2-40B4-BE49-F238E27FC236}">
                <a16:creationId xmlns="" xmlns:a16="http://schemas.microsoft.com/office/drawing/2014/main" id="{ADCA2644-0196-4630-B851-288C62BFD312}"/>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27177" y="2822331"/>
            <a:ext cx="5372099" cy="283991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7"/>
            <a:ext cx="8761413" cy="828755"/>
          </a:xfrm>
        </p:spPr>
        <p:txBody>
          <a:bodyPr/>
          <a:lstStyle/>
          <a:p>
            <a:r>
              <a:rPr lang="en-US" sz="2400" b="1" dirty="0" smtClean="0">
                <a:latin typeface="Times New Roman" panose="02020603050405020304" pitchFamily="18" charset="0"/>
                <a:cs typeface="Times New Roman" panose="02020603050405020304" pitchFamily="18" charset="0"/>
              </a:rPr>
              <a:t>			</a:t>
            </a:r>
            <a:endParaRPr lang="en-US" sz="2400" dirty="0"/>
          </a:p>
        </p:txBody>
      </p:sp>
      <p:sp>
        <p:nvSpPr>
          <p:cNvPr id="3" name="Content Placeholder 2"/>
          <p:cNvSpPr>
            <a:spLocks noGrp="1"/>
          </p:cNvSpPr>
          <p:nvPr>
            <p:ph idx="1"/>
          </p:nvPr>
        </p:nvSpPr>
        <p:spPr>
          <a:xfrm>
            <a:off x="879231" y="6093070"/>
            <a:ext cx="9486900" cy="413238"/>
          </a:xfrm>
        </p:spPr>
        <p:txBody>
          <a:bodyPr>
            <a:normAutofit/>
          </a:bodyPr>
          <a:lstStyle/>
          <a:p>
            <a:pPr algn="just">
              <a:buNone/>
            </a:pPr>
            <a:r>
              <a:rPr lang="en-US" dirty="0" smtClean="0">
                <a:latin typeface="Times New Roman" pitchFamily="18" charset="0"/>
                <a:cs typeface="Times New Roman" pitchFamily="18" charset="0"/>
              </a:rPr>
              <a:t>		  When the gesture for seven is shown to the </a:t>
            </a:r>
            <a:r>
              <a:rPr lang="en-US" dirty="0" err="1" smtClean="0">
                <a:latin typeface="Times New Roman" pitchFamily="18" charset="0"/>
                <a:cs typeface="Times New Roman" pitchFamily="18" charset="0"/>
              </a:rPr>
              <a:t>webcam,output</a:t>
            </a:r>
            <a:r>
              <a:rPr lang="en-US" dirty="0" smtClean="0">
                <a:latin typeface="Times New Roman" pitchFamily="18" charset="0"/>
                <a:cs typeface="Times New Roman" pitchFamily="18" charset="0"/>
              </a:rPr>
              <a:t> seven is displayed on screen.</a:t>
            </a:r>
            <a:endParaRPr lang="en-US" dirty="0">
              <a:latin typeface="Times New Roman" pitchFamily="18" charset="0"/>
              <a:cs typeface="Times New Roman" pitchFamily="18" charset="0"/>
            </a:endParaRPr>
          </a:p>
        </p:txBody>
      </p:sp>
      <p:sp>
        <p:nvSpPr>
          <p:cNvPr id="7" name="Rectangle 6"/>
          <p:cNvSpPr/>
          <p:nvPr/>
        </p:nvSpPr>
        <p:spPr>
          <a:xfrm>
            <a:off x="659423" y="2470639"/>
            <a:ext cx="6612011" cy="369332"/>
          </a:xfrm>
          <a:prstGeom prst="rect">
            <a:avLst/>
          </a:prstGeom>
        </p:spPr>
        <p:txBody>
          <a:bodyPr wrap="square">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1026" name="AutoShape 2"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Content Placeholder 3">
            <a:extLst>
              <a:ext uri="{FF2B5EF4-FFF2-40B4-BE49-F238E27FC236}">
                <a16:creationId xmlns="" xmlns:a16="http://schemas.microsoft.com/office/drawing/2014/main" id="{680DDBAA-3B40-4F91-B91F-57A382C2D8DF}"/>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9862" y="2603500"/>
            <a:ext cx="8546123" cy="3416300"/>
          </a:xfrm>
          <a:prstGeom prst="rect">
            <a:avLst/>
          </a:prstGeom>
        </p:spPr>
      </p:pic>
      <p:sp>
        <p:nvSpPr>
          <p:cNvPr id="10" name="Rectangle 9"/>
          <p:cNvSpPr/>
          <p:nvPr/>
        </p:nvSpPr>
        <p:spPr>
          <a:xfrm>
            <a:off x="4691470" y="1160557"/>
            <a:ext cx="1779667" cy="523220"/>
          </a:xfrm>
          <a:prstGeom prst="rect">
            <a:avLst/>
          </a:prstGeom>
        </p:spPr>
        <p:txBody>
          <a:bodyPr wrap="square">
            <a:spAutoFit/>
          </a:bodyPr>
          <a:lstStyle/>
          <a:p>
            <a:r>
              <a:rPr lang="en-US" b="1" dirty="0" smtClean="0">
                <a:solidFill>
                  <a:schemeClr val="bg1"/>
                </a:solidFill>
                <a:latin typeface="Times New Roman" panose="02020603050405020304" pitchFamily="18" charset="0"/>
                <a:cs typeface="Times New Roman" panose="02020603050405020304" pitchFamily="18" charset="0"/>
              </a:rPr>
              <a:t> </a:t>
            </a:r>
            <a:r>
              <a:rPr lang="en-US" sz="2800" dirty="0" smtClean="0">
                <a:solidFill>
                  <a:schemeClr val="bg1"/>
                </a:solidFill>
                <a:latin typeface="Times New Roman" panose="02020603050405020304" pitchFamily="18" charset="0"/>
                <a:cs typeface="Times New Roman" panose="02020603050405020304" pitchFamily="18" charset="0"/>
              </a:rPr>
              <a:t>RESULTS</a:t>
            </a:r>
            <a:r>
              <a:rPr lang="en-US" b="1" dirty="0" smtClean="0">
                <a:latin typeface="Times New Roman" panose="02020603050405020304" pitchFamily="18" charset="0"/>
                <a:cs typeface="Times New Roman" panose="02020603050405020304" pitchFamily="18" charset="0"/>
              </a:rPr>
              <a:t>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7"/>
            <a:ext cx="8761413" cy="828755"/>
          </a:xfrm>
        </p:spPr>
        <p:txBody>
          <a:bodyPr/>
          <a:lstStyle/>
          <a:p>
            <a:r>
              <a:rPr lang="en-US" sz="2400" b="1" dirty="0" smtClean="0">
                <a:latin typeface="Times New Roman" panose="02020603050405020304" pitchFamily="18" charset="0"/>
                <a:cs typeface="Times New Roman" panose="02020603050405020304" pitchFamily="18" charset="0"/>
              </a:rPr>
              <a:t>		</a:t>
            </a:r>
            <a:endParaRPr lang="en-US" sz="2400" dirty="0"/>
          </a:p>
        </p:txBody>
      </p:sp>
      <p:sp>
        <p:nvSpPr>
          <p:cNvPr id="3" name="Content Placeholder 2"/>
          <p:cNvSpPr>
            <a:spLocks noGrp="1"/>
          </p:cNvSpPr>
          <p:nvPr>
            <p:ph idx="1"/>
          </p:nvPr>
        </p:nvSpPr>
        <p:spPr>
          <a:xfrm>
            <a:off x="879231" y="6093070"/>
            <a:ext cx="9486900" cy="413238"/>
          </a:xfrm>
        </p:spPr>
        <p:txBody>
          <a:bodyPr>
            <a:normAutofit/>
          </a:bodyPr>
          <a:lstStyle/>
          <a:p>
            <a:pPr algn="just">
              <a:buNone/>
            </a:pPr>
            <a:r>
              <a:rPr lang="en-US" dirty="0" smtClean="0">
                <a:latin typeface="Times New Roman" pitchFamily="18" charset="0"/>
                <a:cs typeface="Times New Roman" pitchFamily="18" charset="0"/>
              </a:rPr>
              <a:t>		  When the gesture for three is shown to the </a:t>
            </a:r>
            <a:r>
              <a:rPr lang="en-US" dirty="0" err="1" smtClean="0">
                <a:latin typeface="Times New Roman" pitchFamily="18" charset="0"/>
                <a:cs typeface="Times New Roman" pitchFamily="18" charset="0"/>
              </a:rPr>
              <a:t>webcam,output</a:t>
            </a:r>
            <a:r>
              <a:rPr lang="en-US" dirty="0" smtClean="0">
                <a:latin typeface="Times New Roman" pitchFamily="18" charset="0"/>
                <a:cs typeface="Times New Roman" pitchFamily="18" charset="0"/>
              </a:rPr>
              <a:t> three is displayed on screen.</a:t>
            </a:r>
            <a:endParaRPr lang="en-US" dirty="0">
              <a:latin typeface="Times New Roman" pitchFamily="18" charset="0"/>
              <a:cs typeface="Times New Roman" pitchFamily="18" charset="0"/>
            </a:endParaRPr>
          </a:p>
        </p:txBody>
      </p:sp>
      <p:sp>
        <p:nvSpPr>
          <p:cNvPr id="7" name="Rectangle 6"/>
          <p:cNvSpPr/>
          <p:nvPr/>
        </p:nvSpPr>
        <p:spPr>
          <a:xfrm>
            <a:off x="659423" y="2470639"/>
            <a:ext cx="6612011" cy="369332"/>
          </a:xfrm>
          <a:prstGeom prst="rect">
            <a:avLst/>
          </a:prstGeom>
        </p:spPr>
        <p:txBody>
          <a:bodyPr wrap="square">
            <a:spAutoFit/>
          </a:bodyPr>
          <a:lstStyle/>
          <a:p>
            <a:r>
              <a:rPr lang="en-US" b="1" dirty="0" smtClean="0">
                <a:latin typeface="Times New Roman" pitchFamily="18" charset="0"/>
                <a:cs typeface="Times New Roman" pitchFamily="18" charset="0"/>
              </a:rPr>
              <a:t>									</a:t>
            </a:r>
            <a:endParaRPr lang="en-US" b="1" dirty="0">
              <a:latin typeface="Times New Roman" pitchFamily="18" charset="0"/>
              <a:cs typeface="Times New Roman" pitchFamily="18" charset="0"/>
            </a:endParaRPr>
          </a:p>
        </p:txBody>
      </p:sp>
      <p:sp>
        <p:nvSpPr>
          <p:cNvPr id="1026" name="AutoShape 2"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01a9db82-e31c-4b3a-b86b-d58974f5e906"/>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 name="Content Placeholder 3">
            <a:extLst>
              <a:ext uri="{FF2B5EF4-FFF2-40B4-BE49-F238E27FC236}">
                <a16:creationId xmlns="" xmlns:a16="http://schemas.microsoft.com/office/drawing/2014/main" id="{C64A8A25-04AC-49B7-9179-D0E6B47A2747}"/>
              </a:ext>
            </a:extLst>
          </p:cNvPr>
          <p:cNvPicPr>
            <a:picLocks noChangeAspect="1"/>
          </p:cNvPicPr>
          <p:nvPr/>
        </p:nvPicPr>
        <p:blipFill rotWithShape="1">
          <a:blip r:embed="rId2" cstate="print">
            <a:extLst>
              <a:ext uri="{28A0092B-C50C-407E-A947-70E740481C1C}">
                <a14:useLocalDpi xmlns="" xmlns:a14="http://schemas.microsoft.com/office/drawing/2010/main" val="0"/>
              </a:ext>
            </a:extLst>
          </a:blip>
          <a:srcRect l="6156"/>
          <a:stretch/>
        </p:blipFill>
        <p:spPr>
          <a:xfrm>
            <a:off x="1266092" y="2603500"/>
            <a:ext cx="9038493" cy="3416300"/>
          </a:xfrm>
          <a:prstGeom prst="rect">
            <a:avLst/>
          </a:prstGeom>
        </p:spPr>
      </p:pic>
      <p:sp>
        <p:nvSpPr>
          <p:cNvPr id="10" name="Rectangle 9"/>
          <p:cNvSpPr/>
          <p:nvPr/>
        </p:nvSpPr>
        <p:spPr>
          <a:xfrm>
            <a:off x="4211516" y="1230895"/>
            <a:ext cx="2716822" cy="523220"/>
          </a:xfrm>
          <a:prstGeom prst="rect">
            <a:avLst/>
          </a:prstGeom>
        </p:spPr>
        <p:txBody>
          <a:bodyPr wrap="square">
            <a:spAutoFit/>
          </a:bodyPr>
          <a:lstStyle/>
          <a:p>
            <a:r>
              <a:rPr lang="en-US" sz="2800" b="1" dirty="0" smtClean="0">
                <a:solidFill>
                  <a:schemeClr val="bg1"/>
                </a:solidFill>
                <a:latin typeface="Times New Roman" panose="02020603050405020304" pitchFamily="18" charset="0"/>
                <a:cs typeface="Times New Roman" panose="02020603050405020304" pitchFamily="18" charset="0"/>
              </a:rPr>
              <a:t>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							FUTURE SCOPE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154955" y="2603500"/>
            <a:ext cx="9949730" cy="3416300"/>
          </a:xfrm>
        </p:spPr>
        <p:txBody>
          <a:bodyPr/>
          <a:lstStyle/>
          <a:p>
            <a:pPr lvl="0" algn="just">
              <a:buClr>
                <a:srgbClr val="ACD433"/>
              </a:buClr>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This can be further extended for detecting the English alphabets.</a:t>
            </a:r>
          </a:p>
          <a:p>
            <a:pPr lvl="0" algn="just">
              <a:buClr>
                <a:srgbClr val="ACD433"/>
              </a:buClr>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We can use ASL train and implement it ,so that could recognize  ASL gestures.</a:t>
            </a:r>
          </a:p>
          <a:p>
            <a:pPr lvl="0" algn="just">
              <a:buClr>
                <a:srgbClr val="ACD433"/>
              </a:buClr>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User Interface need to be added for better user </a:t>
            </a: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experience.</a:t>
            </a:r>
          </a:p>
          <a:p>
            <a:pPr lvl="0" algn="just">
              <a:buClr>
                <a:srgbClr val="ACD433"/>
              </a:buClr>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Accuracy can be improved.</a:t>
            </a:r>
          </a:p>
          <a:p>
            <a:pPr lvl="0" algn="just">
              <a:buClr>
                <a:srgbClr val="ACD433"/>
              </a:buClr>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Project can be extended with real time data.</a:t>
            </a:r>
          </a:p>
          <a:p>
            <a:pPr lvl="0" algn="just">
              <a:buClr>
                <a:srgbClr val="ACD433"/>
              </a:buClr>
              <a:buNone/>
            </a:pPr>
            <a:endParaRPr lang="en-IN" sz="2400" dirty="0" smtClean="0">
              <a:solidFill>
                <a:prstClr val="black">
                  <a:lumMod val="75000"/>
                  <a:lumOff val="25000"/>
                </a:prstClr>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8C99DF-285F-474F-B181-19AACB12CE14}"/>
              </a:ext>
            </a:extLst>
          </p:cNvPr>
          <p:cNvSpPr>
            <a:spLocks noGrp="1"/>
          </p:cNvSpPr>
          <p:nvPr>
            <p:ph type="title"/>
          </p:nvPr>
        </p:nvSpPr>
        <p:spPr>
          <a:xfrm>
            <a:off x="669524" y="955913"/>
            <a:ext cx="10658383" cy="706964"/>
          </a:xfrm>
        </p:spPr>
        <p:txBody>
          <a:bodyPr>
            <a:normAutofit/>
          </a:bodyPr>
          <a:lstStyle/>
          <a:p>
            <a:pPr algn="ctr"/>
            <a:r>
              <a:rPr lang="en-US" sz="2800" b="1" dirty="0">
                <a:latin typeface="Times New Roman" panose="02020603050405020304" pitchFamily="18" charset="0"/>
                <a:cs typeface="Times New Roman" panose="02020603050405020304" pitchFamily="18" charset="0"/>
              </a:rPr>
              <a:t>CONCLUSION </a:t>
            </a:r>
            <a:endParaRPr lang="en-IN" sz="2800" b="1"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xmlns="" id="{B6F0DA7A-A047-4D40-BCC7-EC5D6911B832}"/>
              </a:ext>
            </a:extLst>
          </p:cNvPr>
          <p:cNvSpPr>
            <a:spLocks noGrp="1"/>
          </p:cNvSpPr>
          <p:nvPr>
            <p:ph idx="1"/>
          </p:nvPr>
        </p:nvSpPr>
        <p:spPr>
          <a:xfrm>
            <a:off x="669524" y="2357775"/>
            <a:ext cx="10515600" cy="4925212"/>
          </a:xfrm>
        </p:spPr>
        <p:txBody>
          <a:bodyPr>
            <a:normAutofit/>
          </a:bodyPr>
          <a:lstStyle/>
          <a:p>
            <a:pPr algn="just"/>
            <a:r>
              <a:rPr lang="en-US" sz="2400" b="0" i="0" dirty="0">
                <a:solidFill>
                  <a:srgbClr val="292929"/>
                </a:solidFill>
                <a:effectLst/>
                <a:latin typeface="Times New Roman" panose="02020603050405020304" pitchFamily="18" charset="0"/>
                <a:cs typeface="Times New Roman" panose="02020603050405020304" pitchFamily="18" charset="0"/>
              </a:rPr>
              <a:t>Sign language recognition can help bridge the gap between people with hearing or speech impairment or who use sign language, and the rest of society who haven’t learned sign language. This leads to enhanced communication for all.</a:t>
            </a:r>
          </a:p>
          <a:p>
            <a:pPr algn="just"/>
            <a:r>
              <a:rPr lang="en-US" sz="2400" b="0" i="0" dirty="0">
                <a:solidFill>
                  <a:srgbClr val="292929"/>
                </a:solidFill>
                <a:effectLst/>
                <a:latin typeface="Times New Roman" panose="02020603050405020304" pitchFamily="18" charset="0"/>
                <a:cs typeface="Times New Roman" panose="02020603050405020304" pitchFamily="18" charset="0"/>
              </a:rPr>
              <a:t>Sign language recognition is a hard problem if we consider all the possible combinations of gestures that a system of this kind needs to understand and translate. That being said, probably the best way to solve this problem is to divide it into simpler problems.</a:t>
            </a:r>
          </a:p>
          <a:p>
            <a:pPr algn="just"/>
            <a:r>
              <a:rPr lang="en-US" sz="2400" dirty="0">
                <a:solidFill>
                  <a:srgbClr val="292929"/>
                </a:solidFill>
                <a:latin typeface="Times New Roman" panose="02020603050405020304" pitchFamily="18" charset="0"/>
                <a:cs typeface="Times New Roman" panose="02020603050405020304" pitchFamily="18" charset="0"/>
              </a:rPr>
              <a:t>We use CNN to classify the sign gestures , which can successfully achieve a better accuracy. </a:t>
            </a:r>
          </a:p>
          <a:p>
            <a:pPr marL="0" indent="0">
              <a:buNone/>
            </a:pPr>
            <a:endParaRPr lang="en-US" sz="2400" dirty="0">
              <a:solidFill>
                <a:srgbClr val="292929"/>
              </a:solidFill>
              <a:latin typeface="Times New Roman" panose="02020603050405020304" pitchFamily="18" charset="0"/>
              <a:cs typeface="Times New Roman" panose="02020603050405020304" pitchFamily="18" charset="0"/>
            </a:endParaRPr>
          </a:p>
          <a:p>
            <a:endParaRPr lang="en-US" sz="2400" b="0" i="0" dirty="0">
              <a:solidFill>
                <a:srgbClr val="292929"/>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7908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C3B4B-AE21-4D4F-9698-C9BB567926C0}"/>
              </a:ext>
            </a:extLst>
          </p:cNvPr>
          <p:cNvSpPr>
            <a:spLocks noGrp="1"/>
          </p:cNvSpPr>
          <p:nvPr>
            <p:ph type="ctrTitle"/>
          </p:nvPr>
        </p:nvSpPr>
        <p:spPr>
          <a:xfrm>
            <a:off x="950176" y="2888344"/>
            <a:ext cx="9631414" cy="1651247"/>
          </a:xfrm>
        </p:spPr>
        <p:txBody>
          <a:bodyPr/>
          <a:lstStyle/>
          <a:p>
            <a:pPr algn="ctr"/>
            <a:r>
              <a:rPr lang="en-US"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Thank You</a:t>
            </a:r>
            <a:endParaRPr lang="en-IN" sz="96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0B450206-81C9-450D-B65E-AEE0A9968E3D}"/>
              </a:ext>
            </a:extLst>
          </p:cNvPr>
          <p:cNvSpPr>
            <a:spLocks noGrp="1"/>
          </p:cNvSpPr>
          <p:nvPr>
            <p:ph type="subTitle" idx="1"/>
          </p:nvPr>
        </p:nvSpPr>
        <p:spPr>
          <a:xfrm>
            <a:off x="12385206" y="5265651"/>
            <a:ext cx="576191" cy="1108515"/>
          </a:xfrm>
        </p:spPr>
        <p:txBody>
          <a:bodyPr>
            <a:normAutofit/>
          </a:bodyPr>
          <a:lstStyle/>
          <a:p>
            <a:endParaRPr lang="en-IN" dirty="0"/>
          </a:p>
        </p:txBody>
      </p:sp>
      <p:pic>
        <p:nvPicPr>
          <p:cNvPr id="5" name="Picture 4">
            <a:extLst>
              <a:ext uri="{FF2B5EF4-FFF2-40B4-BE49-F238E27FC236}">
                <a16:creationId xmlns:a16="http://schemas.microsoft.com/office/drawing/2014/main" xmlns="" id="{EBFB4B5A-D030-4B84-9872-FEA4CBB14FEF}"/>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 b="2117"/>
          <a:stretch/>
        </p:blipFill>
        <p:spPr>
          <a:xfrm>
            <a:off x="1957907" y="2233915"/>
            <a:ext cx="8143165" cy="2390170"/>
          </a:xfrm>
          <a:prstGeom prst="rect">
            <a:avLst/>
          </a:prstGeom>
        </p:spPr>
      </p:pic>
    </p:spTree>
    <p:extLst>
      <p:ext uri="{BB962C8B-B14F-4D97-AF65-F5344CB8AC3E}">
        <p14:creationId xmlns:p14="http://schemas.microsoft.com/office/powerpoint/2010/main" xmlns="" val="287136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9BD618-614F-4181-97A5-09A1A1329AD4}"/>
              </a:ext>
            </a:extLst>
          </p:cNvPr>
          <p:cNvSpPr>
            <a:spLocks noGrp="1"/>
          </p:cNvSpPr>
          <p:nvPr>
            <p:ph type="title"/>
          </p:nvPr>
        </p:nvSpPr>
        <p:spPr>
          <a:xfrm>
            <a:off x="772357" y="896646"/>
            <a:ext cx="10173810" cy="920734"/>
          </a:xfrm>
        </p:spPr>
        <p:txBody>
          <a:bodyPr>
            <a:normAutofit/>
          </a:bodyPr>
          <a:lstStyle/>
          <a:p>
            <a:pPr algn="ctr"/>
            <a:r>
              <a:rPr lang="en-US" sz="2800" b="1" dirty="0">
                <a:latin typeface="Times New Roman" panose="02020603050405020304" pitchFamily="18" charset="0"/>
                <a:cs typeface="Times New Roman" panose="02020603050405020304" pitchFamily="18" charset="0"/>
              </a:rPr>
              <a:t>ABSTRACT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B426563-C13A-4028-BED9-3660B416AFC2}"/>
              </a:ext>
            </a:extLst>
          </p:cNvPr>
          <p:cNvSpPr>
            <a:spLocks noGrp="1"/>
          </p:cNvSpPr>
          <p:nvPr>
            <p:ph idx="1"/>
          </p:nvPr>
        </p:nvSpPr>
        <p:spPr>
          <a:xfrm>
            <a:off x="772357" y="2397918"/>
            <a:ext cx="10515600" cy="3683285"/>
          </a:xfrm>
        </p:spPr>
        <p:txBody>
          <a:bodyPr>
            <a:noAutofit/>
          </a:bodyPr>
          <a:lstStyle/>
          <a:p>
            <a:pPr marL="0" marR="0" indent="0" algn="just">
              <a:lnSpc>
                <a:spcPct val="115000"/>
              </a:lnSpc>
              <a:spcBef>
                <a:spcPts val="0"/>
              </a:spcBef>
              <a:spcAft>
                <a:spcPts val="0"/>
              </a:spcAft>
              <a:buNone/>
            </a:pPr>
            <a:r>
              <a:rPr lang="en-US" sz="2400" dirty="0">
                <a:solidFill>
                  <a:srgbClr val="444444"/>
                </a:solidFill>
                <a:latin typeface="Times New Roman" panose="02020603050405020304" pitchFamily="18" charset="0"/>
                <a:cs typeface="Times New Roman" panose="02020603050405020304" pitchFamily="18" charset="0"/>
              </a:rPr>
              <a:t>T</a:t>
            </a:r>
            <a:r>
              <a:rPr lang="en-US" sz="2400" b="0" i="0" dirty="0">
                <a:solidFill>
                  <a:srgbClr val="444444"/>
                </a:solidFill>
                <a:effectLst/>
                <a:latin typeface="Times New Roman" panose="02020603050405020304" pitchFamily="18" charset="0"/>
                <a:cs typeface="Times New Roman" panose="02020603050405020304" pitchFamily="18" charset="0"/>
              </a:rPr>
              <a:t>his project aims to develop a sign detector, which detects hand gestures of sign language, which</a:t>
            </a:r>
            <a:r>
              <a:rPr lang="en-US" sz="2400" dirty="0">
                <a:solidFill>
                  <a:srgbClr val="444444"/>
                </a:solidFill>
                <a:latin typeface="Times New Roman" panose="02020603050405020304" pitchFamily="18" charset="0"/>
                <a:cs typeface="Times New Roman" panose="02020603050405020304" pitchFamily="18" charset="0"/>
              </a:rPr>
              <a:t> is</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used by deaf and dumb people to exchange information between their own community and with other people. Knowing sign language is not something that is common to all, this project can be very helpful for the deaf and dumb people in communicating with others ,this can also be extended to automatic editors. Three dimensional spaces and the hand movements are used to identify meanings. The </a:t>
            </a:r>
            <a:r>
              <a:rPr lang="en-US" sz="2400" dirty="0">
                <a:latin typeface="Times New Roman" panose="02020603050405020304" pitchFamily="18" charset="0"/>
                <a:ea typeface="Arial" panose="020B0604020202020204" pitchFamily="34" charset="0"/>
                <a:cs typeface="Times New Roman" panose="02020603050405020304" pitchFamily="18" charset="0"/>
              </a:rPr>
              <a:t>goal</a:t>
            </a:r>
            <a:r>
              <a:rPr lang="en-US" sz="2400" dirty="0">
                <a:effectLst/>
                <a:latin typeface="Times New Roman" panose="02020603050405020304" pitchFamily="18" charset="0"/>
                <a:ea typeface="Arial" panose="020B0604020202020204" pitchFamily="34" charset="0"/>
                <a:cs typeface="Times New Roman" panose="02020603050405020304" pitchFamily="18" charset="0"/>
              </a:rPr>
              <a:t> of this project is to identify and review the sign language recognition with an efficient output.</a:t>
            </a:r>
            <a:endParaRPr lang="en-IN" sz="2400" dirty="0">
              <a:effectLst/>
              <a:latin typeface="Times New Roman" panose="02020603050405020304" pitchFamily="18" charset="0"/>
              <a:ea typeface="Arial" panose="020B0604020202020204" pitchFamily="34" charset="0"/>
              <a:cs typeface="Times New Roman" panose="02020603050405020304" pitchFamily="18" charset="0"/>
            </a:endParaRPr>
          </a:p>
          <a:p>
            <a:pPr marL="0" marR="0" indent="0">
              <a:lnSpc>
                <a:spcPct val="115000"/>
              </a:lnSpc>
              <a:spcBef>
                <a:spcPts val="0"/>
              </a:spcBef>
              <a:spcAft>
                <a:spcPts val="0"/>
              </a:spcAf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34169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48C02-32A3-4DE4-ACEA-F3E5E46A7DB3}"/>
              </a:ext>
            </a:extLst>
          </p:cNvPr>
          <p:cNvSpPr>
            <a:spLocks noGrp="1"/>
          </p:cNvSpPr>
          <p:nvPr>
            <p:ph type="title"/>
          </p:nvPr>
        </p:nvSpPr>
        <p:spPr>
          <a:xfrm>
            <a:off x="701337" y="938157"/>
            <a:ext cx="10662080" cy="706964"/>
          </a:xfrm>
        </p:spPr>
        <p:txBody>
          <a:bodyPr/>
          <a:lstStyle/>
          <a:p>
            <a:pPr algn="ctr"/>
            <a:r>
              <a:rPr lang="en-US" sz="2800" dirty="0" smtClean="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DBF38D4-6F35-4D1C-BC3F-16FBE1D758A0}"/>
              </a:ext>
            </a:extLst>
          </p:cNvPr>
          <p:cNvSpPr>
            <a:spLocks noGrp="1"/>
          </p:cNvSpPr>
          <p:nvPr>
            <p:ph idx="1"/>
          </p:nvPr>
        </p:nvSpPr>
        <p:spPr>
          <a:xfrm>
            <a:off x="605162" y="2259368"/>
            <a:ext cx="10981676" cy="4496539"/>
          </a:xfrm>
        </p:spPr>
        <p:txBody>
          <a:bodyPr>
            <a:normAutofit/>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There are few similar applications, which are mainly used to translate text to sign language </a:t>
            </a:r>
            <a:r>
              <a:rPr lang="en-US" sz="2400" dirty="0" smtClean="0">
                <a:solidFill>
                  <a:schemeClr val="tx1"/>
                </a:solidFill>
                <a:latin typeface="Times New Roman" panose="02020603050405020304" pitchFamily="18" charset="0"/>
                <a:cs typeface="Times New Roman" panose="02020603050405020304" pitchFamily="18" charset="0"/>
              </a:rPr>
              <a:t>,</a:t>
            </a:r>
          </a:p>
          <a:p>
            <a:pPr marL="0" indent="0" algn="just">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lgn="just">
              <a:buNone/>
            </a:pPr>
            <a:r>
              <a:rPr lang="en-IN" sz="2400" b="1" dirty="0">
                <a:solidFill>
                  <a:schemeClr val="tx1"/>
                </a:solidFill>
                <a:latin typeface="Times New Roman" panose="02020603050405020304" pitchFamily="18" charset="0"/>
                <a:cs typeface="Times New Roman" panose="02020603050405020304" pitchFamily="18" charset="0"/>
              </a:rPr>
              <a:t>Wecapable.com: </a:t>
            </a:r>
            <a:r>
              <a:rPr lang="en-US" sz="2400" b="0" i="0" dirty="0">
                <a:solidFill>
                  <a:schemeClr val="tx1"/>
                </a:solidFill>
                <a:effectLst/>
                <a:latin typeface="Times New Roman" panose="02020603050405020304" pitchFamily="18" charset="0"/>
                <a:cs typeface="Times New Roman" panose="02020603050405020304" pitchFamily="18" charset="0"/>
              </a:rPr>
              <a:t>This tool easily converts English text into sign language symbols. It is useful for both teaching and learning American sign language</a:t>
            </a:r>
            <a:r>
              <a:rPr lang="en-US" sz="2400" b="0" i="0" dirty="0" smtClean="0">
                <a:solidFill>
                  <a:schemeClr val="tx1"/>
                </a:solidFill>
                <a:effectLst/>
                <a:latin typeface="Times New Roman" panose="02020603050405020304" pitchFamily="18" charset="0"/>
                <a:cs typeface="Times New Roman" panose="02020603050405020304" pitchFamily="18" charset="0"/>
              </a:rPr>
              <a:t>.</a:t>
            </a:r>
          </a:p>
          <a:p>
            <a:pPr marL="0" indent="0" algn="just">
              <a:buNone/>
            </a:pPr>
            <a:endParaRPr lang="en-US" sz="2400" b="0" i="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2400" b="1" dirty="0">
                <a:solidFill>
                  <a:schemeClr val="tx1"/>
                </a:solidFill>
                <a:latin typeface="Times New Roman" panose="02020603050405020304" pitchFamily="18" charset="0"/>
                <a:cs typeface="Times New Roman" panose="02020603050405020304" pitchFamily="18" charset="0"/>
              </a:rPr>
              <a:t>Hand Talk: </a:t>
            </a:r>
            <a:r>
              <a:rPr lang="en-US" sz="2400" b="0" i="0" dirty="0">
                <a:solidFill>
                  <a:schemeClr val="tx1"/>
                </a:solidFill>
                <a:effectLst/>
                <a:latin typeface="Times New Roman" panose="02020603050405020304" pitchFamily="18" charset="0"/>
                <a:cs typeface="Times New Roman" panose="02020603050405020304" pitchFamily="18" charset="0"/>
              </a:rPr>
              <a:t>Hand Talk app is a pocket translator that automatically translates oral languages both in text and audio to sign languages, such as English to ASL </a:t>
            </a:r>
            <a:r>
              <a:rPr lang="en-US" sz="2400" b="0" i="0" dirty="0" smtClean="0">
                <a:solidFill>
                  <a:schemeClr val="tx1"/>
                </a:solidFill>
                <a:effectLst/>
                <a:latin typeface="Times New Roman" panose="02020603050405020304" pitchFamily="18" charset="0"/>
                <a:cs typeface="Times New Roman" panose="02020603050405020304" pitchFamily="18" charset="0"/>
              </a:rPr>
              <a:t>.</a:t>
            </a:r>
            <a:endParaRPr lang="en-US" sz="24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4148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anose="02020603050405020304" pitchFamily="18" charset="0"/>
                <a:cs typeface="Times New Roman" panose="02020603050405020304" pitchFamily="18" charset="0"/>
              </a:rPr>
              <a:t>		DISADVANTAGES OF EXISTING</a:t>
            </a:r>
            <a:r>
              <a:rPr lang="en-US" dirty="0" smtClean="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SYSTEM</a:t>
            </a:r>
            <a:endParaRPr lang="en-US" sz="2800" dirty="0"/>
          </a:p>
        </p:txBody>
      </p:sp>
      <p:sp>
        <p:nvSpPr>
          <p:cNvPr id="3" name="Content Placeholder 2"/>
          <p:cNvSpPr>
            <a:spLocks noGrp="1"/>
          </p:cNvSpPr>
          <p:nvPr>
            <p:ph idx="1"/>
          </p:nvPr>
        </p:nvSpPr>
        <p:spPr>
          <a:xfrm>
            <a:off x="668216" y="2603500"/>
            <a:ext cx="10709030" cy="3416300"/>
          </a:xfrm>
        </p:spPr>
        <p:txBody>
          <a:bodyPr/>
          <a:lstStyle/>
          <a:p>
            <a:pPr marL="0" lvl="0" indent="0" algn="just">
              <a:buClr>
                <a:srgbClr val="ACD433"/>
              </a:buClr>
              <a:buFont typeface="Wingdings"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The </a:t>
            </a:r>
            <a:r>
              <a:rPr lang="en-US" sz="2400" dirty="0" smtClean="0">
                <a:solidFill>
                  <a:prstClr val="black"/>
                </a:solidFill>
                <a:latin typeface="Times New Roman" panose="02020603050405020304" pitchFamily="18" charset="0"/>
                <a:cs typeface="Times New Roman" panose="02020603050405020304" pitchFamily="18" charset="0"/>
              </a:rPr>
              <a:t>applications </a:t>
            </a:r>
            <a:r>
              <a:rPr lang="en-US" sz="2400" dirty="0" smtClean="0">
                <a:solidFill>
                  <a:prstClr val="black"/>
                </a:solidFill>
                <a:latin typeface="Times New Roman" panose="02020603050405020304" pitchFamily="18" charset="0"/>
                <a:cs typeface="Times New Roman" panose="02020603050405020304" pitchFamily="18" charset="0"/>
              </a:rPr>
              <a:t>existing lack </a:t>
            </a:r>
            <a:r>
              <a:rPr lang="en-US" sz="2400" dirty="0" smtClean="0">
                <a:solidFill>
                  <a:prstClr val="black"/>
                </a:solidFill>
                <a:latin typeface="Times New Roman" panose="02020603050405020304" pitchFamily="18" charset="0"/>
                <a:cs typeface="Times New Roman" panose="02020603050405020304" pitchFamily="18" charset="0"/>
              </a:rPr>
              <a:t>the option of translating a sign language gesture to a text</a:t>
            </a:r>
            <a:r>
              <a:rPr lang="en-US" sz="2400" dirty="0" smtClean="0">
                <a:solidFill>
                  <a:prstClr val="black"/>
                </a:solidFill>
                <a:latin typeface="Times New Roman" panose="02020603050405020304" pitchFamily="18" charset="0"/>
                <a:cs typeface="Times New Roman" panose="02020603050405020304" pitchFamily="18" charset="0"/>
              </a:rPr>
              <a:t>.</a:t>
            </a:r>
          </a:p>
          <a:p>
            <a:pPr marL="0" lvl="0" indent="0" algn="just">
              <a:buClr>
                <a:srgbClr val="ACD433"/>
              </a:buClr>
              <a:buFont typeface="Wingdings" pitchFamily="2" charset="2"/>
              <a:buChar char="Ø"/>
            </a:pPr>
            <a:r>
              <a:rPr lang="en-US" sz="2400" dirty="0" smtClean="0">
                <a:solidFill>
                  <a:prstClr val="black"/>
                </a:solidFill>
                <a:latin typeface="Times New Roman" panose="02020603050405020304" pitchFamily="18" charset="0"/>
                <a:cs typeface="Times New Roman" panose="02020603050405020304" pitchFamily="18" charset="0"/>
              </a:rPr>
              <a:t>These </a:t>
            </a:r>
            <a:r>
              <a:rPr lang="en-US" sz="2400" dirty="0" smtClean="0">
                <a:solidFill>
                  <a:prstClr val="black"/>
                </a:solidFill>
                <a:latin typeface="Times New Roman" panose="02020603050405020304" pitchFamily="18" charset="0"/>
                <a:cs typeface="Times New Roman" panose="02020603050405020304" pitchFamily="18" charset="0"/>
              </a:rPr>
              <a:t>applications cannot be used by deaf and dumb community to interact with people who are not familiar with sign language</a:t>
            </a:r>
            <a:r>
              <a:rPr lang="en-US" sz="2400" dirty="0" smtClean="0">
                <a:solidFill>
                  <a:srgbClr val="212529"/>
                </a:solidFill>
                <a:latin typeface="Times New Roman" panose="02020603050405020304" pitchFamily="18" charset="0"/>
                <a:cs typeface="Times New Roman" panose="02020603050405020304" pitchFamily="18" charset="0"/>
              </a:rPr>
              <a:t>.</a:t>
            </a:r>
          </a:p>
          <a:p>
            <a:pPr marL="0" lvl="0" indent="0" algn="just">
              <a:buClr>
                <a:srgbClr val="ACD433"/>
              </a:buClr>
              <a:buFont typeface="Wingdings" pitchFamily="2" charset="2"/>
              <a:buChar char="Ø"/>
            </a:pPr>
            <a:r>
              <a:rPr lang="en-US" sz="2400" dirty="0" smtClean="0">
                <a:solidFill>
                  <a:srgbClr val="212529"/>
                </a:solidFill>
                <a:latin typeface="Times New Roman" panose="02020603050405020304" pitchFamily="18" charset="0"/>
                <a:cs typeface="Times New Roman" panose="02020603050405020304" pitchFamily="18" charset="0"/>
              </a:rPr>
              <a:t>The existing applications are costly and difficult to be used commercially.</a:t>
            </a:r>
            <a:endParaRPr lang="en-US" sz="2400" dirty="0" smtClean="0">
              <a:solidFill>
                <a:srgbClr val="212529"/>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548C02-32A3-4DE4-ACEA-F3E5E46A7DB3}"/>
              </a:ext>
            </a:extLst>
          </p:cNvPr>
          <p:cNvSpPr>
            <a:spLocks noGrp="1"/>
          </p:cNvSpPr>
          <p:nvPr>
            <p:ph type="title"/>
          </p:nvPr>
        </p:nvSpPr>
        <p:spPr>
          <a:xfrm>
            <a:off x="701337" y="938157"/>
            <a:ext cx="10662080" cy="706964"/>
          </a:xfrm>
        </p:spPr>
        <p:txBody>
          <a:bodyPr/>
          <a:lstStyle/>
          <a:p>
            <a:pPr algn="ctr"/>
            <a:r>
              <a:rPr lang="en-US" sz="2800" dirty="0" smtClean="0">
                <a:latin typeface="Times New Roman" panose="02020603050405020304" pitchFamily="18" charset="0"/>
                <a:cs typeface="Times New Roman" panose="02020603050405020304" pitchFamily="18" charset="0"/>
              </a:rPr>
              <a:t>PROPOSED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ADBF38D4-6F35-4D1C-BC3F-16FBE1D758A0}"/>
              </a:ext>
            </a:extLst>
          </p:cNvPr>
          <p:cNvSpPr>
            <a:spLocks noGrp="1"/>
          </p:cNvSpPr>
          <p:nvPr>
            <p:ph idx="1"/>
          </p:nvPr>
        </p:nvSpPr>
        <p:spPr>
          <a:xfrm>
            <a:off x="605162" y="2382715"/>
            <a:ext cx="10981676" cy="4373192"/>
          </a:xfrm>
        </p:spPr>
        <p:txBody>
          <a:bodyPr>
            <a:normAutofit/>
          </a:bodyPr>
          <a:lstStyle/>
          <a:p>
            <a:pPr marL="0" indent="0" algn="just">
              <a:buClr>
                <a:schemeClr val="tx1"/>
              </a:buClr>
              <a:buFont typeface="Wingdings" pitchFamily="2" charset="2"/>
              <a:buChar char="Ø"/>
            </a:pPr>
            <a:r>
              <a:rPr lang="en-US" sz="2400" dirty="0" smtClean="0">
                <a:latin typeface="Times New Roman" panose="02020603050405020304" pitchFamily="18" charset="0"/>
                <a:cs typeface="Times New Roman" panose="02020603050405020304" pitchFamily="18" charset="0"/>
              </a:rPr>
              <a:t>The project aims at building an ML - based application which can translate hand gestures to text. </a:t>
            </a:r>
          </a:p>
          <a:p>
            <a:pPr marL="0" indent="0" algn="just">
              <a:buClr>
                <a:schemeClr val="tx1"/>
              </a:buClr>
              <a:buFont typeface="Wingdings" pitchFamily="2" charset="2"/>
              <a:buChar char="Ø"/>
            </a:pPr>
            <a:r>
              <a:rPr lang="en-US" sz="2400" dirty="0" smtClean="0">
                <a:latin typeface="Times New Roman" panose="02020603050405020304" pitchFamily="18" charset="0"/>
                <a:cs typeface="Times New Roman" panose="02020603050405020304" pitchFamily="18" charset="0"/>
              </a:rPr>
              <a:t>It is a </a:t>
            </a:r>
            <a:r>
              <a:rPr lang="en-US" sz="2400" dirty="0" smtClean="0">
                <a:solidFill>
                  <a:srgbClr val="202124"/>
                </a:solidFill>
                <a:latin typeface="Times New Roman" panose="02020603050405020304" pitchFamily="18" charset="0"/>
                <a:cs typeface="Times New Roman" panose="02020603050405020304" pitchFamily="18" charset="0"/>
              </a:rPr>
              <a:t>camera based sign language recognition system that would be useful for the deaf and dumb for converting sign language gestures to text. </a:t>
            </a:r>
          </a:p>
          <a:p>
            <a:pPr marL="0" indent="0" algn="just">
              <a:buClr>
                <a:schemeClr val="tx1"/>
              </a:buClr>
              <a:buFont typeface="Wingdings" pitchFamily="2" charset="2"/>
              <a:buChar char="Ø"/>
            </a:pPr>
            <a:r>
              <a:rPr lang="en-US" sz="2400" dirty="0" smtClean="0">
                <a:solidFill>
                  <a:srgbClr val="202124"/>
                </a:solidFill>
                <a:latin typeface="Times New Roman" panose="02020603050405020304" pitchFamily="18" charset="0"/>
                <a:cs typeface="Times New Roman" panose="02020603050405020304" pitchFamily="18" charset="0"/>
              </a:rPr>
              <a:t>The</a:t>
            </a:r>
            <a:r>
              <a:rPr lang="en-US" sz="2400" dirty="0" smtClean="0">
                <a:latin typeface="Times New Roman" panose="02020603050405020304" pitchFamily="18" charset="0"/>
                <a:ea typeface="Arial" panose="020B0604020202020204" pitchFamily="34" charset="0"/>
                <a:cs typeface="Times New Roman" panose="02020603050405020304" pitchFamily="18" charset="0"/>
              </a:rPr>
              <a:t> data acquisition, data preprocessing and transformation, feature extraction, classification and results obtained are examined. </a:t>
            </a:r>
          </a:p>
          <a:p>
            <a:pPr marL="0" indent="0" algn="just">
              <a:buClr>
                <a:schemeClr val="tx1"/>
              </a:buClr>
              <a:buFont typeface="Wingdings" pitchFamily="2" charset="2"/>
              <a:buChar char="Ø"/>
            </a:pPr>
            <a:r>
              <a:rPr lang="en-US" sz="2400" dirty="0" smtClean="0">
                <a:latin typeface="Times New Roman" panose="02020603050405020304" pitchFamily="18" charset="0"/>
                <a:ea typeface="Arial" panose="020B0604020202020204" pitchFamily="34" charset="0"/>
                <a:cs typeface="Times New Roman" panose="02020603050405020304" pitchFamily="18" charset="0"/>
              </a:rPr>
              <a:t>We use small dataset for pre-training.</a:t>
            </a:r>
          </a:p>
          <a:p>
            <a:pPr marL="0" indent="0" algn="just">
              <a:buClr>
                <a:schemeClr val="tx1"/>
              </a:buClr>
              <a:buFont typeface="Wingdings" pitchFamily="2" charset="2"/>
              <a:buChar char="Ø"/>
            </a:pPr>
            <a:r>
              <a:rPr lang="en-US" sz="2400" dirty="0" smtClean="0">
                <a:latin typeface="Times New Roman" panose="02020603050405020304" pitchFamily="18" charset="0"/>
                <a:ea typeface="Arial" panose="020B0604020202020204" pitchFamily="34" charset="0"/>
                <a:cs typeface="Times New Roman" panose="02020603050405020304" pitchFamily="18" charset="0"/>
              </a:rPr>
              <a:t> The project flow goes by collecting images using </a:t>
            </a:r>
            <a:r>
              <a:rPr lang="en-US" sz="2400" dirty="0" err="1" smtClean="0">
                <a:latin typeface="Times New Roman" panose="02020603050405020304" pitchFamily="18" charset="0"/>
                <a:ea typeface="Arial" panose="020B0604020202020204" pitchFamily="34" charset="0"/>
                <a:cs typeface="Times New Roman" panose="02020603050405020304" pitchFamily="18" charset="0"/>
              </a:rPr>
              <a:t>OpenCV</a:t>
            </a:r>
            <a:r>
              <a:rPr lang="en-US" sz="2400" dirty="0" smtClean="0">
                <a:latin typeface="Times New Roman" panose="02020603050405020304" pitchFamily="18" charset="0"/>
                <a:ea typeface="Arial" panose="020B0604020202020204" pitchFamily="34" charset="0"/>
                <a:cs typeface="Times New Roman" panose="02020603050405020304" pitchFamily="18" charset="0"/>
              </a:rPr>
              <a:t> ,Python and </a:t>
            </a:r>
            <a:r>
              <a:rPr lang="en-US" sz="2400" dirty="0" err="1" smtClean="0">
                <a:latin typeface="Times New Roman" panose="02020603050405020304" pitchFamily="18" charset="0"/>
                <a:ea typeface="Arial" panose="020B0604020202020204" pitchFamily="34" charset="0"/>
                <a:cs typeface="Times New Roman" panose="02020603050405020304" pitchFamily="18" charset="0"/>
              </a:rPr>
              <a:t>labelling</a:t>
            </a:r>
            <a:r>
              <a:rPr lang="en-US" sz="2400" dirty="0" smtClean="0">
                <a:latin typeface="Times New Roman" panose="02020603050405020304" pitchFamily="18" charset="0"/>
                <a:ea typeface="Arial" panose="020B0604020202020204" pitchFamily="34" charset="0"/>
                <a:cs typeface="Times New Roman" panose="02020603050405020304" pitchFamily="18" charset="0"/>
              </a:rPr>
              <a:t> them using label image package and then building a sign language detector to detect the sign language in real time.</a:t>
            </a: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6414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786A88-6DCC-4788-8EF5-AE71272A2DF9}"/>
              </a:ext>
            </a:extLst>
          </p:cNvPr>
          <p:cNvSpPr>
            <a:spLocks noGrp="1"/>
          </p:cNvSpPr>
          <p:nvPr>
            <p:ph type="title"/>
          </p:nvPr>
        </p:nvSpPr>
        <p:spPr>
          <a:xfrm>
            <a:off x="719091" y="514905"/>
            <a:ext cx="10706470" cy="1491448"/>
          </a:xfrm>
        </p:spPr>
        <p:txBody>
          <a:bodyPr/>
          <a:lstStyle/>
          <a:p>
            <a:pPr algn="ctr"/>
            <a:r>
              <a:rPr lang="en-US" sz="2800" dirty="0" smtClean="0">
                <a:latin typeface="Times New Roman" panose="02020603050405020304" pitchFamily="18" charset="0"/>
                <a:cs typeface="Times New Roman" panose="02020603050405020304" pitchFamily="18" charset="0"/>
              </a:rPr>
              <a:t>ADVANTAGES OF PROPOSED SYSTEM </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2D500C7-EE14-4985-9677-12C0C79FDA20}"/>
              </a:ext>
            </a:extLst>
          </p:cNvPr>
          <p:cNvSpPr>
            <a:spLocks noGrp="1"/>
          </p:cNvSpPr>
          <p:nvPr>
            <p:ph idx="1"/>
          </p:nvPr>
        </p:nvSpPr>
        <p:spPr>
          <a:xfrm>
            <a:off x="369277" y="2338755"/>
            <a:ext cx="11245361" cy="4158760"/>
          </a:xfrm>
        </p:spPr>
        <p:txBody>
          <a:bodyPr>
            <a:normAutofit/>
          </a:bodyPr>
          <a:lstStyle/>
          <a:p>
            <a:pPr marL="0" lvl="0" indent="0">
              <a:buClr>
                <a:srgbClr val="ACD433"/>
              </a:buClr>
              <a:buNone/>
            </a:pPr>
            <a:endParaRPr lang="en-US" sz="2800" b="1" dirty="0" smtClean="0">
              <a:solidFill>
                <a:prstClr val="black"/>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2400" dirty="0" smtClean="0">
                <a:solidFill>
                  <a:srgbClr val="3B3835"/>
                </a:solidFill>
                <a:latin typeface="Times New Roman" panose="02020603050405020304" pitchFamily="18" charset="0"/>
                <a:cs typeface="Times New Roman" panose="02020603050405020304" pitchFamily="18" charset="0"/>
              </a:rPr>
              <a:t>It works on any background(uses image processing)</a:t>
            </a:r>
          </a:p>
          <a:p>
            <a:pPr algn="just">
              <a:buFont typeface="Wingdings" pitchFamily="2" charset="2"/>
              <a:buChar char="§"/>
            </a:pPr>
            <a:r>
              <a:rPr lang="en-US" sz="2400" dirty="0" smtClean="0">
                <a:latin typeface="Times New Roman" panose="02020603050405020304" pitchFamily="18" charset="0"/>
                <a:cs typeface="Times New Roman" panose="02020603050405020304" pitchFamily="18" charset="0"/>
              </a:rPr>
              <a:t>The system  provides natural interaction to its users.</a:t>
            </a:r>
            <a:endParaRPr lang="en-US" sz="2400" dirty="0" smtClean="0">
              <a:solidFill>
                <a:srgbClr val="3B3835"/>
              </a:solidFill>
              <a:latin typeface="Times New Roman" panose="02020603050405020304" pitchFamily="18" charset="0"/>
              <a:cs typeface="Times New Roman" panose="02020603050405020304" pitchFamily="18" charset="0"/>
            </a:endParaRPr>
          </a:p>
          <a:p>
            <a:pPr algn="just">
              <a:buFont typeface="Wingdings" pitchFamily="2" charset="2"/>
              <a:buChar char="§"/>
            </a:pPr>
            <a:r>
              <a:rPr lang="en-US" sz="2400" dirty="0" smtClean="0">
                <a:latin typeface="Times New Roman" panose="02020603050405020304" pitchFamily="18" charset="0"/>
                <a:cs typeface="Times New Roman" panose="02020603050405020304" pitchFamily="18" charset="0"/>
              </a:rPr>
              <a:t>The application can be used 24/7 as it does not require any internet connection</a:t>
            </a:r>
            <a:r>
              <a:rPr lang="en-US" sz="2400" dirty="0" smtClean="0">
                <a:latin typeface="Times New Roman" panose="02020603050405020304" pitchFamily="18" charset="0"/>
                <a:cs typeface="Times New Roman" panose="02020603050405020304" pitchFamily="18" charset="0"/>
              </a:rPr>
              <a:t>.</a:t>
            </a:r>
          </a:p>
          <a:p>
            <a:pPr algn="just">
              <a:buFont typeface="Wingdings" pitchFamily="2" charset="2"/>
              <a:buChar char="§"/>
            </a:pPr>
            <a:r>
              <a:rPr lang="en-US" sz="2400" dirty="0" smtClean="0">
                <a:latin typeface="Times New Roman" panose="02020603050405020304" pitchFamily="18" charset="0"/>
                <a:cs typeface="Times New Roman" panose="02020603050405020304" pitchFamily="18" charset="0"/>
              </a:rPr>
              <a:t>It works better tool for communication for deaf and dumb people.</a:t>
            </a:r>
            <a:endParaRPr lang="en-IN"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5852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EF962E-79A0-4B53-BC6D-96C6B589CFDC}"/>
              </a:ext>
            </a:extLst>
          </p:cNvPr>
          <p:cNvSpPr>
            <a:spLocks noGrp="1"/>
          </p:cNvSpPr>
          <p:nvPr>
            <p:ph type="title"/>
          </p:nvPr>
        </p:nvSpPr>
        <p:spPr>
          <a:xfrm>
            <a:off x="545237" y="430567"/>
            <a:ext cx="11066754" cy="13255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SYSTEM </a:t>
            </a:r>
            <a:r>
              <a:rPr lang="en-US" sz="2800" b="1" dirty="0">
                <a:latin typeface="Times New Roman" panose="02020603050405020304" pitchFamily="18" charset="0"/>
                <a:cs typeface="Times New Roman" panose="02020603050405020304" pitchFamily="18" charset="0"/>
              </a:rPr>
              <a:t>REQUIREMENTS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F19F27D-D233-4A96-BA4A-9C85B3FC048A}"/>
              </a:ext>
            </a:extLst>
          </p:cNvPr>
          <p:cNvSpPr>
            <a:spLocks noGrp="1"/>
          </p:cNvSpPr>
          <p:nvPr>
            <p:ph idx="1"/>
          </p:nvPr>
        </p:nvSpPr>
        <p:spPr>
          <a:xfrm>
            <a:off x="545237" y="2157274"/>
            <a:ext cx="11066755" cy="4580877"/>
          </a:xfrm>
        </p:spPr>
        <p:txBody>
          <a:bodyPr>
            <a:normAutofit fontScale="92500" lnSpcReduction="20000"/>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Software Requirements:</a:t>
            </a:r>
          </a:p>
          <a:p>
            <a:r>
              <a:rPr lang="en-US" sz="2800" dirty="0">
                <a:solidFill>
                  <a:schemeClr val="tx1"/>
                </a:solidFill>
                <a:latin typeface="Times New Roman" panose="02020603050405020304" pitchFamily="18" charset="0"/>
                <a:cs typeface="Times New Roman" panose="02020603050405020304" pitchFamily="18" charset="0"/>
              </a:rPr>
              <a:t>Python </a:t>
            </a:r>
          </a:p>
          <a:p>
            <a:r>
              <a:rPr lang="en-US" sz="2800" dirty="0">
                <a:solidFill>
                  <a:schemeClr val="tx1"/>
                </a:solidFill>
                <a:latin typeface="Times New Roman" panose="02020603050405020304" pitchFamily="18" charset="0"/>
                <a:cs typeface="Times New Roman" panose="02020603050405020304" pitchFamily="18" charset="0"/>
              </a:rPr>
              <a:t>OpenCV </a:t>
            </a:r>
          </a:p>
          <a:p>
            <a:r>
              <a:rPr lang="en-US" sz="2800" dirty="0">
                <a:solidFill>
                  <a:schemeClr val="tx1"/>
                </a:solidFill>
                <a:latin typeface="Times New Roman" panose="02020603050405020304" pitchFamily="18" charset="0"/>
                <a:cs typeface="Times New Roman" panose="02020603050405020304" pitchFamily="18" charset="0"/>
              </a:rPr>
              <a:t>Keras</a:t>
            </a:r>
          </a:p>
          <a:p>
            <a: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TensorFlow</a:t>
            </a:r>
          </a:p>
          <a:p>
            <a:r>
              <a:rPr lang="en-US" sz="2800" dirty="0">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NumPy </a:t>
            </a:r>
          </a:p>
          <a:p>
            <a:pPr marL="0" indent="0">
              <a:buNone/>
            </a:pPr>
            <a:r>
              <a:rPr lang="en-US" sz="2800" b="1" dirty="0">
                <a:solidFill>
                  <a:schemeClr val="tx1"/>
                </a:solidFill>
                <a:latin typeface="Times New Roman" panose="02020603050405020304" pitchFamily="18" charset="0"/>
                <a:cs typeface="Times New Roman" panose="02020603050405020304" pitchFamily="18" charset="0"/>
              </a:rPr>
              <a:t>Hardware Requirements:</a:t>
            </a:r>
          </a:p>
          <a:p>
            <a:r>
              <a:rPr lang="en-US" sz="2800" b="1"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4 GB Ram </a:t>
            </a:r>
          </a:p>
          <a:p>
            <a:r>
              <a:rPr lang="en-US" sz="2800" dirty="0">
                <a:solidFill>
                  <a:schemeClr val="tx1"/>
                </a:solidFill>
                <a:latin typeface="Times New Roman" panose="02020603050405020304" pitchFamily="18" charset="0"/>
                <a:cs typeface="Times New Roman" panose="02020603050405020304" pitchFamily="18" charset="0"/>
              </a:rPr>
              <a:t>1 GB Free Space </a:t>
            </a:r>
          </a:p>
          <a:p>
            <a:r>
              <a:rPr lang="en-US" sz="2800" dirty="0">
                <a:solidFill>
                  <a:schemeClr val="tx1"/>
                </a:solidFill>
                <a:latin typeface="Times New Roman" panose="02020603050405020304" pitchFamily="18" charset="0"/>
                <a:cs typeface="Times New Roman" panose="02020603050405020304" pitchFamily="18" charset="0"/>
              </a:rPr>
              <a:t>Web Cam (5 MP preferable)</a:t>
            </a:r>
          </a:p>
          <a:p>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54D8A728-158A-43AD-AFD6-8B76684DE0F4}"/>
              </a:ext>
            </a:extLst>
          </p:cNvPr>
          <p:cNvPicPr>
            <a:picLocks noChangeAspect="1"/>
          </p:cNvPicPr>
          <p:nvPr/>
        </p:nvPicPr>
        <p:blipFill>
          <a:blip r:embed="rId2" cstate="print"/>
          <a:stretch>
            <a:fillRect/>
          </a:stretch>
        </p:blipFill>
        <p:spPr>
          <a:xfrm>
            <a:off x="5588413" y="2605771"/>
            <a:ext cx="2497352" cy="1118217"/>
          </a:xfrm>
          <a:prstGeom prst="rect">
            <a:avLst/>
          </a:prstGeom>
        </p:spPr>
      </p:pic>
      <p:pic>
        <p:nvPicPr>
          <p:cNvPr id="5" name="Picture 4">
            <a:extLst>
              <a:ext uri="{FF2B5EF4-FFF2-40B4-BE49-F238E27FC236}">
                <a16:creationId xmlns:a16="http://schemas.microsoft.com/office/drawing/2014/main" xmlns="" id="{2B929211-3F91-424A-A5F1-8AE44AC8C8DA}"/>
              </a:ext>
            </a:extLst>
          </p:cNvPr>
          <p:cNvPicPr>
            <a:picLocks noChangeAspect="1"/>
          </p:cNvPicPr>
          <p:nvPr/>
        </p:nvPicPr>
        <p:blipFill>
          <a:blip r:embed="rId3" cstate="print"/>
          <a:stretch>
            <a:fillRect/>
          </a:stretch>
        </p:blipFill>
        <p:spPr>
          <a:xfrm>
            <a:off x="6755425" y="4070281"/>
            <a:ext cx="3209925" cy="1390650"/>
          </a:xfrm>
          <a:prstGeom prst="rect">
            <a:avLst/>
          </a:prstGeom>
        </p:spPr>
      </p:pic>
      <p:pic>
        <p:nvPicPr>
          <p:cNvPr id="6" name="Picture 5">
            <a:extLst>
              <a:ext uri="{FF2B5EF4-FFF2-40B4-BE49-F238E27FC236}">
                <a16:creationId xmlns:a16="http://schemas.microsoft.com/office/drawing/2014/main" xmlns="" id="{EFF410A0-4B5B-405F-87B4-AABE0625858C}"/>
              </a:ext>
            </a:extLst>
          </p:cNvPr>
          <p:cNvPicPr>
            <a:picLocks noChangeAspect="1"/>
          </p:cNvPicPr>
          <p:nvPr/>
        </p:nvPicPr>
        <p:blipFill>
          <a:blip r:embed="rId4" cstate="print"/>
          <a:stretch>
            <a:fillRect/>
          </a:stretch>
        </p:blipFill>
        <p:spPr>
          <a:xfrm>
            <a:off x="9072958" y="2583904"/>
            <a:ext cx="2351863" cy="1118217"/>
          </a:xfrm>
          <a:prstGeom prst="rect">
            <a:avLst/>
          </a:prstGeom>
        </p:spPr>
      </p:pic>
    </p:spTree>
    <p:extLst>
      <p:ext uri="{BB962C8B-B14F-4D97-AF65-F5344CB8AC3E}">
        <p14:creationId xmlns:p14="http://schemas.microsoft.com/office/powerpoint/2010/main" xmlns="" val="449392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C13709-4E2E-430D-A5A4-611CF096AADB}"/>
              </a:ext>
            </a:extLst>
          </p:cNvPr>
          <p:cNvSpPr>
            <a:spLocks noGrp="1"/>
          </p:cNvSpPr>
          <p:nvPr>
            <p:ph type="title"/>
          </p:nvPr>
        </p:nvSpPr>
        <p:spPr>
          <a:xfrm>
            <a:off x="638804" y="560309"/>
            <a:ext cx="10280342" cy="706964"/>
          </a:xfrm>
        </p:spPr>
        <p:txBody>
          <a:bodyPr/>
          <a:lstStyle/>
          <a:p>
            <a:pPr algn="ctr"/>
            <a:r>
              <a:rPr lang="en-US" sz="2800" b="1" dirty="0" smtClean="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3BC2B45B-A7B4-446E-9F39-DB3BC2068D4F}"/>
              </a:ext>
            </a:extLst>
          </p:cNvPr>
          <p:cNvSpPr/>
          <p:nvPr/>
        </p:nvSpPr>
        <p:spPr>
          <a:xfrm>
            <a:off x="1434756" y="1456680"/>
            <a:ext cx="8618099" cy="4401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Web Camera</a:t>
            </a:r>
            <a:endParaRPr lang="en-IN" dirty="0">
              <a:latin typeface="Times New Roman" panose="02020603050405020304" pitchFamily="18" charset="0"/>
              <a:cs typeface="Times New Roman" panose="02020603050405020304" pitchFamily="18" charset="0"/>
            </a:endParaRPr>
          </a:p>
        </p:txBody>
      </p:sp>
      <p:cxnSp>
        <p:nvCxnSpPr>
          <p:cNvPr id="8" name="Straight Arrow Connector 7">
            <a:extLst>
              <a:ext uri="{FF2B5EF4-FFF2-40B4-BE49-F238E27FC236}">
                <a16:creationId xmlns="" xmlns:a16="http://schemas.microsoft.com/office/drawing/2014/main" id="{ACAC5341-4936-4F8E-8047-3687EB063FD8}"/>
              </a:ext>
            </a:extLst>
          </p:cNvPr>
          <p:cNvCxnSpPr>
            <a:cxnSpLocks/>
          </p:cNvCxnSpPr>
          <p:nvPr/>
        </p:nvCxnSpPr>
        <p:spPr>
          <a:xfrm>
            <a:off x="5235335" y="1905612"/>
            <a:ext cx="1005" cy="247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 xmlns:a16="http://schemas.microsoft.com/office/drawing/2014/main" id="{24391E3D-667C-42C0-9F6D-3B20DBB991F7}"/>
              </a:ext>
            </a:extLst>
          </p:cNvPr>
          <p:cNvSpPr/>
          <p:nvPr/>
        </p:nvSpPr>
        <p:spPr>
          <a:xfrm>
            <a:off x="1439253" y="2008107"/>
            <a:ext cx="8618099" cy="33096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11" name="Rectangle 10">
            <a:extLst>
              <a:ext uri="{FF2B5EF4-FFF2-40B4-BE49-F238E27FC236}">
                <a16:creationId xmlns="" xmlns:a16="http://schemas.microsoft.com/office/drawing/2014/main" id="{1D9241E2-6596-493E-8187-FD47D4C99D65}"/>
              </a:ext>
            </a:extLst>
          </p:cNvPr>
          <p:cNvSpPr/>
          <p:nvPr/>
        </p:nvSpPr>
        <p:spPr>
          <a:xfrm>
            <a:off x="3414070" y="2222445"/>
            <a:ext cx="4668468" cy="5595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Data Pre Processing</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 xmlns:a16="http://schemas.microsoft.com/office/drawing/2014/main" id="{614FBCDC-16BF-426C-AAF5-701EB0F6BAAB}"/>
              </a:ext>
            </a:extLst>
          </p:cNvPr>
          <p:cNvCxnSpPr>
            <a:cxnSpLocks/>
          </p:cNvCxnSpPr>
          <p:nvPr/>
        </p:nvCxnSpPr>
        <p:spPr>
          <a:xfrm>
            <a:off x="5266375" y="2782003"/>
            <a:ext cx="0" cy="26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 xmlns:a16="http://schemas.microsoft.com/office/drawing/2014/main" id="{811A26C5-0E55-434D-B2FA-A73D899230F2}"/>
              </a:ext>
            </a:extLst>
          </p:cNvPr>
          <p:cNvSpPr/>
          <p:nvPr/>
        </p:nvSpPr>
        <p:spPr>
          <a:xfrm>
            <a:off x="3414069" y="3022679"/>
            <a:ext cx="4668468" cy="8679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cxnSp>
        <p:nvCxnSpPr>
          <p:cNvPr id="25" name="Straight Arrow Connector 24">
            <a:extLst>
              <a:ext uri="{FF2B5EF4-FFF2-40B4-BE49-F238E27FC236}">
                <a16:creationId xmlns="" xmlns:a16="http://schemas.microsoft.com/office/drawing/2014/main" id="{8C1CF6F0-C513-434B-B496-29DE1D631563}"/>
              </a:ext>
            </a:extLst>
          </p:cNvPr>
          <p:cNvCxnSpPr>
            <a:cxnSpLocks/>
          </p:cNvCxnSpPr>
          <p:nvPr/>
        </p:nvCxnSpPr>
        <p:spPr>
          <a:xfrm>
            <a:off x="5357458" y="3890581"/>
            <a:ext cx="0" cy="2506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 xmlns:a16="http://schemas.microsoft.com/office/drawing/2014/main" id="{6286E06C-035A-4F56-83CF-3BC80F9430CE}"/>
              </a:ext>
            </a:extLst>
          </p:cNvPr>
          <p:cNvSpPr/>
          <p:nvPr/>
        </p:nvSpPr>
        <p:spPr>
          <a:xfrm>
            <a:off x="3414069" y="4139578"/>
            <a:ext cx="4668468" cy="9504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28" name="Rectangle 27">
            <a:extLst>
              <a:ext uri="{FF2B5EF4-FFF2-40B4-BE49-F238E27FC236}">
                <a16:creationId xmlns="" xmlns:a16="http://schemas.microsoft.com/office/drawing/2014/main" id="{CF46FC86-B44F-4FB6-90C4-D3A35ACDE267}"/>
              </a:ext>
            </a:extLst>
          </p:cNvPr>
          <p:cNvSpPr/>
          <p:nvPr/>
        </p:nvSpPr>
        <p:spPr>
          <a:xfrm>
            <a:off x="3632431" y="4332009"/>
            <a:ext cx="1312851" cy="63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Show Generated Labels</a:t>
            </a:r>
            <a:endParaRPr lang="en-IN" sz="14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 xmlns:a16="http://schemas.microsoft.com/office/drawing/2014/main" id="{D419EF15-D5C9-4211-82E0-B0AB745CD03D}"/>
              </a:ext>
            </a:extLst>
          </p:cNvPr>
          <p:cNvSpPr/>
          <p:nvPr/>
        </p:nvSpPr>
        <p:spPr>
          <a:xfrm>
            <a:off x="6780960" y="4322165"/>
            <a:ext cx="1095446" cy="6308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Export To The File</a:t>
            </a:r>
            <a:endParaRPr lang="en-IN" sz="1400" dirty="0">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 xmlns:a16="http://schemas.microsoft.com/office/drawing/2014/main" id="{FF24B541-E116-4809-8BE5-5BC8C76FABD4}"/>
              </a:ext>
            </a:extLst>
          </p:cNvPr>
          <p:cNvCxnSpPr>
            <a:cxnSpLocks/>
            <a:endCxn id="29" idx="1"/>
          </p:cNvCxnSpPr>
          <p:nvPr/>
        </p:nvCxnSpPr>
        <p:spPr>
          <a:xfrm flipV="1">
            <a:off x="4936405" y="4637577"/>
            <a:ext cx="1844555" cy="9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 xmlns:a16="http://schemas.microsoft.com/office/drawing/2014/main" id="{0A32F4C6-DAE3-4D42-BD67-C3BA8C223461}"/>
              </a:ext>
            </a:extLst>
          </p:cNvPr>
          <p:cNvCxnSpPr>
            <a:cxnSpLocks/>
          </p:cNvCxnSpPr>
          <p:nvPr/>
        </p:nvCxnSpPr>
        <p:spPr>
          <a:xfrm>
            <a:off x="5526133" y="5317725"/>
            <a:ext cx="0" cy="2688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 xmlns:a16="http://schemas.microsoft.com/office/drawing/2014/main" id="{9C5A3127-C409-4D97-A4BB-D9087FCF4910}"/>
              </a:ext>
            </a:extLst>
          </p:cNvPr>
          <p:cNvSpPr/>
          <p:nvPr/>
        </p:nvSpPr>
        <p:spPr>
          <a:xfrm>
            <a:off x="1439254" y="5586568"/>
            <a:ext cx="8618091" cy="60038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latin typeface="Times New Roman" panose="02020603050405020304" pitchFamily="18" charset="0"/>
                <a:cs typeface="Times New Roman" panose="02020603050405020304" pitchFamily="18" charset="0"/>
              </a:rPr>
              <a:t>Generated Output</a:t>
            </a:r>
            <a:endParaRPr lang="en-IN" sz="24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 xmlns:a16="http://schemas.microsoft.com/office/drawing/2014/main" id="{4A4CF422-11BB-40FD-8ECF-2BBACCB7F56C}"/>
              </a:ext>
            </a:extLst>
          </p:cNvPr>
          <p:cNvSpPr txBox="1"/>
          <p:nvPr/>
        </p:nvSpPr>
        <p:spPr>
          <a:xfrm>
            <a:off x="5189952" y="4185170"/>
            <a:ext cx="1812096"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Export To File</a:t>
            </a:r>
            <a:endParaRPr lang="en-IN" sz="12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 xmlns:a16="http://schemas.microsoft.com/office/drawing/2014/main" id="{B1466534-6078-4ED0-A7AD-B7E176E9CBC0}"/>
              </a:ext>
            </a:extLst>
          </p:cNvPr>
          <p:cNvSpPr txBox="1"/>
          <p:nvPr/>
        </p:nvSpPr>
        <p:spPr>
          <a:xfrm>
            <a:off x="4777233" y="3253633"/>
            <a:ext cx="2306467"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Scan Gestures</a:t>
            </a:r>
            <a:endParaRPr lang="en-IN" sz="20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 xmlns:a16="http://schemas.microsoft.com/office/drawing/2014/main" id="{655706FA-602C-4781-AC9B-585E156F2348}"/>
              </a:ext>
            </a:extLst>
          </p:cNvPr>
          <p:cNvSpPr txBox="1"/>
          <p:nvPr/>
        </p:nvSpPr>
        <p:spPr>
          <a:xfrm>
            <a:off x="1408584" y="2222445"/>
            <a:ext cx="2730484"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Sign Language Detection </a:t>
            </a:r>
          </a:p>
          <a:p>
            <a:r>
              <a:rPr lang="en-US" sz="1400" dirty="0">
                <a:latin typeface="Times New Roman" panose="02020603050405020304" pitchFamily="18" charset="0"/>
                <a:cs typeface="Times New Roman" panose="02020603050405020304" pitchFamily="18" charset="0"/>
              </a:rPr>
              <a:t>Using hand Gestures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7896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latin typeface="Times New Roman" pitchFamily="18" charset="0"/>
                <a:cs typeface="Times New Roman" pitchFamily="18" charset="0"/>
              </a:rPr>
              <a:t>							SYSTEM ANALYSIS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712176" y="2603500"/>
            <a:ext cx="10717823" cy="3416300"/>
          </a:xfrm>
        </p:spPr>
        <p:txBody>
          <a:bodyPr>
            <a:normAutofit/>
          </a:bodyPr>
          <a:lstStyle/>
          <a:p>
            <a:pPr lvl="0" algn="just">
              <a:buClr>
                <a:srgbClr val="ACD433"/>
              </a:buClr>
            </a:pPr>
            <a:r>
              <a:rPr lang="en-US" sz="2400" b="1" dirty="0" smtClean="0">
                <a:solidFill>
                  <a:prstClr val="black">
                    <a:lumMod val="75000"/>
                    <a:lumOff val="25000"/>
                  </a:prstClr>
                </a:solidFill>
                <a:latin typeface="Times New Roman" panose="02020603050405020304" pitchFamily="18" charset="0"/>
                <a:cs typeface="Times New Roman" panose="02020603050405020304" pitchFamily="18" charset="0"/>
              </a:rPr>
              <a:t>Usability – </a:t>
            </a:r>
          </a:p>
          <a:p>
            <a:pPr marL="0" lvl="0" indent="0" algn="just">
              <a:buClr>
                <a:srgbClr val="ACD433"/>
              </a:buClr>
              <a:buNone/>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The system should provide natural interaction to its users. The hearing impaired person needs to worry nothing else, just for performing signs.</a:t>
            </a:r>
          </a:p>
          <a:p>
            <a:pPr lvl="0" algn="just">
              <a:buClr>
                <a:srgbClr val="ACD433"/>
              </a:buClr>
            </a:pPr>
            <a:r>
              <a:rPr lang="en-US" sz="2400" b="1" dirty="0" smtClean="0">
                <a:solidFill>
                  <a:prstClr val="black">
                    <a:lumMod val="75000"/>
                    <a:lumOff val="25000"/>
                  </a:prstClr>
                </a:solidFill>
                <a:latin typeface="Times New Roman" panose="02020603050405020304" pitchFamily="18" charset="0"/>
                <a:cs typeface="Times New Roman" panose="02020603050405020304" pitchFamily="18" charset="0"/>
              </a:rPr>
              <a:t>Availability -</a:t>
            </a:r>
          </a:p>
          <a:p>
            <a:pPr marL="0" lvl="0" indent="0" algn="just">
              <a:buClr>
                <a:srgbClr val="ACD433"/>
              </a:buClr>
              <a:buNone/>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The application can be used 24/7 as it does not require any internet connection.</a:t>
            </a:r>
          </a:p>
          <a:p>
            <a:pPr lvl="0" algn="just">
              <a:buClr>
                <a:srgbClr val="ACD433"/>
              </a:buClr>
            </a:pPr>
            <a:r>
              <a:rPr lang="en-US" sz="2400" b="1" dirty="0" smtClean="0">
                <a:solidFill>
                  <a:prstClr val="black">
                    <a:lumMod val="75000"/>
                    <a:lumOff val="25000"/>
                  </a:prstClr>
                </a:solidFill>
                <a:latin typeface="Times New Roman" panose="02020603050405020304" pitchFamily="18" charset="0"/>
                <a:cs typeface="Times New Roman" panose="02020603050405020304" pitchFamily="18" charset="0"/>
              </a:rPr>
              <a:t>Accuracy – </a:t>
            </a:r>
          </a:p>
          <a:p>
            <a:pPr marL="0" lvl="0" indent="0" algn="just">
              <a:buClr>
                <a:srgbClr val="ACD433"/>
              </a:buClr>
              <a:buNone/>
            </a:pPr>
            <a:r>
              <a:rPr lang="en-US" sz="2400" dirty="0" smtClean="0">
                <a:solidFill>
                  <a:prstClr val="black">
                    <a:lumMod val="75000"/>
                    <a:lumOff val="25000"/>
                  </a:prstClr>
                </a:solidFill>
                <a:latin typeface="Times New Roman" panose="02020603050405020304" pitchFamily="18" charset="0"/>
                <a:cs typeface="Times New Roman" panose="02020603050405020304" pitchFamily="18" charset="0"/>
              </a:rPr>
              <a:t>Signs should not be confused and the system should recognize appropriate sign.</a:t>
            </a:r>
            <a:endParaRPr lang="en-IN" sz="2400" dirty="0" smtClean="0">
              <a:solidFill>
                <a:prstClr val="black">
                  <a:lumMod val="75000"/>
                  <a:lumOff val="25000"/>
                </a:prstClr>
              </a:solidFill>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xmlns=""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860</TotalTime>
  <Words>723</Words>
  <Application>Microsoft Office PowerPoint</Application>
  <PresentationFormat>Custom</PresentationFormat>
  <Paragraphs>107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 Boardroom</vt:lpstr>
      <vt:lpstr>SIGN LANGUAGE RECOGNITION</vt:lpstr>
      <vt:lpstr>ABSTRACT</vt:lpstr>
      <vt:lpstr>EXISTING SYSTEM</vt:lpstr>
      <vt:lpstr>  DISADVANTAGES OF EXISTING SYSTEM</vt:lpstr>
      <vt:lpstr>PROPOSED SYSTEM</vt:lpstr>
      <vt:lpstr>ADVANTAGES OF PROPOSED SYSTEM </vt:lpstr>
      <vt:lpstr>SYSTEM REQUIREMENTS</vt:lpstr>
      <vt:lpstr>SYSTEM DESIGN</vt:lpstr>
      <vt:lpstr>       SYSTEM ANALYSIS</vt:lpstr>
      <vt:lpstr>      IMPLEMENTATION</vt:lpstr>
      <vt:lpstr>         </vt:lpstr>
      <vt:lpstr>            SYSTEM TESTING</vt:lpstr>
      <vt:lpstr>        </vt:lpstr>
      <vt:lpstr>   </vt:lpstr>
      <vt:lpstr>  </vt:lpstr>
      <vt:lpstr>       FUTURE SCOPE</vt:lpstr>
      <vt:lpstr>CONCLUSION </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Using Python and OpenCV</dc:title>
  <dc:creator>sreeja vangoori</dc:creator>
  <cp:lastModifiedBy>Shirisha Reddy</cp:lastModifiedBy>
  <cp:revision>71</cp:revision>
  <dcterms:created xsi:type="dcterms:W3CDTF">2021-04-30T16:27:07Z</dcterms:created>
  <dcterms:modified xsi:type="dcterms:W3CDTF">2021-10-20T17:42:20Z</dcterms:modified>
</cp:coreProperties>
</file>