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7" r:id="rId5"/>
    <p:sldId id="294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84814-B0FD-4442-ACFE-E0458BE717FB}" v="17" dt="2025-01-23T17:10:48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Krishna Nandi" userId="203c9f5f99e7480a" providerId="LiveId" clId="{86784814-B0FD-4442-ACFE-E0458BE717FB}"/>
    <pc:docChg chg="custSel addSld delSld modSld">
      <pc:chgData name="Vamshi Krishna Nandi" userId="203c9f5f99e7480a" providerId="LiveId" clId="{86784814-B0FD-4442-ACFE-E0458BE717FB}" dt="2025-01-23T17:10:48.394" v="119"/>
      <pc:docMkLst>
        <pc:docMk/>
      </pc:docMkLst>
      <pc:sldChg chg="addSp delSp modSp mod">
        <pc:chgData name="Vamshi Krishna Nandi" userId="203c9f5f99e7480a" providerId="LiveId" clId="{86784814-B0FD-4442-ACFE-E0458BE717FB}" dt="2025-01-23T17:09:16.203" v="110"/>
        <pc:sldMkLst>
          <pc:docMk/>
          <pc:sldMk cId="1327877252" sldId="287"/>
        </pc:sldMkLst>
        <pc:spChg chg="add mod">
          <ac:chgData name="Vamshi Krishna Nandi" userId="203c9f5f99e7480a" providerId="LiveId" clId="{86784814-B0FD-4442-ACFE-E0458BE717FB}" dt="2025-01-23T17:09:16.203" v="110"/>
          <ac:spMkLst>
            <pc:docMk/>
            <pc:sldMk cId="1327877252" sldId="287"/>
            <ac:spMk id="2" creationId="{EEE8C6DC-77BE-7CF6-1F66-A6E6B4213E51}"/>
          </ac:spMkLst>
        </pc:spChg>
        <pc:spChg chg="del">
          <ac:chgData name="Vamshi Krishna Nandi" userId="203c9f5f99e7480a" providerId="LiveId" clId="{86784814-B0FD-4442-ACFE-E0458BE717FB}" dt="2025-01-23T17:09:15.409" v="109" actId="478"/>
          <ac:spMkLst>
            <pc:docMk/>
            <pc:sldMk cId="1327877252" sldId="287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10:48.394" v="119"/>
        <pc:sldMkLst>
          <pc:docMk/>
          <pc:sldMk cId="3218502995" sldId="291"/>
        </pc:sldMkLst>
        <pc:spChg chg="add mod">
          <ac:chgData name="Vamshi Krishna Nandi" userId="203c9f5f99e7480a" providerId="LiveId" clId="{86784814-B0FD-4442-ACFE-E0458BE717FB}" dt="2025-01-23T17:10:48.394" v="119"/>
          <ac:spMkLst>
            <pc:docMk/>
            <pc:sldMk cId="3218502995" sldId="291"/>
            <ac:spMk id="5" creationId="{E5B8F35B-4256-7C21-5B29-6F5D77EC9512}"/>
          </ac:spMkLst>
        </pc:spChg>
        <pc:spChg chg="del">
          <ac:chgData name="Vamshi Krishna Nandi" userId="203c9f5f99e7480a" providerId="LiveId" clId="{86784814-B0FD-4442-ACFE-E0458BE717FB}" dt="2025-01-23T17:10:47.513" v="118" actId="478"/>
          <ac:spMkLst>
            <pc:docMk/>
            <pc:sldMk cId="3218502995" sldId="291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09:55.186" v="115" actId="14100"/>
        <pc:sldMkLst>
          <pc:docMk/>
          <pc:sldMk cId="379134283" sldId="292"/>
        </pc:sldMkLst>
        <pc:spChg chg="add mod">
          <ac:chgData name="Vamshi Krishna Nandi" userId="203c9f5f99e7480a" providerId="LiveId" clId="{86784814-B0FD-4442-ACFE-E0458BE717FB}" dt="2025-01-23T17:09:55.186" v="115" actId="14100"/>
          <ac:spMkLst>
            <pc:docMk/>
            <pc:sldMk cId="379134283" sldId="292"/>
            <ac:spMk id="2" creationId="{2AB6B490-930F-582D-82CE-74886BD1F6C5}"/>
          </ac:spMkLst>
        </pc:spChg>
        <pc:spChg chg="del">
          <ac:chgData name="Vamshi Krishna Nandi" userId="203c9f5f99e7480a" providerId="LiveId" clId="{86784814-B0FD-4442-ACFE-E0458BE717FB}" dt="2025-01-23T17:09:36.858" v="111" actId="478"/>
          <ac:spMkLst>
            <pc:docMk/>
            <pc:sldMk cId="379134283" sldId="292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10:21.984" v="117"/>
        <pc:sldMkLst>
          <pc:docMk/>
          <pc:sldMk cId="2762064623" sldId="293"/>
        </pc:sldMkLst>
        <pc:spChg chg="add mod">
          <ac:chgData name="Vamshi Krishna Nandi" userId="203c9f5f99e7480a" providerId="LiveId" clId="{86784814-B0FD-4442-ACFE-E0458BE717FB}" dt="2025-01-23T17:10:21.984" v="117"/>
          <ac:spMkLst>
            <pc:docMk/>
            <pc:sldMk cId="2762064623" sldId="293"/>
            <ac:spMk id="2" creationId="{A2B13DF5-0939-1E2B-07D3-848E16BC1039}"/>
          </ac:spMkLst>
        </pc:spChg>
        <pc:spChg chg="del">
          <ac:chgData name="Vamshi Krishna Nandi" userId="203c9f5f99e7480a" providerId="LiveId" clId="{86784814-B0FD-4442-ACFE-E0458BE717FB}" dt="2025-01-23T17:10:21.313" v="116" actId="478"/>
          <ac:spMkLst>
            <pc:docMk/>
            <pc:sldMk cId="2762064623" sldId="293"/>
            <ac:spMk id="7" creationId="{4C602EBE-EA42-4D3F-98F7-DE5853E1388B}"/>
          </ac:spMkLst>
        </pc:spChg>
      </pc:sldChg>
      <pc:sldChg chg="addSp delSp modSp add mod">
        <pc:chgData name="Vamshi Krishna Nandi" userId="203c9f5f99e7480a" providerId="LiveId" clId="{86784814-B0FD-4442-ACFE-E0458BE717FB}" dt="2025-01-23T16:48:14" v="24" actId="14100"/>
        <pc:sldMkLst>
          <pc:docMk/>
          <pc:sldMk cId="1619087176" sldId="300"/>
        </pc:sldMkLst>
        <pc:spChg chg="add mod">
          <ac:chgData name="Vamshi Krishna Nandi" userId="203c9f5f99e7480a" providerId="LiveId" clId="{86784814-B0FD-4442-ACFE-E0458BE717FB}" dt="2025-01-23T16:45:45.991" v="7" actId="1076"/>
          <ac:spMkLst>
            <pc:docMk/>
            <pc:sldMk cId="1619087176" sldId="300"/>
            <ac:spMk id="2" creationId="{05770933-10FD-39AF-ED5F-EDC718E06A7B}"/>
          </ac:spMkLst>
        </pc:spChg>
        <pc:spChg chg="del mod">
          <ac:chgData name="Vamshi Krishna Nandi" userId="203c9f5f99e7480a" providerId="LiveId" clId="{86784814-B0FD-4442-ACFE-E0458BE717FB}" dt="2025-01-23T16:45:47.922" v="10"/>
          <ac:spMkLst>
            <pc:docMk/>
            <pc:sldMk cId="1619087176" sldId="300"/>
            <ac:spMk id="8" creationId="{D6B65542-CD0B-9BEB-D690-95AAABCE9982}"/>
          </ac:spMkLst>
        </pc:spChg>
        <pc:picChg chg="del">
          <ac:chgData name="Vamshi Krishna Nandi" userId="203c9f5f99e7480a" providerId="LiveId" clId="{86784814-B0FD-4442-ACFE-E0458BE717FB}" dt="2025-01-23T16:45:47.920" v="8" actId="478"/>
          <ac:picMkLst>
            <pc:docMk/>
            <pc:sldMk cId="1619087176" sldId="300"/>
            <ac:picMk id="5" creationId="{27044666-5E9D-F107-E771-AD8AD93D1995}"/>
          </ac:picMkLst>
        </pc:picChg>
        <pc:picChg chg="add mod">
          <ac:chgData name="Vamshi Krishna Nandi" userId="203c9f5f99e7480a" providerId="LiveId" clId="{86784814-B0FD-4442-ACFE-E0458BE717FB}" dt="2025-01-23T16:48:14" v="24" actId="14100"/>
          <ac:picMkLst>
            <pc:docMk/>
            <pc:sldMk cId="1619087176" sldId="300"/>
            <ac:picMk id="7" creationId="{F90B8543-BC58-9FDF-BAA0-1C5891AC9A2F}"/>
          </ac:picMkLst>
        </pc:picChg>
        <pc:picChg chg="del">
          <ac:chgData name="Vamshi Krishna Nandi" userId="203c9f5f99e7480a" providerId="LiveId" clId="{86784814-B0FD-4442-ACFE-E0458BE717FB}" dt="2025-01-23T16:45:48.842" v="11" actId="478"/>
          <ac:picMkLst>
            <pc:docMk/>
            <pc:sldMk cId="1619087176" sldId="300"/>
            <ac:picMk id="9" creationId="{3544A445-924D-3504-2C8B-3E11B595C9C3}"/>
          </ac:picMkLst>
        </pc:picChg>
        <pc:picChg chg="add mod">
          <ac:chgData name="Vamshi Krishna Nandi" userId="203c9f5f99e7480a" providerId="LiveId" clId="{86784814-B0FD-4442-ACFE-E0458BE717FB}" dt="2025-01-23T16:48:06.749" v="22" actId="14100"/>
          <ac:picMkLst>
            <pc:docMk/>
            <pc:sldMk cId="1619087176" sldId="300"/>
            <ac:picMk id="12" creationId="{0731CA6F-A30D-B2CE-443B-9ED472641F8F}"/>
          </ac:picMkLst>
        </pc:picChg>
      </pc:sldChg>
      <pc:sldChg chg="addSp delSp modSp add mod">
        <pc:chgData name="Vamshi Krishna Nandi" userId="203c9f5f99e7480a" providerId="LiveId" clId="{86784814-B0FD-4442-ACFE-E0458BE717FB}" dt="2025-01-23T16:50:22.217" v="37" actId="14100"/>
        <pc:sldMkLst>
          <pc:docMk/>
          <pc:sldMk cId="1783361727" sldId="301"/>
        </pc:sldMkLst>
        <pc:spChg chg="del">
          <ac:chgData name="Vamshi Krishna Nandi" userId="203c9f5f99e7480a" providerId="LiveId" clId="{86784814-B0FD-4442-ACFE-E0458BE717FB}" dt="2025-01-23T16:49:17.806" v="26" actId="478"/>
          <ac:spMkLst>
            <pc:docMk/>
            <pc:sldMk cId="1783361727" sldId="301"/>
            <ac:spMk id="2" creationId="{2D2270D1-11F2-19DC-E57E-D3F0D6F7B4EC}"/>
          </ac:spMkLst>
        </pc:spChg>
        <pc:spChg chg="add mod">
          <ac:chgData name="Vamshi Krishna Nandi" userId="203c9f5f99e7480a" providerId="LiveId" clId="{86784814-B0FD-4442-ACFE-E0458BE717FB}" dt="2025-01-23T16:49:18.600" v="27"/>
          <ac:spMkLst>
            <pc:docMk/>
            <pc:sldMk cId="1783361727" sldId="301"/>
            <ac:spMk id="5" creationId="{4DF1898E-1E99-B546-3B54-261D5785832A}"/>
          </ac:spMkLst>
        </pc:spChg>
        <pc:picChg chg="del">
          <ac:chgData name="Vamshi Krishna Nandi" userId="203c9f5f99e7480a" providerId="LiveId" clId="{86784814-B0FD-4442-ACFE-E0458BE717FB}" dt="2025-01-23T16:49:25.490" v="28" actId="478"/>
          <ac:picMkLst>
            <pc:docMk/>
            <pc:sldMk cId="1783361727" sldId="301"/>
            <ac:picMk id="7" creationId="{1BE7FC97-A1F5-7F99-B2C6-EEDE815CD8FF}"/>
          </ac:picMkLst>
        </pc:picChg>
        <pc:picChg chg="add mod">
          <ac:chgData name="Vamshi Krishna Nandi" userId="203c9f5f99e7480a" providerId="LiveId" clId="{86784814-B0FD-4442-ACFE-E0458BE717FB}" dt="2025-01-23T16:49:52.202" v="33" actId="14100"/>
          <ac:picMkLst>
            <pc:docMk/>
            <pc:sldMk cId="1783361727" sldId="301"/>
            <ac:picMk id="8" creationId="{14AC9270-E0CD-14D5-A679-3D8A63183D65}"/>
          </ac:picMkLst>
        </pc:picChg>
        <pc:picChg chg="add mod">
          <ac:chgData name="Vamshi Krishna Nandi" userId="203c9f5f99e7480a" providerId="LiveId" clId="{86784814-B0FD-4442-ACFE-E0458BE717FB}" dt="2025-01-23T16:50:22.217" v="37" actId="14100"/>
          <ac:picMkLst>
            <pc:docMk/>
            <pc:sldMk cId="1783361727" sldId="301"/>
            <ac:picMk id="10" creationId="{7A434B42-29A6-A726-5491-AB82B59B91D7}"/>
          </ac:picMkLst>
        </pc:picChg>
        <pc:picChg chg="del">
          <ac:chgData name="Vamshi Krishna Nandi" userId="203c9f5f99e7480a" providerId="LiveId" clId="{86784814-B0FD-4442-ACFE-E0458BE717FB}" dt="2025-01-23T16:49:27.265" v="29" actId="478"/>
          <ac:picMkLst>
            <pc:docMk/>
            <pc:sldMk cId="1783361727" sldId="301"/>
            <ac:picMk id="12" creationId="{186A6AD8-FE3C-B97F-06B5-77AE9FC804B0}"/>
          </ac:picMkLst>
        </pc:picChg>
      </pc:sldChg>
      <pc:sldChg chg="addSp delSp modSp add mod">
        <pc:chgData name="Vamshi Krishna Nandi" userId="203c9f5f99e7480a" providerId="LiveId" clId="{86784814-B0FD-4442-ACFE-E0458BE717FB}" dt="2025-01-23T16:52:29.151" v="49" actId="1076"/>
        <pc:sldMkLst>
          <pc:docMk/>
          <pc:sldMk cId="2325610058" sldId="302"/>
        </pc:sldMkLst>
        <pc:spChg chg="add mod">
          <ac:chgData name="Vamshi Krishna Nandi" userId="203c9f5f99e7480a" providerId="LiveId" clId="{86784814-B0FD-4442-ACFE-E0458BE717FB}" dt="2025-01-23T16:50:58.995" v="40"/>
          <ac:spMkLst>
            <pc:docMk/>
            <pc:sldMk cId="2325610058" sldId="302"/>
            <ac:spMk id="2" creationId="{F63E20E7-2244-6C07-1F5E-6BD61D7C5CBD}"/>
          </ac:spMkLst>
        </pc:spChg>
        <pc:spChg chg="del">
          <ac:chgData name="Vamshi Krishna Nandi" userId="203c9f5f99e7480a" providerId="LiveId" clId="{86784814-B0FD-4442-ACFE-E0458BE717FB}" dt="2025-01-23T16:50:58.288" v="39" actId="478"/>
          <ac:spMkLst>
            <pc:docMk/>
            <pc:sldMk cId="2325610058" sldId="302"/>
            <ac:spMk id="5" creationId="{7324A6BC-43C6-8672-9113-1449290FB029}"/>
          </ac:spMkLst>
        </pc:spChg>
        <pc:picChg chg="add mod">
          <ac:chgData name="Vamshi Krishna Nandi" userId="203c9f5f99e7480a" providerId="LiveId" clId="{86784814-B0FD-4442-ACFE-E0458BE717FB}" dt="2025-01-23T16:52:29.151" v="49" actId="1076"/>
          <ac:picMkLst>
            <pc:docMk/>
            <pc:sldMk cId="2325610058" sldId="302"/>
            <ac:picMk id="7" creationId="{9CF1378C-D51F-80BF-5BAE-CF1078E9F57A}"/>
          </ac:picMkLst>
        </pc:picChg>
        <pc:picChg chg="del">
          <ac:chgData name="Vamshi Krishna Nandi" userId="203c9f5f99e7480a" providerId="LiveId" clId="{86784814-B0FD-4442-ACFE-E0458BE717FB}" dt="2025-01-23T16:51:02.405" v="41" actId="478"/>
          <ac:picMkLst>
            <pc:docMk/>
            <pc:sldMk cId="2325610058" sldId="302"/>
            <ac:picMk id="8" creationId="{E9029F10-9ED4-EB08-49A0-849512074B37}"/>
          </ac:picMkLst>
        </pc:picChg>
        <pc:picChg chg="del">
          <ac:chgData name="Vamshi Krishna Nandi" userId="203c9f5f99e7480a" providerId="LiveId" clId="{86784814-B0FD-4442-ACFE-E0458BE717FB}" dt="2025-01-23T16:51:04.568" v="42" actId="478"/>
          <ac:picMkLst>
            <pc:docMk/>
            <pc:sldMk cId="2325610058" sldId="302"/>
            <ac:picMk id="10" creationId="{D3394B73-F18A-DFF6-09F7-58048658FE72}"/>
          </ac:picMkLst>
        </pc:picChg>
        <pc:picChg chg="add mod">
          <ac:chgData name="Vamshi Krishna Nandi" userId="203c9f5f99e7480a" providerId="LiveId" clId="{86784814-B0FD-4442-ACFE-E0458BE717FB}" dt="2025-01-23T16:52:27.248" v="48" actId="14100"/>
          <ac:picMkLst>
            <pc:docMk/>
            <pc:sldMk cId="2325610058" sldId="302"/>
            <ac:picMk id="12" creationId="{BE174716-880D-513D-B4C4-C66CD077775D}"/>
          </ac:picMkLst>
        </pc:picChg>
      </pc:sldChg>
      <pc:sldChg chg="addSp delSp modSp add mod">
        <pc:chgData name="Vamshi Krishna Nandi" userId="203c9f5f99e7480a" providerId="LiveId" clId="{86784814-B0FD-4442-ACFE-E0458BE717FB}" dt="2025-01-23T16:56:40.926" v="64" actId="14100"/>
        <pc:sldMkLst>
          <pc:docMk/>
          <pc:sldMk cId="1474192156" sldId="303"/>
        </pc:sldMkLst>
        <pc:spChg chg="del">
          <ac:chgData name="Vamshi Krishna Nandi" userId="203c9f5f99e7480a" providerId="LiveId" clId="{86784814-B0FD-4442-ACFE-E0458BE717FB}" dt="2025-01-23T16:54:25.301" v="51" actId="478"/>
          <ac:spMkLst>
            <pc:docMk/>
            <pc:sldMk cId="1474192156" sldId="303"/>
            <ac:spMk id="2" creationId="{5A5E414E-34D6-D5A3-B279-9CC3CEDFC60B}"/>
          </ac:spMkLst>
        </pc:spChg>
        <pc:spChg chg="add mod">
          <ac:chgData name="Vamshi Krishna Nandi" userId="203c9f5f99e7480a" providerId="LiveId" clId="{86784814-B0FD-4442-ACFE-E0458BE717FB}" dt="2025-01-23T16:54:25.986" v="52"/>
          <ac:spMkLst>
            <pc:docMk/>
            <pc:sldMk cId="1474192156" sldId="303"/>
            <ac:spMk id="5" creationId="{4102BC67-9376-1BB1-DDE9-687A947F2FE6}"/>
          </ac:spMkLst>
        </pc:spChg>
        <pc:picChg chg="del">
          <ac:chgData name="Vamshi Krishna Nandi" userId="203c9f5f99e7480a" providerId="LiveId" clId="{86784814-B0FD-4442-ACFE-E0458BE717FB}" dt="2025-01-23T16:54:30.485" v="54" actId="478"/>
          <ac:picMkLst>
            <pc:docMk/>
            <pc:sldMk cId="1474192156" sldId="303"/>
            <ac:picMk id="7" creationId="{C44D6400-1892-7AF2-C79A-B58D62833121}"/>
          </ac:picMkLst>
        </pc:picChg>
        <pc:picChg chg="add mod">
          <ac:chgData name="Vamshi Krishna Nandi" userId="203c9f5f99e7480a" providerId="LiveId" clId="{86784814-B0FD-4442-ACFE-E0458BE717FB}" dt="2025-01-23T16:56:32.955" v="62" actId="14100"/>
          <ac:picMkLst>
            <pc:docMk/>
            <pc:sldMk cId="1474192156" sldId="303"/>
            <ac:picMk id="8" creationId="{CFD88DEC-238D-87B4-40A7-6AA56D06CABD}"/>
          </ac:picMkLst>
        </pc:picChg>
        <pc:picChg chg="add mod">
          <ac:chgData name="Vamshi Krishna Nandi" userId="203c9f5f99e7480a" providerId="LiveId" clId="{86784814-B0FD-4442-ACFE-E0458BE717FB}" dt="2025-01-23T16:56:40.926" v="64" actId="14100"/>
          <ac:picMkLst>
            <pc:docMk/>
            <pc:sldMk cId="1474192156" sldId="303"/>
            <ac:picMk id="10" creationId="{1C615CA6-EDD4-A417-AA15-B71E4DC1E746}"/>
          </ac:picMkLst>
        </pc:picChg>
        <pc:picChg chg="del">
          <ac:chgData name="Vamshi Krishna Nandi" userId="203c9f5f99e7480a" providerId="LiveId" clId="{86784814-B0FD-4442-ACFE-E0458BE717FB}" dt="2025-01-23T16:54:28.749" v="53" actId="478"/>
          <ac:picMkLst>
            <pc:docMk/>
            <pc:sldMk cId="1474192156" sldId="303"/>
            <ac:picMk id="12" creationId="{E4485D97-14C5-D8FE-DDD5-385D0AC7196D}"/>
          </ac:picMkLst>
        </pc:picChg>
      </pc:sldChg>
      <pc:sldChg chg="addSp delSp modSp add mod">
        <pc:chgData name="Vamshi Krishna Nandi" userId="203c9f5f99e7480a" providerId="LiveId" clId="{86784814-B0FD-4442-ACFE-E0458BE717FB}" dt="2025-01-23T16:58:50.721" v="78" actId="1076"/>
        <pc:sldMkLst>
          <pc:docMk/>
          <pc:sldMk cId="1501002432" sldId="304"/>
        </pc:sldMkLst>
        <pc:spChg chg="add mod">
          <ac:chgData name="Vamshi Krishna Nandi" userId="203c9f5f99e7480a" providerId="LiveId" clId="{86784814-B0FD-4442-ACFE-E0458BE717FB}" dt="2025-01-23T16:57:42.155" v="67"/>
          <ac:spMkLst>
            <pc:docMk/>
            <pc:sldMk cId="1501002432" sldId="304"/>
            <ac:spMk id="2" creationId="{012DE2E5-CD24-FA67-2F28-9F3FA49165D8}"/>
          </ac:spMkLst>
        </pc:spChg>
        <pc:spChg chg="del">
          <ac:chgData name="Vamshi Krishna Nandi" userId="203c9f5f99e7480a" providerId="LiveId" clId="{86784814-B0FD-4442-ACFE-E0458BE717FB}" dt="2025-01-23T16:57:41.338" v="66" actId="478"/>
          <ac:spMkLst>
            <pc:docMk/>
            <pc:sldMk cId="1501002432" sldId="304"/>
            <ac:spMk id="5" creationId="{49663C88-98BB-1895-6649-6AC81B98DE03}"/>
          </ac:spMkLst>
        </pc:spChg>
        <pc:picChg chg="add mod">
          <ac:chgData name="Vamshi Krishna Nandi" userId="203c9f5f99e7480a" providerId="LiveId" clId="{86784814-B0FD-4442-ACFE-E0458BE717FB}" dt="2025-01-23T16:58:07.902" v="72" actId="14100"/>
          <ac:picMkLst>
            <pc:docMk/>
            <pc:sldMk cId="1501002432" sldId="304"/>
            <ac:picMk id="7" creationId="{3A0E1B0B-8441-398D-4CF7-B543B8F86501}"/>
          </ac:picMkLst>
        </pc:picChg>
        <pc:picChg chg="del">
          <ac:chgData name="Vamshi Krishna Nandi" userId="203c9f5f99e7480a" providerId="LiveId" clId="{86784814-B0FD-4442-ACFE-E0458BE717FB}" dt="2025-01-23T16:57:44.579" v="68" actId="478"/>
          <ac:picMkLst>
            <pc:docMk/>
            <pc:sldMk cId="1501002432" sldId="304"/>
            <ac:picMk id="8" creationId="{C7135104-26F9-1297-BDB2-68CE6760F15C}"/>
          </ac:picMkLst>
        </pc:picChg>
        <pc:picChg chg="del">
          <ac:chgData name="Vamshi Krishna Nandi" userId="203c9f5f99e7480a" providerId="LiveId" clId="{86784814-B0FD-4442-ACFE-E0458BE717FB}" dt="2025-01-23T16:57:45.368" v="69" actId="478"/>
          <ac:picMkLst>
            <pc:docMk/>
            <pc:sldMk cId="1501002432" sldId="304"/>
            <ac:picMk id="10" creationId="{769B7E50-4642-F931-58D0-55EA5B153A03}"/>
          </ac:picMkLst>
        </pc:picChg>
        <pc:picChg chg="add mod">
          <ac:chgData name="Vamshi Krishna Nandi" userId="203c9f5f99e7480a" providerId="LiveId" clId="{86784814-B0FD-4442-ACFE-E0458BE717FB}" dt="2025-01-23T16:58:50.721" v="78" actId="1076"/>
          <ac:picMkLst>
            <pc:docMk/>
            <pc:sldMk cId="1501002432" sldId="304"/>
            <ac:picMk id="12" creationId="{42B3E203-C1E8-488F-5CC3-83E9B8206F04}"/>
          </ac:picMkLst>
        </pc:picChg>
      </pc:sldChg>
      <pc:sldChg chg="addSp delSp modSp add mod">
        <pc:chgData name="Vamshi Krishna Nandi" userId="203c9f5f99e7480a" providerId="LiveId" clId="{86784814-B0FD-4442-ACFE-E0458BE717FB}" dt="2025-01-23T17:00:48.155" v="93" actId="1076"/>
        <pc:sldMkLst>
          <pc:docMk/>
          <pc:sldMk cId="3085423181" sldId="305"/>
        </pc:sldMkLst>
        <pc:spChg chg="del">
          <ac:chgData name="Vamshi Krishna Nandi" userId="203c9f5f99e7480a" providerId="LiveId" clId="{86784814-B0FD-4442-ACFE-E0458BE717FB}" dt="2025-01-23T16:59:20.892" v="80" actId="478"/>
          <ac:spMkLst>
            <pc:docMk/>
            <pc:sldMk cId="3085423181" sldId="305"/>
            <ac:spMk id="2" creationId="{9DE7E4D8-021F-C44E-1C76-2B02C5DC183E}"/>
          </ac:spMkLst>
        </pc:spChg>
        <pc:spChg chg="add mod">
          <ac:chgData name="Vamshi Krishna Nandi" userId="203c9f5f99e7480a" providerId="LiveId" clId="{86784814-B0FD-4442-ACFE-E0458BE717FB}" dt="2025-01-23T16:59:21.815" v="81"/>
          <ac:spMkLst>
            <pc:docMk/>
            <pc:sldMk cId="3085423181" sldId="305"/>
            <ac:spMk id="5" creationId="{FD0E2799-4261-B86F-1676-5FFC8930EF59}"/>
          </ac:spMkLst>
        </pc:spChg>
        <pc:picChg chg="del">
          <ac:chgData name="Vamshi Krishna Nandi" userId="203c9f5f99e7480a" providerId="LiveId" clId="{86784814-B0FD-4442-ACFE-E0458BE717FB}" dt="2025-01-23T16:59:25.505" v="82" actId="478"/>
          <ac:picMkLst>
            <pc:docMk/>
            <pc:sldMk cId="3085423181" sldId="305"/>
            <ac:picMk id="7" creationId="{1D202849-A3C4-144A-C103-7C3FB11E2CB7}"/>
          </ac:picMkLst>
        </pc:picChg>
        <pc:picChg chg="add mod">
          <ac:chgData name="Vamshi Krishna Nandi" userId="203c9f5f99e7480a" providerId="LiveId" clId="{86784814-B0FD-4442-ACFE-E0458BE717FB}" dt="2025-01-23T17:00:00.950" v="87" actId="14100"/>
          <ac:picMkLst>
            <pc:docMk/>
            <pc:sldMk cId="3085423181" sldId="305"/>
            <ac:picMk id="8" creationId="{1FB2B2E1-439A-9089-70B5-4123CF4C73BC}"/>
          </ac:picMkLst>
        </pc:picChg>
        <pc:picChg chg="add mod">
          <ac:chgData name="Vamshi Krishna Nandi" userId="203c9f5f99e7480a" providerId="LiveId" clId="{86784814-B0FD-4442-ACFE-E0458BE717FB}" dt="2025-01-23T17:00:48.155" v="93" actId="1076"/>
          <ac:picMkLst>
            <pc:docMk/>
            <pc:sldMk cId="3085423181" sldId="305"/>
            <ac:picMk id="10" creationId="{D7D81FA9-A79C-28A7-7E64-8108D72D5D80}"/>
          </ac:picMkLst>
        </pc:picChg>
        <pc:picChg chg="del">
          <ac:chgData name="Vamshi Krishna Nandi" userId="203c9f5f99e7480a" providerId="LiveId" clId="{86784814-B0FD-4442-ACFE-E0458BE717FB}" dt="2025-01-23T16:59:27.222" v="83" actId="478"/>
          <ac:picMkLst>
            <pc:docMk/>
            <pc:sldMk cId="3085423181" sldId="305"/>
            <ac:picMk id="12" creationId="{0E919781-9B7F-3DB2-CAB1-CE6420FB8DAD}"/>
          </ac:picMkLst>
        </pc:picChg>
      </pc:sldChg>
      <pc:sldChg chg="addSp delSp modSp add mod">
        <pc:chgData name="Vamshi Krishna Nandi" userId="203c9f5f99e7480a" providerId="LiveId" clId="{86784814-B0FD-4442-ACFE-E0458BE717FB}" dt="2025-01-23T17:03:18.224" v="108" actId="14100"/>
        <pc:sldMkLst>
          <pc:docMk/>
          <pc:sldMk cId="795338983" sldId="306"/>
        </pc:sldMkLst>
        <pc:spChg chg="add mod">
          <ac:chgData name="Vamshi Krishna Nandi" userId="203c9f5f99e7480a" providerId="LiveId" clId="{86784814-B0FD-4442-ACFE-E0458BE717FB}" dt="2025-01-23T17:01:35.868" v="96"/>
          <ac:spMkLst>
            <pc:docMk/>
            <pc:sldMk cId="795338983" sldId="306"/>
            <ac:spMk id="2" creationId="{3FEB9D28-C103-B9CB-D752-82A3A1C2DD69}"/>
          </ac:spMkLst>
        </pc:spChg>
        <pc:spChg chg="del">
          <ac:chgData name="Vamshi Krishna Nandi" userId="203c9f5f99e7480a" providerId="LiveId" clId="{86784814-B0FD-4442-ACFE-E0458BE717FB}" dt="2025-01-23T17:01:35.211" v="95" actId="478"/>
          <ac:spMkLst>
            <pc:docMk/>
            <pc:sldMk cId="795338983" sldId="306"/>
            <ac:spMk id="5" creationId="{AFE9FDC5-E28F-0739-EEE8-ADC3241FBAD6}"/>
          </ac:spMkLst>
        </pc:spChg>
        <pc:picChg chg="add mod">
          <ac:chgData name="Vamshi Krishna Nandi" userId="203c9f5f99e7480a" providerId="LiveId" clId="{86784814-B0FD-4442-ACFE-E0458BE717FB}" dt="2025-01-23T17:03:04.426" v="104" actId="14100"/>
          <ac:picMkLst>
            <pc:docMk/>
            <pc:sldMk cId="795338983" sldId="306"/>
            <ac:picMk id="7" creationId="{C523E71B-2132-4971-5752-51584F95B548}"/>
          </ac:picMkLst>
        </pc:picChg>
        <pc:picChg chg="del">
          <ac:chgData name="Vamshi Krishna Nandi" userId="203c9f5f99e7480a" providerId="LiveId" clId="{86784814-B0FD-4442-ACFE-E0458BE717FB}" dt="2025-01-23T17:01:38.368" v="97" actId="478"/>
          <ac:picMkLst>
            <pc:docMk/>
            <pc:sldMk cId="795338983" sldId="306"/>
            <ac:picMk id="8" creationId="{6AC409FB-C843-4A0E-CFD7-FF07586E93C9}"/>
          </ac:picMkLst>
        </pc:picChg>
        <pc:picChg chg="del">
          <ac:chgData name="Vamshi Krishna Nandi" userId="203c9f5f99e7480a" providerId="LiveId" clId="{86784814-B0FD-4442-ACFE-E0458BE717FB}" dt="2025-01-23T17:01:39.182" v="98" actId="478"/>
          <ac:picMkLst>
            <pc:docMk/>
            <pc:sldMk cId="795338983" sldId="306"/>
            <ac:picMk id="10" creationId="{9A0E427A-5F77-0F20-10EA-FC72FF99F029}"/>
          </ac:picMkLst>
        </pc:picChg>
        <pc:picChg chg="add mod">
          <ac:chgData name="Vamshi Krishna Nandi" userId="203c9f5f99e7480a" providerId="LiveId" clId="{86784814-B0FD-4442-ACFE-E0458BE717FB}" dt="2025-01-23T17:03:18.224" v="108" actId="14100"/>
          <ac:picMkLst>
            <pc:docMk/>
            <pc:sldMk cId="795338983" sldId="306"/>
            <ac:picMk id="12" creationId="{715A319D-E178-73B8-B430-4E85E2755F10}"/>
          </ac:picMkLst>
        </pc:picChg>
      </pc:sldChg>
      <pc:sldChg chg="add del">
        <pc:chgData name="Vamshi Krishna Nandi" userId="203c9f5f99e7480a" providerId="LiveId" clId="{86784814-B0FD-4442-ACFE-E0458BE717FB}" dt="2025-01-23T17:09:40.903" v="113"/>
        <pc:sldMkLst>
          <pc:docMk/>
          <pc:sldMk cId="31539856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4363-482B-A105-6AE1-B38642D5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BA5A5-043F-35A8-2BFD-3E5D07A0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2E7A-5B49-A1C8-0B6C-578CDCB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1D5F-C467-0AA9-F587-DEE6C884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B096-FF9E-6DF5-0331-EDE9F72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E57-34F6-AB0F-BABE-BE7D9D21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9C420-F430-3BFA-8936-2656CACA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5A22-1FBC-8E76-F404-BD23014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53F4-1211-A3CF-83C0-7A96C80E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3491-F017-9289-CEB2-1CBCAEA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56586-7FF9-16CF-D402-AFE93874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6E68-9AE3-7E25-0500-FB957758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3CD-DE8C-8891-4FC4-5FAACCF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C2E8-9764-E3F9-750F-5940EBE7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B0BB-26F6-21C2-243E-E83CD1C0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E78-D405-38C3-5EB9-DCFB580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AAAB-D116-6169-9D71-35BE4902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15DD-3A8A-4165-332E-A9B2EDE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4976-7014-8AB4-F64D-55E61CDA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E8AA-0529-1E96-0E71-8D3F18FB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B5C-6317-9B43-50ED-02646E97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D8BC-7D35-08C2-3F9E-9C8F41EF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3D68-1F30-F825-52D7-86DE0244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F910-E63E-4387-2FE9-DF9BB687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94B6-ABE1-BFC5-5172-6A94F20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C362-9FEE-EEB2-F485-4EC5C52E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80F0-10E2-0457-D385-30CEFE78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5E74-4F90-E6D8-7842-5C80FBBC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8C89-6087-CF2F-73F6-B205FF1D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2915-F441-AEE4-4BD0-0D653B51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CC87A-9F47-61A6-0C83-F3BCFC05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A0A-85E0-6021-CABC-6CD9D226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F5E2-5D77-CCE0-9F33-D538E85F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5A21-7CF5-6C88-B4A8-470A9602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96E7F-EFD9-3CF4-32AA-0E47FADA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BCF0-5A1B-89B4-47F9-C7EACDA25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445A-BDD0-7A6B-1AD6-4C9333C3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3B238-4638-CEC2-78E8-437792D7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A59AC-2ABD-D371-13D2-B6E5E88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FB68-FDF4-B669-A35D-CB20A0E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D152-9BCA-BB48-1347-F414C65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12C1-6FE9-550C-1D5C-0A5362E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2F306-AB6A-A293-98D6-93FBB6F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605B-7D2F-83C4-B948-DECEF748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A846-0A4F-1A8E-4768-98A9889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C925-9AC1-D9E4-62C8-BCC71ED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923-4087-F0E1-ECC7-FADD8F17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CB75-6698-7235-1D3B-80E34156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1BC14-D5B6-CBCA-AF20-33619921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E3C9-7EC9-77BA-2E85-A556FB36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9F2B-857F-E879-AE87-7F4BBF8E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D09A-5ED1-D5EC-20D9-23B7EFCD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D06A-30D7-9C6C-95B2-A6F3E2D9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B3F7D-2210-B297-CD19-355B742E6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BE47C-2896-88EB-773A-8D506BC7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A2FA-A6EE-2DAB-9C26-487113FA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0021-9445-BC5C-A603-5D145C1F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9D85-450C-C206-7DC7-07068347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A09EE-A7EF-3204-A6A3-73DEC3EF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A397-BCB0-555B-BB36-C36F7CF8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124C-2F02-1A43-F088-906263A1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65B6-9474-4D6F-86B3-8901FDDF4228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302B-3E1C-EC62-9FEA-443C4353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9A25-0213-E1C6-C49A-90F27DF1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E040-3A6F-10D9-09E3-E7162E19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DE674-3783-7ADE-5F66-B052A4FC7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22AE6-431E-35AE-E9F4-5AA1CC5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38587-C427-7FF3-9453-0592399B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1E467-DCC1-2A3E-EE48-1B33AF64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EA7F3-A61B-9A9B-EA40-4D9549565C2D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6BBA9-D961-36A7-C3A9-A37AA8559A40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E20E7-2244-6C07-1F5E-6BD61D7C5CBD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>
                <a:solidFill>
                  <a:schemeClr val="accent5"/>
                </a:solidFill>
              </a:rPr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1378C-D51F-80BF-5BAE-CF1078E9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91" y="4681252"/>
            <a:ext cx="3734321" cy="125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174716-880D-513D-B4C4-C66CD077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82" y="1408051"/>
            <a:ext cx="7611978" cy="31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D5B6-6862-4BDE-2965-52D1A548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B2F06-98AE-6568-F3BC-A4307E2DC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0A130-F040-9DC3-56C7-F085B9E04BF2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57554-B91F-7436-12E0-F732BECA5754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2BC67-9376-1BB1-DDE9-687A947F2FE6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>
                <a:solidFill>
                  <a:schemeClr val="accent5"/>
                </a:solidFill>
              </a:rPr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88DEC-238D-87B4-40A7-6AA56D06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26333"/>
            <a:ext cx="6843486" cy="2089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15CA6-EDD4-A417-AA15-B71E4DC1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86" y="1726333"/>
            <a:ext cx="3439005" cy="36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8F7C-854E-C200-6B12-93A93F389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B6BA3-D23C-40E8-F597-121CCBF9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70637-DA90-99CF-41A3-F29FE833D17F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AB547-849E-06D8-AFB1-3F1D7ABFA61D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DE2E5-CD24-FA67-2F28-9F3FA49165D8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E1B0B-8441-398D-4CF7-B543B8F8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25" y="1243293"/>
            <a:ext cx="6091947" cy="2953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3E203-C1E8-488F-5CC3-83E9B820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503" y="3682142"/>
            <a:ext cx="3109553" cy="16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7C653-39EF-3F84-CE5C-ABD7372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B35F0-F6E4-7C6E-A2C4-08A9221B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8D505-57C0-463C-EDE4-FDD61C688143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F66CB-F47D-3A8A-8C2C-75BB01898923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2799-4261-B86F-1676-5FFC8930EF59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2B2E1-439A-9089-70B5-4123CF4C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55" y="1303382"/>
            <a:ext cx="6207349" cy="3259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81FA9-A79C-28A7-7E64-8108D72D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76" y="4655975"/>
            <a:ext cx="4733596" cy="9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EAC0-DCCC-5270-86E9-0AD9717E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D5091-1E1D-EE3B-BFA9-13AB02AC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960A0-6B50-A336-8DC4-3F6780A8388D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4E2D6-BC7F-9144-E1FF-C9A8199AAC74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B9D28-C103-B9CB-D752-82A3A1C2DD69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Top 3 products in each division that have a high total_sold_quantity in the </a:t>
            </a:r>
            <a:r>
              <a:rPr lang="en-GB" b="1" dirty="0" err="1">
                <a:solidFill>
                  <a:schemeClr val="accent5"/>
                </a:solidFill>
              </a:rPr>
              <a:t>fiscal_year</a:t>
            </a:r>
            <a:r>
              <a:rPr lang="en-GB" b="1" dirty="0">
                <a:solidFill>
                  <a:schemeClr val="accent5"/>
                </a:solidFill>
              </a:rPr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3E71B-2132-4971-5752-51584F95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2" y="1161734"/>
            <a:ext cx="6538957" cy="312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A319D-E178-73B8-B430-4E85E2755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361" y="3880622"/>
            <a:ext cx="4521193" cy="22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8C6DC-77BE-7CF6-1F66-A6E6B4213E51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6B490-930F-582D-82CE-74886BD1F6C5}"/>
              </a:ext>
            </a:extLst>
          </p:cNvPr>
          <p:cNvSpPr txBox="1"/>
          <p:nvPr/>
        </p:nvSpPr>
        <p:spPr>
          <a:xfrm>
            <a:off x="8957890" y="6441943"/>
            <a:ext cx="313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13DF5-0939-1E2B-07D3-848E16BC1039}"/>
              </a:ext>
            </a:extLst>
          </p:cNvPr>
          <p:cNvSpPr txBox="1"/>
          <p:nvPr/>
        </p:nvSpPr>
        <p:spPr>
          <a:xfrm>
            <a:off x="8957890" y="6441943"/>
            <a:ext cx="313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8F35B-4256-7C21-5B29-6F5D77EC9512}"/>
              </a:ext>
            </a:extLst>
          </p:cNvPr>
          <p:cNvSpPr txBox="1"/>
          <p:nvPr/>
        </p:nvSpPr>
        <p:spPr>
          <a:xfrm>
            <a:off x="8957890" y="6441943"/>
            <a:ext cx="313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29F-C1AB-D22F-8659-2D0E7FF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  <a:t>Unveiling Insights: Leveraging Data for Strategic Decision-Making</a:t>
            </a:r>
            <a:b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</a:b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  <a:t>Problem Statement:</a:t>
            </a:r>
            <a: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1800" b="0" i="0" dirty="0" err="1">
                <a:solidFill>
                  <a:srgbClr val="0070C0"/>
                </a:solidFill>
                <a:effectLst/>
                <a:latin typeface="Söhne"/>
              </a:rPr>
              <a:t>Atliq</a:t>
            </a:r>
            <a: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  <a:t>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1385-FA26-AD25-3A49-D8A0BD4A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337595" cy="631466"/>
          </a:xfrm>
        </p:spPr>
        <p:txBody>
          <a:bodyPr/>
          <a:lstStyle/>
          <a:p>
            <a:r>
              <a:rPr lang="en-GB" sz="1800" dirty="0">
                <a:solidFill>
                  <a:srgbClr val="0070C0"/>
                </a:solidFill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sz="1800" dirty="0">
              <a:solidFill>
                <a:srgbClr val="0070C0"/>
              </a:solidFill>
              <a:latin typeface="Söhne"/>
            </a:endParaRPr>
          </a:p>
          <a:p>
            <a:endParaRPr lang="en-IN" sz="1800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E93EC-A75B-76A1-9BF2-83579D40B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98322"/>
            <a:ext cx="981677" cy="98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3EE27-8797-C2DB-84AB-9FDD07E59F7A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9BCE8-DA5F-4821-3887-27FAFD309403}"/>
              </a:ext>
            </a:extLst>
          </p:cNvPr>
          <p:cNvSpPr txBox="1"/>
          <p:nvPr/>
        </p:nvSpPr>
        <p:spPr>
          <a:xfrm>
            <a:off x="8957890" y="6441943"/>
            <a:ext cx="313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12509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8957889" y="6441943"/>
            <a:ext cx="323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solidFill>
                  <a:srgbClr val="0070C0"/>
                </a:solidFill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Significant increase in unique products, with 334 in 2021 compared to 245 in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"Notebook" segment boasts the highest product count, with 129 products.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"Accessories" segment saw a notable increase in product counts, with 34 more products in 2021 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"Flipkart" leads with the highest average pre-invoice discount percentage at 30.83%.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"Retailer" channel contributes to 73.22% 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067EF-4396-B89B-7E74-142B0D719D31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Database Overview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F9D65-4D3D-16EB-0133-89CF20D7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43EB4-ACA4-132D-7F73-1440C8B4D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E3FCC-E075-9A05-9B1F-ACF340C24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FCB136E-FB70-9330-670B-14769A4EAD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4B61888-9160-71C0-1E9F-6F5F73E15B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F2486E0-F014-3839-C563-0C188302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05FF95D-A7F1-B554-CB8A-79EB9F94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93135" cy="793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627CE9-B50B-02E0-2959-B85AB09A7E0C}"/>
              </a:ext>
            </a:extLst>
          </p:cNvPr>
          <p:cNvSpPr txBox="1"/>
          <p:nvPr/>
        </p:nvSpPr>
        <p:spPr>
          <a:xfrm>
            <a:off x="9475305" y="1635541"/>
            <a:ext cx="132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Tables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7B956-8E6A-3488-3433-6A9055EA5031}"/>
              </a:ext>
            </a:extLst>
          </p:cNvPr>
          <p:cNvSpPr txBox="1"/>
          <p:nvPr/>
        </p:nvSpPr>
        <p:spPr>
          <a:xfrm>
            <a:off x="9914564" y="2187219"/>
            <a:ext cx="1893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Stored Procedures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849B9-F659-4622-3ED2-A135C798A005}"/>
              </a:ext>
            </a:extLst>
          </p:cNvPr>
          <p:cNvSpPr txBox="1"/>
          <p:nvPr/>
        </p:nvSpPr>
        <p:spPr>
          <a:xfrm>
            <a:off x="10402957" y="2943444"/>
            <a:ext cx="1893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2479E-CC9F-B339-730C-A23F9E8FD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425699-55E4-0065-48D4-4F4DEC87A2F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DEEAF8-4086-0B04-76BD-A68BC4893D99}"/>
              </a:ext>
            </a:extLst>
          </p:cNvPr>
          <p:cNvSpPr txBox="1"/>
          <p:nvPr/>
        </p:nvSpPr>
        <p:spPr>
          <a:xfrm>
            <a:off x="6872748" y="5917790"/>
            <a:ext cx="924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Views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AEBAB-40C9-F4F4-1D05-B261892230A4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32BB0-E994-E8FC-FF37-A42A24D470E3}"/>
              </a:ext>
            </a:extLst>
          </p:cNvPr>
          <p:cNvSpPr txBox="1"/>
          <p:nvPr/>
        </p:nvSpPr>
        <p:spPr>
          <a:xfrm>
            <a:off x="8957890" y="6441943"/>
            <a:ext cx="297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78937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32293" y="372114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Provide the list of market in which customer </a:t>
            </a:r>
          </a:p>
          <a:p>
            <a:r>
              <a:rPr lang="en-GB" sz="2000" b="1" dirty="0">
                <a:solidFill>
                  <a:schemeClr val="accent5"/>
                </a:solidFill>
              </a:rPr>
              <a:t>“Atliq Exclusive” operates its business in APAC region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17947-83EA-BEC2-83EE-E6B249C1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3" y="1973669"/>
            <a:ext cx="6728651" cy="136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F3B4A-4D92-8319-5F59-57ECF9E7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540" y="2544487"/>
            <a:ext cx="2209518" cy="3072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315CF-F042-CA94-FC37-EDA27577F514}"/>
              </a:ext>
            </a:extLst>
          </p:cNvPr>
          <p:cNvSpPr txBox="1"/>
          <p:nvPr/>
        </p:nvSpPr>
        <p:spPr>
          <a:xfrm>
            <a:off x="9213528" y="6463389"/>
            <a:ext cx="297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1B13-4B7E-8BBB-E796-28B40A89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86AC58-EE17-B1F3-8BC2-19555E5DAB13}"/>
              </a:ext>
            </a:extLst>
          </p:cNvPr>
          <p:cNvSpPr txBox="1"/>
          <p:nvPr/>
        </p:nvSpPr>
        <p:spPr>
          <a:xfrm>
            <a:off x="1332292" y="372114"/>
            <a:ext cx="732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What is the percentage of unique product increase in 2021vs.2020?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3509C-B3D1-2D5F-6E53-E898C062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64E50-80FB-827D-CE6F-891BFB01DF0E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B9CD9-C181-A5ED-5CA8-B79FFCA6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3" y="1246984"/>
            <a:ext cx="7630638" cy="208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E701E-098A-1BA6-703C-B6B2E5E0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29" y="3941857"/>
            <a:ext cx="4626354" cy="546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93D11-72EE-4D56-13EA-583C83D3510C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</p:spTree>
    <p:extLst>
      <p:ext uri="{BB962C8B-B14F-4D97-AF65-F5344CB8AC3E}">
        <p14:creationId xmlns:p14="http://schemas.microsoft.com/office/powerpoint/2010/main" val="18226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DC0A5-EB28-A4D1-EB6F-AACDF9689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744CF3-9D33-1406-386C-C59454C4C8EA}"/>
              </a:ext>
            </a:extLst>
          </p:cNvPr>
          <p:cNvSpPr txBox="1"/>
          <p:nvPr/>
        </p:nvSpPr>
        <p:spPr>
          <a:xfrm>
            <a:off x="1332291" y="372115"/>
            <a:ext cx="9173978" cy="10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Provide  a  report  with  all  the  unique  product  counts  for  each  segment</a:t>
            </a:r>
            <a:endParaRPr lang="en-IN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The  final  output</a:t>
            </a:r>
            <a:r>
              <a:rPr lang="en-IN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contains  2  fields, segment   product count.</a:t>
            </a:r>
            <a:endParaRPr lang="en-IN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20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1E680-98EA-C6DF-CF72-F15EE5DBE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FDB91-5340-C09C-A407-6E05E7B9B4C8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08F2B-A151-35B1-EDDC-117398EDACC1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40681-53DC-15A7-4D61-37C2E993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59" y="1567968"/>
            <a:ext cx="6653324" cy="142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450B6-C9FF-D753-EB0F-C9A392B2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0" y="3205524"/>
            <a:ext cx="2913520" cy="22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2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63B7-1C55-F1F2-8054-F82680E4F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4A47C-4742-BC98-5AD0-C308A4CC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4F17F-08EB-0B8F-6CC5-796C50785622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62D93-4C7D-C003-FA6D-7E9CC3CDFF29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70933-10FD-39AF-ED5F-EDC718E06A7B}"/>
              </a:ext>
            </a:extLst>
          </p:cNvPr>
          <p:cNvSpPr txBox="1"/>
          <p:nvPr/>
        </p:nvSpPr>
        <p:spPr>
          <a:xfrm>
            <a:off x="1080000" y="134966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>
                <a:solidFill>
                  <a:schemeClr val="accent5"/>
                </a:solidFill>
              </a:rPr>
              <a:t>Follow-up: Which segment  had the  most  increase  in  unique  products  in 2021 vs 2020?          The final output contains these fields, segment</a:t>
            </a:r>
            <a:r>
              <a:rPr lang="en-IN" b="1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chemeClr val="accent5"/>
                </a:solidFill>
              </a:rPr>
              <a:t>product   count    2020    product_count_202I      difference.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B8543-BC58-9FDF-BAA0-1C5891AC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6" y="1314385"/>
            <a:ext cx="8845419" cy="319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1CA6F-A30D-B2CE-443B-9ED472641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6296"/>
            <a:ext cx="530600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40664-71BC-5433-8949-602614B5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239A5-D002-FAE4-C3DE-129FAAD4C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6B102-E020-A43B-2680-26A87F47495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C05AE-B98E-06DB-FEDE-C2E41A3BDED5}"/>
              </a:ext>
            </a:extLst>
          </p:cNvPr>
          <p:cNvSpPr txBox="1"/>
          <p:nvPr/>
        </p:nvSpPr>
        <p:spPr>
          <a:xfrm>
            <a:off x="8957890" y="6441943"/>
            <a:ext cx="32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Vamshi Krishna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1898E-1E99-B546-3B54-261D5785832A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products The final output that have the highest and lowest manufacturing costs</a:t>
            </a:r>
          </a:p>
          <a:p>
            <a:r>
              <a:rPr lang="en-GB" b="1" dirty="0">
                <a:solidFill>
                  <a:schemeClr val="accent5"/>
                </a:solidFill>
              </a:rPr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C9270-E0CD-14D5-A679-3D8A6318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71" y="1546568"/>
            <a:ext cx="6567072" cy="2658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34B42-29A6-A726-5491-AB82B59B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934" y="4613333"/>
            <a:ext cx="6028821" cy="8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Office Theme</vt:lpstr>
      <vt:lpstr>PowerPoint Presentation</vt:lpstr>
      <vt:lpstr>Unveiling Insights: Leveraging Data for Strategic Decision-Making  Problem Statement:  Atliq Hardware's, a leading computer hardware producer, faced a critical challenge. They needed quick and data-informed decisions to stay competitive in the ever-evolving market. The management noticed that they were missing crucial insights for strategic moves.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Krishna Nandi</dc:creator>
  <cp:lastModifiedBy>Vamshi Krishna Nandi</cp:lastModifiedBy>
  <cp:revision>1</cp:revision>
  <dcterms:created xsi:type="dcterms:W3CDTF">2025-01-23T16:15:31Z</dcterms:created>
  <dcterms:modified xsi:type="dcterms:W3CDTF">2025-01-23T17:10:49Z</dcterms:modified>
</cp:coreProperties>
</file>