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hi Krishna M" initials="vKM" lastIdx="1" clrIdx="0">
    <p:extLst>
      <p:ext uri="{19B8F6BF-5375-455C-9EA6-DF929625EA0E}">
        <p15:presenceInfo xmlns:p15="http://schemas.microsoft.com/office/powerpoint/2012/main" userId="d9fd7636db91a5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13:35:53.154" idx="1">
    <p:pos x="4597" y="1717"/>
    <p:text>The built-in authentication mechanism in IoT devices is not reliable, because several security vulnerabilities are
revealed in the firmware implementation of authentication protocols in IoT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7132-4E67-9B5E-4311-0B5ACF8C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008" y="1122363"/>
            <a:ext cx="9265327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SUACC-IoT: secure unified authentication and access control system based on capability for IoT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52F03-809A-124F-1F43-9EF52E92F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                                       BY, </a:t>
            </a:r>
          </a:p>
          <a:p>
            <a:pPr algn="r"/>
            <a:r>
              <a:rPr lang="en-IN" dirty="0"/>
              <a:t>VAMSHIKRISHNA M 191CS261</a:t>
            </a:r>
          </a:p>
          <a:p>
            <a:pPr algn="r"/>
            <a:r>
              <a:rPr lang="en-IN" dirty="0"/>
              <a:t>ANUPUM LAL 191CS209</a:t>
            </a:r>
          </a:p>
          <a:p>
            <a:pPr algn="r"/>
            <a:r>
              <a:rPr lang="en-IN" dirty="0"/>
              <a:t>SHUBANSHU SINGH 191CS250</a:t>
            </a:r>
          </a:p>
        </p:txBody>
      </p:sp>
    </p:spTree>
    <p:extLst>
      <p:ext uri="{BB962C8B-B14F-4D97-AF65-F5344CB8AC3E}">
        <p14:creationId xmlns:p14="http://schemas.microsoft.com/office/powerpoint/2010/main" val="164299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DAD-CC4B-29FC-7949-107FBEB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AB75-3B65-835D-8FED-267ED4C9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study reveals the number of IoT devices worldwide would be more than 75 billion by the year 2025 </a:t>
            </a:r>
          </a:p>
          <a:p>
            <a:r>
              <a:rPr lang="en-GB" dirty="0"/>
              <a:t>The built-in authentication mechanism in IoT devices is not reliable</a:t>
            </a:r>
          </a:p>
          <a:p>
            <a:r>
              <a:rPr lang="en-GB" dirty="0"/>
              <a:t>IoT have limitations in context-awareness, scalability, interoperability,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12447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8C8-18BE-F51F-F05B-F9E06713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9B55-C52A-F43E-346A-62B31F7D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proposed system, the capability token is generated in the authentication stage.</a:t>
            </a:r>
          </a:p>
          <a:p>
            <a:r>
              <a:rPr lang="en-GB" dirty="0"/>
              <a:t>.The system is based on of capability token which holds the access rights granted to the entity holding it</a:t>
            </a:r>
            <a:endParaRPr lang="en-IN" dirty="0"/>
          </a:p>
          <a:p>
            <a:r>
              <a:rPr lang="en-IN" dirty="0"/>
              <a:t>The system uses only lightweight Elliptic Curve Diffie-Hellman Ephemeral (ECDHE), symmetric key encryption/decryption, message authentication code and cryptographic hash primitives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38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D674-D60D-5331-1745-A4CE7C7B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F6F79-1C0F-954F-A198-CFCED56B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2313318"/>
            <a:ext cx="7581899" cy="46085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E3F8E-B25D-EBD1-219A-285388034057}"/>
              </a:ext>
            </a:extLst>
          </p:cNvPr>
          <p:cNvSpPr txBox="1"/>
          <p:nvPr/>
        </p:nvSpPr>
        <p:spPr>
          <a:xfrm>
            <a:off x="8670925" y="2313318"/>
            <a:ext cx="2376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Two types of mutual authentication take place: 1) between</a:t>
            </a:r>
          </a:p>
          <a:p>
            <a:r>
              <a:rPr lang="en-GB" dirty="0"/>
              <a:t>the device and gateway node and 2) between the devices.</a:t>
            </a:r>
          </a:p>
          <a:p>
            <a:r>
              <a:rPr lang="en-GB" dirty="0"/>
              <a:t>The device (clinical smartphone) requests access to the</a:t>
            </a:r>
          </a:p>
          <a:p>
            <a:r>
              <a:rPr lang="en-GB" dirty="0"/>
              <a:t>resource in the healthcare device. The healthcare device</a:t>
            </a:r>
          </a:p>
          <a:p>
            <a:r>
              <a:rPr lang="en-GB" dirty="0"/>
              <a:t>then grants or denies access based on the access control</a:t>
            </a:r>
          </a:p>
          <a:p>
            <a:r>
              <a:rPr lang="en-GB" dirty="0"/>
              <a:t>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234D-D350-7EC8-60EF-D68AB7BF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proposed protocol is split into three stages: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58C2-4303-EFC3-B2A4-665BD7DC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  <a:p>
            <a:r>
              <a:rPr lang="en-GB" dirty="0"/>
              <a:t>Authentication</a:t>
            </a:r>
          </a:p>
          <a:p>
            <a:r>
              <a:rPr lang="en-GB" dirty="0"/>
              <a:t>Access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7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A1FA-BE03-F6D6-F49D-41BD51F3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up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5B07-F149-A49D-26F0-FECD8699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 The participating entities D1, GWN, and D2 generate their </a:t>
            </a:r>
            <a:r>
              <a:rPr lang="en-IN" dirty="0" err="1"/>
              <a:t>EllipticCurveCryptography</a:t>
            </a:r>
            <a:r>
              <a:rPr lang="en-IN" dirty="0"/>
              <a:t> (ECC) private and public keys (Pr_Kd1, Pu_Kd1}, {</a:t>
            </a:r>
            <a:r>
              <a:rPr lang="en-IN" dirty="0" err="1"/>
              <a:t>Pr_Kgwn</a:t>
            </a:r>
            <a:r>
              <a:rPr lang="en-IN" dirty="0"/>
              <a:t>, </a:t>
            </a:r>
            <a:r>
              <a:rPr lang="en-IN" dirty="0" err="1"/>
              <a:t>Pu_Kgwn</a:t>
            </a:r>
            <a:r>
              <a:rPr lang="en-IN" dirty="0"/>
              <a:t>} and{Pr_Kd2, Pu_kd2}</a:t>
            </a:r>
          </a:p>
          <a:p>
            <a:r>
              <a:rPr lang="en-GB" dirty="0"/>
              <a:t>D1 and GWN individually compute the shared secret key </a:t>
            </a:r>
            <a:r>
              <a:rPr lang="fr-FR" dirty="0"/>
              <a:t>S1 as S1=Pr_Kd1*</a:t>
            </a:r>
            <a:r>
              <a:rPr lang="fr-FR" dirty="0" err="1"/>
              <a:t>Pu_Kgwn</a:t>
            </a:r>
            <a:r>
              <a:rPr lang="fr-FR" dirty="0"/>
              <a:t> and  S1=</a:t>
            </a:r>
            <a:r>
              <a:rPr lang="fr-FR" dirty="0" err="1"/>
              <a:t>Pr_Kgwn</a:t>
            </a:r>
            <a:r>
              <a:rPr lang="fr-FR" dirty="0"/>
              <a:t> *Pu_Kd1.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manner</a:t>
            </a:r>
            <a:r>
              <a:rPr lang="fr-FR" dirty="0"/>
              <a:t> GWN and D2 </a:t>
            </a:r>
            <a:r>
              <a:rPr lang="fr-FR" dirty="0" err="1"/>
              <a:t>calculae</a:t>
            </a:r>
            <a:r>
              <a:rPr lang="fr-FR" dirty="0"/>
              <a:t> the secret keys.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0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D76-0995-B517-7F35-2EC492D7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-238732"/>
            <a:ext cx="9905998" cy="1478570"/>
          </a:xfrm>
        </p:spPr>
        <p:txBody>
          <a:bodyPr/>
          <a:lstStyle/>
          <a:p>
            <a:r>
              <a:rPr lang="en-IN" dirty="0"/>
              <a:t>Authentication phase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6586A-71BE-ED48-5ACC-983E9C8D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91449" y="1066801"/>
            <a:ext cx="8735627" cy="5534024"/>
          </a:xfrm>
        </p:spPr>
      </p:pic>
    </p:spTree>
    <p:extLst>
      <p:ext uri="{BB962C8B-B14F-4D97-AF65-F5344CB8AC3E}">
        <p14:creationId xmlns:p14="http://schemas.microsoft.com/office/powerpoint/2010/main" val="76699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87A2-74FC-2252-EC5A-52554F9A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-229207"/>
            <a:ext cx="9905998" cy="1478570"/>
          </a:xfrm>
        </p:spPr>
        <p:txBody>
          <a:bodyPr/>
          <a:lstStyle/>
          <a:p>
            <a:r>
              <a:rPr lang="en-IN" dirty="0"/>
              <a:t>Authentication phase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A0F02-AE5F-EB4B-4D4F-121D9E49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0440" y="909637"/>
            <a:ext cx="8069802" cy="5729288"/>
          </a:xfrm>
        </p:spPr>
      </p:pic>
    </p:spTree>
    <p:extLst>
      <p:ext uri="{BB962C8B-B14F-4D97-AF65-F5344CB8AC3E}">
        <p14:creationId xmlns:p14="http://schemas.microsoft.com/office/powerpoint/2010/main" val="36742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1EC3-A796-AC04-6ED2-75C81ABB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38" y="-324457"/>
            <a:ext cx="9905998" cy="1478570"/>
          </a:xfrm>
        </p:spPr>
        <p:txBody>
          <a:bodyPr/>
          <a:lstStyle/>
          <a:p>
            <a:r>
              <a:rPr lang="en-IN" dirty="0"/>
              <a:t>Access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0144-156D-3746-5736-0A5DA1ECD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2054" y="923925"/>
            <a:ext cx="9383697" cy="5695950"/>
          </a:xfrm>
        </p:spPr>
      </p:pic>
    </p:spTree>
    <p:extLst>
      <p:ext uri="{BB962C8B-B14F-4D97-AF65-F5344CB8AC3E}">
        <p14:creationId xmlns:p14="http://schemas.microsoft.com/office/powerpoint/2010/main" val="3895168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298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SUACC-IoT: secure unified authentication and access control system based on capability for IoT </vt:lpstr>
      <vt:lpstr>Introduction</vt:lpstr>
      <vt:lpstr>System </vt:lpstr>
      <vt:lpstr>Network model </vt:lpstr>
      <vt:lpstr>proposed protocol is split into three stages:  </vt:lpstr>
      <vt:lpstr>set up phase</vt:lpstr>
      <vt:lpstr>Authentication phase 1</vt:lpstr>
      <vt:lpstr>Authentication phase 2</vt:lpstr>
      <vt:lpstr>Access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SUACC-IoT: secure unified authentication and access control system based on capability for IoT</dc:title>
  <dc:creator>vamshi Krishna M</dc:creator>
  <cp:lastModifiedBy>vamshi Krishna M</cp:lastModifiedBy>
  <cp:revision>12</cp:revision>
  <dcterms:created xsi:type="dcterms:W3CDTF">2022-11-15T07:49:51Z</dcterms:created>
  <dcterms:modified xsi:type="dcterms:W3CDTF">2022-11-18T06:54:19Z</dcterms:modified>
</cp:coreProperties>
</file>