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75" r:id="rId13"/>
    <p:sldId id="276" r:id="rId14"/>
    <p:sldId id="267" r:id="rId15"/>
    <p:sldId id="257" r:id="rId16"/>
    <p:sldId id="258" r:id="rId17"/>
    <p:sldId id="268" r:id="rId18"/>
    <p:sldId id="269" r:id="rId19"/>
    <p:sldId id="270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FB5E-4C47-495A-AFBF-42BC0C2BF25B}" v="28" dt="2022-03-30T14:18:05.298"/>
    <p1510:client id="{624306DA-4F3C-475B-8686-AB3FA3A9BA7F}" v="6" dt="2022-03-30T17:04:36.029"/>
    <p1510:client id="{E2E9909F-9A45-4679-A2B0-5FC1A940C76E}" v="30" dt="2022-03-29T17:58:26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 Krishna Singam" userId="099cefd971f7cd1b" providerId="LiveId" clId="{624306DA-4F3C-475B-8686-AB3FA3A9BA7F}"/>
    <pc:docChg chg="undo custSel modSld">
      <pc:chgData name="Vamshi Krishna Singam" userId="099cefd971f7cd1b" providerId="LiveId" clId="{624306DA-4F3C-475B-8686-AB3FA3A9BA7F}" dt="2022-03-30T17:04:36.029" v="254"/>
      <pc:docMkLst>
        <pc:docMk/>
      </pc:docMkLst>
      <pc:sldChg chg="modSp mod">
        <pc:chgData name="Vamshi Krishna Singam" userId="099cefd971f7cd1b" providerId="LiveId" clId="{624306DA-4F3C-475B-8686-AB3FA3A9BA7F}" dt="2022-03-30T16:42:23.997" v="22" actId="14100"/>
        <pc:sldMkLst>
          <pc:docMk/>
          <pc:sldMk cId="1203960714" sldId="256"/>
        </pc:sldMkLst>
        <pc:spChg chg="mod">
          <ac:chgData name="Vamshi Krishna Singam" userId="099cefd971f7cd1b" providerId="LiveId" clId="{624306DA-4F3C-475B-8686-AB3FA3A9BA7F}" dt="2022-03-30T16:42:23.997" v="22" actId="14100"/>
          <ac:spMkLst>
            <pc:docMk/>
            <pc:sldMk cId="1203960714" sldId="256"/>
            <ac:spMk id="2" creationId="{09B221D5-B607-4E91-B2C6-BED7AA40A269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778741475" sldId="258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778741475" sldId="258"/>
            <ac:spMk id="2" creationId="{1AB40DF8-DF2A-4A23-85D1-9D0F0912CE5F}"/>
          </ac:spMkLst>
        </pc:spChg>
      </pc:sldChg>
      <pc:sldChg chg="modSp mod">
        <pc:chgData name="Vamshi Krishna Singam" userId="099cefd971f7cd1b" providerId="LiveId" clId="{624306DA-4F3C-475B-8686-AB3FA3A9BA7F}" dt="2022-03-30T16:53:30.839" v="178" actId="20577"/>
        <pc:sldMkLst>
          <pc:docMk/>
          <pc:sldMk cId="2394940748" sldId="260"/>
        </pc:sldMkLst>
        <pc:spChg chg="mod">
          <ac:chgData name="Vamshi Krishna Singam" userId="099cefd971f7cd1b" providerId="LiveId" clId="{624306DA-4F3C-475B-8686-AB3FA3A9BA7F}" dt="2022-03-30T16:53:30.839" v="178" actId="20577"/>
          <ac:spMkLst>
            <pc:docMk/>
            <pc:sldMk cId="2394940748" sldId="260"/>
            <ac:spMk id="6" creationId="{E8260FF9-CC5C-4B08-901D-9E121240D928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1684425757" sldId="261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1684425757" sldId="261"/>
            <ac:spMk id="2" creationId="{09B221D5-B607-4E91-B2C6-BED7AA40A269}"/>
          </ac:spMkLst>
        </pc:spChg>
      </pc:sldChg>
      <pc:sldChg chg="modSp mod">
        <pc:chgData name="Vamshi Krishna Singam" userId="099cefd971f7cd1b" providerId="LiveId" clId="{624306DA-4F3C-475B-8686-AB3FA3A9BA7F}" dt="2022-03-30T17:04:36.029" v="254"/>
        <pc:sldMkLst>
          <pc:docMk/>
          <pc:sldMk cId="2473891877" sldId="262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473891877" sldId="262"/>
            <ac:spMk id="2" creationId="{09B221D5-B607-4E91-B2C6-BED7AA40A269}"/>
          </ac:spMkLst>
        </pc:spChg>
        <pc:spChg chg="mod">
          <ac:chgData name="Vamshi Krishna Singam" userId="099cefd971f7cd1b" providerId="LiveId" clId="{624306DA-4F3C-475B-8686-AB3FA3A9BA7F}" dt="2022-03-30T17:03:42.142" v="251" actId="20577"/>
          <ac:spMkLst>
            <pc:docMk/>
            <pc:sldMk cId="2473891877" sldId="262"/>
            <ac:spMk id="4" creationId="{CA7C5F5C-F309-412E-A0D2-5C85194A0A65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3958150730" sldId="263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3958150730" sldId="263"/>
            <ac:spMk id="2" creationId="{09B221D5-B607-4E91-B2C6-BED7AA40A269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3623157198" sldId="264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3623157198" sldId="264"/>
            <ac:spMk id="2" creationId="{09B221D5-B607-4E91-B2C6-BED7AA40A269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3508491380" sldId="267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3508491380" sldId="267"/>
            <ac:spMk id="2" creationId="{09B221D5-B607-4E91-B2C6-BED7AA40A269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2211274218" sldId="268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211274218" sldId="268"/>
            <ac:spMk id="2" creationId="{D24E1EBA-30DF-4C8B-AB19-F8E19654BA3D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2115345137" sldId="269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115345137" sldId="269"/>
            <ac:spMk id="2" creationId="{B374CF0D-DB67-4A9D-96B3-51EE9099BE26}"/>
          </ac:spMkLst>
        </pc:spChg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115345137" sldId="269"/>
            <ac:spMk id="3" creationId="{75F90834-E581-45B9-895B-EA8256439ADF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2976922221" sldId="270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976922221" sldId="270"/>
            <ac:spMk id="2" creationId="{030BE757-AA8C-416D-8E00-BE246E100DC8}"/>
          </ac:spMkLst>
        </pc:spChg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976922221" sldId="270"/>
            <ac:spMk id="3" creationId="{9A16FA54-8269-48C8-A199-A318700ADE72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2972446119" sldId="271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972446119" sldId="271"/>
            <ac:spMk id="2" creationId="{86100E0F-6837-4A62-ABA9-6F859204F30A}"/>
          </ac:spMkLst>
        </pc:spChg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972446119" sldId="271"/>
            <ac:spMk id="3" creationId="{C67196F3-CA1A-4D55-92D8-5931F1B91ACC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1562193048" sldId="272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1562193048" sldId="272"/>
            <ac:spMk id="2" creationId="{38EB2228-BC2D-421A-A867-722D6CA59748}"/>
          </ac:spMkLst>
        </pc:spChg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1562193048" sldId="272"/>
            <ac:spMk id="3" creationId="{F6F5EAFA-5A99-47FC-BE81-46D61E254F54}"/>
          </ac:spMkLst>
        </pc:spChg>
      </pc:sldChg>
      <pc:sldChg chg="addSp delSp modSp mod">
        <pc:chgData name="Vamshi Krishna Singam" userId="099cefd971f7cd1b" providerId="LiveId" clId="{624306DA-4F3C-475B-8686-AB3FA3A9BA7F}" dt="2022-03-30T16:55:26.434" v="187"/>
        <pc:sldMkLst>
          <pc:docMk/>
          <pc:sldMk cId="4131775558" sldId="273"/>
        </pc:sldMkLst>
        <pc:spChg chg="mod">
          <ac:chgData name="Vamshi Krishna Singam" userId="099cefd971f7cd1b" providerId="LiveId" clId="{624306DA-4F3C-475B-8686-AB3FA3A9BA7F}" dt="2022-03-30T16:49:43.155" v="126" actId="20577"/>
          <ac:spMkLst>
            <pc:docMk/>
            <pc:sldMk cId="4131775558" sldId="273"/>
            <ac:spMk id="2" creationId="{8F9AB635-3000-4FAB-97B0-5BD7300FFBBA}"/>
          </ac:spMkLst>
        </pc:spChg>
        <pc:spChg chg="add del mod">
          <ac:chgData name="Vamshi Krishna Singam" userId="099cefd971f7cd1b" providerId="LiveId" clId="{624306DA-4F3C-475B-8686-AB3FA3A9BA7F}" dt="2022-03-30T16:55:26.433" v="185"/>
          <ac:spMkLst>
            <pc:docMk/>
            <pc:sldMk cId="4131775558" sldId="273"/>
            <ac:spMk id="3" creationId="{895E73D9-5F17-471B-A1AB-FACCFBB6C945}"/>
          </ac:spMkLst>
        </pc:spChg>
        <pc:spChg chg="add del mod">
          <ac:chgData name="Vamshi Krishna Singam" userId="099cefd971f7cd1b" providerId="LiveId" clId="{624306DA-4F3C-475B-8686-AB3FA3A9BA7F}" dt="2022-03-30T16:55:26.434" v="187"/>
          <ac:spMkLst>
            <pc:docMk/>
            <pc:sldMk cId="4131775558" sldId="273"/>
            <ac:spMk id="4" creationId="{FE6233B1-0CE6-4571-9562-076AB18171B4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1914518611" sldId="274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1914518611" sldId="274"/>
            <ac:spMk id="2" creationId="{24493291-95EE-4ACF-8BDA-8BEFA9FA7BD3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2893421798" sldId="275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893421798" sldId="275"/>
            <ac:spMk id="2" creationId="{6EB08F44-20E1-4329-9F29-57B9D56E4D62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3003054478" sldId="276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3003054478" sldId="276"/>
            <ac:spMk id="2" creationId="{CB1F1B8B-0032-4A44-AA6E-D07B0BC9B0EF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733461346" sldId="277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733461346" sldId="277"/>
            <ac:spMk id="2" creationId="{67F0E678-7FC7-4FD6-BA80-AEE04F2F47FD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1297986824" sldId="278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1297986824" sldId="278"/>
            <ac:spMk id="2" creationId="{EA1C9FAB-80B4-4A31-B091-AF7CC283D613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3433434599" sldId="279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3433434599" sldId="279"/>
            <ac:spMk id="2" creationId="{B53E82EF-88C1-42F7-AC70-129298C4C403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259203198" sldId="280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259203198" sldId="280"/>
            <ac:spMk id="2" creationId="{26A31195-1873-4081-92A9-585155EB1917}"/>
          </ac:spMkLst>
        </pc:spChg>
      </pc:sldChg>
      <pc:sldChg chg="modSp">
        <pc:chgData name="Vamshi Krishna Singam" userId="099cefd971f7cd1b" providerId="LiveId" clId="{624306DA-4F3C-475B-8686-AB3FA3A9BA7F}" dt="2022-03-30T17:04:36.029" v="254"/>
        <pc:sldMkLst>
          <pc:docMk/>
          <pc:sldMk cId="3702732361" sldId="281"/>
        </pc:sldMkLst>
        <pc:spChg chg="mod">
          <ac:chgData name="Vamshi Krishna Singam" userId="099cefd971f7cd1b" providerId="LiveId" clId="{624306DA-4F3C-475B-8686-AB3FA3A9BA7F}" dt="2022-03-30T17:04:36.029" v="254"/>
          <ac:spMkLst>
            <pc:docMk/>
            <pc:sldMk cId="3702732361" sldId="281"/>
            <ac:spMk id="2" creationId="{A53EAD05-D3F2-4FB0-81A5-96577C7C57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2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6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2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5E2-B2F7-4107-9DCB-D6ACEEEB6B5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  <p:sldLayoutId id="2147484234" r:id="rId14"/>
    <p:sldLayoutId id="2147484235" r:id="rId15"/>
    <p:sldLayoutId id="2147484236" r:id="rId16"/>
    <p:sldLayoutId id="21474842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832" y="2276820"/>
            <a:ext cx="9625780" cy="1152180"/>
          </a:xfrm>
          <a:noFill/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</a:t>
            </a:r>
            <a:br>
              <a:rPr lang="en-US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r>
              <a:rPr lang="en-US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</a:t>
            </a:r>
            <a:br>
              <a:rPr lang="en-US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br>
              <a:rPr lang="en-US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r>
              <a:rPr lang="en-US" sz="67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</a:t>
            </a:r>
            <a:r>
              <a:rPr lang="en-US" sz="6700" dirty="0">
                <a:solidFill>
                  <a:srgbClr val="66FF99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DESIGN                 SENSITIZATION</a:t>
            </a:r>
            <a:br>
              <a:rPr lang="en-US" sz="6000" dirty="0">
                <a:solidFill>
                  <a:srgbClr val="66FF99"/>
                </a:solidFill>
                <a:highlight>
                  <a:srgbClr val="00FFFF"/>
                </a:highlight>
                <a:latin typeface="Felix Titling" panose="04060505060202020A04" pitchFamily="82" charset="0"/>
                <a:ea typeface="Artifakt Element Black" panose="020B0A03050000020004" pitchFamily="34" charset="0"/>
              </a:rPr>
            </a:br>
            <a:br>
              <a:rPr lang="en-US" sz="6000" dirty="0">
                <a:solidFill>
                  <a:srgbClr val="66FF99"/>
                </a:solidFill>
                <a:highlight>
                  <a:srgbClr val="00FFFF"/>
                </a:highlight>
                <a:latin typeface="Felix Titling" panose="04060505060202020A04" pitchFamily="82" charset="0"/>
                <a:ea typeface="Artifakt Element Black" panose="020B0A03050000020004" pitchFamily="34" charset="0"/>
              </a:rPr>
            </a:br>
            <a:r>
              <a:rPr lang="en-US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</a:t>
            </a:r>
            <a:r>
              <a:rPr lang="en-US" u="sng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032BD-96B9-45CB-B2BC-E0E3148B800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35713" y="3816350"/>
            <a:ext cx="5856287" cy="2420938"/>
          </a:xfrm>
          <a:noFill/>
        </p:spPr>
        <p:txBody>
          <a:bodyPr>
            <a:noAutofit/>
          </a:bodyPr>
          <a:lstStyle/>
          <a:p>
            <a:endParaRPr lang="en-US" sz="1400" dirty="0">
              <a:solidFill>
                <a:srgbClr val="080808"/>
              </a:solidFill>
            </a:endParaRPr>
          </a:p>
          <a:p>
            <a:r>
              <a:rPr lang="en-US" sz="2800" dirty="0">
                <a:solidFill>
                  <a:srgbClr val="080808"/>
                </a:solidFill>
                <a:latin typeface="Algerian" panose="04020705040A02060702" pitchFamily="82" charset="0"/>
              </a:rPr>
              <a:t>TEAM:  T-C4</a:t>
            </a:r>
          </a:p>
          <a:p>
            <a:r>
              <a:rPr lang="en-US" sz="2800" dirty="0">
                <a:solidFill>
                  <a:srgbClr val="080808"/>
                </a:solidFill>
                <a:latin typeface="Algerian" panose="04020705040A02060702" pitchFamily="82" charset="0"/>
              </a:rPr>
              <a:t>Mentor name :NAVEEN REDDY</a:t>
            </a:r>
          </a:p>
          <a:p>
            <a:endParaRPr lang="en-US" sz="1400" dirty="0">
              <a:solidFill>
                <a:srgbClr val="080808"/>
              </a:solidFill>
            </a:endParaRPr>
          </a:p>
          <a:p>
            <a:endParaRPr lang="en-US" sz="1400" dirty="0">
              <a:solidFill>
                <a:srgbClr val="080808"/>
              </a:solidFill>
            </a:endParaRPr>
          </a:p>
          <a:p>
            <a:endParaRPr lang="en-US" sz="1400" dirty="0">
              <a:solidFill>
                <a:srgbClr val="080808"/>
              </a:solidFill>
            </a:endParaRPr>
          </a:p>
          <a:p>
            <a:endParaRPr lang="en-US" sz="1400" dirty="0">
              <a:solidFill>
                <a:srgbClr val="080808"/>
              </a:solidFill>
            </a:endParaRPr>
          </a:p>
          <a:p>
            <a:r>
              <a:rPr lang="en-US" sz="1400" dirty="0">
                <a:solidFill>
                  <a:srgbClr val="080808"/>
                </a:solidFill>
              </a:rPr>
              <a:t>Mentor Name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6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B635-3000-4FAB-97B0-5BD7300F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2" y="344128"/>
            <a:ext cx="9967451" cy="2261419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</a:rPr>
              <a:t>USER EMPATHY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INSIGHTS :</a:t>
            </a:r>
            <a:br>
              <a:rPr lang="en-IN" sz="2800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7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3291-95EE-4ACF-8BDA-8BEFA9FA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1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F44-20E1-4329-9F29-57B9D56E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2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1B8B-0032-4A44-AA6E-D07B0BC9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5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</a:t>
            </a:r>
            <a:b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</a:t>
            </a:r>
            <a:b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LATENT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8DA905-E2C7-462F-94E4-CDA3705CC777}"/>
              </a:ext>
            </a:extLst>
          </p:cNvPr>
          <p:cNvSpPr txBox="1"/>
          <p:nvPr/>
        </p:nvSpPr>
        <p:spPr>
          <a:xfrm>
            <a:off x="1374615" y="2367284"/>
            <a:ext cx="10399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LOCKERS WITH FINGER OR ELECTRONIC PASSWORD PROTECTION(SMART LOCKERS).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DIFFERENT SIZE OF LOCKERS BASED ON DIFFERENT WISHES OF THE STUDENTS.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HANGERS FOR HANGING ITEMS INSIDE THE LOCKERS TO STORE KEYCHAINS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LOCKERS OF DIFFERENT COLOR CHOICE.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LOCKERS TO STORE HELMETS FOR THE STUDENT WHO COME TO COLLEGE ON 2 WHEELERS.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849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Lockers and students in the school hallschool Vector Image">
            <a:extLst>
              <a:ext uri="{FF2B5EF4-FFF2-40B4-BE49-F238E27FC236}">
                <a16:creationId xmlns:a16="http://schemas.microsoft.com/office/drawing/2014/main" id="{E7EC3DE1-4EB3-42A2-8C88-E0E30E462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528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Lockers and students in the school hallschool Vector Image">
            <a:extLst>
              <a:ext uri="{FF2B5EF4-FFF2-40B4-BE49-F238E27FC236}">
                <a16:creationId xmlns:a16="http://schemas.microsoft.com/office/drawing/2014/main" id="{9E1AF899-F602-42F5-B087-3D8794BA6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12" r="-199" b="11720"/>
          <a:stretch/>
        </p:blipFill>
        <p:spPr bwMode="auto">
          <a:xfrm>
            <a:off x="6537960" y="3429000"/>
            <a:ext cx="472201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6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0DF8-DF2A-4A23-85D1-9D0F0912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4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EBA-30DF-4C8B-AB19-F8E19654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7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CF0D-DB67-4A9D-96B3-51EE909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0834-E581-45B9-895B-EA825643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4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E757-AA8C-416D-8E00-BE246E1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FA54-8269-48C8-A199-A318700A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2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055851"/>
            <a:ext cx="9905998" cy="115760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     </a:t>
            </a:r>
            <a:r>
              <a:rPr lang="en-US" sz="3600" dirty="0">
                <a:solidFill>
                  <a:srgbClr val="FFFF00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LOCKERS FACILITY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pic>
        <p:nvPicPr>
          <p:cNvPr id="2050" name="Picture 2" descr="University Lockers Images | Free Vectors, Stock Photos &amp; PSD | Page 4">
            <a:extLst>
              <a:ext uri="{FF2B5EF4-FFF2-40B4-BE49-F238E27FC236}">
                <a16:creationId xmlns:a16="http://schemas.microsoft.com/office/drawing/2014/main" id="{0CF23757-D138-4414-A7E9-4DAF8569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1" y="962026"/>
            <a:ext cx="4672211" cy="386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3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0E0F-6837-4A62-ABA9-6F859204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96F3-CA1A-4D55-92D8-5931F1B9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4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2228-BC2D-421A-A867-722D6CA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EAFA-5A99-47FC-BE81-46D61E25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9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E678-7FC7-4FD6-BA80-AEE04F2F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6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9FAB-80B4-4A31-B091-AF7CC283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8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82EF-88C1-42F7-AC70-129298C4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3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1195-1873-4081-92A9-585155EB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D05-D3F2-4FB0-81A5-96577C7C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3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portance of Sending a Thank-You After a Job Interview - Astrix">
            <a:extLst>
              <a:ext uri="{FF2B5EF4-FFF2-40B4-BE49-F238E27FC236}">
                <a16:creationId xmlns:a16="http://schemas.microsoft.com/office/drawing/2014/main" id="{BE2BC663-006D-4C0F-A863-A3607C2B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838200"/>
            <a:ext cx="10241280" cy="51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-272792"/>
            <a:ext cx="10315891" cy="2369880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GROUP PICTURE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" y="253291"/>
            <a:ext cx="1092519" cy="1232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60FF9-CC5C-4B08-901D-9E121240D928}"/>
              </a:ext>
            </a:extLst>
          </p:cNvPr>
          <p:cNvSpPr txBox="1"/>
          <p:nvPr/>
        </p:nvSpPr>
        <p:spPr>
          <a:xfrm>
            <a:off x="1615440" y="1234440"/>
            <a:ext cx="84964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 MEMBERS :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P.AISHWARYA                 - 21071A66B7 CSE-AIML B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SHAIK WASEEM AKRAM  - 21071A66C2 CSE-AIML B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S.VAMSHI KRISHNA         - 21071A05J2  CSE-C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M.SAI KARTHIK               - 21071A1235  IT-A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M.GANESH SAI               - 21071A1202  IT-A</a:t>
            </a:r>
          </a:p>
        </p:txBody>
      </p:sp>
    </p:spTree>
    <p:extLst>
      <p:ext uri="{BB962C8B-B14F-4D97-AF65-F5344CB8AC3E}">
        <p14:creationId xmlns:p14="http://schemas.microsoft.com/office/powerpoint/2010/main" val="239494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MISSION STATEMENT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E1466-0783-419C-8DE5-82A60E45897A}"/>
              </a:ext>
            </a:extLst>
          </p:cNvPr>
          <p:cNvSpPr txBox="1"/>
          <p:nvPr/>
        </p:nvSpPr>
        <p:spPr>
          <a:xfrm>
            <a:off x="1813560" y="1220211"/>
            <a:ext cx="10263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                    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                        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            A LOCKER FACILITY IS A COMMON NEED TO EVERY STUDENT IN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THE COLLEGE. PROVIDING LOCKERS WILL BENEFIT MANY STUDENTS AS THEY CAN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STORE THEIR BOOKS , RECORDS AND OTHER IMPORTANT  ITEMS IN THE LOCKER 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PROVIDED TO THEM.</a:t>
            </a: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           LOCKERS ARE AN EFFICIENT WAY TO STORE STUDENT’S  BOOKS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SO  THAT NO STUDENT CAN LOSE  THEIR IMPORTANT RECORD AND CLASSWORKS AND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THE BURDEN TO CARRY ALL THE BOOKS IN THE BAG TO HOME AND COLLEGE DAILY WILL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BE REDUCED.</a:t>
            </a: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8442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VALUE PROPOSITION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C5F5C-F309-412E-A0D2-5C85194A0A65}"/>
              </a:ext>
            </a:extLst>
          </p:cNvPr>
          <p:cNvSpPr txBox="1"/>
          <p:nvPr/>
        </p:nvSpPr>
        <p:spPr>
          <a:xfrm>
            <a:off x="1769305" y="1702208"/>
            <a:ext cx="109763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THIS WILL REDUCE THE BURDEN OF CARRYING HEAVY BAGS DAILY TO HOME AND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COLLEGE.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BY PLACINBY PLACING LOCKERS IN THE CAMPUS OF OUR COLLEGE WE CAN BUILD A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SAFER PLACE FOR THE STUDENTS OF NOT LOSING THEIR BOOKS.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G LOCKERS THERE WILL BE DECREASE IN THE NUMBER OF STUDENTS WHO\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LOSE THEIR RECORDS AND CLASSWORKS AT THE TIME OF SUBMISSION WHICH  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EVENTUALLY LEADS TO DECREASE IN THE MARKS.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STUDENTS WHO ARE PLAYING SPORTS CAN ALSO STORE THEIR CLOTHES OR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SPORTS EQUIPMENT  IN THE LOCKER PROVIDED TO THEM.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9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</a:t>
            </a:r>
            <a:b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</a:t>
            </a:r>
            <a:br>
              <a:rPr lang="en-US" sz="3600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</a:br>
            <a:r>
              <a:rPr lang="en-US" sz="3600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  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ASSUMPTIONS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D6BEA-EF82-4330-80A4-C69367C9805B}"/>
              </a:ext>
            </a:extLst>
          </p:cNvPr>
          <p:cNvSpPr txBox="1"/>
          <p:nvPr/>
        </p:nvSpPr>
        <p:spPr>
          <a:xfrm>
            <a:off x="497799" y="2321169"/>
            <a:ext cx="1191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STUDENTS IN THE CAMPUS ARE FACING PROBLEMS FOR MISPLACING THEIR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BOOKS AND RECORDS.</a:t>
            </a: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MANY PEOPLE KEEP THEIR BOOKS UNDER THE DESK OR SOMEWHERE IN THE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CLASS WHICH SOMETIMES LEADS TO STEALING.</a:t>
            </a: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STUDENTS CARRY HUGE WEIGHTS IN THEIR BAGS WHICH LEADS TO SHOULDER </a:t>
            </a: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              AND BACK PAIN AND WITH TIME IT CAN INCREASE TO MAJOR PROBLEM.</a:t>
            </a: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5815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    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STAKE HOLDERS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319B4-7AEF-42C1-9E69-D8A557210D9A}"/>
              </a:ext>
            </a:extLst>
          </p:cNvPr>
          <p:cNvSpPr txBox="1"/>
          <p:nvPr/>
        </p:nvSpPr>
        <p:spPr>
          <a:xfrm>
            <a:off x="2044910" y="1810932"/>
            <a:ext cx="2594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STUDENTS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PRINCIPLE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MANAGEMENT</a:t>
            </a:r>
          </a:p>
          <a:p>
            <a:pPr marL="285750" indent="-285750">
              <a:buClr>
                <a:srgbClr val="755A4B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pic>
        <p:nvPicPr>
          <p:cNvPr id="1026" name="Picture 2" descr="school students theme icon Clip Art Free Download">
            <a:extLst>
              <a:ext uri="{FF2B5EF4-FFF2-40B4-BE49-F238E27FC236}">
                <a16:creationId xmlns:a16="http://schemas.microsoft.com/office/drawing/2014/main" id="{836DC4DB-0188-4B74-9316-5343D720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94" y="1810932"/>
            <a:ext cx="5517810" cy="42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5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19" y="618518"/>
            <a:ext cx="9600392" cy="976422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    </a:t>
            </a:r>
            <a:br>
              <a:rPr lang="en-US" sz="3600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</a:br>
            <a:r>
              <a:rPr lang="en-US" sz="3600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       </a:t>
            </a:r>
            <a: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USER EMPATHY</a:t>
            </a:r>
            <a:br>
              <a:rPr lang="en-US" sz="36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</a:br>
            <a:br>
              <a:rPr lang="en-US" sz="3600" u="sng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br>
              <a:rPr lang="en-US" sz="3600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endParaRPr lang="en-US" sz="3600" dirty="0">
              <a:solidFill>
                <a:srgbClr val="080808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28EA0-EBA1-4C70-B2BA-96B2F93D9CAA}"/>
              </a:ext>
            </a:extLst>
          </p:cNvPr>
          <p:cNvSpPr txBox="1"/>
          <p:nvPr/>
        </p:nvSpPr>
        <p:spPr>
          <a:xfrm>
            <a:off x="1772318" y="1010165"/>
            <a:ext cx="971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Research,Surveys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 &amp; Interviews and Insights</a:t>
            </a:r>
          </a:p>
          <a:p>
            <a:endParaRPr lang="en-IN" sz="3200" dirty="0">
              <a:solidFill>
                <a:schemeClr val="tx2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RESEARCH: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7C474-BF68-4D0D-B954-61E3A1A60E6A}"/>
              </a:ext>
            </a:extLst>
          </p:cNvPr>
          <p:cNvSpPr txBox="1"/>
          <p:nvPr/>
        </p:nvSpPr>
        <p:spPr>
          <a:xfrm>
            <a:off x="1884784" y="2677737"/>
            <a:ext cx="9600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WE SURVEYED AROUND 50-100 STUDENTS IN THE COLLEGE.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WE ASKED THEM ABOUT THE PROBLEMS THEY ARE FACING WITHOUT LOCKERS OR PROPER STORAGE FOR THEIR IMPORTANT ITEMS.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WE ALSO QUESTIONED THEM ABOUT THE IMPORTANCE OF LOCKER AND THE BENEFITS OF  HAVING LOCKERS IN THE CAMPUS.</a:t>
            </a:r>
          </a:p>
          <a:p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1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183" y="0"/>
            <a:ext cx="9815228" cy="2097088"/>
          </a:xfrm>
          <a:noFill/>
        </p:spPr>
        <p:txBody>
          <a:bodyPr anchor="ctr">
            <a:normAutofit/>
          </a:bodyPr>
          <a:lstStyle/>
          <a:p>
            <a:r>
              <a:rPr lang="en-US" sz="4000" u="sng" dirty="0">
                <a:solidFill>
                  <a:srgbClr val="080808"/>
                </a:solidFill>
                <a:latin typeface="Algerian" panose="04020705040A02060702" pitchFamily="82" charset="0"/>
                <a:ea typeface="Artifakt Element Black" panose="020B0A03050000020004" pitchFamily="34" charset="0"/>
              </a:rPr>
              <a:t>USER EMPATHY</a:t>
            </a:r>
            <a:br>
              <a:rPr lang="en-US" sz="3200" u="sng" dirty="0">
                <a:solidFill>
                  <a:srgbClr val="080808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br>
              <a:rPr lang="en-IN" sz="3200" u="sng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  <a:ea typeface="Artifakt Element Black" panose="020B0A03050000020004" pitchFamily="34" charset="0"/>
              </a:rPr>
            </a:b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SURVEY :</a:t>
            </a:r>
            <a:endParaRPr lang="en-US" sz="3200" dirty="0">
              <a:solidFill>
                <a:srgbClr val="080808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4CCFD-57C0-46F5-A0C4-EAB2BD52C971}"/>
              </a:ext>
            </a:extLst>
          </p:cNvPr>
          <p:cNvSpPr txBox="1"/>
          <p:nvPr/>
        </p:nvSpPr>
        <p:spPr>
          <a:xfrm>
            <a:off x="1005840" y="1844040"/>
            <a:ext cx="10955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WHAT DO YOU THINK OF PROVIDING LOCKERS FACILITY IN THE COLLEGE?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IF YOU REALLY NEED THIS HOW MUCH SPACE WILL BE SUFFICIENT FOR YOU TO STORE?  WHAT CAN BE THE ADVANTAGES OF THIS?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WHAT ARE THE PROBLEMS YOU ARE FACING BECAUSE OF NO LOCKERS IN THE COLLEGE?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WHAT TYPE OF THINGS WILL U STORE IN THE LOCKERS PROVIDED TO YOU?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WHAT WOULD BE THE CONVINIENT LOCATION FOR THE LOCKERS?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ARE YOU FACING PROBLEMS CARRYING ALL THE BOOKS AND THINGS NEEDED DAILY IN YOUR  BAG?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DO YOU THINK THERE ARE ANY DISADVANTAGES OF PROVIDING LOCKERS?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endParaRPr lang="en-IN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ARE THERE ANY SUGGESTIONS FROM YOUR END?  </a:t>
            </a:r>
          </a:p>
        </p:txBody>
      </p:sp>
    </p:spTree>
    <p:extLst>
      <p:ext uri="{BB962C8B-B14F-4D97-AF65-F5344CB8AC3E}">
        <p14:creationId xmlns:p14="http://schemas.microsoft.com/office/powerpoint/2010/main" val="184668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422</TotalTime>
  <Words>588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Arial Rounded MT Bold</vt:lpstr>
      <vt:lpstr>Artifakt Element Black</vt:lpstr>
      <vt:lpstr>Felix Titling</vt:lpstr>
      <vt:lpstr>Tw Cen MT</vt:lpstr>
      <vt:lpstr>Wingdings</vt:lpstr>
      <vt:lpstr>Circuit</vt:lpstr>
      <vt:lpstr>                    DESIGN                 SENSITIZATION           </vt:lpstr>
      <vt:lpstr>                           LOCKERS FACILITY  </vt:lpstr>
      <vt:lpstr>        GROUP PICTURE   </vt:lpstr>
      <vt:lpstr>     MISSION STATEMENT    </vt:lpstr>
      <vt:lpstr>      VALUE PROPOSITION</vt:lpstr>
      <vt:lpstr>                 ASSUMPTIONS  </vt:lpstr>
      <vt:lpstr>        STAKE HOLDERS  </vt:lpstr>
      <vt:lpstr>            USER EMPATHY   </vt:lpstr>
      <vt:lpstr>USER EMPATHY  SURVEY :</vt:lpstr>
      <vt:lpstr>USER EMPATHY  INSIGHTS :  </vt:lpstr>
      <vt:lpstr>PowerPoint Presentation</vt:lpstr>
      <vt:lpstr>PowerPoint Presentation</vt:lpstr>
      <vt:lpstr>PowerPoint Presentation</vt:lpstr>
      <vt:lpstr>                     LATENT NEEDS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– Design Thinking</dc:title>
  <dc:creator>KEERTHI KASTURI</dc:creator>
  <cp:lastModifiedBy>Vamshi Krishna Singam</cp:lastModifiedBy>
  <cp:revision>19</cp:revision>
  <dcterms:created xsi:type="dcterms:W3CDTF">2021-01-28T07:09:08Z</dcterms:created>
  <dcterms:modified xsi:type="dcterms:W3CDTF">2022-03-30T17:04:43Z</dcterms:modified>
</cp:coreProperties>
</file>