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oppins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Lato Light"/>
      <p:regular r:id="rId47"/>
      <p:bold r:id="rId48"/>
      <p:italic r:id="rId49"/>
      <p:boldItalic r:id="rId50"/>
    </p:embeddedFont>
    <p:embeddedFont>
      <p:font typeface="Poppins Light"/>
      <p:regular r:id="rId51"/>
      <p:bold r:id="rId52"/>
      <p:italic r:id="rId53"/>
      <p:boldItalic r:id="rId54"/>
    </p:embeddedFont>
    <p:embeddedFont>
      <p:font typeface="Poppins SemiBold"/>
      <p:regular r:id="rId55"/>
      <p:bold r:id="rId56"/>
      <p:italic r:id="rId57"/>
      <p:boldItalic r:id="rId58"/>
    </p:embeddedFont>
    <p:embeddedFont>
      <p:font typeface="Poppins Extra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Light-bold.fntdata"/><Relationship Id="rId47" Type="http://schemas.openxmlformats.org/officeDocument/2006/relationships/font" Target="fonts/LatoLight-regular.fntdata"/><Relationship Id="rId49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slide" Target="slides/slide28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Poppins-regular.fntdata"/><Relationship Id="rId38" Type="http://schemas.openxmlformats.org/officeDocument/2006/relationships/font" Target="fonts/Roboto-boldItalic.fntdata"/><Relationship Id="rId62" Type="http://schemas.openxmlformats.org/officeDocument/2006/relationships/font" Target="fonts/PoppinsExtraLight-boldItalic.fntdata"/><Relationship Id="rId61" Type="http://schemas.openxmlformats.org/officeDocument/2006/relationships/font" Target="fonts/PoppinsExtra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oppinsExtra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Light-regular.fntdata"/><Relationship Id="rId50" Type="http://schemas.openxmlformats.org/officeDocument/2006/relationships/font" Target="fonts/LatoLight-boldItalic.fntdata"/><Relationship Id="rId53" Type="http://schemas.openxmlformats.org/officeDocument/2006/relationships/font" Target="fonts/PoppinsLight-italic.fntdata"/><Relationship Id="rId52" Type="http://schemas.openxmlformats.org/officeDocument/2006/relationships/font" Target="fonts/PoppinsLight-bold.fntdata"/><Relationship Id="rId11" Type="http://schemas.openxmlformats.org/officeDocument/2006/relationships/slide" Target="slides/slide5.xml"/><Relationship Id="rId55" Type="http://schemas.openxmlformats.org/officeDocument/2006/relationships/font" Target="fonts/Poppins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PoppinsLight-boldItalic.fntdata"/><Relationship Id="rId13" Type="http://schemas.openxmlformats.org/officeDocument/2006/relationships/slide" Target="slides/slide7.xml"/><Relationship Id="rId57" Type="http://schemas.openxmlformats.org/officeDocument/2006/relationships/font" Target="fonts/PoppinsSemiBold-italic.fntdata"/><Relationship Id="rId12" Type="http://schemas.openxmlformats.org/officeDocument/2006/relationships/slide" Target="slides/slide6.xml"/><Relationship Id="rId56" Type="http://schemas.openxmlformats.org/officeDocument/2006/relationships/font" Target="fonts/PoppinsSemiBold-bold.fntdata"/><Relationship Id="rId15" Type="http://schemas.openxmlformats.org/officeDocument/2006/relationships/slide" Target="slides/slide9.xml"/><Relationship Id="rId59" Type="http://schemas.openxmlformats.org/officeDocument/2006/relationships/font" Target="fonts/PoppinsExtraLight-regular.fntdata"/><Relationship Id="rId14" Type="http://schemas.openxmlformats.org/officeDocument/2006/relationships/slide" Target="slides/slide8.xml"/><Relationship Id="rId58" Type="http://schemas.openxmlformats.org/officeDocument/2006/relationships/font" Target="fonts/Poppins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227ae943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a0227ae943_2_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9" name="Google Shape;79;g2a0227ae943_2_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0227ae943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a0227ae943_2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377" name="Google Shape;377;g2a0227ae943_2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0227ae943_2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a0227ae943_2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396" name="Google Shape;396;g2a0227ae943_2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0227ae943_2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a0227ae943_2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415" name="Google Shape;415;g2a0227ae943_2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0227ae943_2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a0227ae943_2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428" name="Google Shape;428;g2a0227ae943_2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0227ae943_2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a0227ae943_2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441" name="Google Shape;441;g2a0227ae943_2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a0227ae943_2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a0227ae943_2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454" name="Google Shape;454;g2a0227ae943_2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0227ae943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a0227ae943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486" name="Google Shape;486;g2a0227ae943_0_3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0227ae943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a0227ae943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511" name="Google Shape;511;g2a0227ae943_0_4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0227ae943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a0227ae943_2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535" name="Google Shape;535;g2a0227ae943_2_3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0227ae943_2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a0227ae943_2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571" name="Google Shape;571;g2a0227ae943_2_4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227ae943_2_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a0227ae943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a0227ae943_2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2a0227ae943_2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581" name="Google Shape;581;g2a0227ae943_2_4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a0227ae943_2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a0227ae943_2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42" name="Google Shape;642;g2a0227ae943_2_4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0227ae943_2_5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2a0227ae943_2_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80" name="Google Shape;680;g2a0227ae943_2_5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0227ae943_2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2a0227ae943_2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90" name="Google Shape;690;g2a0227ae943_2_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a0227ae943_2_5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2a0227ae943_2_5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52" name="Google Shape;752;g2a0227ae943_2_5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0227ae943_2_6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2a0227ae943_2_6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76" name="Google Shape;776;g2a0227ae943_2_6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a0227ae943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g2a0227ae943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897" name="Google Shape;897;g2a0227ae943_0_5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a0227ae943_2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2a0227ae943_2_7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919" name="Google Shape;919;g2a0227ae943_2_7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0227ae943_0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2a0227ae943_0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975" name="Google Shape;975;g2a0227ae943_0_4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227ae94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0227ae94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227ae943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a0227ae943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64" name="Google Shape;164;g2a0227ae943_2_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0227ae943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0227ae943_2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202" name="Google Shape;202;g2a0227ae943_2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0227ae943_2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a0227ae943_2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251" name="Google Shape;251;g2a0227ae943_2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0227ae943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a0227ae943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0227ae94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a0227ae94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0227ae943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a0227ae943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">
  <p:cSld name="0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751185" y="2253343"/>
            <a:ext cx="2481872" cy="254725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">
  <p:cSld name="0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>
            <p:ph idx="2" type="pic"/>
          </p:nvPr>
        </p:nvSpPr>
        <p:spPr>
          <a:xfrm>
            <a:off x="6977743" y="3379303"/>
            <a:ext cx="1336340" cy="1418811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- FULL PAGE PHOTO">
  <p:cSld name="09 - FULL PAGE PHOT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">
  <p:cSld name="0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>
            <p:ph idx="2" type="pic"/>
          </p:nvPr>
        </p:nvSpPr>
        <p:spPr>
          <a:xfrm>
            <a:off x="1464629" y="2214885"/>
            <a:ext cx="1221671" cy="1221671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59" name="Google Shape;59;p17"/>
          <p:cNvSpPr/>
          <p:nvPr>
            <p:ph idx="3" type="pic"/>
          </p:nvPr>
        </p:nvSpPr>
        <p:spPr>
          <a:xfrm>
            <a:off x="3063918" y="2214885"/>
            <a:ext cx="1221671" cy="1221671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60" name="Google Shape;60;p17"/>
          <p:cNvSpPr/>
          <p:nvPr>
            <p:ph idx="4" type="pic"/>
          </p:nvPr>
        </p:nvSpPr>
        <p:spPr>
          <a:xfrm>
            <a:off x="4663207" y="2214885"/>
            <a:ext cx="1221671" cy="1221671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61" name="Google Shape;61;p17"/>
          <p:cNvSpPr/>
          <p:nvPr>
            <p:ph idx="5" type="pic"/>
          </p:nvPr>
        </p:nvSpPr>
        <p:spPr>
          <a:xfrm>
            <a:off x="6262496" y="2214885"/>
            <a:ext cx="1221671" cy="1221671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">
  <p:cSld name="0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>
            <p:ph idx="2" type="pic"/>
          </p:nvPr>
        </p:nvSpPr>
        <p:spPr>
          <a:xfrm>
            <a:off x="0" y="0"/>
            <a:ext cx="2320786" cy="141632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">
  <p:cSld name="0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>
            <p:ph idx="2" type="pic"/>
          </p:nvPr>
        </p:nvSpPr>
        <p:spPr>
          <a:xfrm>
            <a:off x="751185" y="2629995"/>
            <a:ext cx="1910372" cy="2170605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">
  <p:cSld name="06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/>
          <p:nvPr>
            <p:ph idx="2" type="pic"/>
          </p:nvPr>
        </p:nvSpPr>
        <p:spPr>
          <a:xfrm>
            <a:off x="6477000" y="3233835"/>
            <a:ext cx="1837083" cy="1566765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">
  <p:cSld name="07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/>
          <p:nvPr>
            <p:ph idx="2" type="pic"/>
          </p:nvPr>
        </p:nvSpPr>
        <p:spPr>
          <a:xfrm>
            <a:off x="1583320" y="337930"/>
            <a:ext cx="4893680" cy="1785771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">
  <p:cSld name="08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/>
          <p:nvPr>
            <p:ph idx="2" type="pic"/>
          </p:nvPr>
        </p:nvSpPr>
        <p:spPr>
          <a:xfrm>
            <a:off x="748433" y="337929"/>
            <a:ext cx="2482495" cy="36374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">
  <p:cSld name="10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>
            <p:ph idx="2" type="pic"/>
          </p:nvPr>
        </p:nvSpPr>
        <p:spPr>
          <a:xfrm>
            <a:off x="5093973" y="1307805"/>
            <a:ext cx="2255253" cy="1425279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">
  <p:cSld name="1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>
            <p:ph idx="2" type="pic"/>
          </p:nvPr>
        </p:nvSpPr>
        <p:spPr>
          <a:xfrm>
            <a:off x="4996543" y="2513081"/>
            <a:ext cx="3317540" cy="229124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/>
        </p:nvSpPr>
        <p:spPr>
          <a:xfrm>
            <a:off x="1362526" y="593178"/>
            <a:ext cx="1866713" cy="114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 txBox="1"/>
          <p:nvPr/>
        </p:nvSpPr>
        <p:spPr>
          <a:xfrm rot="5400000">
            <a:off x="7999754" y="1063263"/>
            <a:ext cx="1516275" cy="114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5"/>
          <p:cNvSpPr txBox="1"/>
          <p:nvPr/>
        </p:nvSpPr>
        <p:spPr>
          <a:xfrm>
            <a:off x="5900752" y="3996095"/>
            <a:ext cx="1866713" cy="114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5"/>
          <p:cNvSpPr txBox="1"/>
          <p:nvPr/>
        </p:nvSpPr>
        <p:spPr>
          <a:xfrm rot="5400000">
            <a:off x="7848104" y="3827448"/>
            <a:ext cx="1866713" cy="114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5"/>
          <p:cNvSpPr txBox="1"/>
          <p:nvPr/>
        </p:nvSpPr>
        <p:spPr>
          <a:xfrm>
            <a:off x="3229250" y="1874188"/>
            <a:ext cx="38151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Dementia Severity Prediction Across Multiple Levels using ML </a:t>
            </a:r>
            <a:r>
              <a:rPr b="1" i="0" lang="en" sz="2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Algorithms</a:t>
            </a:r>
            <a:endParaRPr b="1" i="0" sz="5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25"/>
          <p:cNvCxnSpPr/>
          <p:nvPr/>
        </p:nvCxnSpPr>
        <p:spPr>
          <a:xfrm>
            <a:off x="795131" y="4283765"/>
            <a:ext cx="7518952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25"/>
          <p:cNvCxnSpPr/>
          <p:nvPr/>
        </p:nvCxnSpPr>
        <p:spPr>
          <a:xfrm>
            <a:off x="8314083" y="0"/>
            <a:ext cx="0" cy="51435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25"/>
          <p:cNvCxnSpPr/>
          <p:nvPr/>
        </p:nvCxnSpPr>
        <p:spPr>
          <a:xfrm>
            <a:off x="795131" y="2122004"/>
            <a:ext cx="0" cy="3021496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5"/>
          <p:cNvCxnSpPr/>
          <p:nvPr/>
        </p:nvCxnSpPr>
        <p:spPr>
          <a:xfrm>
            <a:off x="0" y="452231"/>
            <a:ext cx="3394213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25"/>
          <p:cNvCxnSpPr/>
          <p:nvPr/>
        </p:nvCxnSpPr>
        <p:spPr>
          <a:xfrm>
            <a:off x="3399183" y="0"/>
            <a:ext cx="0" cy="1093304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25"/>
          <p:cNvCxnSpPr/>
          <p:nvPr/>
        </p:nvCxnSpPr>
        <p:spPr>
          <a:xfrm>
            <a:off x="6809014" y="1562337"/>
            <a:ext cx="1505025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hatsApp Image 2023-11-28 at 5.10.42 PM" id="92" name="Google Shape;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325" y="1560450"/>
            <a:ext cx="1866725" cy="187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34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34"/>
          <p:cNvSpPr txBox="1"/>
          <p:nvPr/>
        </p:nvSpPr>
        <p:spPr>
          <a:xfrm>
            <a:off x="8422940" y="4837337"/>
            <a:ext cx="612225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81" name="Google Shape;381;p34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34"/>
          <p:cNvSpPr txBox="1"/>
          <p:nvPr/>
        </p:nvSpPr>
        <p:spPr>
          <a:xfrm>
            <a:off x="1059269" y="921216"/>
            <a:ext cx="3264862" cy="380048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Preparation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34"/>
          <p:cNvCxnSpPr/>
          <p:nvPr/>
        </p:nvCxnSpPr>
        <p:spPr>
          <a:xfrm>
            <a:off x="1097369" y="2570034"/>
            <a:ext cx="80847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4"/>
          <p:cNvSpPr txBox="1"/>
          <p:nvPr/>
        </p:nvSpPr>
        <p:spPr>
          <a:xfrm>
            <a:off x="1059180" y="2934414"/>
            <a:ext cx="2114788" cy="178546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Gather diverse MRI scans and clinical data from sources like the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OASIS public archive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to cover varying levels of dementia severity.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1059180" y="1741646"/>
            <a:ext cx="2754868" cy="345758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Collection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34"/>
          <p:cNvCxnSpPr/>
          <p:nvPr/>
        </p:nvCxnSpPr>
        <p:spPr>
          <a:xfrm>
            <a:off x="1097369" y="2325105"/>
            <a:ext cx="0" cy="4898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p34"/>
          <p:cNvSpPr txBox="1"/>
          <p:nvPr/>
        </p:nvSpPr>
        <p:spPr>
          <a:xfrm>
            <a:off x="3701653" y="3024188"/>
            <a:ext cx="2190036" cy="114180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Address 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missing values and outliers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to ensure data integrity and prevent bias in the model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3701653" y="1845945"/>
            <a:ext cx="2467213" cy="241459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Cleaning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34"/>
          <p:cNvCxnSpPr/>
          <p:nvPr/>
        </p:nvCxnSpPr>
        <p:spPr>
          <a:xfrm>
            <a:off x="3739778" y="2325105"/>
            <a:ext cx="0" cy="4898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34"/>
          <p:cNvSpPr txBox="1"/>
          <p:nvPr/>
        </p:nvSpPr>
        <p:spPr>
          <a:xfrm>
            <a:off x="6344126" y="3024188"/>
            <a:ext cx="2190036" cy="86463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Normalize/standardize 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numerical features for consistent model training.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6344126" y="1845945"/>
            <a:ext cx="2452449" cy="241459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Transformation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34"/>
          <p:cNvCxnSpPr/>
          <p:nvPr/>
        </p:nvCxnSpPr>
        <p:spPr>
          <a:xfrm>
            <a:off x="6382188" y="2325105"/>
            <a:ext cx="0" cy="4898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35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35"/>
          <p:cNvSpPr txBox="1"/>
          <p:nvPr/>
        </p:nvSpPr>
        <p:spPr>
          <a:xfrm>
            <a:off x="8422940" y="4780187"/>
            <a:ext cx="612225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35"/>
          <p:cNvCxnSpPr/>
          <p:nvPr/>
        </p:nvCxnSpPr>
        <p:spPr>
          <a:xfrm>
            <a:off x="0" y="2570034"/>
            <a:ext cx="638223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35"/>
          <p:cNvSpPr txBox="1"/>
          <p:nvPr/>
        </p:nvSpPr>
        <p:spPr>
          <a:xfrm>
            <a:off x="1059180" y="3024188"/>
            <a:ext cx="2281476" cy="114180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Divide the dataset into 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training, validation, and testing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sets for effective model evaluation.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1059180" y="1845945"/>
            <a:ext cx="2281237" cy="241459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Splitting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35"/>
          <p:cNvCxnSpPr/>
          <p:nvPr/>
        </p:nvCxnSpPr>
        <p:spPr>
          <a:xfrm>
            <a:off x="1097369" y="2325105"/>
            <a:ext cx="0" cy="4898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35"/>
          <p:cNvSpPr txBox="1"/>
          <p:nvPr/>
        </p:nvSpPr>
        <p:spPr>
          <a:xfrm>
            <a:off x="3701653" y="3024188"/>
            <a:ext cx="2285286" cy="141874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Convert categorical variables using methods like 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one-hot encoding 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or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label encoding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for machine learning compatibility.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3701678" y="1845888"/>
            <a:ext cx="1702575" cy="241459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Encoding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35"/>
          <p:cNvCxnSpPr/>
          <p:nvPr/>
        </p:nvCxnSpPr>
        <p:spPr>
          <a:xfrm>
            <a:off x="3739778" y="2325105"/>
            <a:ext cx="0" cy="4898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35"/>
          <p:cNvSpPr txBox="1"/>
          <p:nvPr/>
        </p:nvSpPr>
        <p:spPr>
          <a:xfrm>
            <a:off x="6344126" y="3024188"/>
            <a:ext cx="2523649" cy="141874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Mitigate imbalances in dementia severity distribution through techniques like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oversampling or undersampling.</a:t>
            </a:r>
            <a:endParaRPr b="1" i="0" sz="1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6336506" y="1845945"/>
            <a:ext cx="2566511" cy="241459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Handling Imbalanced 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>
            <a:off x="6382188" y="2325105"/>
            <a:ext cx="0" cy="4898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35"/>
          <p:cNvSpPr txBox="1"/>
          <p:nvPr/>
        </p:nvSpPr>
        <p:spPr>
          <a:xfrm>
            <a:off x="1059269" y="921216"/>
            <a:ext cx="3264862" cy="380048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Preparation</a:t>
            </a:r>
            <a:endParaRPr b="1" i="0" sz="2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36"/>
          <p:cNvSpPr txBox="1"/>
          <p:nvPr/>
        </p:nvSpPr>
        <p:spPr>
          <a:xfrm>
            <a:off x="8422940" y="4808762"/>
            <a:ext cx="612225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19" name="Google Shape;419;p36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36"/>
          <p:cNvSpPr txBox="1"/>
          <p:nvPr/>
        </p:nvSpPr>
        <p:spPr>
          <a:xfrm>
            <a:off x="854381" y="451847"/>
            <a:ext cx="6949463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" sz="39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Exploratory Data Analysis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53" y="1391944"/>
            <a:ext cx="3434831" cy="270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6228" y="1414664"/>
            <a:ext cx="3494250" cy="265794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 txBox="1"/>
          <p:nvPr/>
        </p:nvSpPr>
        <p:spPr>
          <a:xfrm>
            <a:off x="1320353" y="4277701"/>
            <a:ext cx="1702575" cy="25976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Histogram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5922062" y="4266339"/>
            <a:ext cx="1702575" cy="25976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Box Plot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37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37"/>
          <p:cNvSpPr txBox="1"/>
          <p:nvPr/>
        </p:nvSpPr>
        <p:spPr>
          <a:xfrm>
            <a:off x="8422940" y="4808762"/>
            <a:ext cx="612225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32" name="Google Shape;432;p37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37"/>
          <p:cNvSpPr txBox="1"/>
          <p:nvPr/>
        </p:nvSpPr>
        <p:spPr>
          <a:xfrm>
            <a:off x="854381" y="451847"/>
            <a:ext cx="6949463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" sz="39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Exploratory Data Analysis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1170048" y="4389108"/>
            <a:ext cx="2213887" cy="25976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Correlation Matrix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5894917" y="4389114"/>
            <a:ext cx="1702575" cy="25976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Scatter Plot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98" y="1220700"/>
            <a:ext cx="3375390" cy="29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372" y="1287759"/>
            <a:ext cx="3221016" cy="293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p38"/>
          <p:cNvCxnSpPr/>
          <p:nvPr/>
        </p:nvCxnSpPr>
        <p:spPr>
          <a:xfrm>
            <a:off x="8314083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38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5" name="Google Shape;445;p38"/>
          <p:cNvSpPr txBox="1"/>
          <p:nvPr/>
        </p:nvSpPr>
        <p:spPr>
          <a:xfrm>
            <a:off x="8422940" y="4351562"/>
            <a:ext cx="612225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46" name="Google Shape;446;p38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38"/>
          <p:cNvCxnSpPr/>
          <p:nvPr/>
        </p:nvCxnSpPr>
        <p:spPr>
          <a:xfrm rot="10800000">
            <a:off x="8346713" y="4073800"/>
            <a:ext cx="7972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" name="Google Shape;448;p38"/>
          <p:cNvSpPr txBox="1"/>
          <p:nvPr/>
        </p:nvSpPr>
        <p:spPr>
          <a:xfrm>
            <a:off x="2088832" y="1671399"/>
            <a:ext cx="4966335" cy="536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" sz="5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Bridging Data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2394347" y="2514362"/>
            <a:ext cx="4355068" cy="67317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" sz="53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and Decision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38"/>
          <p:cNvCxnSpPr/>
          <p:nvPr/>
        </p:nvCxnSpPr>
        <p:spPr>
          <a:xfrm>
            <a:off x="1091409" y="345759"/>
            <a:ext cx="0" cy="445983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39"/>
          <p:cNvCxnSpPr/>
          <p:nvPr/>
        </p:nvCxnSpPr>
        <p:spPr>
          <a:xfrm>
            <a:off x="0" y="45007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39"/>
          <p:cNvCxnSpPr/>
          <p:nvPr/>
        </p:nvCxnSpPr>
        <p:spPr>
          <a:xfrm>
            <a:off x="-20091" y="342900"/>
            <a:ext cx="9164025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39"/>
          <p:cNvCxnSpPr/>
          <p:nvPr/>
        </p:nvCxnSpPr>
        <p:spPr>
          <a:xfrm>
            <a:off x="0" y="4027479"/>
            <a:ext cx="0" cy="7780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9" name="Google Shape;459;p39"/>
          <p:cNvSpPr txBox="1"/>
          <p:nvPr/>
        </p:nvSpPr>
        <p:spPr>
          <a:xfrm>
            <a:off x="2759363" y="643622"/>
            <a:ext cx="3548925" cy="46181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28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Model’s of 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2222878" y="2102081"/>
            <a:ext cx="2905875" cy="242438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 Forest Regressor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4406881" y="2826955"/>
            <a:ext cx="2862225" cy="242438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 Forest Classifier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8568718" y="4710493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463" name="Google Shape;463;p39"/>
          <p:cNvGrpSpPr/>
          <p:nvPr/>
        </p:nvGrpSpPr>
        <p:grpSpPr>
          <a:xfrm rot="5400000">
            <a:off x="3441386" y="98670"/>
            <a:ext cx="2261227" cy="5439731"/>
            <a:chOff x="2689" y="1072"/>
            <a:chExt cx="1382" cy="3053"/>
          </a:xfrm>
        </p:grpSpPr>
        <p:sp>
          <p:nvSpPr>
            <p:cNvPr id="464" name="Google Shape;464;p39"/>
            <p:cNvSpPr/>
            <p:nvPr/>
          </p:nvSpPr>
          <p:spPr>
            <a:xfrm>
              <a:off x="3378" y="1426"/>
              <a:ext cx="466" cy="1591"/>
            </a:xfrm>
            <a:custGeom>
              <a:rect b="b" l="l" r="r" t="t"/>
              <a:pathLst>
                <a:path extrusionOk="0" h="1591" w="466">
                  <a:moveTo>
                    <a:pt x="466" y="0"/>
                  </a:moveTo>
                  <a:lnTo>
                    <a:pt x="466" y="1591"/>
                  </a:lnTo>
                  <a:lnTo>
                    <a:pt x="0" y="1224"/>
                  </a:lnTo>
                  <a:lnTo>
                    <a:pt x="0" y="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378" y="1426"/>
              <a:ext cx="466" cy="1591"/>
            </a:xfrm>
            <a:custGeom>
              <a:rect b="b" l="l" r="r" t="t"/>
              <a:pathLst>
                <a:path extrusionOk="0" h="1591" w="466">
                  <a:moveTo>
                    <a:pt x="466" y="0"/>
                  </a:moveTo>
                  <a:lnTo>
                    <a:pt x="466" y="1591"/>
                  </a:lnTo>
                  <a:lnTo>
                    <a:pt x="0" y="1224"/>
                  </a:lnTo>
                  <a:lnTo>
                    <a:pt x="0" y="0"/>
                  </a:lnTo>
                  <a:lnTo>
                    <a:pt x="4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3151" y="1072"/>
              <a:ext cx="920" cy="396"/>
            </a:xfrm>
            <a:custGeom>
              <a:rect b="b" l="l" r="r" t="t"/>
              <a:pathLst>
                <a:path extrusionOk="0" h="396" w="920">
                  <a:moveTo>
                    <a:pt x="462" y="0"/>
                  </a:moveTo>
                  <a:lnTo>
                    <a:pt x="0" y="396"/>
                  </a:lnTo>
                  <a:lnTo>
                    <a:pt x="462" y="396"/>
                  </a:lnTo>
                  <a:lnTo>
                    <a:pt x="920" y="396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3151" y="1072"/>
              <a:ext cx="920" cy="396"/>
            </a:xfrm>
            <a:custGeom>
              <a:rect b="b" l="l" r="r" t="t"/>
              <a:pathLst>
                <a:path extrusionOk="0" h="396" w="920">
                  <a:moveTo>
                    <a:pt x="462" y="0"/>
                  </a:moveTo>
                  <a:lnTo>
                    <a:pt x="0" y="396"/>
                  </a:lnTo>
                  <a:lnTo>
                    <a:pt x="462" y="396"/>
                  </a:lnTo>
                  <a:lnTo>
                    <a:pt x="920" y="396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378" y="1468"/>
              <a:ext cx="466" cy="1549"/>
            </a:xfrm>
            <a:custGeom>
              <a:rect b="b" l="l" r="r" t="t"/>
              <a:pathLst>
                <a:path extrusionOk="0" h="1549" w="466">
                  <a:moveTo>
                    <a:pt x="466" y="0"/>
                  </a:moveTo>
                  <a:lnTo>
                    <a:pt x="235" y="0"/>
                  </a:lnTo>
                  <a:lnTo>
                    <a:pt x="0" y="0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1182"/>
                  </a:lnTo>
                  <a:lnTo>
                    <a:pt x="466" y="154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378" y="1468"/>
              <a:ext cx="466" cy="1549"/>
            </a:xfrm>
            <a:custGeom>
              <a:rect b="b" l="l" r="r" t="t"/>
              <a:pathLst>
                <a:path extrusionOk="0" h="1549" w="466">
                  <a:moveTo>
                    <a:pt x="466" y="0"/>
                  </a:moveTo>
                  <a:lnTo>
                    <a:pt x="235" y="0"/>
                  </a:lnTo>
                  <a:lnTo>
                    <a:pt x="0" y="0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1182"/>
                  </a:lnTo>
                  <a:lnTo>
                    <a:pt x="466" y="1549"/>
                  </a:lnTo>
                  <a:lnTo>
                    <a:pt x="4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151" y="1072"/>
              <a:ext cx="920" cy="396"/>
            </a:xfrm>
            <a:custGeom>
              <a:rect b="b" l="l" r="r" t="t"/>
              <a:pathLst>
                <a:path extrusionOk="0" h="396" w="920">
                  <a:moveTo>
                    <a:pt x="462" y="0"/>
                  </a:moveTo>
                  <a:lnTo>
                    <a:pt x="0" y="396"/>
                  </a:lnTo>
                  <a:lnTo>
                    <a:pt x="227" y="396"/>
                  </a:lnTo>
                  <a:lnTo>
                    <a:pt x="462" y="396"/>
                  </a:lnTo>
                  <a:lnTo>
                    <a:pt x="693" y="396"/>
                  </a:lnTo>
                  <a:lnTo>
                    <a:pt x="920" y="396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916" y="2007"/>
              <a:ext cx="462" cy="1768"/>
            </a:xfrm>
            <a:custGeom>
              <a:rect b="b" l="l" r="r" t="t"/>
              <a:pathLst>
                <a:path extrusionOk="0" h="1768" w="462">
                  <a:moveTo>
                    <a:pt x="462" y="1768"/>
                  </a:moveTo>
                  <a:lnTo>
                    <a:pt x="462" y="0"/>
                  </a:lnTo>
                  <a:lnTo>
                    <a:pt x="0" y="367"/>
                  </a:lnTo>
                  <a:lnTo>
                    <a:pt x="0" y="1768"/>
                  </a:lnTo>
                  <a:lnTo>
                    <a:pt x="462" y="1768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916" y="2007"/>
              <a:ext cx="462" cy="1768"/>
            </a:xfrm>
            <a:custGeom>
              <a:rect b="b" l="l" r="r" t="t"/>
              <a:pathLst>
                <a:path extrusionOk="0" h="1768" w="462">
                  <a:moveTo>
                    <a:pt x="462" y="1768"/>
                  </a:moveTo>
                  <a:lnTo>
                    <a:pt x="462" y="0"/>
                  </a:lnTo>
                  <a:lnTo>
                    <a:pt x="0" y="367"/>
                  </a:lnTo>
                  <a:lnTo>
                    <a:pt x="0" y="1768"/>
                  </a:lnTo>
                  <a:lnTo>
                    <a:pt x="462" y="17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689" y="3729"/>
              <a:ext cx="916" cy="396"/>
            </a:xfrm>
            <a:custGeom>
              <a:rect b="b" l="l" r="r" t="t"/>
              <a:pathLst>
                <a:path extrusionOk="0" h="396" w="916">
                  <a:moveTo>
                    <a:pt x="458" y="396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916" y="0"/>
                  </a:lnTo>
                  <a:lnTo>
                    <a:pt x="458" y="396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689" y="3729"/>
              <a:ext cx="916" cy="396"/>
            </a:xfrm>
            <a:custGeom>
              <a:rect b="b" l="l" r="r" t="t"/>
              <a:pathLst>
                <a:path extrusionOk="0" h="396" w="916">
                  <a:moveTo>
                    <a:pt x="458" y="396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916" y="0"/>
                  </a:lnTo>
                  <a:lnTo>
                    <a:pt x="458" y="3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3147" y="3729"/>
              <a:ext cx="458" cy="396"/>
            </a:xfrm>
            <a:custGeom>
              <a:rect b="b" l="l" r="r" t="t"/>
              <a:pathLst>
                <a:path extrusionOk="0" h="396" w="458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3147" y="3729"/>
              <a:ext cx="458" cy="396"/>
            </a:xfrm>
            <a:custGeom>
              <a:rect b="b" l="l" r="r" t="t"/>
              <a:pathLst>
                <a:path extrusionOk="0" h="396" w="458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916" y="2007"/>
              <a:ext cx="462" cy="1722"/>
            </a:xfrm>
            <a:custGeom>
              <a:rect b="b" l="l" r="r" t="t"/>
              <a:pathLst>
                <a:path extrusionOk="0" h="1722" w="462">
                  <a:moveTo>
                    <a:pt x="462" y="0"/>
                  </a:moveTo>
                  <a:lnTo>
                    <a:pt x="0" y="367"/>
                  </a:lnTo>
                  <a:lnTo>
                    <a:pt x="0" y="1722"/>
                  </a:lnTo>
                  <a:lnTo>
                    <a:pt x="231" y="1722"/>
                  </a:lnTo>
                  <a:lnTo>
                    <a:pt x="462" y="172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916" y="2007"/>
              <a:ext cx="462" cy="1722"/>
            </a:xfrm>
            <a:custGeom>
              <a:rect b="b" l="l" r="r" t="t"/>
              <a:pathLst>
                <a:path extrusionOk="0" h="1722" w="462">
                  <a:moveTo>
                    <a:pt x="462" y="0"/>
                  </a:moveTo>
                  <a:lnTo>
                    <a:pt x="0" y="367"/>
                  </a:lnTo>
                  <a:lnTo>
                    <a:pt x="0" y="1722"/>
                  </a:lnTo>
                  <a:lnTo>
                    <a:pt x="231" y="1722"/>
                  </a:lnTo>
                  <a:lnTo>
                    <a:pt x="462" y="1722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89" y="3729"/>
              <a:ext cx="916" cy="396"/>
            </a:xfrm>
            <a:custGeom>
              <a:rect b="b" l="l" r="r" t="t"/>
              <a:pathLst>
                <a:path extrusionOk="0" h="396" w="916">
                  <a:moveTo>
                    <a:pt x="916" y="0"/>
                  </a:moveTo>
                  <a:lnTo>
                    <a:pt x="689" y="0"/>
                  </a:lnTo>
                  <a:lnTo>
                    <a:pt x="458" y="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458" y="39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689" y="3729"/>
              <a:ext cx="916" cy="396"/>
            </a:xfrm>
            <a:custGeom>
              <a:rect b="b" l="l" r="r" t="t"/>
              <a:pathLst>
                <a:path extrusionOk="0" h="396" w="916">
                  <a:moveTo>
                    <a:pt x="916" y="0"/>
                  </a:moveTo>
                  <a:lnTo>
                    <a:pt x="689" y="0"/>
                  </a:lnTo>
                  <a:lnTo>
                    <a:pt x="458" y="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458" y="396"/>
                  </a:lnTo>
                  <a:lnTo>
                    <a:pt x="9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81" name="Google Shape;481;p39"/>
          <p:cNvSpPr txBox="1"/>
          <p:nvPr/>
        </p:nvSpPr>
        <p:spPr>
          <a:xfrm>
            <a:off x="2222878" y="2344518"/>
            <a:ext cx="2905875" cy="242438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Regression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9"/>
          <p:cNvSpPr txBox="1"/>
          <p:nvPr/>
        </p:nvSpPr>
        <p:spPr>
          <a:xfrm>
            <a:off x="4285466" y="3069392"/>
            <a:ext cx="2862225" cy="242438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Decision Tree Classifier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/>
          <p:nvPr/>
        </p:nvSpPr>
        <p:spPr>
          <a:xfrm>
            <a:off x="270175" y="3159375"/>
            <a:ext cx="2622600" cy="1646100"/>
          </a:xfrm>
          <a:prstGeom prst="roundRect">
            <a:avLst>
              <a:gd fmla="val 10000" name="adj"/>
            </a:avLst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40"/>
          <p:cNvCxnSpPr/>
          <p:nvPr/>
        </p:nvCxnSpPr>
        <p:spPr>
          <a:xfrm>
            <a:off x="-20091" y="342900"/>
            <a:ext cx="91641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40"/>
          <p:cNvCxnSpPr/>
          <p:nvPr/>
        </p:nvCxnSpPr>
        <p:spPr>
          <a:xfrm>
            <a:off x="0" y="4027479"/>
            <a:ext cx="0" cy="7779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" name="Google Shape;491;p40"/>
          <p:cNvSpPr txBox="1"/>
          <p:nvPr/>
        </p:nvSpPr>
        <p:spPr>
          <a:xfrm>
            <a:off x="1822495" y="2059056"/>
            <a:ext cx="3408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 Forest Regressor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4383884" y="2909186"/>
            <a:ext cx="335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 Forest Classifier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8568718" y="4862893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1822495" y="2343386"/>
            <a:ext cx="3408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Regression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241489" y="3193516"/>
            <a:ext cx="335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Decision Tree Classifier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556736" y="498396"/>
            <a:ext cx="457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5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Modeling Process</a:t>
            </a:r>
            <a:endParaRPr b="1" i="0" sz="25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278825" y="1486942"/>
            <a:ext cx="3121200" cy="1389000"/>
          </a:xfrm>
          <a:prstGeom prst="chevron">
            <a:avLst>
              <a:gd fmla="val 41715" name="adj"/>
            </a:avLst>
          </a:prstGeom>
          <a:solidFill>
            <a:srgbClr val="4D4D4D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3005171" y="1486942"/>
            <a:ext cx="3121200" cy="1389000"/>
          </a:xfrm>
          <a:prstGeom prst="chevron">
            <a:avLst>
              <a:gd fmla="val 41715" name="adj"/>
            </a:avLst>
          </a:prstGeom>
          <a:solidFill>
            <a:srgbClr val="5F5F5F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5731823" y="1471799"/>
            <a:ext cx="3121200" cy="1389000"/>
          </a:xfrm>
          <a:prstGeom prst="chevron">
            <a:avLst>
              <a:gd fmla="val 41715" name="adj"/>
            </a:avLst>
          </a:prstGeom>
          <a:solidFill>
            <a:srgbClr val="808080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930975" y="1830150"/>
            <a:ext cx="206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</a:t>
            </a:r>
            <a:endParaRPr b="1" sz="1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Preprocessing</a:t>
            </a:r>
            <a:endParaRPr b="1" sz="1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669025" y="1814700"/>
            <a:ext cx="206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Exploratory </a:t>
            </a:r>
            <a:r>
              <a:rPr b="1" lang="en" sz="1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</a:t>
            </a:r>
            <a:r>
              <a:rPr b="1"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Analysis</a:t>
            </a:r>
            <a:endParaRPr b="1" sz="1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6348450" y="1812300"/>
            <a:ext cx="206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Scaling and Splitting</a:t>
            </a:r>
            <a:endParaRPr b="1" sz="1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407925" y="3216025"/>
            <a:ext cx="26517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64000" spcFirstLastPara="1" rIns="64000" wrap="square" tIns="64000">
            <a:noAutofit/>
          </a:bodyPr>
          <a:lstStyle/>
          <a:p>
            <a:pPr indent="-133350" lvl="0" marL="5715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Load data from a CSV file.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Handle missing values by replacing them with the mean of the respective column.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Encode categorical variables into numerical values.</a:t>
            </a:r>
            <a:endParaRPr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3112425" y="3116400"/>
            <a:ext cx="2569200" cy="1689300"/>
          </a:xfrm>
          <a:prstGeom prst="roundRect">
            <a:avLst>
              <a:gd fmla="val 10000" name="adj"/>
            </a:avLst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 txBox="1"/>
          <p:nvPr/>
        </p:nvSpPr>
        <p:spPr>
          <a:xfrm>
            <a:off x="3240840" y="3173050"/>
            <a:ext cx="24909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64000" spcFirstLastPara="1" rIns="64000" wrap="square" tIns="64000">
            <a:noAutofit/>
          </a:bodyPr>
          <a:lstStyle/>
          <a:p>
            <a:pPr indent="-133350" lvl="0" marL="5715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Identify dependent and independent variables.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Analyze the correlation between different variables.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Visualize positive and negative relationships using plots.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5905825" y="3107050"/>
            <a:ext cx="2947200" cy="1689300"/>
          </a:xfrm>
          <a:prstGeom prst="roundRect">
            <a:avLst>
              <a:gd fmla="val 10000" name="adj"/>
            </a:avLst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5982025" y="3163700"/>
            <a:ext cx="28455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64000" spcFirstLastPara="1" rIns="64000" wrap="square" tIns="64000">
            <a:noAutofit/>
          </a:bodyPr>
          <a:lstStyle/>
          <a:p>
            <a:pPr indent="-133350" lvl="0" marL="5715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Scale features using StandardScaler to standardize the dataset's features onto unit scale (mean = 0 and variance = 1).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Split the data into a training set (80%) and a testing set (20%).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/>
          <p:nvPr/>
        </p:nvSpPr>
        <p:spPr>
          <a:xfrm>
            <a:off x="270175" y="3159375"/>
            <a:ext cx="2622600" cy="1646100"/>
          </a:xfrm>
          <a:prstGeom prst="roundRect">
            <a:avLst>
              <a:gd fmla="val 10000" name="adj"/>
            </a:avLst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41"/>
          <p:cNvCxnSpPr/>
          <p:nvPr/>
        </p:nvCxnSpPr>
        <p:spPr>
          <a:xfrm>
            <a:off x="-20091" y="342900"/>
            <a:ext cx="91641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41"/>
          <p:cNvCxnSpPr/>
          <p:nvPr/>
        </p:nvCxnSpPr>
        <p:spPr>
          <a:xfrm>
            <a:off x="0" y="4027479"/>
            <a:ext cx="0" cy="7779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6" name="Google Shape;516;p41"/>
          <p:cNvSpPr txBox="1"/>
          <p:nvPr/>
        </p:nvSpPr>
        <p:spPr>
          <a:xfrm>
            <a:off x="1822495" y="2059056"/>
            <a:ext cx="3408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 Forest Regressor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4383884" y="2909186"/>
            <a:ext cx="335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 Forest Classifier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8568718" y="4862893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1822495" y="2343386"/>
            <a:ext cx="3408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Regression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4241489" y="3193516"/>
            <a:ext cx="3357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-133350" lvl="0" marL="57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 Tree Classifier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1" name="Google Shape;521;p41"/>
          <p:cNvSpPr txBox="1"/>
          <p:nvPr/>
        </p:nvSpPr>
        <p:spPr>
          <a:xfrm>
            <a:off x="556736" y="498396"/>
            <a:ext cx="457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5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Modeling Process</a:t>
            </a:r>
            <a:endParaRPr b="1" i="0" sz="25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278825" y="1486942"/>
            <a:ext cx="3121200" cy="1389000"/>
          </a:xfrm>
          <a:prstGeom prst="chevron">
            <a:avLst>
              <a:gd fmla="val 41715" name="adj"/>
            </a:avLst>
          </a:prstGeom>
          <a:solidFill>
            <a:srgbClr val="4D4D4D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3005171" y="1486942"/>
            <a:ext cx="3121200" cy="1389000"/>
          </a:xfrm>
          <a:prstGeom prst="chevron">
            <a:avLst>
              <a:gd fmla="val 41715" name="adj"/>
            </a:avLst>
          </a:prstGeom>
          <a:solidFill>
            <a:srgbClr val="5F5F5F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5731823" y="1471799"/>
            <a:ext cx="3121200" cy="1389000"/>
          </a:xfrm>
          <a:prstGeom prst="chevron">
            <a:avLst>
              <a:gd fmla="val 41715" name="adj"/>
            </a:avLst>
          </a:prstGeom>
          <a:solidFill>
            <a:srgbClr val="808080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930975" y="1830150"/>
            <a:ext cx="206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 Selection and Training</a:t>
            </a:r>
            <a:endParaRPr b="1" sz="1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6" name="Google Shape;526;p41"/>
          <p:cNvSpPr txBox="1"/>
          <p:nvPr/>
        </p:nvSpPr>
        <p:spPr>
          <a:xfrm>
            <a:off x="3669025" y="1814700"/>
            <a:ext cx="206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 Evaluatio</a:t>
            </a:r>
            <a:r>
              <a:rPr b="1"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</a:t>
            </a:r>
            <a:endParaRPr b="1"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7" name="Google Shape;527;p41"/>
          <p:cNvSpPr txBox="1"/>
          <p:nvPr/>
        </p:nvSpPr>
        <p:spPr>
          <a:xfrm>
            <a:off x="6348450" y="1812300"/>
            <a:ext cx="206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Scaling and Splitting</a:t>
            </a:r>
            <a:endParaRPr b="1" sz="1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8" name="Google Shape;528;p41"/>
          <p:cNvSpPr txBox="1"/>
          <p:nvPr/>
        </p:nvSpPr>
        <p:spPr>
          <a:xfrm>
            <a:off x="407925" y="3216025"/>
            <a:ext cx="26517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64000" spcFirstLastPara="1" rIns="64000" wrap="square" tIns="64000">
            <a:noAutofit/>
          </a:bodyPr>
          <a:lstStyle/>
          <a:p>
            <a:pPr indent="-133350" lvl="0" marL="5715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Select models for the task: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Linear Regression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          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 Tree Classifier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 each model using the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fit() function on the scaled  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training data.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9" name="Google Shape;529;p41"/>
          <p:cNvSpPr/>
          <p:nvPr/>
        </p:nvSpPr>
        <p:spPr>
          <a:xfrm>
            <a:off x="3112425" y="3116400"/>
            <a:ext cx="2569200" cy="1689300"/>
          </a:xfrm>
          <a:prstGeom prst="roundRect">
            <a:avLst>
              <a:gd fmla="val 10000" name="adj"/>
            </a:avLst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3240840" y="3173050"/>
            <a:ext cx="24909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64000" spcFirstLastPara="1" rIns="64000" wrap="square" tIns="64000">
            <a:noAutofit/>
          </a:bodyPr>
          <a:lstStyle/>
          <a:p>
            <a:pPr indent="-133350" lvl="0" marL="5715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Linear Regression: Calculate Mean Squared Error (MSE).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Decision Tree Classifier: Calculate accuracy and generate a classification report.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/>
          <p:nvPr/>
        </p:nvSpPr>
        <p:spPr>
          <a:xfrm>
            <a:off x="5905825" y="3107050"/>
            <a:ext cx="2947200" cy="1689300"/>
          </a:xfrm>
          <a:prstGeom prst="roundRect">
            <a:avLst>
              <a:gd fmla="val 10000" name="adj"/>
            </a:avLst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114300" spcFirstLastPara="1" rIns="34275" wrap="square" tIns="34275">
            <a:noAutofit/>
          </a:bodyPr>
          <a:lstStyle/>
          <a:p>
            <a:pPr indent="-133350" lvl="0" marL="5715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Evaluate the results of each model.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Classify predicted values into various levels.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33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Determine the best model based on evaluation metrics (MSE, accuracy, classification report).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42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42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42"/>
          <p:cNvSpPr txBox="1"/>
          <p:nvPr/>
        </p:nvSpPr>
        <p:spPr>
          <a:xfrm>
            <a:off x="8591040" y="4862893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5896266" y="537572"/>
            <a:ext cx="3080250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E8F9F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Findings in </a:t>
            </a:r>
            <a:endParaRPr b="1" i="0" sz="2300" u="none" cap="none" strike="noStrike">
              <a:solidFill>
                <a:srgbClr val="E8F9F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E8F9F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Regression</a:t>
            </a:r>
            <a:endParaRPr b="1" i="0" sz="2300" u="none" cap="none" strike="noStrike">
              <a:solidFill>
                <a:srgbClr val="E8F9F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541" name="Google Shape;541;p42"/>
          <p:cNvGrpSpPr/>
          <p:nvPr/>
        </p:nvGrpSpPr>
        <p:grpSpPr>
          <a:xfrm>
            <a:off x="695389" y="1413975"/>
            <a:ext cx="2331778" cy="3394875"/>
            <a:chOff x="2593" y="434"/>
            <a:chExt cx="2450" cy="3567"/>
          </a:xfrm>
        </p:grpSpPr>
        <p:sp>
          <p:nvSpPr>
            <p:cNvPr id="542" name="Google Shape;542;p42"/>
            <p:cNvSpPr/>
            <p:nvPr/>
          </p:nvSpPr>
          <p:spPr>
            <a:xfrm>
              <a:off x="2593" y="576"/>
              <a:ext cx="330" cy="3409"/>
            </a:xfrm>
            <a:custGeom>
              <a:rect b="b" l="l" r="r" t="t"/>
              <a:pathLst>
                <a:path extrusionOk="0" h="3409" w="330">
                  <a:moveTo>
                    <a:pt x="330" y="0"/>
                  </a:moveTo>
                  <a:lnTo>
                    <a:pt x="330" y="3409"/>
                  </a:lnTo>
                  <a:lnTo>
                    <a:pt x="0" y="3409"/>
                  </a:lnTo>
                  <a:lnTo>
                    <a:pt x="0" y="33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2593" y="582"/>
              <a:ext cx="2134" cy="330"/>
            </a:xfrm>
            <a:custGeom>
              <a:rect b="b" l="l" r="r" t="t"/>
              <a:pathLst>
                <a:path extrusionOk="0" h="330" w="2134">
                  <a:moveTo>
                    <a:pt x="2134" y="330"/>
                  </a:moveTo>
                  <a:lnTo>
                    <a:pt x="0" y="330"/>
                  </a:lnTo>
                  <a:lnTo>
                    <a:pt x="330" y="0"/>
                  </a:lnTo>
                  <a:lnTo>
                    <a:pt x="2134" y="0"/>
                  </a:lnTo>
                  <a:lnTo>
                    <a:pt x="2134" y="33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4687" y="434"/>
              <a:ext cx="356" cy="646"/>
            </a:xfrm>
            <a:custGeom>
              <a:rect b="b" l="l" r="r" t="t"/>
              <a:pathLst>
                <a:path extrusionOk="0" h="646" w="356">
                  <a:moveTo>
                    <a:pt x="356" y="325"/>
                  </a:moveTo>
                  <a:lnTo>
                    <a:pt x="0" y="0"/>
                  </a:lnTo>
                  <a:lnTo>
                    <a:pt x="0" y="325"/>
                  </a:lnTo>
                  <a:lnTo>
                    <a:pt x="0" y="646"/>
                  </a:lnTo>
                  <a:lnTo>
                    <a:pt x="356" y="32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3015" y="1379"/>
              <a:ext cx="330" cy="2622"/>
            </a:xfrm>
            <a:custGeom>
              <a:rect b="b" l="l" r="r" t="t"/>
              <a:pathLst>
                <a:path extrusionOk="0" h="2622" w="330">
                  <a:moveTo>
                    <a:pt x="330" y="0"/>
                  </a:moveTo>
                  <a:lnTo>
                    <a:pt x="330" y="2622"/>
                  </a:lnTo>
                  <a:lnTo>
                    <a:pt x="0" y="2622"/>
                  </a:lnTo>
                  <a:lnTo>
                    <a:pt x="0" y="32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77BF1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3015" y="1379"/>
              <a:ext cx="330" cy="2622"/>
            </a:xfrm>
            <a:custGeom>
              <a:rect b="b" l="l" r="r" t="t"/>
              <a:pathLst>
                <a:path extrusionOk="0" h="2622" w="330">
                  <a:moveTo>
                    <a:pt x="330" y="0"/>
                  </a:moveTo>
                  <a:lnTo>
                    <a:pt x="330" y="2622"/>
                  </a:lnTo>
                  <a:lnTo>
                    <a:pt x="0" y="2622"/>
                  </a:lnTo>
                  <a:lnTo>
                    <a:pt x="0" y="32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3015" y="1379"/>
              <a:ext cx="1712" cy="329"/>
            </a:xfrm>
            <a:custGeom>
              <a:rect b="b" l="l" r="r" t="t"/>
              <a:pathLst>
                <a:path extrusionOk="0" h="329" w="1712">
                  <a:moveTo>
                    <a:pt x="1712" y="329"/>
                  </a:moveTo>
                  <a:lnTo>
                    <a:pt x="0" y="329"/>
                  </a:lnTo>
                  <a:lnTo>
                    <a:pt x="330" y="0"/>
                  </a:lnTo>
                  <a:lnTo>
                    <a:pt x="1712" y="0"/>
                  </a:lnTo>
                  <a:lnTo>
                    <a:pt x="1712" y="329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4687" y="1220"/>
              <a:ext cx="356" cy="646"/>
            </a:xfrm>
            <a:custGeom>
              <a:rect b="b" l="l" r="r" t="t"/>
              <a:pathLst>
                <a:path extrusionOk="0" h="646" w="356">
                  <a:moveTo>
                    <a:pt x="356" y="321"/>
                  </a:moveTo>
                  <a:lnTo>
                    <a:pt x="0" y="0"/>
                  </a:lnTo>
                  <a:lnTo>
                    <a:pt x="0" y="321"/>
                  </a:lnTo>
                  <a:lnTo>
                    <a:pt x="0" y="646"/>
                  </a:lnTo>
                  <a:lnTo>
                    <a:pt x="356" y="321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3442" y="2165"/>
              <a:ext cx="330" cy="1836"/>
            </a:xfrm>
            <a:custGeom>
              <a:rect b="b" l="l" r="r" t="t"/>
              <a:pathLst>
                <a:path extrusionOk="0" h="1836" w="330">
                  <a:moveTo>
                    <a:pt x="330" y="0"/>
                  </a:moveTo>
                  <a:lnTo>
                    <a:pt x="330" y="1836"/>
                  </a:lnTo>
                  <a:lnTo>
                    <a:pt x="0" y="1836"/>
                  </a:lnTo>
                  <a:lnTo>
                    <a:pt x="0" y="32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9AF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442" y="2165"/>
              <a:ext cx="330" cy="1836"/>
            </a:xfrm>
            <a:custGeom>
              <a:rect b="b" l="l" r="r" t="t"/>
              <a:pathLst>
                <a:path extrusionOk="0" h="1836" w="330">
                  <a:moveTo>
                    <a:pt x="330" y="0"/>
                  </a:moveTo>
                  <a:lnTo>
                    <a:pt x="330" y="1836"/>
                  </a:lnTo>
                  <a:lnTo>
                    <a:pt x="0" y="1836"/>
                  </a:lnTo>
                  <a:lnTo>
                    <a:pt x="0" y="32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3442" y="2165"/>
              <a:ext cx="1285" cy="329"/>
            </a:xfrm>
            <a:custGeom>
              <a:rect b="b" l="l" r="r" t="t"/>
              <a:pathLst>
                <a:path extrusionOk="0" h="329" w="1285">
                  <a:moveTo>
                    <a:pt x="1285" y="329"/>
                  </a:moveTo>
                  <a:lnTo>
                    <a:pt x="0" y="329"/>
                  </a:lnTo>
                  <a:lnTo>
                    <a:pt x="330" y="0"/>
                  </a:lnTo>
                  <a:lnTo>
                    <a:pt x="1285" y="0"/>
                  </a:lnTo>
                  <a:lnTo>
                    <a:pt x="1285" y="32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442" y="2165"/>
              <a:ext cx="1285" cy="329"/>
            </a:xfrm>
            <a:custGeom>
              <a:rect b="b" l="l" r="r" t="t"/>
              <a:pathLst>
                <a:path extrusionOk="0" h="329" w="1285">
                  <a:moveTo>
                    <a:pt x="1285" y="329"/>
                  </a:moveTo>
                  <a:lnTo>
                    <a:pt x="0" y="329"/>
                  </a:lnTo>
                  <a:lnTo>
                    <a:pt x="330" y="0"/>
                  </a:lnTo>
                  <a:lnTo>
                    <a:pt x="1285" y="0"/>
                  </a:lnTo>
                  <a:lnTo>
                    <a:pt x="1285" y="3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4687" y="2002"/>
              <a:ext cx="356" cy="651"/>
            </a:xfrm>
            <a:custGeom>
              <a:rect b="b" l="l" r="r" t="t"/>
              <a:pathLst>
                <a:path extrusionOk="0" h="651" w="356">
                  <a:moveTo>
                    <a:pt x="356" y="325"/>
                  </a:moveTo>
                  <a:lnTo>
                    <a:pt x="0" y="0"/>
                  </a:lnTo>
                  <a:lnTo>
                    <a:pt x="0" y="325"/>
                  </a:lnTo>
                  <a:lnTo>
                    <a:pt x="0" y="651"/>
                  </a:lnTo>
                  <a:lnTo>
                    <a:pt x="356" y="32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4687" y="2002"/>
              <a:ext cx="356" cy="651"/>
            </a:xfrm>
            <a:custGeom>
              <a:rect b="b" l="l" r="r" t="t"/>
              <a:pathLst>
                <a:path extrusionOk="0" h="651" w="356">
                  <a:moveTo>
                    <a:pt x="356" y="325"/>
                  </a:moveTo>
                  <a:lnTo>
                    <a:pt x="0" y="0"/>
                  </a:lnTo>
                  <a:lnTo>
                    <a:pt x="0" y="325"/>
                  </a:lnTo>
                  <a:lnTo>
                    <a:pt x="0" y="651"/>
                  </a:lnTo>
                  <a:lnTo>
                    <a:pt x="356" y="3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4687" y="2494"/>
              <a:ext cx="0" cy="159"/>
            </a:xfrm>
            <a:custGeom>
              <a:rect b="b" l="l" r="r" t="t"/>
              <a:pathLst>
                <a:path extrusionOk="0" h="159" w="120000">
                  <a:moveTo>
                    <a:pt x="0" y="0"/>
                  </a:move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FFDC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4687" y="2494"/>
              <a:ext cx="0" cy="159"/>
            </a:xfrm>
            <a:custGeom>
              <a:rect b="b" l="l" r="r" t="t"/>
              <a:pathLst>
                <a:path extrusionOk="0" h="159" w="120000">
                  <a:moveTo>
                    <a:pt x="0" y="0"/>
                  </a:move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864" y="2943"/>
              <a:ext cx="330" cy="1058"/>
            </a:xfrm>
            <a:custGeom>
              <a:rect b="b" l="l" r="r" t="t"/>
              <a:pathLst>
                <a:path extrusionOk="0" h="1058" w="330">
                  <a:moveTo>
                    <a:pt x="330" y="0"/>
                  </a:moveTo>
                  <a:lnTo>
                    <a:pt x="330" y="1058"/>
                  </a:lnTo>
                  <a:lnTo>
                    <a:pt x="0" y="1058"/>
                  </a:lnTo>
                  <a:lnTo>
                    <a:pt x="0" y="32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3864" y="2943"/>
              <a:ext cx="863" cy="329"/>
            </a:xfrm>
            <a:custGeom>
              <a:rect b="b" l="l" r="r" t="t"/>
              <a:pathLst>
                <a:path extrusionOk="0" h="329" w="863">
                  <a:moveTo>
                    <a:pt x="863" y="329"/>
                  </a:moveTo>
                  <a:lnTo>
                    <a:pt x="0" y="329"/>
                  </a:lnTo>
                  <a:lnTo>
                    <a:pt x="330" y="0"/>
                  </a:lnTo>
                  <a:lnTo>
                    <a:pt x="863" y="0"/>
                  </a:lnTo>
                  <a:lnTo>
                    <a:pt x="863" y="32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4687" y="2780"/>
              <a:ext cx="356" cy="650"/>
            </a:xfrm>
            <a:custGeom>
              <a:rect b="b" l="l" r="r" t="t"/>
              <a:pathLst>
                <a:path extrusionOk="0" h="650" w="356">
                  <a:moveTo>
                    <a:pt x="356" y="325"/>
                  </a:moveTo>
                  <a:lnTo>
                    <a:pt x="0" y="0"/>
                  </a:lnTo>
                  <a:lnTo>
                    <a:pt x="0" y="325"/>
                  </a:lnTo>
                  <a:lnTo>
                    <a:pt x="0" y="650"/>
                  </a:lnTo>
                  <a:lnTo>
                    <a:pt x="356" y="32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60" name="Google Shape;560;p42"/>
          <p:cNvSpPr txBox="1"/>
          <p:nvPr/>
        </p:nvSpPr>
        <p:spPr>
          <a:xfrm>
            <a:off x="3175219" y="1638397"/>
            <a:ext cx="4417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MSE of 0.0556</a:t>
            </a:r>
            <a:r>
              <a:rPr b="0" i="0" lang="en" sz="10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suggests a </a:t>
            </a:r>
            <a:r>
              <a:rPr b="1" i="0" lang="en" sz="1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precise fit, aligning model</a:t>
            </a:r>
            <a:r>
              <a:rPr b="0" i="0" lang="en" sz="10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</a:t>
            </a:r>
            <a:endParaRPr b="0" i="0" sz="10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0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predictions closely with actual values.</a:t>
            </a:r>
            <a:endParaRPr b="0" i="0" sz="10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561" name="Google Shape;561;p42"/>
          <p:cNvSpPr txBox="1"/>
          <p:nvPr/>
        </p:nvSpPr>
        <p:spPr>
          <a:xfrm>
            <a:off x="3175226" y="1337525"/>
            <a:ext cx="2396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Mean Squared Error (MSE)</a:t>
            </a:r>
            <a:endParaRPr b="1" i="0" sz="12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3175219" y="2496025"/>
            <a:ext cx="3892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'Age' coefficient at -0.000692 </a:t>
            </a:r>
            <a:r>
              <a:rPr b="0" i="0" lang="en" sz="10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indicates a slight negative correlation with </a:t>
            </a:r>
            <a:r>
              <a:rPr b="1" i="0" lang="en" sz="1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Clinical Dementia Rating (CDR)</a:t>
            </a:r>
            <a:endParaRPr b="1" i="0" sz="1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42"/>
          <p:cNvSpPr txBox="1"/>
          <p:nvPr/>
        </p:nvSpPr>
        <p:spPr>
          <a:xfrm>
            <a:off x="3175219" y="2191500"/>
            <a:ext cx="2331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Coefficients Interpretation</a:t>
            </a:r>
            <a:endParaRPr b="1" i="0" sz="12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3175219" y="3288788"/>
            <a:ext cx="5514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Intercept at 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5.1449 represents 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the 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predicted 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CDR when all features are zero.</a:t>
            </a:r>
            <a:endParaRPr b="1" i="0" sz="11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42"/>
          <p:cNvSpPr txBox="1"/>
          <p:nvPr/>
        </p:nvSpPr>
        <p:spPr>
          <a:xfrm>
            <a:off x="3175219" y="3052763"/>
            <a:ext cx="1943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</a:t>
            </a:r>
            <a:r>
              <a:rPr b="1" i="0" lang="en" sz="1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ntercept Value</a:t>
            </a:r>
            <a:endParaRPr b="1" i="0" sz="12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6" name="Google Shape;566;p42"/>
          <p:cNvSpPr txBox="1"/>
          <p:nvPr/>
        </p:nvSpPr>
        <p:spPr>
          <a:xfrm>
            <a:off x="3175219" y="4159575"/>
            <a:ext cx="4596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Negative coefficients for 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'Educ', 'SES', 'MMSE', 'eTIV', 'nWBV', 'ASF' </a:t>
            </a:r>
            <a:endParaRPr b="1" i="0" sz="11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suggest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potential shields 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against 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dementia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3175219" y="3894975"/>
            <a:ext cx="299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Protective Factors</a:t>
            </a:r>
            <a:endParaRPr b="1" i="0" sz="12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" name="Google Shape;573;p43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4" name="Google Shape;574;p43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p43"/>
          <p:cNvSpPr txBox="1"/>
          <p:nvPr/>
        </p:nvSpPr>
        <p:spPr>
          <a:xfrm>
            <a:off x="8591040" y="4862893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6183234" y="537572"/>
            <a:ext cx="2793263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E8F9F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Findings in </a:t>
            </a:r>
            <a:endParaRPr b="1" i="0" sz="2300" u="none" cap="none" strike="noStrike">
              <a:solidFill>
                <a:srgbClr val="E8F9F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E8F9F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Regression</a:t>
            </a:r>
            <a:endParaRPr b="1" i="0" sz="2300" u="none" cap="none" strike="noStrike">
              <a:solidFill>
                <a:srgbClr val="E8F9F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77" name="Google Shape;5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750" y="1241409"/>
            <a:ext cx="5367225" cy="347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6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26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26"/>
          <p:cNvCxnSpPr/>
          <p:nvPr/>
        </p:nvCxnSpPr>
        <p:spPr>
          <a:xfrm>
            <a:off x="387036" y="342902"/>
            <a:ext cx="0" cy="445983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6"/>
          <p:cNvCxnSpPr/>
          <p:nvPr/>
        </p:nvCxnSpPr>
        <p:spPr>
          <a:xfrm>
            <a:off x="8683892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6"/>
          <p:cNvSpPr txBox="1"/>
          <p:nvPr/>
        </p:nvSpPr>
        <p:spPr>
          <a:xfrm>
            <a:off x="510249" y="461911"/>
            <a:ext cx="4572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2700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Presentation</a:t>
            </a:r>
            <a:r>
              <a:rPr b="1" lang="en" sz="2700">
                <a:solidFill>
                  <a:srgbClr val="A9A9A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b="1" lang="en" sz="2700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</a:t>
            </a:r>
            <a:r>
              <a:rPr b="1" lang="en" sz="2700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verview</a:t>
            </a:r>
            <a:endParaRPr b="1" sz="2700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4233888" y="1164849"/>
            <a:ext cx="3825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Introduction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Problem statement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Business Understanding of the Predictive Model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Dataset Explanation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Dataset Preparation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Exploratory Data Analysis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Models of Decision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Modeling Process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Best Model Selection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Poppins ExtraLight"/>
              <a:buChar char="●"/>
            </a:pPr>
            <a:r>
              <a:rPr lang="en" sz="13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Future Scope</a:t>
            </a:r>
            <a:endParaRPr sz="13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grpSp>
        <p:nvGrpSpPr>
          <p:cNvPr id="103" name="Google Shape;103;p26"/>
          <p:cNvGrpSpPr/>
          <p:nvPr/>
        </p:nvGrpSpPr>
        <p:grpSpPr>
          <a:xfrm>
            <a:off x="989497" y="1603367"/>
            <a:ext cx="2619977" cy="1941728"/>
            <a:chOff x="2659062" y="1871663"/>
            <a:chExt cx="2887663" cy="2227263"/>
          </a:xfrm>
        </p:grpSpPr>
        <p:sp>
          <p:nvSpPr>
            <p:cNvPr id="104" name="Google Shape;104;p26"/>
            <p:cNvSpPr/>
            <p:nvPr/>
          </p:nvSpPr>
          <p:spPr>
            <a:xfrm>
              <a:off x="3773488" y="3175000"/>
              <a:ext cx="128588" cy="200025"/>
            </a:xfrm>
            <a:custGeom>
              <a:rect b="b" l="l" r="r" t="t"/>
              <a:pathLst>
                <a:path extrusionOk="0" h="53" w="34">
                  <a:moveTo>
                    <a:pt x="13" y="11"/>
                  </a:moveTo>
                  <a:cubicBezTo>
                    <a:pt x="11" y="15"/>
                    <a:pt x="34" y="5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3" y="35"/>
                    <a:pt x="6" y="28"/>
                    <a:pt x="4" y="20"/>
                  </a:cubicBezTo>
                  <a:cubicBezTo>
                    <a:pt x="0" y="0"/>
                    <a:pt x="14" y="7"/>
                    <a:pt x="13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05" name="Google Shape;105;p26"/>
            <p:cNvGrpSpPr/>
            <p:nvPr/>
          </p:nvGrpSpPr>
          <p:grpSpPr>
            <a:xfrm>
              <a:off x="2659062" y="1871663"/>
              <a:ext cx="2887663" cy="2227263"/>
              <a:chOff x="2659062" y="1871663"/>
              <a:chExt cx="2887663" cy="2227263"/>
            </a:xfrm>
          </p:grpSpPr>
          <p:sp>
            <p:nvSpPr>
              <p:cNvPr id="106" name="Google Shape;106;p26"/>
              <p:cNvSpPr/>
              <p:nvPr/>
            </p:nvSpPr>
            <p:spPr>
              <a:xfrm>
                <a:off x="2659062" y="1871663"/>
                <a:ext cx="2887663" cy="2227263"/>
              </a:xfrm>
              <a:custGeom>
                <a:rect b="b" l="l" r="r" t="t"/>
                <a:pathLst>
                  <a:path extrusionOk="0" h="591" w="767">
                    <a:moveTo>
                      <a:pt x="62" y="348"/>
                    </a:moveTo>
                    <a:cubicBezTo>
                      <a:pt x="64" y="342"/>
                      <a:pt x="67" y="338"/>
                      <a:pt x="72" y="334"/>
                    </a:cubicBezTo>
                    <a:cubicBezTo>
                      <a:pt x="54" y="331"/>
                      <a:pt x="60" y="334"/>
                      <a:pt x="43" y="334"/>
                    </a:cubicBezTo>
                    <a:cubicBezTo>
                      <a:pt x="45" y="338"/>
                      <a:pt x="61" y="354"/>
                      <a:pt x="62" y="348"/>
                    </a:cubicBezTo>
                    <a:close/>
                    <a:moveTo>
                      <a:pt x="61" y="192"/>
                    </a:moveTo>
                    <a:cubicBezTo>
                      <a:pt x="64" y="178"/>
                      <a:pt x="72" y="162"/>
                      <a:pt x="84" y="153"/>
                    </a:cubicBezTo>
                    <a:cubicBezTo>
                      <a:pt x="74" y="147"/>
                      <a:pt x="65" y="136"/>
                      <a:pt x="57" y="127"/>
                    </a:cubicBezTo>
                    <a:cubicBezTo>
                      <a:pt x="45" y="132"/>
                      <a:pt x="58" y="149"/>
                      <a:pt x="46" y="155"/>
                    </a:cubicBezTo>
                    <a:cubicBezTo>
                      <a:pt x="32" y="162"/>
                      <a:pt x="56" y="187"/>
                      <a:pt x="61" y="192"/>
                    </a:cubicBezTo>
                    <a:close/>
                    <a:moveTo>
                      <a:pt x="516" y="103"/>
                    </a:moveTo>
                    <a:cubicBezTo>
                      <a:pt x="519" y="115"/>
                      <a:pt x="547" y="86"/>
                      <a:pt x="555" y="80"/>
                    </a:cubicBezTo>
                    <a:cubicBezTo>
                      <a:pt x="542" y="73"/>
                      <a:pt x="520" y="63"/>
                      <a:pt x="507" y="73"/>
                    </a:cubicBezTo>
                    <a:cubicBezTo>
                      <a:pt x="510" y="83"/>
                      <a:pt x="513" y="93"/>
                      <a:pt x="516" y="103"/>
                    </a:cubicBezTo>
                    <a:cubicBezTo>
                      <a:pt x="516" y="103"/>
                      <a:pt x="516" y="103"/>
                      <a:pt x="516" y="103"/>
                    </a:cubicBezTo>
                    <a:cubicBezTo>
                      <a:pt x="516" y="103"/>
                      <a:pt x="516" y="103"/>
                      <a:pt x="516" y="103"/>
                    </a:cubicBezTo>
                    <a:cubicBezTo>
                      <a:pt x="516" y="103"/>
                      <a:pt x="516" y="103"/>
                      <a:pt x="516" y="103"/>
                    </a:cubicBezTo>
                    <a:close/>
                    <a:moveTo>
                      <a:pt x="453" y="23"/>
                    </a:moveTo>
                    <a:cubicBezTo>
                      <a:pt x="454" y="20"/>
                      <a:pt x="456" y="18"/>
                      <a:pt x="459" y="16"/>
                    </a:cubicBezTo>
                    <a:cubicBezTo>
                      <a:pt x="452" y="13"/>
                      <a:pt x="445" y="11"/>
                      <a:pt x="438" y="11"/>
                    </a:cubicBezTo>
                    <a:cubicBezTo>
                      <a:pt x="444" y="13"/>
                      <a:pt x="449" y="17"/>
                      <a:pt x="453" y="23"/>
                    </a:cubicBezTo>
                    <a:close/>
                    <a:moveTo>
                      <a:pt x="502" y="484"/>
                    </a:moveTo>
                    <a:cubicBezTo>
                      <a:pt x="524" y="494"/>
                      <a:pt x="546" y="483"/>
                      <a:pt x="555" y="472"/>
                    </a:cubicBezTo>
                    <a:cubicBezTo>
                      <a:pt x="539" y="481"/>
                      <a:pt x="512" y="488"/>
                      <a:pt x="502" y="484"/>
                    </a:cubicBezTo>
                    <a:close/>
                    <a:moveTo>
                      <a:pt x="560" y="442"/>
                    </a:moveTo>
                    <a:cubicBezTo>
                      <a:pt x="566" y="443"/>
                      <a:pt x="570" y="437"/>
                      <a:pt x="570" y="428"/>
                    </a:cubicBezTo>
                    <a:cubicBezTo>
                      <a:pt x="567" y="431"/>
                      <a:pt x="555" y="440"/>
                      <a:pt x="560" y="442"/>
                    </a:cubicBezTo>
                    <a:close/>
                    <a:moveTo>
                      <a:pt x="39" y="308"/>
                    </a:moveTo>
                    <a:cubicBezTo>
                      <a:pt x="35" y="308"/>
                      <a:pt x="22" y="305"/>
                      <a:pt x="26" y="317"/>
                    </a:cubicBezTo>
                    <a:cubicBezTo>
                      <a:pt x="30" y="327"/>
                      <a:pt x="47" y="329"/>
                      <a:pt x="54" y="322"/>
                    </a:cubicBezTo>
                    <a:cubicBezTo>
                      <a:pt x="48" y="314"/>
                      <a:pt x="48" y="308"/>
                      <a:pt x="39" y="308"/>
                    </a:cubicBezTo>
                    <a:close/>
                    <a:moveTo>
                      <a:pt x="41" y="265"/>
                    </a:moveTo>
                    <a:cubicBezTo>
                      <a:pt x="30" y="265"/>
                      <a:pt x="39" y="284"/>
                      <a:pt x="41" y="286"/>
                    </a:cubicBezTo>
                    <a:cubicBezTo>
                      <a:pt x="51" y="301"/>
                      <a:pt x="58" y="323"/>
                      <a:pt x="78" y="326"/>
                    </a:cubicBezTo>
                    <a:cubicBezTo>
                      <a:pt x="71" y="320"/>
                      <a:pt x="64" y="313"/>
                      <a:pt x="59" y="305"/>
                    </a:cubicBezTo>
                    <a:cubicBezTo>
                      <a:pt x="59" y="305"/>
                      <a:pt x="59" y="305"/>
                      <a:pt x="59" y="305"/>
                    </a:cubicBezTo>
                    <a:cubicBezTo>
                      <a:pt x="59" y="305"/>
                      <a:pt x="59" y="304"/>
                      <a:pt x="58" y="302"/>
                    </a:cubicBezTo>
                    <a:cubicBezTo>
                      <a:pt x="57" y="301"/>
                      <a:pt x="57" y="301"/>
                      <a:pt x="57" y="301"/>
                    </a:cubicBezTo>
                    <a:cubicBezTo>
                      <a:pt x="57" y="301"/>
                      <a:pt x="57" y="301"/>
                      <a:pt x="57" y="301"/>
                    </a:cubicBezTo>
                    <a:cubicBezTo>
                      <a:pt x="57" y="301"/>
                      <a:pt x="57" y="301"/>
                      <a:pt x="57" y="301"/>
                    </a:cubicBezTo>
                    <a:cubicBezTo>
                      <a:pt x="54" y="291"/>
                      <a:pt x="58" y="265"/>
                      <a:pt x="41" y="265"/>
                    </a:cubicBezTo>
                    <a:close/>
                    <a:moveTo>
                      <a:pt x="497" y="467"/>
                    </a:moveTo>
                    <a:cubicBezTo>
                      <a:pt x="510" y="474"/>
                      <a:pt x="557" y="446"/>
                      <a:pt x="556" y="442"/>
                    </a:cubicBezTo>
                    <a:cubicBezTo>
                      <a:pt x="535" y="444"/>
                      <a:pt x="515" y="458"/>
                      <a:pt x="497" y="467"/>
                    </a:cubicBezTo>
                    <a:close/>
                    <a:moveTo>
                      <a:pt x="280" y="26"/>
                    </a:moveTo>
                    <a:cubicBezTo>
                      <a:pt x="266" y="24"/>
                      <a:pt x="251" y="34"/>
                      <a:pt x="241" y="42"/>
                    </a:cubicBezTo>
                    <a:cubicBezTo>
                      <a:pt x="257" y="40"/>
                      <a:pt x="275" y="36"/>
                      <a:pt x="291" y="30"/>
                    </a:cubicBezTo>
                    <a:cubicBezTo>
                      <a:pt x="288" y="29"/>
                      <a:pt x="284" y="27"/>
                      <a:pt x="281" y="26"/>
                    </a:cubicBezTo>
                    <a:cubicBezTo>
                      <a:pt x="281" y="26"/>
                      <a:pt x="281" y="26"/>
                      <a:pt x="280" y="26"/>
                    </a:cubicBezTo>
                    <a:close/>
                    <a:moveTo>
                      <a:pt x="10" y="251"/>
                    </a:moveTo>
                    <a:cubicBezTo>
                      <a:pt x="9" y="256"/>
                      <a:pt x="9" y="261"/>
                      <a:pt x="11" y="266"/>
                    </a:cubicBezTo>
                    <a:cubicBezTo>
                      <a:pt x="12" y="268"/>
                      <a:pt x="14" y="270"/>
                      <a:pt x="16" y="272"/>
                    </a:cubicBezTo>
                    <a:cubicBezTo>
                      <a:pt x="13" y="265"/>
                      <a:pt x="10" y="258"/>
                      <a:pt x="10" y="251"/>
                    </a:cubicBezTo>
                    <a:close/>
                    <a:moveTo>
                      <a:pt x="411" y="424"/>
                    </a:moveTo>
                    <a:cubicBezTo>
                      <a:pt x="415" y="419"/>
                      <a:pt x="414" y="418"/>
                      <a:pt x="407" y="420"/>
                    </a:cubicBezTo>
                    <a:cubicBezTo>
                      <a:pt x="408" y="421"/>
                      <a:pt x="410" y="422"/>
                      <a:pt x="411" y="424"/>
                    </a:cubicBezTo>
                    <a:close/>
                    <a:moveTo>
                      <a:pt x="518" y="423"/>
                    </a:moveTo>
                    <a:cubicBezTo>
                      <a:pt x="530" y="416"/>
                      <a:pt x="579" y="404"/>
                      <a:pt x="577" y="391"/>
                    </a:cubicBezTo>
                    <a:cubicBezTo>
                      <a:pt x="573" y="391"/>
                      <a:pt x="534" y="399"/>
                      <a:pt x="535" y="404"/>
                    </a:cubicBezTo>
                    <a:cubicBezTo>
                      <a:pt x="535" y="404"/>
                      <a:pt x="535" y="404"/>
                      <a:pt x="535" y="404"/>
                    </a:cubicBezTo>
                    <a:cubicBezTo>
                      <a:pt x="529" y="410"/>
                      <a:pt x="521" y="419"/>
                      <a:pt x="518" y="423"/>
                    </a:cubicBezTo>
                    <a:close/>
                    <a:moveTo>
                      <a:pt x="682" y="228"/>
                    </a:moveTo>
                    <a:cubicBezTo>
                      <a:pt x="692" y="248"/>
                      <a:pt x="691" y="233"/>
                      <a:pt x="709" y="238"/>
                    </a:cubicBezTo>
                    <a:cubicBezTo>
                      <a:pt x="708" y="225"/>
                      <a:pt x="696" y="211"/>
                      <a:pt x="688" y="200"/>
                    </a:cubicBezTo>
                    <a:cubicBezTo>
                      <a:pt x="688" y="204"/>
                      <a:pt x="692" y="222"/>
                      <a:pt x="684" y="221"/>
                    </a:cubicBezTo>
                    <a:cubicBezTo>
                      <a:pt x="683" y="221"/>
                      <a:pt x="682" y="220"/>
                      <a:pt x="681" y="219"/>
                    </a:cubicBezTo>
                    <a:cubicBezTo>
                      <a:pt x="678" y="213"/>
                      <a:pt x="678" y="193"/>
                      <a:pt x="678" y="190"/>
                    </a:cubicBezTo>
                    <a:cubicBezTo>
                      <a:pt x="674" y="169"/>
                      <a:pt x="666" y="146"/>
                      <a:pt x="650" y="131"/>
                    </a:cubicBezTo>
                    <a:cubicBezTo>
                      <a:pt x="658" y="150"/>
                      <a:pt x="651" y="179"/>
                      <a:pt x="662" y="194"/>
                    </a:cubicBezTo>
                    <a:cubicBezTo>
                      <a:pt x="668" y="203"/>
                      <a:pt x="673" y="212"/>
                      <a:pt x="678" y="221"/>
                    </a:cubicBezTo>
                    <a:cubicBezTo>
                      <a:pt x="680" y="223"/>
                      <a:pt x="681" y="225"/>
                      <a:pt x="682" y="228"/>
                    </a:cubicBezTo>
                    <a:close/>
                    <a:moveTo>
                      <a:pt x="609" y="152"/>
                    </a:moveTo>
                    <a:cubicBezTo>
                      <a:pt x="628" y="153"/>
                      <a:pt x="615" y="170"/>
                      <a:pt x="621" y="178"/>
                    </a:cubicBezTo>
                    <a:cubicBezTo>
                      <a:pt x="626" y="185"/>
                      <a:pt x="644" y="182"/>
                      <a:pt x="650" y="185"/>
                    </a:cubicBezTo>
                    <a:cubicBezTo>
                      <a:pt x="650" y="177"/>
                      <a:pt x="636" y="109"/>
                      <a:pt x="629" y="119"/>
                    </a:cubicBezTo>
                    <a:cubicBezTo>
                      <a:pt x="628" y="133"/>
                      <a:pt x="622" y="145"/>
                      <a:pt x="609" y="152"/>
                    </a:cubicBezTo>
                    <a:close/>
                    <a:moveTo>
                      <a:pt x="225" y="44"/>
                    </a:moveTo>
                    <a:cubicBezTo>
                      <a:pt x="198" y="40"/>
                      <a:pt x="153" y="54"/>
                      <a:pt x="137" y="77"/>
                    </a:cubicBezTo>
                    <a:cubicBezTo>
                      <a:pt x="138" y="76"/>
                      <a:pt x="173" y="61"/>
                      <a:pt x="180" y="57"/>
                    </a:cubicBezTo>
                    <a:cubicBezTo>
                      <a:pt x="200" y="46"/>
                      <a:pt x="212" y="57"/>
                      <a:pt x="225" y="44"/>
                    </a:cubicBezTo>
                    <a:close/>
                    <a:moveTo>
                      <a:pt x="114" y="100"/>
                    </a:moveTo>
                    <a:cubicBezTo>
                      <a:pt x="98" y="111"/>
                      <a:pt x="68" y="142"/>
                      <a:pt x="101" y="148"/>
                    </a:cubicBezTo>
                    <a:cubicBezTo>
                      <a:pt x="100" y="143"/>
                      <a:pt x="99" y="138"/>
                      <a:pt x="97" y="133"/>
                    </a:cubicBezTo>
                    <a:cubicBezTo>
                      <a:pt x="90" y="126"/>
                      <a:pt x="104" y="126"/>
                      <a:pt x="105" y="125"/>
                    </a:cubicBezTo>
                    <a:cubicBezTo>
                      <a:pt x="118" y="116"/>
                      <a:pt x="117" y="114"/>
                      <a:pt x="114" y="100"/>
                    </a:cubicBezTo>
                    <a:close/>
                    <a:moveTo>
                      <a:pt x="307" y="26"/>
                    </a:moveTo>
                    <a:cubicBezTo>
                      <a:pt x="317" y="25"/>
                      <a:pt x="333" y="27"/>
                      <a:pt x="336" y="38"/>
                    </a:cubicBezTo>
                    <a:cubicBezTo>
                      <a:pt x="337" y="26"/>
                      <a:pt x="346" y="18"/>
                      <a:pt x="358" y="15"/>
                    </a:cubicBezTo>
                    <a:cubicBezTo>
                      <a:pt x="343" y="13"/>
                      <a:pt x="325" y="12"/>
                      <a:pt x="312" y="20"/>
                    </a:cubicBezTo>
                    <a:cubicBezTo>
                      <a:pt x="309" y="21"/>
                      <a:pt x="307" y="23"/>
                      <a:pt x="307" y="26"/>
                    </a:cubicBezTo>
                    <a:close/>
                    <a:moveTo>
                      <a:pt x="622" y="422"/>
                    </a:moveTo>
                    <a:cubicBezTo>
                      <a:pt x="631" y="438"/>
                      <a:pt x="649" y="420"/>
                      <a:pt x="661" y="416"/>
                    </a:cubicBezTo>
                    <a:cubicBezTo>
                      <a:pt x="650" y="417"/>
                      <a:pt x="628" y="420"/>
                      <a:pt x="622" y="422"/>
                    </a:cubicBezTo>
                    <a:close/>
                    <a:moveTo>
                      <a:pt x="583" y="371"/>
                    </a:moveTo>
                    <a:cubicBezTo>
                      <a:pt x="584" y="372"/>
                      <a:pt x="584" y="372"/>
                      <a:pt x="585" y="372"/>
                    </a:cubicBezTo>
                    <a:cubicBezTo>
                      <a:pt x="585" y="372"/>
                      <a:pt x="589" y="373"/>
                      <a:pt x="591" y="373"/>
                    </a:cubicBezTo>
                    <a:cubicBezTo>
                      <a:pt x="585" y="370"/>
                      <a:pt x="590" y="371"/>
                      <a:pt x="583" y="371"/>
                    </a:cubicBezTo>
                    <a:close/>
                    <a:moveTo>
                      <a:pt x="488" y="464"/>
                    </a:moveTo>
                    <a:cubicBezTo>
                      <a:pt x="489" y="467"/>
                      <a:pt x="552" y="440"/>
                      <a:pt x="555" y="438"/>
                    </a:cubicBezTo>
                    <a:cubicBezTo>
                      <a:pt x="576" y="425"/>
                      <a:pt x="572" y="411"/>
                      <a:pt x="548" y="420"/>
                    </a:cubicBezTo>
                    <a:cubicBezTo>
                      <a:pt x="524" y="428"/>
                      <a:pt x="510" y="438"/>
                      <a:pt x="495" y="455"/>
                    </a:cubicBezTo>
                    <a:cubicBezTo>
                      <a:pt x="494" y="456"/>
                      <a:pt x="494" y="456"/>
                      <a:pt x="494" y="456"/>
                    </a:cubicBezTo>
                    <a:cubicBezTo>
                      <a:pt x="494" y="456"/>
                      <a:pt x="494" y="456"/>
                      <a:pt x="495" y="456"/>
                    </a:cubicBezTo>
                    <a:cubicBezTo>
                      <a:pt x="492" y="458"/>
                      <a:pt x="490" y="461"/>
                      <a:pt x="488" y="464"/>
                    </a:cubicBezTo>
                    <a:close/>
                    <a:moveTo>
                      <a:pt x="509" y="535"/>
                    </a:moveTo>
                    <a:cubicBezTo>
                      <a:pt x="493" y="532"/>
                      <a:pt x="450" y="510"/>
                      <a:pt x="442" y="488"/>
                    </a:cubicBezTo>
                    <a:cubicBezTo>
                      <a:pt x="440" y="509"/>
                      <a:pt x="488" y="532"/>
                      <a:pt x="509" y="535"/>
                    </a:cubicBezTo>
                    <a:close/>
                    <a:moveTo>
                      <a:pt x="687" y="359"/>
                    </a:moveTo>
                    <a:cubicBezTo>
                      <a:pt x="671" y="361"/>
                      <a:pt x="667" y="366"/>
                      <a:pt x="632" y="358"/>
                    </a:cubicBezTo>
                    <a:cubicBezTo>
                      <a:pt x="642" y="364"/>
                      <a:pt x="654" y="373"/>
                      <a:pt x="666" y="373"/>
                    </a:cubicBezTo>
                    <a:cubicBezTo>
                      <a:pt x="676" y="372"/>
                      <a:pt x="683" y="367"/>
                      <a:pt x="687" y="359"/>
                    </a:cubicBezTo>
                    <a:close/>
                    <a:moveTo>
                      <a:pt x="89" y="108"/>
                    </a:moveTo>
                    <a:cubicBezTo>
                      <a:pt x="102" y="96"/>
                      <a:pt x="122" y="88"/>
                      <a:pt x="128" y="76"/>
                    </a:cubicBezTo>
                    <a:cubicBezTo>
                      <a:pt x="114" y="74"/>
                      <a:pt x="92" y="90"/>
                      <a:pt x="89" y="104"/>
                    </a:cubicBezTo>
                    <a:cubicBezTo>
                      <a:pt x="89" y="105"/>
                      <a:pt x="89" y="106"/>
                      <a:pt x="88" y="107"/>
                    </a:cubicBezTo>
                    <a:cubicBezTo>
                      <a:pt x="88" y="107"/>
                      <a:pt x="87" y="108"/>
                      <a:pt x="87" y="108"/>
                    </a:cubicBezTo>
                    <a:cubicBezTo>
                      <a:pt x="84" y="108"/>
                      <a:pt x="80" y="103"/>
                      <a:pt x="82" y="97"/>
                    </a:cubicBezTo>
                    <a:cubicBezTo>
                      <a:pt x="76" y="102"/>
                      <a:pt x="64" y="111"/>
                      <a:pt x="66" y="121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67" y="127"/>
                      <a:pt x="73" y="124"/>
                      <a:pt x="76" y="132"/>
                    </a:cubicBezTo>
                    <a:cubicBezTo>
                      <a:pt x="76" y="123"/>
                      <a:pt x="81" y="115"/>
                      <a:pt x="88" y="109"/>
                    </a:cubicBezTo>
                    <a:cubicBezTo>
                      <a:pt x="88" y="108"/>
                      <a:pt x="89" y="108"/>
                      <a:pt x="89" y="108"/>
                    </a:cubicBezTo>
                    <a:close/>
                    <a:moveTo>
                      <a:pt x="602" y="381"/>
                    </a:moveTo>
                    <a:cubicBezTo>
                      <a:pt x="606" y="380"/>
                      <a:pt x="611" y="379"/>
                      <a:pt x="613" y="378"/>
                    </a:cubicBezTo>
                    <a:cubicBezTo>
                      <a:pt x="611" y="378"/>
                      <a:pt x="609" y="378"/>
                      <a:pt x="607" y="378"/>
                    </a:cubicBezTo>
                    <a:cubicBezTo>
                      <a:pt x="605" y="379"/>
                      <a:pt x="603" y="380"/>
                      <a:pt x="602" y="381"/>
                    </a:cubicBezTo>
                    <a:close/>
                    <a:moveTo>
                      <a:pt x="421" y="15"/>
                    </a:moveTo>
                    <a:cubicBezTo>
                      <a:pt x="415" y="13"/>
                      <a:pt x="405" y="12"/>
                      <a:pt x="401" y="15"/>
                    </a:cubicBezTo>
                    <a:cubicBezTo>
                      <a:pt x="409" y="18"/>
                      <a:pt x="421" y="23"/>
                      <a:pt x="424" y="33"/>
                    </a:cubicBezTo>
                    <a:cubicBezTo>
                      <a:pt x="427" y="26"/>
                      <a:pt x="439" y="26"/>
                      <a:pt x="445" y="27"/>
                    </a:cubicBezTo>
                    <a:cubicBezTo>
                      <a:pt x="439" y="20"/>
                      <a:pt x="432" y="16"/>
                      <a:pt x="422" y="15"/>
                    </a:cubicBezTo>
                    <a:cubicBezTo>
                      <a:pt x="422" y="15"/>
                      <a:pt x="421" y="15"/>
                      <a:pt x="421" y="15"/>
                    </a:cubicBezTo>
                    <a:close/>
                    <a:moveTo>
                      <a:pt x="595" y="387"/>
                    </a:moveTo>
                    <a:cubicBezTo>
                      <a:pt x="603" y="396"/>
                      <a:pt x="613" y="388"/>
                      <a:pt x="623" y="387"/>
                    </a:cubicBezTo>
                    <a:cubicBezTo>
                      <a:pt x="633" y="386"/>
                      <a:pt x="644" y="387"/>
                      <a:pt x="652" y="378"/>
                    </a:cubicBezTo>
                    <a:cubicBezTo>
                      <a:pt x="631" y="370"/>
                      <a:pt x="615" y="387"/>
                      <a:pt x="595" y="387"/>
                    </a:cubicBezTo>
                    <a:close/>
                    <a:moveTo>
                      <a:pt x="507" y="473"/>
                    </a:moveTo>
                    <a:cubicBezTo>
                      <a:pt x="525" y="472"/>
                      <a:pt x="547" y="470"/>
                      <a:pt x="561" y="461"/>
                    </a:cubicBezTo>
                    <a:cubicBezTo>
                      <a:pt x="561" y="457"/>
                      <a:pt x="561" y="453"/>
                      <a:pt x="561" y="450"/>
                    </a:cubicBezTo>
                    <a:cubicBezTo>
                      <a:pt x="546" y="461"/>
                      <a:pt x="525" y="465"/>
                      <a:pt x="507" y="473"/>
                    </a:cubicBezTo>
                    <a:close/>
                    <a:moveTo>
                      <a:pt x="556" y="160"/>
                    </a:moveTo>
                    <a:cubicBezTo>
                      <a:pt x="562" y="146"/>
                      <a:pt x="557" y="133"/>
                      <a:pt x="562" y="119"/>
                    </a:cubicBezTo>
                    <a:cubicBezTo>
                      <a:pt x="565" y="110"/>
                      <a:pt x="586" y="97"/>
                      <a:pt x="572" y="89"/>
                    </a:cubicBezTo>
                    <a:cubicBezTo>
                      <a:pt x="572" y="89"/>
                      <a:pt x="572" y="89"/>
                      <a:pt x="572" y="89"/>
                    </a:cubicBezTo>
                    <a:cubicBezTo>
                      <a:pt x="571" y="89"/>
                      <a:pt x="571" y="89"/>
                      <a:pt x="571" y="89"/>
                    </a:cubicBezTo>
                    <a:cubicBezTo>
                      <a:pt x="559" y="83"/>
                      <a:pt x="538" y="101"/>
                      <a:pt x="530" y="110"/>
                    </a:cubicBezTo>
                    <a:cubicBezTo>
                      <a:pt x="523" y="117"/>
                      <a:pt x="552" y="150"/>
                      <a:pt x="556" y="160"/>
                    </a:cubicBezTo>
                    <a:close/>
                    <a:moveTo>
                      <a:pt x="413" y="439"/>
                    </a:moveTo>
                    <a:cubicBezTo>
                      <a:pt x="394" y="400"/>
                      <a:pt x="363" y="436"/>
                      <a:pt x="336" y="447"/>
                    </a:cubicBezTo>
                    <a:cubicBezTo>
                      <a:pt x="346" y="458"/>
                      <a:pt x="350" y="474"/>
                      <a:pt x="365" y="482"/>
                    </a:cubicBezTo>
                    <a:cubicBezTo>
                      <a:pt x="390" y="495"/>
                      <a:pt x="428" y="464"/>
                      <a:pt x="413" y="439"/>
                    </a:cubicBezTo>
                    <a:close/>
                    <a:moveTo>
                      <a:pt x="469" y="447"/>
                    </a:moveTo>
                    <a:cubicBezTo>
                      <a:pt x="489" y="414"/>
                      <a:pt x="553" y="390"/>
                      <a:pt x="577" y="388"/>
                    </a:cubicBezTo>
                    <a:cubicBezTo>
                      <a:pt x="568" y="359"/>
                      <a:pt x="549" y="382"/>
                      <a:pt x="530" y="391"/>
                    </a:cubicBezTo>
                    <a:cubicBezTo>
                      <a:pt x="503" y="403"/>
                      <a:pt x="470" y="412"/>
                      <a:pt x="469" y="447"/>
                    </a:cubicBezTo>
                    <a:close/>
                    <a:moveTo>
                      <a:pt x="560" y="73"/>
                    </a:moveTo>
                    <a:cubicBezTo>
                      <a:pt x="562" y="57"/>
                      <a:pt x="566" y="50"/>
                      <a:pt x="544" y="50"/>
                    </a:cubicBezTo>
                    <a:cubicBezTo>
                      <a:pt x="541" y="58"/>
                      <a:pt x="534" y="55"/>
                      <a:pt x="529" y="59"/>
                    </a:cubicBezTo>
                    <a:cubicBezTo>
                      <a:pt x="535" y="59"/>
                      <a:pt x="553" y="69"/>
                      <a:pt x="560" y="73"/>
                    </a:cubicBezTo>
                    <a:close/>
                    <a:moveTo>
                      <a:pt x="415" y="430"/>
                    </a:moveTo>
                    <a:cubicBezTo>
                      <a:pt x="417" y="425"/>
                      <a:pt x="425" y="419"/>
                      <a:pt x="418" y="420"/>
                    </a:cubicBezTo>
                    <a:cubicBezTo>
                      <a:pt x="417" y="420"/>
                      <a:pt x="417" y="420"/>
                      <a:pt x="417" y="420"/>
                    </a:cubicBezTo>
                    <a:cubicBezTo>
                      <a:pt x="413" y="424"/>
                      <a:pt x="412" y="427"/>
                      <a:pt x="415" y="430"/>
                    </a:cubicBezTo>
                    <a:close/>
                    <a:moveTo>
                      <a:pt x="467" y="91"/>
                    </a:moveTo>
                    <a:cubicBezTo>
                      <a:pt x="476" y="99"/>
                      <a:pt x="487" y="100"/>
                      <a:pt x="490" y="113"/>
                    </a:cubicBezTo>
                    <a:cubicBezTo>
                      <a:pt x="495" y="107"/>
                      <a:pt x="500" y="104"/>
                      <a:pt x="507" y="104"/>
                    </a:cubicBezTo>
                    <a:cubicBezTo>
                      <a:pt x="498" y="73"/>
                      <a:pt x="475" y="51"/>
                      <a:pt x="444" y="64"/>
                    </a:cubicBezTo>
                    <a:cubicBezTo>
                      <a:pt x="457" y="71"/>
                      <a:pt x="458" y="82"/>
                      <a:pt x="467" y="91"/>
                    </a:cubicBezTo>
                    <a:close/>
                    <a:moveTo>
                      <a:pt x="550" y="497"/>
                    </a:moveTo>
                    <a:cubicBezTo>
                      <a:pt x="551" y="499"/>
                      <a:pt x="551" y="500"/>
                      <a:pt x="551" y="500"/>
                    </a:cubicBezTo>
                    <a:cubicBezTo>
                      <a:pt x="553" y="497"/>
                      <a:pt x="556" y="494"/>
                      <a:pt x="558" y="490"/>
                    </a:cubicBezTo>
                    <a:cubicBezTo>
                      <a:pt x="537" y="499"/>
                      <a:pt x="518" y="497"/>
                      <a:pt x="496" y="498"/>
                    </a:cubicBezTo>
                    <a:cubicBezTo>
                      <a:pt x="501" y="500"/>
                      <a:pt x="552" y="502"/>
                      <a:pt x="550" y="497"/>
                    </a:cubicBezTo>
                    <a:close/>
                    <a:moveTo>
                      <a:pt x="668" y="404"/>
                    </a:moveTo>
                    <a:cubicBezTo>
                      <a:pt x="662" y="410"/>
                      <a:pt x="621" y="418"/>
                      <a:pt x="621" y="419"/>
                    </a:cubicBezTo>
                    <a:cubicBezTo>
                      <a:pt x="635" y="415"/>
                      <a:pt x="653" y="414"/>
                      <a:pt x="668" y="411"/>
                    </a:cubicBezTo>
                    <a:cubicBezTo>
                      <a:pt x="668" y="409"/>
                      <a:pt x="668" y="407"/>
                      <a:pt x="668" y="404"/>
                    </a:cubicBezTo>
                    <a:close/>
                    <a:moveTo>
                      <a:pt x="422" y="456"/>
                    </a:moveTo>
                    <a:cubicBezTo>
                      <a:pt x="408" y="474"/>
                      <a:pt x="424" y="487"/>
                      <a:pt x="423" y="471"/>
                    </a:cubicBezTo>
                    <a:cubicBezTo>
                      <a:pt x="423" y="471"/>
                      <a:pt x="423" y="471"/>
                      <a:pt x="423" y="471"/>
                    </a:cubicBezTo>
                    <a:cubicBezTo>
                      <a:pt x="423" y="470"/>
                      <a:pt x="423" y="470"/>
                      <a:pt x="423" y="470"/>
                    </a:cubicBezTo>
                    <a:cubicBezTo>
                      <a:pt x="423" y="461"/>
                      <a:pt x="427" y="467"/>
                      <a:pt x="422" y="456"/>
                    </a:cubicBezTo>
                    <a:close/>
                    <a:moveTo>
                      <a:pt x="43" y="147"/>
                    </a:moveTo>
                    <a:cubicBezTo>
                      <a:pt x="25" y="145"/>
                      <a:pt x="15" y="168"/>
                      <a:pt x="19" y="182"/>
                    </a:cubicBezTo>
                    <a:cubicBezTo>
                      <a:pt x="32" y="182"/>
                      <a:pt x="56" y="228"/>
                      <a:pt x="29" y="228"/>
                    </a:cubicBezTo>
                    <a:cubicBezTo>
                      <a:pt x="20" y="228"/>
                      <a:pt x="35" y="214"/>
                      <a:pt x="31" y="208"/>
                    </a:cubicBezTo>
                    <a:cubicBezTo>
                      <a:pt x="27" y="202"/>
                      <a:pt x="22" y="197"/>
                      <a:pt x="17" y="192"/>
                    </a:cubicBezTo>
                    <a:cubicBezTo>
                      <a:pt x="10" y="202"/>
                      <a:pt x="13" y="212"/>
                      <a:pt x="22" y="220"/>
                    </a:cubicBezTo>
                    <a:cubicBezTo>
                      <a:pt x="27" y="225"/>
                      <a:pt x="8" y="230"/>
                      <a:pt x="19" y="240"/>
                    </a:cubicBezTo>
                    <a:cubicBezTo>
                      <a:pt x="24" y="245"/>
                      <a:pt x="33" y="246"/>
                      <a:pt x="38" y="252"/>
                    </a:cubicBezTo>
                    <a:cubicBezTo>
                      <a:pt x="38" y="237"/>
                      <a:pt x="39" y="220"/>
                      <a:pt x="59" y="222"/>
                    </a:cubicBezTo>
                    <a:cubicBezTo>
                      <a:pt x="47" y="218"/>
                      <a:pt x="49" y="207"/>
                      <a:pt x="58" y="202"/>
                    </a:cubicBezTo>
                    <a:cubicBezTo>
                      <a:pt x="49" y="195"/>
                      <a:pt x="38" y="180"/>
                      <a:pt x="35" y="169"/>
                    </a:cubicBezTo>
                    <a:cubicBezTo>
                      <a:pt x="31" y="181"/>
                      <a:pt x="15" y="187"/>
                      <a:pt x="23" y="171"/>
                    </a:cubicBezTo>
                    <a:cubicBezTo>
                      <a:pt x="26" y="165"/>
                      <a:pt x="37" y="149"/>
                      <a:pt x="43" y="147"/>
                    </a:cubicBezTo>
                    <a:close/>
                    <a:moveTo>
                      <a:pt x="452" y="517"/>
                    </a:moveTo>
                    <a:cubicBezTo>
                      <a:pt x="463" y="524"/>
                      <a:pt x="475" y="532"/>
                      <a:pt x="489" y="535"/>
                    </a:cubicBezTo>
                    <a:cubicBezTo>
                      <a:pt x="472" y="526"/>
                      <a:pt x="443" y="514"/>
                      <a:pt x="435" y="496"/>
                    </a:cubicBezTo>
                    <a:cubicBezTo>
                      <a:pt x="428" y="500"/>
                      <a:pt x="447" y="513"/>
                      <a:pt x="452" y="516"/>
                    </a:cubicBezTo>
                    <a:cubicBezTo>
                      <a:pt x="452" y="516"/>
                      <a:pt x="452" y="516"/>
                      <a:pt x="452" y="516"/>
                    </a:cubicBezTo>
                    <a:cubicBezTo>
                      <a:pt x="452" y="516"/>
                      <a:pt x="452" y="516"/>
                      <a:pt x="452" y="516"/>
                    </a:cubicBezTo>
                    <a:cubicBezTo>
                      <a:pt x="452" y="516"/>
                      <a:pt x="452" y="516"/>
                      <a:pt x="452" y="516"/>
                    </a:cubicBezTo>
                    <a:cubicBezTo>
                      <a:pt x="452" y="516"/>
                      <a:pt x="452" y="516"/>
                      <a:pt x="452" y="517"/>
                    </a:cubicBezTo>
                    <a:cubicBezTo>
                      <a:pt x="452" y="517"/>
                      <a:pt x="452" y="517"/>
                      <a:pt x="452" y="517"/>
                    </a:cubicBezTo>
                    <a:close/>
                    <a:moveTo>
                      <a:pt x="463" y="471"/>
                    </a:moveTo>
                    <a:cubicBezTo>
                      <a:pt x="465" y="469"/>
                      <a:pt x="467" y="468"/>
                      <a:pt x="469" y="466"/>
                    </a:cubicBezTo>
                    <a:cubicBezTo>
                      <a:pt x="464" y="463"/>
                      <a:pt x="467" y="466"/>
                      <a:pt x="464" y="470"/>
                    </a:cubicBezTo>
                    <a:cubicBezTo>
                      <a:pt x="464" y="470"/>
                      <a:pt x="463" y="471"/>
                      <a:pt x="463" y="471"/>
                    </a:cubicBezTo>
                    <a:close/>
                    <a:moveTo>
                      <a:pt x="91" y="373"/>
                    </a:moveTo>
                    <a:cubicBezTo>
                      <a:pt x="114" y="393"/>
                      <a:pt x="135" y="377"/>
                      <a:pt x="161" y="383"/>
                    </a:cubicBezTo>
                    <a:cubicBezTo>
                      <a:pt x="161" y="383"/>
                      <a:pt x="161" y="383"/>
                      <a:pt x="161" y="383"/>
                    </a:cubicBezTo>
                    <a:cubicBezTo>
                      <a:pt x="180" y="387"/>
                      <a:pt x="147" y="357"/>
                      <a:pt x="139" y="350"/>
                    </a:cubicBezTo>
                    <a:cubicBezTo>
                      <a:pt x="133" y="344"/>
                      <a:pt x="91" y="334"/>
                      <a:pt x="87" y="336"/>
                    </a:cubicBezTo>
                    <a:cubicBezTo>
                      <a:pt x="78" y="343"/>
                      <a:pt x="58" y="355"/>
                      <a:pt x="81" y="362"/>
                    </a:cubicBezTo>
                    <a:cubicBezTo>
                      <a:pt x="97" y="367"/>
                      <a:pt x="125" y="378"/>
                      <a:pt x="91" y="373"/>
                    </a:cubicBezTo>
                    <a:close/>
                    <a:moveTo>
                      <a:pt x="443" y="480"/>
                    </a:moveTo>
                    <a:cubicBezTo>
                      <a:pt x="446" y="478"/>
                      <a:pt x="450" y="477"/>
                      <a:pt x="453" y="475"/>
                    </a:cubicBezTo>
                    <a:cubicBezTo>
                      <a:pt x="446" y="476"/>
                      <a:pt x="440" y="474"/>
                      <a:pt x="435" y="471"/>
                    </a:cubicBezTo>
                    <a:cubicBezTo>
                      <a:pt x="434" y="476"/>
                      <a:pt x="434" y="480"/>
                      <a:pt x="435" y="485"/>
                    </a:cubicBezTo>
                    <a:cubicBezTo>
                      <a:pt x="437" y="482"/>
                      <a:pt x="439" y="481"/>
                      <a:pt x="443" y="480"/>
                    </a:cubicBezTo>
                    <a:cubicBezTo>
                      <a:pt x="443" y="480"/>
                      <a:pt x="443" y="480"/>
                      <a:pt x="443" y="480"/>
                    </a:cubicBezTo>
                    <a:cubicBezTo>
                      <a:pt x="443" y="480"/>
                      <a:pt x="443" y="480"/>
                      <a:pt x="443" y="480"/>
                    </a:cubicBezTo>
                    <a:close/>
                    <a:moveTo>
                      <a:pt x="535" y="48"/>
                    </a:moveTo>
                    <a:cubicBezTo>
                      <a:pt x="532" y="38"/>
                      <a:pt x="461" y="11"/>
                      <a:pt x="461" y="31"/>
                    </a:cubicBezTo>
                    <a:cubicBezTo>
                      <a:pt x="461" y="31"/>
                      <a:pt x="461" y="32"/>
                      <a:pt x="461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4" y="50"/>
                      <a:pt x="486" y="58"/>
                      <a:pt x="497" y="73"/>
                    </a:cubicBezTo>
                    <a:cubicBezTo>
                      <a:pt x="495" y="63"/>
                      <a:pt x="536" y="54"/>
                      <a:pt x="535" y="48"/>
                    </a:cubicBezTo>
                    <a:close/>
                    <a:moveTo>
                      <a:pt x="662" y="437"/>
                    </a:moveTo>
                    <a:cubicBezTo>
                      <a:pt x="653" y="444"/>
                      <a:pt x="631" y="450"/>
                      <a:pt x="631" y="459"/>
                    </a:cubicBezTo>
                    <a:cubicBezTo>
                      <a:pt x="636" y="453"/>
                      <a:pt x="649" y="455"/>
                      <a:pt x="655" y="447"/>
                    </a:cubicBezTo>
                    <a:cubicBezTo>
                      <a:pt x="655" y="447"/>
                      <a:pt x="656" y="447"/>
                      <a:pt x="656" y="447"/>
                    </a:cubicBezTo>
                    <a:cubicBezTo>
                      <a:pt x="658" y="443"/>
                      <a:pt x="660" y="440"/>
                      <a:pt x="662" y="437"/>
                    </a:cubicBezTo>
                    <a:close/>
                    <a:moveTo>
                      <a:pt x="432" y="419"/>
                    </a:moveTo>
                    <a:cubicBezTo>
                      <a:pt x="429" y="417"/>
                      <a:pt x="427" y="420"/>
                      <a:pt x="426" y="421"/>
                    </a:cubicBezTo>
                    <a:cubicBezTo>
                      <a:pt x="423" y="421"/>
                      <a:pt x="415" y="431"/>
                      <a:pt x="417" y="434"/>
                    </a:cubicBezTo>
                    <a:cubicBezTo>
                      <a:pt x="420" y="427"/>
                      <a:pt x="425" y="422"/>
                      <a:pt x="432" y="419"/>
                    </a:cubicBezTo>
                    <a:close/>
                    <a:moveTo>
                      <a:pt x="557" y="195"/>
                    </a:moveTo>
                    <a:cubicBezTo>
                      <a:pt x="562" y="161"/>
                      <a:pt x="628" y="158"/>
                      <a:pt x="588" y="129"/>
                    </a:cubicBezTo>
                    <a:cubicBezTo>
                      <a:pt x="573" y="118"/>
                      <a:pt x="559" y="160"/>
                      <a:pt x="560" y="175"/>
                    </a:cubicBezTo>
                    <a:cubicBezTo>
                      <a:pt x="560" y="182"/>
                      <a:pt x="558" y="188"/>
                      <a:pt x="554" y="194"/>
                    </a:cubicBezTo>
                    <a:cubicBezTo>
                      <a:pt x="555" y="194"/>
                      <a:pt x="556" y="194"/>
                      <a:pt x="557" y="195"/>
                    </a:cubicBezTo>
                    <a:close/>
                    <a:moveTo>
                      <a:pt x="428" y="457"/>
                    </a:moveTo>
                    <a:cubicBezTo>
                      <a:pt x="430" y="440"/>
                      <a:pt x="446" y="430"/>
                      <a:pt x="453" y="415"/>
                    </a:cubicBezTo>
                    <a:cubicBezTo>
                      <a:pt x="450" y="416"/>
                      <a:pt x="448" y="416"/>
                      <a:pt x="445" y="417"/>
                    </a:cubicBezTo>
                    <a:cubicBezTo>
                      <a:pt x="436" y="430"/>
                      <a:pt x="416" y="441"/>
                      <a:pt x="428" y="457"/>
                    </a:cubicBezTo>
                    <a:close/>
                    <a:moveTo>
                      <a:pt x="423" y="490"/>
                    </a:moveTo>
                    <a:cubicBezTo>
                      <a:pt x="424" y="476"/>
                      <a:pt x="413" y="489"/>
                      <a:pt x="411" y="473"/>
                    </a:cubicBezTo>
                    <a:cubicBezTo>
                      <a:pt x="400" y="481"/>
                      <a:pt x="423" y="494"/>
                      <a:pt x="423" y="490"/>
                    </a:cubicBezTo>
                    <a:close/>
                    <a:moveTo>
                      <a:pt x="495" y="565"/>
                    </a:moveTo>
                    <a:cubicBezTo>
                      <a:pt x="495" y="565"/>
                      <a:pt x="495" y="565"/>
                      <a:pt x="495" y="565"/>
                    </a:cubicBezTo>
                    <a:cubicBezTo>
                      <a:pt x="486" y="559"/>
                      <a:pt x="479" y="549"/>
                      <a:pt x="487" y="539"/>
                    </a:cubicBezTo>
                    <a:cubicBezTo>
                      <a:pt x="476" y="536"/>
                      <a:pt x="480" y="552"/>
                      <a:pt x="484" y="557"/>
                    </a:cubicBezTo>
                    <a:cubicBezTo>
                      <a:pt x="490" y="566"/>
                      <a:pt x="501" y="571"/>
                      <a:pt x="511" y="575"/>
                    </a:cubicBezTo>
                    <a:cubicBezTo>
                      <a:pt x="505" y="572"/>
                      <a:pt x="500" y="569"/>
                      <a:pt x="495" y="565"/>
                    </a:cubicBezTo>
                    <a:close/>
                    <a:moveTo>
                      <a:pt x="39" y="299"/>
                    </a:moveTo>
                    <a:cubicBezTo>
                      <a:pt x="32" y="289"/>
                      <a:pt x="19" y="270"/>
                      <a:pt x="33" y="259"/>
                    </a:cubicBezTo>
                    <a:cubicBezTo>
                      <a:pt x="28" y="256"/>
                      <a:pt x="23" y="251"/>
                      <a:pt x="18" y="249"/>
                    </a:cubicBezTo>
                    <a:cubicBezTo>
                      <a:pt x="17" y="257"/>
                      <a:pt x="22" y="264"/>
                      <a:pt x="24" y="271"/>
                    </a:cubicBezTo>
                    <a:cubicBezTo>
                      <a:pt x="27" y="281"/>
                      <a:pt x="25" y="299"/>
                      <a:pt x="39" y="299"/>
                    </a:cubicBezTo>
                    <a:close/>
                    <a:moveTo>
                      <a:pt x="628" y="431"/>
                    </a:moveTo>
                    <a:cubicBezTo>
                      <a:pt x="636" y="446"/>
                      <a:pt x="659" y="425"/>
                      <a:pt x="661" y="428"/>
                    </a:cubicBezTo>
                    <a:cubicBezTo>
                      <a:pt x="663" y="432"/>
                      <a:pt x="631" y="440"/>
                      <a:pt x="631" y="449"/>
                    </a:cubicBezTo>
                    <a:cubicBezTo>
                      <a:pt x="647" y="451"/>
                      <a:pt x="652" y="437"/>
                      <a:pt x="664" y="431"/>
                    </a:cubicBezTo>
                    <a:cubicBezTo>
                      <a:pt x="664" y="431"/>
                      <a:pt x="664" y="431"/>
                      <a:pt x="664" y="431"/>
                    </a:cubicBezTo>
                    <a:cubicBezTo>
                      <a:pt x="664" y="431"/>
                      <a:pt x="664" y="431"/>
                      <a:pt x="664" y="431"/>
                    </a:cubicBezTo>
                    <a:cubicBezTo>
                      <a:pt x="664" y="430"/>
                      <a:pt x="664" y="430"/>
                      <a:pt x="664" y="430"/>
                    </a:cubicBezTo>
                    <a:cubicBezTo>
                      <a:pt x="664" y="430"/>
                      <a:pt x="664" y="430"/>
                      <a:pt x="664" y="430"/>
                    </a:cubicBezTo>
                    <a:cubicBezTo>
                      <a:pt x="665" y="427"/>
                      <a:pt x="666" y="423"/>
                      <a:pt x="667" y="419"/>
                    </a:cubicBezTo>
                    <a:cubicBezTo>
                      <a:pt x="655" y="428"/>
                      <a:pt x="641" y="428"/>
                      <a:pt x="628" y="431"/>
                    </a:cubicBezTo>
                    <a:close/>
                    <a:moveTo>
                      <a:pt x="717" y="259"/>
                    </a:moveTo>
                    <a:cubicBezTo>
                      <a:pt x="713" y="251"/>
                      <a:pt x="709" y="245"/>
                      <a:pt x="700" y="246"/>
                    </a:cubicBezTo>
                    <a:cubicBezTo>
                      <a:pt x="681" y="248"/>
                      <a:pt x="693" y="258"/>
                      <a:pt x="687" y="272"/>
                    </a:cubicBezTo>
                    <a:cubicBezTo>
                      <a:pt x="700" y="276"/>
                      <a:pt x="699" y="284"/>
                      <a:pt x="712" y="276"/>
                    </a:cubicBezTo>
                    <a:cubicBezTo>
                      <a:pt x="718" y="271"/>
                      <a:pt x="721" y="269"/>
                      <a:pt x="717" y="260"/>
                    </a:cubicBezTo>
                    <a:cubicBezTo>
                      <a:pt x="717" y="260"/>
                      <a:pt x="717" y="259"/>
                      <a:pt x="717" y="259"/>
                    </a:cubicBezTo>
                    <a:cubicBezTo>
                      <a:pt x="717" y="259"/>
                      <a:pt x="717" y="259"/>
                      <a:pt x="717" y="259"/>
                    </a:cubicBezTo>
                    <a:close/>
                    <a:moveTo>
                      <a:pt x="612" y="140"/>
                    </a:moveTo>
                    <a:cubicBezTo>
                      <a:pt x="619" y="133"/>
                      <a:pt x="624" y="118"/>
                      <a:pt x="619" y="109"/>
                    </a:cubicBezTo>
                    <a:cubicBezTo>
                      <a:pt x="619" y="109"/>
                      <a:pt x="619" y="109"/>
                      <a:pt x="619" y="109"/>
                    </a:cubicBezTo>
                    <a:cubicBezTo>
                      <a:pt x="619" y="109"/>
                      <a:pt x="619" y="109"/>
                      <a:pt x="619" y="109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3" y="97"/>
                      <a:pt x="599" y="92"/>
                      <a:pt x="596" y="107"/>
                    </a:cubicBezTo>
                    <a:cubicBezTo>
                      <a:pt x="592" y="129"/>
                      <a:pt x="603" y="123"/>
                      <a:pt x="612" y="140"/>
                    </a:cubicBezTo>
                    <a:close/>
                    <a:moveTo>
                      <a:pt x="424" y="428"/>
                    </a:moveTo>
                    <a:cubicBezTo>
                      <a:pt x="424" y="428"/>
                      <a:pt x="424" y="428"/>
                      <a:pt x="424" y="428"/>
                    </a:cubicBezTo>
                    <a:cubicBezTo>
                      <a:pt x="417" y="433"/>
                      <a:pt x="416" y="438"/>
                      <a:pt x="421" y="444"/>
                    </a:cubicBezTo>
                    <a:cubicBezTo>
                      <a:pt x="427" y="434"/>
                      <a:pt x="435" y="427"/>
                      <a:pt x="441" y="417"/>
                    </a:cubicBezTo>
                    <a:cubicBezTo>
                      <a:pt x="438" y="418"/>
                      <a:pt x="435" y="419"/>
                      <a:pt x="432" y="421"/>
                    </a:cubicBezTo>
                    <a:cubicBezTo>
                      <a:pt x="429" y="423"/>
                      <a:pt x="426" y="426"/>
                      <a:pt x="424" y="428"/>
                    </a:cubicBezTo>
                    <a:close/>
                    <a:moveTo>
                      <a:pt x="641" y="463"/>
                    </a:moveTo>
                    <a:cubicBezTo>
                      <a:pt x="622" y="467"/>
                      <a:pt x="597" y="468"/>
                      <a:pt x="581" y="480"/>
                    </a:cubicBezTo>
                    <a:cubicBezTo>
                      <a:pt x="605" y="481"/>
                      <a:pt x="599" y="508"/>
                      <a:pt x="620" y="492"/>
                    </a:cubicBezTo>
                    <a:cubicBezTo>
                      <a:pt x="619" y="492"/>
                      <a:pt x="592" y="476"/>
                      <a:pt x="592" y="478"/>
                    </a:cubicBezTo>
                    <a:cubicBezTo>
                      <a:pt x="590" y="470"/>
                      <a:pt x="616" y="483"/>
                      <a:pt x="621" y="492"/>
                    </a:cubicBezTo>
                    <a:cubicBezTo>
                      <a:pt x="631" y="484"/>
                      <a:pt x="638" y="475"/>
                      <a:pt x="641" y="463"/>
                    </a:cubicBezTo>
                    <a:close/>
                    <a:moveTo>
                      <a:pt x="460" y="413"/>
                    </a:moveTo>
                    <a:cubicBezTo>
                      <a:pt x="458" y="418"/>
                      <a:pt x="457" y="420"/>
                      <a:pt x="457" y="421"/>
                    </a:cubicBezTo>
                    <a:cubicBezTo>
                      <a:pt x="458" y="419"/>
                      <a:pt x="460" y="413"/>
                      <a:pt x="460" y="413"/>
                    </a:cubicBezTo>
                    <a:close/>
                    <a:moveTo>
                      <a:pt x="568" y="454"/>
                    </a:moveTo>
                    <a:cubicBezTo>
                      <a:pt x="582" y="441"/>
                      <a:pt x="601" y="434"/>
                      <a:pt x="618" y="427"/>
                    </a:cubicBezTo>
                    <a:cubicBezTo>
                      <a:pt x="613" y="419"/>
                      <a:pt x="600" y="426"/>
                      <a:pt x="592" y="426"/>
                    </a:cubicBezTo>
                    <a:cubicBezTo>
                      <a:pt x="569" y="426"/>
                      <a:pt x="581" y="429"/>
                      <a:pt x="570" y="442"/>
                    </a:cubicBezTo>
                    <a:cubicBezTo>
                      <a:pt x="568" y="445"/>
                      <a:pt x="562" y="458"/>
                      <a:pt x="568" y="454"/>
                    </a:cubicBezTo>
                    <a:close/>
                    <a:moveTo>
                      <a:pt x="606" y="355"/>
                    </a:moveTo>
                    <a:cubicBezTo>
                      <a:pt x="604" y="352"/>
                      <a:pt x="604" y="350"/>
                      <a:pt x="606" y="349"/>
                    </a:cubicBezTo>
                    <a:cubicBezTo>
                      <a:pt x="595" y="347"/>
                      <a:pt x="588" y="341"/>
                      <a:pt x="586" y="330"/>
                    </a:cubicBezTo>
                    <a:cubicBezTo>
                      <a:pt x="584" y="341"/>
                      <a:pt x="580" y="353"/>
                      <a:pt x="570" y="359"/>
                    </a:cubicBezTo>
                    <a:cubicBezTo>
                      <a:pt x="570" y="359"/>
                      <a:pt x="613" y="362"/>
                      <a:pt x="606" y="355"/>
                    </a:cubicBezTo>
                    <a:close/>
                    <a:moveTo>
                      <a:pt x="549" y="503"/>
                    </a:moveTo>
                    <a:cubicBezTo>
                      <a:pt x="536" y="511"/>
                      <a:pt x="454" y="494"/>
                      <a:pt x="462" y="474"/>
                    </a:cubicBezTo>
                    <a:cubicBezTo>
                      <a:pt x="454" y="492"/>
                      <a:pt x="496" y="506"/>
                      <a:pt x="508" y="509"/>
                    </a:cubicBezTo>
                    <a:cubicBezTo>
                      <a:pt x="529" y="516"/>
                      <a:pt x="539" y="514"/>
                      <a:pt x="549" y="503"/>
                    </a:cubicBezTo>
                    <a:close/>
                    <a:moveTo>
                      <a:pt x="431" y="226"/>
                    </a:moveTo>
                    <a:cubicBezTo>
                      <a:pt x="439" y="214"/>
                      <a:pt x="439" y="205"/>
                      <a:pt x="455" y="198"/>
                    </a:cubicBezTo>
                    <a:cubicBezTo>
                      <a:pt x="473" y="191"/>
                      <a:pt x="468" y="177"/>
                      <a:pt x="470" y="160"/>
                    </a:cubicBezTo>
                    <a:cubicBezTo>
                      <a:pt x="472" y="159"/>
                      <a:pt x="443" y="145"/>
                      <a:pt x="442" y="144"/>
                    </a:cubicBezTo>
                    <a:cubicBezTo>
                      <a:pt x="437" y="128"/>
                      <a:pt x="432" y="108"/>
                      <a:pt x="421" y="95"/>
                    </a:cubicBezTo>
                    <a:cubicBezTo>
                      <a:pt x="412" y="85"/>
                      <a:pt x="420" y="80"/>
                      <a:pt x="429" y="91"/>
                    </a:cubicBezTo>
                    <a:cubicBezTo>
                      <a:pt x="431" y="85"/>
                      <a:pt x="444" y="74"/>
                      <a:pt x="451" y="83"/>
                    </a:cubicBezTo>
                    <a:cubicBezTo>
                      <a:pt x="436" y="54"/>
                      <a:pt x="428" y="81"/>
                      <a:pt x="402" y="78"/>
                    </a:cubicBezTo>
                    <a:cubicBezTo>
                      <a:pt x="408" y="90"/>
                      <a:pt x="392" y="105"/>
                      <a:pt x="385" y="113"/>
                    </a:cubicBezTo>
                    <a:cubicBezTo>
                      <a:pt x="381" y="119"/>
                      <a:pt x="375" y="124"/>
                      <a:pt x="369" y="127"/>
                    </a:cubicBezTo>
                    <a:cubicBezTo>
                      <a:pt x="372" y="136"/>
                      <a:pt x="371" y="146"/>
                      <a:pt x="367" y="156"/>
                    </a:cubicBezTo>
                    <a:cubicBezTo>
                      <a:pt x="359" y="183"/>
                      <a:pt x="359" y="201"/>
                      <a:pt x="375" y="227"/>
                    </a:cubicBezTo>
                    <a:cubicBezTo>
                      <a:pt x="389" y="200"/>
                      <a:pt x="441" y="209"/>
                      <a:pt x="395" y="178"/>
                    </a:cubicBezTo>
                    <a:cubicBezTo>
                      <a:pt x="383" y="170"/>
                      <a:pt x="407" y="173"/>
                      <a:pt x="407" y="173"/>
                    </a:cubicBezTo>
                    <a:cubicBezTo>
                      <a:pt x="417" y="178"/>
                      <a:pt x="426" y="185"/>
                      <a:pt x="433" y="194"/>
                    </a:cubicBezTo>
                    <a:cubicBezTo>
                      <a:pt x="437" y="200"/>
                      <a:pt x="450" y="174"/>
                      <a:pt x="457" y="180"/>
                    </a:cubicBezTo>
                    <a:cubicBezTo>
                      <a:pt x="475" y="196"/>
                      <a:pt x="389" y="201"/>
                      <a:pt x="419" y="223"/>
                    </a:cubicBezTo>
                    <a:cubicBezTo>
                      <a:pt x="419" y="220"/>
                      <a:pt x="422" y="206"/>
                      <a:pt x="426" y="206"/>
                    </a:cubicBezTo>
                    <a:cubicBezTo>
                      <a:pt x="433" y="206"/>
                      <a:pt x="431" y="225"/>
                      <a:pt x="431" y="226"/>
                    </a:cubicBezTo>
                    <a:close/>
                    <a:moveTo>
                      <a:pt x="444" y="468"/>
                    </a:moveTo>
                    <a:cubicBezTo>
                      <a:pt x="446" y="462"/>
                      <a:pt x="451" y="435"/>
                      <a:pt x="456" y="421"/>
                    </a:cubicBezTo>
                    <a:cubicBezTo>
                      <a:pt x="447" y="437"/>
                      <a:pt x="432" y="464"/>
                      <a:pt x="444" y="468"/>
                    </a:cubicBezTo>
                    <a:close/>
                    <a:moveTo>
                      <a:pt x="483" y="493"/>
                    </a:moveTo>
                    <a:cubicBezTo>
                      <a:pt x="480" y="490"/>
                      <a:pt x="471" y="480"/>
                      <a:pt x="469" y="475"/>
                    </a:cubicBezTo>
                    <a:cubicBezTo>
                      <a:pt x="469" y="481"/>
                      <a:pt x="479" y="490"/>
                      <a:pt x="483" y="493"/>
                    </a:cubicBezTo>
                    <a:close/>
                    <a:moveTo>
                      <a:pt x="621" y="431"/>
                    </a:moveTo>
                    <a:cubicBezTo>
                      <a:pt x="612" y="436"/>
                      <a:pt x="611" y="447"/>
                      <a:pt x="602" y="453"/>
                    </a:cubicBezTo>
                    <a:cubicBezTo>
                      <a:pt x="610" y="453"/>
                      <a:pt x="619" y="454"/>
                      <a:pt x="626" y="457"/>
                    </a:cubicBezTo>
                    <a:cubicBezTo>
                      <a:pt x="626" y="447"/>
                      <a:pt x="626" y="439"/>
                      <a:pt x="621" y="431"/>
                    </a:cubicBezTo>
                    <a:close/>
                    <a:moveTo>
                      <a:pt x="436" y="464"/>
                    </a:moveTo>
                    <a:cubicBezTo>
                      <a:pt x="437" y="445"/>
                      <a:pt x="450" y="431"/>
                      <a:pt x="456" y="414"/>
                    </a:cubicBezTo>
                    <a:cubicBezTo>
                      <a:pt x="452" y="419"/>
                      <a:pt x="436" y="442"/>
                      <a:pt x="431" y="460"/>
                    </a:cubicBezTo>
                    <a:cubicBezTo>
                      <a:pt x="430" y="462"/>
                      <a:pt x="434" y="462"/>
                      <a:pt x="436" y="464"/>
                    </a:cubicBezTo>
                    <a:close/>
                    <a:moveTo>
                      <a:pt x="523" y="412"/>
                    </a:moveTo>
                    <a:cubicBezTo>
                      <a:pt x="532" y="398"/>
                      <a:pt x="446" y="454"/>
                      <a:pt x="471" y="464"/>
                    </a:cubicBezTo>
                    <a:cubicBezTo>
                      <a:pt x="469" y="436"/>
                      <a:pt x="511" y="430"/>
                      <a:pt x="523" y="412"/>
                    </a:cubicBezTo>
                    <a:close/>
                    <a:moveTo>
                      <a:pt x="542" y="519"/>
                    </a:moveTo>
                    <a:cubicBezTo>
                      <a:pt x="518" y="529"/>
                      <a:pt x="458" y="493"/>
                      <a:pt x="453" y="481"/>
                    </a:cubicBezTo>
                    <a:cubicBezTo>
                      <a:pt x="447" y="486"/>
                      <a:pt x="515" y="541"/>
                      <a:pt x="542" y="519"/>
                    </a:cubicBezTo>
                    <a:close/>
                    <a:moveTo>
                      <a:pt x="468" y="531"/>
                    </a:moveTo>
                    <a:cubicBezTo>
                      <a:pt x="464" y="528"/>
                      <a:pt x="424" y="507"/>
                      <a:pt x="431" y="496"/>
                    </a:cubicBezTo>
                    <a:cubicBezTo>
                      <a:pt x="419" y="500"/>
                      <a:pt x="408" y="488"/>
                      <a:pt x="405" y="477"/>
                    </a:cubicBezTo>
                    <a:cubicBezTo>
                      <a:pt x="398" y="484"/>
                      <a:pt x="389" y="488"/>
                      <a:pt x="379" y="490"/>
                    </a:cubicBezTo>
                    <a:cubicBezTo>
                      <a:pt x="403" y="489"/>
                      <a:pt x="422" y="524"/>
                      <a:pt x="439" y="541"/>
                    </a:cubicBezTo>
                    <a:cubicBezTo>
                      <a:pt x="453" y="555"/>
                      <a:pt x="491" y="587"/>
                      <a:pt x="491" y="587"/>
                    </a:cubicBezTo>
                    <a:cubicBezTo>
                      <a:pt x="491" y="587"/>
                      <a:pt x="508" y="584"/>
                      <a:pt x="515" y="581"/>
                    </a:cubicBezTo>
                    <a:cubicBezTo>
                      <a:pt x="515" y="581"/>
                      <a:pt x="514" y="581"/>
                      <a:pt x="514" y="581"/>
                    </a:cubicBezTo>
                    <a:cubicBezTo>
                      <a:pt x="514" y="581"/>
                      <a:pt x="515" y="581"/>
                      <a:pt x="516" y="580"/>
                    </a:cubicBezTo>
                    <a:cubicBezTo>
                      <a:pt x="498" y="577"/>
                      <a:pt x="469" y="558"/>
                      <a:pt x="480" y="537"/>
                    </a:cubicBezTo>
                    <a:cubicBezTo>
                      <a:pt x="466" y="533"/>
                      <a:pt x="452" y="529"/>
                      <a:pt x="440" y="521"/>
                    </a:cubicBezTo>
                    <a:cubicBezTo>
                      <a:pt x="439" y="521"/>
                      <a:pt x="418" y="498"/>
                      <a:pt x="429" y="498"/>
                    </a:cubicBezTo>
                    <a:cubicBezTo>
                      <a:pt x="427" y="498"/>
                      <a:pt x="436" y="515"/>
                      <a:pt x="437" y="516"/>
                    </a:cubicBezTo>
                    <a:cubicBezTo>
                      <a:pt x="446" y="523"/>
                      <a:pt x="458" y="527"/>
                      <a:pt x="468" y="531"/>
                    </a:cubicBezTo>
                    <a:close/>
                    <a:moveTo>
                      <a:pt x="544" y="418"/>
                    </a:moveTo>
                    <a:cubicBezTo>
                      <a:pt x="547" y="417"/>
                      <a:pt x="570" y="407"/>
                      <a:pt x="573" y="403"/>
                    </a:cubicBezTo>
                    <a:cubicBezTo>
                      <a:pt x="560" y="408"/>
                      <a:pt x="529" y="422"/>
                      <a:pt x="510" y="431"/>
                    </a:cubicBezTo>
                    <a:cubicBezTo>
                      <a:pt x="510" y="431"/>
                      <a:pt x="504" y="433"/>
                      <a:pt x="504" y="433"/>
                    </a:cubicBezTo>
                    <a:cubicBezTo>
                      <a:pt x="503" y="433"/>
                      <a:pt x="484" y="449"/>
                      <a:pt x="479" y="456"/>
                    </a:cubicBezTo>
                    <a:cubicBezTo>
                      <a:pt x="474" y="465"/>
                      <a:pt x="502" y="438"/>
                      <a:pt x="503" y="438"/>
                    </a:cubicBezTo>
                    <a:cubicBezTo>
                      <a:pt x="504" y="437"/>
                      <a:pt x="505" y="436"/>
                      <a:pt x="508" y="434"/>
                    </a:cubicBezTo>
                    <a:cubicBezTo>
                      <a:pt x="521" y="426"/>
                      <a:pt x="549" y="416"/>
                      <a:pt x="544" y="418"/>
                    </a:cubicBezTo>
                    <a:close/>
                    <a:moveTo>
                      <a:pt x="19" y="287"/>
                    </a:moveTo>
                    <a:cubicBezTo>
                      <a:pt x="19" y="290"/>
                      <a:pt x="19" y="293"/>
                      <a:pt x="19" y="296"/>
                    </a:cubicBezTo>
                    <a:cubicBezTo>
                      <a:pt x="26" y="305"/>
                      <a:pt x="25" y="302"/>
                      <a:pt x="19" y="287"/>
                    </a:cubicBezTo>
                    <a:close/>
                    <a:moveTo>
                      <a:pt x="619" y="429"/>
                    </a:moveTo>
                    <a:cubicBezTo>
                      <a:pt x="616" y="425"/>
                      <a:pt x="576" y="451"/>
                      <a:pt x="572" y="454"/>
                    </a:cubicBezTo>
                    <a:cubicBezTo>
                      <a:pt x="581" y="452"/>
                      <a:pt x="596" y="456"/>
                      <a:pt x="603" y="449"/>
                    </a:cubicBezTo>
                    <a:cubicBezTo>
                      <a:pt x="603" y="449"/>
                      <a:pt x="603" y="449"/>
                      <a:pt x="603" y="449"/>
                    </a:cubicBezTo>
                    <a:cubicBezTo>
                      <a:pt x="603" y="449"/>
                      <a:pt x="603" y="449"/>
                      <a:pt x="603" y="449"/>
                    </a:cubicBezTo>
                    <a:cubicBezTo>
                      <a:pt x="603" y="449"/>
                      <a:pt x="603" y="449"/>
                      <a:pt x="603" y="449"/>
                    </a:cubicBezTo>
                    <a:cubicBezTo>
                      <a:pt x="603" y="448"/>
                      <a:pt x="603" y="448"/>
                      <a:pt x="603" y="448"/>
                    </a:cubicBezTo>
                    <a:cubicBezTo>
                      <a:pt x="603" y="448"/>
                      <a:pt x="603" y="448"/>
                      <a:pt x="603" y="448"/>
                    </a:cubicBezTo>
                    <a:cubicBezTo>
                      <a:pt x="603" y="448"/>
                      <a:pt x="603" y="448"/>
                      <a:pt x="604" y="448"/>
                    </a:cubicBezTo>
                    <a:cubicBezTo>
                      <a:pt x="609" y="442"/>
                      <a:pt x="612" y="433"/>
                      <a:pt x="619" y="429"/>
                    </a:cubicBezTo>
                    <a:close/>
                    <a:moveTo>
                      <a:pt x="614" y="416"/>
                    </a:moveTo>
                    <a:cubicBezTo>
                      <a:pt x="608" y="412"/>
                      <a:pt x="601" y="420"/>
                      <a:pt x="596" y="423"/>
                    </a:cubicBezTo>
                    <a:cubicBezTo>
                      <a:pt x="603" y="422"/>
                      <a:pt x="614" y="424"/>
                      <a:pt x="614" y="416"/>
                    </a:cubicBezTo>
                    <a:close/>
                    <a:moveTo>
                      <a:pt x="661" y="381"/>
                    </a:moveTo>
                    <a:cubicBezTo>
                      <a:pt x="660" y="383"/>
                      <a:pt x="607" y="397"/>
                      <a:pt x="599" y="394"/>
                    </a:cubicBezTo>
                    <a:cubicBezTo>
                      <a:pt x="611" y="407"/>
                      <a:pt x="655" y="399"/>
                      <a:pt x="661" y="381"/>
                    </a:cubicBezTo>
                    <a:close/>
                    <a:moveTo>
                      <a:pt x="601" y="368"/>
                    </a:moveTo>
                    <a:cubicBezTo>
                      <a:pt x="611" y="370"/>
                      <a:pt x="623" y="371"/>
                      <a:pt x="634" y="369"/>
                    </a:cubicBezTo>
                    <a:cubicBezTo>
                      <a:pt x="626" y="365"/>
                      <a:pt x="620" y="349"/>
                      <a:pt x="612" y="349"/>
                    </a:cubicBezTo>
                    <a:cubicBezTo>
                      <a:pt x="621" y="358"/>
                      <a:pt x="608" y="365"/>
                      <a:pt x="601" y="368"/>
                    </a:cubicBezTo>
                    <a:close/>
                    <a:moveTo>
                      <a:pt x="458" y="467"/>
                    </a:moveTo>
                    <a:cubicBezTo>
                      <a:pt x="469" y="459"/>
                      <a:pt x="463" y="431"/>
                      <a:pt x="471" y="419"/>
                    </a:cubicBezTo>
                    <a:cubicBezTo>
                      <a:pt x="476" y="412"/>
                      <a:pt x="482" y="407"/>
                      <a:pt x="489" y="403"/>
                    </a:cubicBezTo>
                    <a:cubicBezTo>
                      <a:pt x="468" y="403"/>
                      <a:pt x="453" y="445"/>
                      <a:pt x="458" y="467"/>
                    </a:cubicBezTo>
                    <a:close/>
                    <a:moveTo>
                      <a:pt x="501" y="474"/>
                    </a:moveTo>
                    <a:cubicBezTo>
                      <a:pt x="492" y="474"/>
                      <a:pt x="482" y="461"/>
                      <a:pt x="473" y="470"/>
                    </a:cubicBezTo>
                    <a:cubicBezTo>
                      <a:pt x="477" y="480"/>
                      <a:pt x="491" y="483"/>
                      <a:pt x="498" y="483"/>
                    </a:cubicBezTo>
                    <a:cubicBezTo>
                      <a:pt x="497" y="483"/>
                      <a:pt x="485" y="478"/>
                      <a:pt x="484" y="476"/>
                    </a:cubicBezTo>
                    <a:cubicBezTo>
                      <a:pt x="505" y="485"/>
                      <a:pt x="515" y="482"/>
                      <a:pt x="519" y="482"/>
                    </a:cubicBezTo>
                    <a:cubicBezTo>
                      <a:pt x="519" y="482"/>
                      <a:pt x="520" y="482"/>
                      <a:pt x="520" y="482"/>
                    </a:cubicBezTo>
                    <a:cubicBezTo>
                      <a:pt x="528" y="481"/>
                      <a:pt x="563" y="470"/>
                      <a:pt x="562" y="464"/>
                    </a:cubicBezTo>
                    <a:cubicBezTo>
                      <a:pt x="544" y="476"/>
                      <a:pt x="520" y="474"/>
                      <a:pt x="501" y="474"/>
                    </a:cubicBezTo>
                    <a:close/>
                    <a:moveTo>
                      <a:pt x="461" y="486"/>
                    </a:moveTo>
                    <a:cubicBezTo>
                      <a:pt x="459" y="482"/>
                      <a:pt x="458" y="478"/>
                      <a:pt x="459" y="474"/>
                    </a:cubicBezTo>
                    <a:cubicBezTo>
                      <a:pt x="455" y="477"/>
                      <a:pt x="456" y="481"/>
                      <a:pt x="461" y="486"/>
                    </a:cubicBezTo>
                    <a:close/>
                    <a:moveTo>
                      <a:pt x="557" y="494"/>
                    </a:moveTo>
                    <a:cubicBezTo>
                      <a:pt x="542" y="529"/>
                      <a:pt x="506" y="515"/>
                      <a:pt x="478" y="500"/>
                    </a:cubicBezTo>
                    <a:cubicBezTo>
                      <a:pt x="493" y="510"/>
                      <a:pt x="510" y="519"/>
                      <a:pt x="528" y="519"/>
                    </a:cubicBezTo>
                    <a:cubicBezTo>
                      <a:pt x="535" y="519"/>
                      <a:pt x="558" y="502"/>
                      <a:pt x="556" y="502"/>
                    </a:cubicBezTo>
                    <a:cubicBezTo>
                      <a:pt x="561" y="503"/>
                      <a:pt x="552" y="512"/>
                      <a:pt x="549" y="516"/>
                    </a:cubicBezTo>
                    <a:cubicBezTo>
                      <a:pt x="557" y="514"/>
                      <a:pt x="568" y="513"/>
                      <a:pt x="574" y="519"/>
                    </a:cubicBezTo>
                    <a:cubicBezTo>
                      <a:pt x="577" y="518"/>
                      <a:pt x="579" y="517"/>
                      <a:pt x="581" y="516"/>
                    </a:cubicBezTo>
                    <a:cubicBezTo>
                      <a:pt x="578" y="508"/>
                      <a:pt x="565" y="498"/>
                      <a:pt x="557" y="494"/>
                    </a:cubicBezTo>
                    <a:close/>
                    <a:moveTo>
                      <a:pt x="427" y="465"/>
                    </a:moveTo>
                    <a:cubicBezTo>
                      <a:pt x="426" y="472"/>
                      <a:pt x="429" y="487"/>
                      <a:pt x="425" y="493"/>
                    </a:cubicBezTo>
                    <a:cubicBezTo>
                      <a:pt x="431" y="494"/>
                      <a:pt x="432" y="490"/>
                      <a:pt x="432" y="486"/>
                    </a:cubicBezTo>
                    <a:cubicBezTo>
                      <a:pt x="432" y="486"/>
                      <a:pt x="432" y="485"/>
                      <a:pt x="432" y="484"/>
                    </a:cubicBezTo>
                    <a:cubicBezTo>
                      <a:pt x="432" y="484"/>
                      <a:pt x="432" y="484"/>
                      <a:pt x="432" y="484"/>
                    </a:cubicBezTo>
                    <a:cubicBezTo>
                      <a:pt x="432" y="484"/>
                      <a:pt x="432" y="484"/>
                      <a:pt x="432" y="484"/>
                    </a:cubicBezTo>
                    <a:cubicBezTo>
                      <a:pt x="432" y="484"/>
                      <a:pt x="432" y="483"/>
                      <a:pt x="432" y="483"/>
                    </a:cubicBezTo>
                    <a:cubicBezTo>
                      <a:pt x="431" y="473"/>
                      <a:pt x="434" y="472"/>
                      <a:pt x="427" y="465"/>
                    </a:cubicBezTo>
                    <a:close/>
                    <a:moveTo>
                      <a:pt x="574" y="422"/>
                    </a:moveTo>
                    <a:cubicBezTo>
                      <a:pt x="580" y="428"/>
                      <a:pt x="611" y="418"/>
                      <a:pt x="608" y="408"/>
                    </a:cubicBezTo>
                    <a:cubicBezTo>
                      <a:pt x="606" y="400"/>
                      <a:pt x="592" y="407"/>
                      <a:pt x="589" y="408"/>
                    </a:cubicBezTo>
                    <a:cubicBezTo>
                      <a:pt x="569" y="415"/>
                      <a:pt x="574" y="403"/>
                      <a:pt x="574" y="422"/>
                    </a:cubicBezTo>
                    <a:close/>
                    <a:moveTo>
                      <a:pt x="480" y="480"/>
                    </a:moveTo>
                    <a:cubicBezTo>
                      <a:pt x="497" y="502"/>
                      <a:pt x="528" y="491"/>
                      <a:pt x="551" y="486"/>
                    </a:cubicBezTo>
                    <a:cubicBezTo>
                      <a:pt x="551" y="486"/>
                      <a:pt x="551" y="486"/>
                      <a:pt x="551" y="486"/>
                    </a:cubicBezTo>
                    <a:cubicBezTo>
                      <a:pt x="551" y="486"/>
                      <a:pt x="551" y="486"/>
                      <a:pt x="551" y="486"/>
                    </a:cubicBezTo>
                    <a:cubicBezTo>
                      <a:pt x="552" y="486"/>
                      <a:pt x="552" y="486"/>
                      <a:pt x="552" y="486"/>
                    </a:cubicBezTo>
                    <a:cubicBezTo>
                      <a:pt x="552" y="486"/>
                      <a:pt x="552" y="486"/>
                      <a:pt x="552" y="486"/>
                    </a:cubicBezTo>
                    <a:cubicBezTo>
                      <a:pt x="560" y="484"/>
                      <a:pt x="565" y="477"/>
                      <a:pt x="563" y="468"/>
                    </a:cubicBezTo>
                    <a:cubicBezTo>
                      <a:pt x="548" y="496"/>
                      <a:pt x="505" y="492"/>
                      <a:pt x="480" y="480"/>
                    </a:cubicBezTo>
                    <a:close/>
                    <a:moveTo>
                      <a:pt x="475" y="401"/>
                    </a:moveTo>
                    <a:cubicBezTo>
                      <a:pt x="462" y="397"/>
                      <a:pt x="449" y="460"/>
                      <a:pt x="447" y="469"/>
                    </a:cubicBezTo>
                    <a:cubicBezTo>
                      <a:pt x="449" y="469"/>
                      <a:pt x="453" y="468"/>
                      <a:pt x="455" y="467"/>
                    </a:cubicBezTo>
                    <a:cubicBezTo>
                      <a:pt x="450" y="443"/>
                      <a:pt x="467" y="422"/>
                      <a:pt x="475" y="401"/>
                    </a:cubicBezTo>
                    <a:close/>
                    <a:moveTo>
                      <a:pt x="603" y="377"/>
                    </a:moveTo>
                    <a:cubicBezTo>
                      <a:pt x="602" y="377"/>
                      <a:pt x="588" y="373"/>
                      <a:pt x="586" y="374"/>
                    </a:cubicBezTo>
                    <a:cubicBezTo>
                      <a:pt x="586" y="374"/>
                      <a:pt x="587" y="375"/>
                      <a:pt x="587" y="375"/>
                    </a:cubicBezTo>
                    <a:cubicBezTo>
                      <a:pt x="592" y="379"/>
                      <a:pt x="594" y="383"/>
                      <a:pt x="603" y="377"/>
                    </a:cubicBezTo>
                    <a:close/>
                    <a:moveTo>
                      <a:pt x="584" y="515"/>
                    </a:moveTo>
                    <a:cubicBezTo>
                      <a:pt x="587" y="513"/>
                      <a:pt x="590" y="511"/>
                      <a:pt x="593" y="509"/>
                    </a:cubicBezTo>
                    <a:cubicBezTo>
                      <a:pt x="585" y="504"/>
                      <a:pt x="579" y="500"/>
                      <a:pt x="577" y="498"/>
                    </a:cubicBezTo>
                    <a:cubicBezTo>
                      <a:pt x="578" y="498"/>
                      <a:pt x="579" y="498"/>
                      <a:pt x="579" y="497"/>
                    </a:cubicBezTo>
                    <a:cubicBezTo>
                      <a:pt x="578" y="496"/>
                      <a:pt x="577" y="496"/>
                      <a:pt x="576" y="495"/>
                    </a:cubicBezTo>
                    <a:cubicBezTo>
                      <a:pt x="582" y="497"/>
                      <a:pt x="600" y="505"/>
                      <a:pt x="602" y="504"/>
                    </a:cubicBezTo>
                    <a:cubicBezTo>
                      <a:pt x="613" y="497"/>
                      <a:pt x="576" y="471"/>
                      <a:pt x="562" y="487"/>
                    </a:cubicBezTo>
                    <a:cubicBezTo>
                      <a:pt x="564" y="488"/>
                      <a:pt x="571" y="492"/>
                      <a:pt x="576" y="495"/>
                    </a:cubicBezTo>
                    <a:cubicBezTo>
                      <a:pt x="573" y="494"/>
                      <a:pt x="573" y="495"/>
                      <a:pt x="577" y="498"/>
                    </a:cubicBezTo>
                    <a:cubicBezTo>
                      <a:pt x="571" y="497"/>
                      <a:pt x="559" y="489"/>
                      <a:pt x="558" y="492"/>
                    </a:cubicBezTo>
                    <a:cubicBezTo>
                      <a:pt x="566" y="494"/>
                      <a:pt x="582" y="508"/>
                      <a:pt x="584" y="515"/>
                    </a:cubicBezTo>
                    <a:close/>
                    <a:moveTo>
                      <a:pt x="135" y="197"/>
                    </a:moveTo>
                    <a:cubicBezTo>
                      <a:pt x="130" y="191"/>
                      <a:pt x="111" y="198"/>
                      <a:pt x="110" y="189"/>
                    </a:cubicBezTo>
                    <a:cubicBezTo>
                      <a:pt x="109" y="180"/>
                      <a:pt x="132" y="179"/>
                      <a:pt x="119" y="167"/>
                    </a:cubicBezTo>
                    <a:cubicBezTo>
                      <a:pt x="118" y="166"/>
                      <a:pt x="102" y="157"/>
                      <a:pt x="99" y="156"/>
                    </a:cubicBezTo>
                    <a:cubicBezTo>
                      <a:pt x="87" y="154"/>
                      <a:pt x="63" y="193"/>
                      <a:pt x="69" y="196"/>
                    </a:cubicBezTo>
                    <a:cubicBezTo>
                      <a:pt x="67" y="179"/>
                      <a:pt x="93" y="189"/>
                      <a:pt x="97" y="198"/>
                    </a:cubicBezTo>
                    <a:cubicBezTo>
                      <a:pt x="115" y="209"/>
                      <a:pt x="112" y="232"/>
                      <a:pt x="127" y="242"/>
                    </a:cubicBezTo>
                    <a:cubicBezTo>
                      <a:pt x="139" y="249"/>
                      <a:pt x="134" y="252"/>
                      <a:pt x="149" y="255"/>
                    </a:cubicBezTo>
                    <a:cubicBezTo>
                      <a:pt x="160" y="257"/>
                      <a:pt x="171" y="262"/>
                      <a:pt x="179" y="270"/>
                    </a:cubicBezTo>
                    <a:cubicBezTo>
                      <a:pt x="190" y="280"/>
                      <a:pt x="145" y="263"/>
                      <a:pt x="143" y="263"/>
                    </a:cubicBezTo>
                    <a:cubicBezTo>
                      <a:pt x="148" y="270"/>
                      <a:pt x="178" y="290"/>
                      <a:pt x="189" y="289"/>
                    </a:cubicBezTo>
                    <a:cubicBezTo>
                      <a:pt x="193" y="288"/>
                      <a:pt x="197" y="287"/>
                      <a:pt x="199" y="285"/>
                    </a:cubicBezTo>
                    <a:cubicBezTo>
                      <a:pt x="196" y="300"/>
                      <a:pt x="196" y="315"/>
                      <a:pt x="186" y="329"/>
                    </a:cubicBezTo>
                    <a:cubicBezTo>
                      <a:pt x="187" y="329"/>
                      <a:pt x="156" y="357"/>
                      <a:pt x="158" y="357"/>
                    </a:cubicBezTo>
                    <a:cubicBezTo>
                      <a:pt x="178" y="379"/>
                      <a:pt x="191" y="336"/>
                      <a:pt x="203" y="322"/>
                    </a:cubicBezTo>
                    <a:cubicBezTo>
                      <a:pt x="201" y="316"/>
                      <a:pt x="211" y="312"/>
                      <a:pt x="211" y="306"/>
                    </a:cubicBezTo>
                    <a:cubicBezTo>
                      <a:pt x="211" y="301"/>
                      <a:pt x="204" y="291"/>
                      <a:pt x="201" y="284"/>
                    </a:cubicBezTo>
                    <a:cubicBezTo>
                      <a:pt x="206" y="279"/>
                      <a:pt x="206" y="271"/>
                      <a:pt x="204" y="261"/>
                    </a:cubicBezTo>
                    <a:cubicBezTo>
                      <a:pt x="205" y="261"/>
                      <a:pt x="205" y="261"/>
                      <a:pt x="205" y="261"/>
                    </a:cubicBezTo>
                    <a:cubicBezTo>
                      <a:pt x="206" y="267"/>
                      <a:pt x="208" y="272"/>
                      <a:pt x="210" y="277"/>
                    </a:cubicBezTo>
                    <a:cubicBezTo>
                      <a:pt x="204" y="242"/>
                      <a:pt x="225" y="210"/>
                      <a:pt x="222" y="176"/>
                    </a:cubicBezTo>
                    <a:cubicBezTo>
                      <a:pt x="219" y="136"/>
                      <a:pt x="160" y="159"/>
                      <a:pt x="155" y="187"/>
                    </a:cubicBezTo>
                    <a:cubicBezTo>
                      <a:pt x="154" y="191"/>
                      <a:pt x="164" y="248"/>
                      <a:pt x="147" y="222"/>
                    </a:cubicBezTo>
                    <a:cubicBezTo>
                      <a:pt x="144" y="217"/>
                      <a:pt x="139" y="201"/>
                      <a:pt x="135" y="197"/>
                    </a:cubicBezTo>
                    <a:close/>
                    <a:moveTo>
                      <a:pt x="583" y="87"/>
                    </a:moveTo>
                    <a:cubicBezTo>
                      <a:pt x="593" y="98"/>
                      <a:pt x="578" y="109"/>
                      <a:pt x="572" y="117"/>
                    </a:cubicBezTo>
                    <a:cubicBezTo>
                      <a:pt x="578" y="113"/>
                      <a:pt x="581" y="114"/>
                      <a:pt x="587" y="118"/>
                    </a:cubicBezTo>
                    <a:cubicBezTo>
                      <a:pt x="587" y="106"/>
                      <a:pt x="591" y="87"/>
                      <a:pt x="606" y="88"/>
                    </a:cubicBezTo>
                    <a:cubicBezTo>
                      <a:pt x="598" y="76"/>
                      <a:pt x="584" y="66"/>
                      <a:pt x="571" y="59"/>
                    </a:cubicBezTo>
                    <a:cubicBezTo>
                      <a:pt x="570" y="62"/>
                      <a:pt x="570" y="65"/>
                      <a:pt x="569" y="69"/>
                    </a:cubicBezTo>
                    <a:cubicBezTo>
                      <a:pt x="569" y="69"/>
                      <a:pt x="569" y="69"/>
                      <a:pt x="569" y="69"/>
                    </a:cubicBezTo>
                    <a:cubicBezTo>
                      <a:pt x="569" y="69"/>
                      <a:pt x="569" y="69"/>
                      <a:pt x="569" y="69"/>
                    </a:cubicBezTo>
                    <a:cubicBezTo>
                      <a:pt x="566" y="83"/>
                      <a:pt x="574" y="77"/>
                      <a:pt x="583" y="87"/>
                    </a:cubicBezTo>
                    <a:close/>
                    <a:moveTo>
                      <a:pt x="574" y="468"/>
                    </a:moveTo>
                    <a:cubicBezTo>
                      <a:pt x="575" y="464"/>
                      <a:pt x="611" y="467"/>
                      <a:pt x="626" y="464"/>
                    </a:cubicBezTo>
                    <a:cubicBezTo>
                      <a:pt x="626" y="463"/>
                      <a:pt x="626" y="462"/>
                      <a:pt x="626" y="460"/>
                    </a:cubicBezTo>
                    <a:cubicBezTo>
                      <a:pt x="608" y="454"/>
                      <a:pt x="587" y="455"/>
                      <a:pt x="568" y="458"/>
                    </a:cubicBezTo>
                    <a:cubicBezTo>
                      <a:pt x="568" y="458"/>
                      <a:pt x="568" y="458"/>
                      <a:pt x="568" y="458"/>
                    </a:cubicBezTo>
                    <a:cubicBezTo>
                      <a:pt x="564" y="463"/>
                      <a:pt x="569" y="474"/>
                      <a:pt x="566" y="481"/>
                    </a:cubicBezTo>
                    <a:cubicBezTo>
                      <a:pt x="585" y="480"/>
                      <a:pt x="576" y="476"/>
                      <a:pt x="596" y="468"/>
                    </a:cubicBezTo>
                    <a:cubicBezTo>
                      <a:pt x="591" y="467"/>
                      <a:pt x="573" y="473"/>
                      <a:pt x="574" y="468"/>
                    </a:cubicBezTo>
                    <a:close/>
                    <a:moveTo>
                      <a:pt x="164" y="293"/>
                    </a:moveTo>
                    <a:cubicBezTo>
                      <a:pt x="144" y="280"/>
                      <a:pt x="115" y="251"/>
                      <a:pt x="108" y="230"/>
                    </a:cubicBezTo>
                    <a:cubicBezTo>
                      <a:pt x="102" y="210"/>
                      <a:pt x="77" y="187"/>
                      <a:pt x="59" y="212"/>
                    </a:cubicBezTo>
                    <a:cubicBezTo>
                      <a:pt x="65" y="216"/>
                      <a:pt x="92" y="211"/>
                      <a:pt x="83" y="227"/>
                    </a:cubicBezTo>
                    <a:cubicBezTo>
                      <a:pt x="79" y="235"/>
                      <a:pt x="68" y="231"/>
                      <a:pt x="61" y="230"/>
                    </a:cubicBezTo>
                    <a:cubicBezTo>
                      <a:pt x="43" y="228"/>
                      <a:pt x="44" y="244"/>
                      <a:pt x="49" y="255"/>
                    </a:cubicBezTo>
                    <a:cubicBezTo>
                      <a:pt x="50" y="258"/>
                      <a:pt x="52" y="261"/>
                      <a:pt x="54" y="263"/>
                    </a:cubicBezTo>
                    <a:cubicBezTo>
                      <a:pt x="67" y="276"/>
                      <a:pt x="60" y="293"/>
                      <a:pt x="71" y="307"/>
                    </a:cubicBezTo>
                    <a:cubicBezTo>
                      <a:pt x="77" y="314"/>
                      <a:pt x="84" y="321"/>
                      <a:pt x="91" y="327"/>
                    </a:cubicBezTo>
                    <a:cubicBezTo>
                      <a:pt x="95" y="330"/>
                      <a:pt x="103" y="331"/>
                      <a:pt x="113" y="331"/>
                    </a:cubicBezTo>
                    <a:cubicBezTo>
                      <a:pt x="138" y="331"/>
                      <a:pt x="171" y="324"/>
                      <a:pt x="171" y="324"/>
                    </a:cubicBezTo>
                    <a:cubicBezTo>
                      <a:pt x="173" y="332"/>
                      <a:pt x="144" y="338"/>
                      <a:pt x="140" y="339"/>
                    </a:cubicBezTo>
                    <a:cubicBezTo>
                      <a:pt x="144" y="342"/>
                      <a:pt x="148" y="349"/>
                      <a:pt x="153" y="351"/>
                    </a:cubicBezTo>
                    <a:cubicBezTo>
                      <a:pt x="149" y="334"/>
                      <a:pt x="199" y="324"/>
                      <a:pt x="188" y="305"/>
                    </a:cubicBezTo>
                    <a:cubicBezTo>
                      <a:pt x="183" y="297"/>
                      <a:pt x="155" y="305"/>
                      <a:pt x="151" y="306"/>
                    </a:cubicBezTo>
                    <a:cubicBezTo>
                      <a:pt x="137" y="311"/>
                      <a:pt x="123" y="311"/>
                      <a:pt x="109" y="311"/>
                    </a:cubicBezTo>
                    <a:cubicBezTo>
                      <a:pt x="108" y="311"/>
                      <a:pt x="104" y="308"/>
                      <a:pt x="103" y="306"/>
                    </a:cubicBezTo>
                    <a:cubicBezTo>
                      <a:pt x="102" y="304"/>
                      <a:pt x="103" y="303"/>
                      <a:pt x="108" y="303"/>
                    </a:cubicBezTo>
                    <a:cubicBezTo>
                      <a:pt x="113" y="299"/>
                      <a:pt x="154" y="295"/>
                      <a:pt x="164" y="293"/>
                    </a:cubicBezTo>
                    <a:close/>
                    <a:moveTo>
                      <a:pt x="601" y="401"/>
                    </a:moveTo>
                    <a:cubicBezTo>
                      <a:pt x="597" y="394"/>
                      <a:pt x="579" y="406"/>
                      <a:pt x="578" y="407"/>
                    </a:cubicBezTo>
                    <a:cubicBezTo>
                      <a:pt x="586" y="407"/>
                      <a:pt x="593" y="405"/>
                      <a:pt x="601" y="401"/>
                    </a:cubicBezTo>
                    <a:close/>
                    <a:moveTo>
                      <a:pt x="174" y="78"/>
                    </a:moveTo>
                    <a:cubicBezTo>
                      <a:pt x="176" y="85"/>
                      <a:pt x="194" y="82"/>
                      <a:pt x="203" y="85"/>
                    </a:cubicBezTo>
                    <a:cubicBezTo>
                      <a:pt x="202" y="76"/>
                      <a:pt x="205" y="68"/>
                      <a:pt x="210" y="61"/>
                    </a:cubicBezTo>
                    <a:cubicBezTo>
                      <a:pt x="201" y="50"/>
                      <a:pt x="171" y="69"/>
                      <a:pt x="174" y="78"/>
                    </a:cubicBezTo>
                    <a:close/>
                    <a:moveTo>
                      <a:pt x="361" y="486"/>
                    </a:moveTo>
                    <a:cubicBezTo>
                      <a:pt x="349" y="477"/>
                      <a:pt x="335" y="448"/>
                      <a:pt x="323" y="452"/>
                    </a:cubicBezTo>
                    <a:cubicBezTo>
                      <a:pt x="305" y="458"/>
                      <a:pt x="294" y="476"/>
                      <a:pt x="274" y="476"/>
                    </a:cubicBezTo>
                    <a:cubicBezTo>
                      <a:pt x="253" y="476"/>
                      <a:pt x="237" y="461"/>
                      <a:pt x="218" y="456"/>
                    </a:cubicBezTo>
                    <a:cubicBezTo>
                      <a:pt x="190" y="449"/>
                      <a:pt x="151" y="427"/>
                      <a:pt x="163" y="391"/>
                    </a:cubicBezTo>
                    <a:cubicBezTo>
                      <a:pt x="151" y="398"/>
                      <a:pt x="72" y="396"/>
                      <a:pt x="75" y="369"/>
                    </a:cubicBezTo>
                    <a:cubicBezTo>
                      <a:pt x="66" y="365"/>
                      <a:pt x="31" y="345"/>
                      <a:pt x="33" y="333"/>
                    </a:cubicBezTo>
                    <a:cubicBezTo>
                      <a:pt x="32" y="337"/>
                      <a:pt x="12" y="300"/>
                      <a:pt x="11" y="299"/>
                    </a:cubicBezTo>
                    <a:cubicBezTo>
                      <a:pt x="6" y="285"/>
                      <a:pt x="15" y="286"/>
                      <a:pt x="6" y="275"/>
                    </a:cubicBezTo>
                    <a:cubicBezTo>
                      <a:pt x="2" y="269"/>
                      <a:pt x="0" y="263"/>
                      <a:pt x="1" y="256"/>
                    </a:cubicBezTo>
                    <a:cubicBezTo>
                      <a:pt x="1" y="245"/>
                      <a:pt x="6" y="238"/>
                      <a:pt x="8" y="228"/>
                    </a:cubicBezTo>
                    <a:cubicBezTo>
                      <a:pt x="11" y="216"/>
                      <a:pt x="4" y="214"/>
                      <a:pt x="3" y="203"/>
                    </a:cubicBezTo>
                    <a:cubicBezTo>
                      <a:pt x="3" y="197"/>
                      <a:pt x="5" y="189"/>
                      <a:pt x="11" y="186"/>
                    </a:cubicBezTo>
                    <a:cubicBezTo>
                      <a:pt x="8" y="179"/>
                      <a:pt x="8" y="171"/>
                      <a:pt x="11" y="164"/>
                    </a:cubicBezTo>
                    <a:cubicBezTo>
                      <a:pt x="14" y="153"/>
                      <a:pt x="23" y="143"/>
                      <a:pt x="33" y="139"/>
                    </a:cubicBezTo>
                    <a:cubicBezTo>
                      <a:pt x="43" y="141"/>
                      <a:pt x="47" y="136"/>
                      <a:pt x="46" y="125"/>
                    </a:cubicBezTo>
                    <a:cubicBezTo>
                      <a:pt x="61" y="103"/>
                      <a:pt x="83" y="85"/>
                      <a:pt x="108" y="72"/>
                    </a:cubicBezTo>
                    <a:cubicBezTo>
                      <a:pt x="114" y="70"/>
                      <a:pt x="127" y="64"/>
                      <a:pt x="133" y="69"/>
                    </a:cubicBezTo>
                    <a:cubicBezTo>
                      <a:pt x="139" y="62"/>
                      <a:pt x="145" y="57"/>
                      <a:pt x="152" y="53"/>
                    </a:cubicBezTo>
                    <a:cubicBezTo>
                      <a:pt x="167" y="43"/>
                      <a:pt x="186" y="40"/>
                      <a:pt x="203" y="36"/>
                    </a:cubicBezTo>
                    <a:cubicBezTo>
                      <a:pt x="211" y="35"/>
                      <a:pt x="226" y="34"/>
                      <a:pt x="233" y="37"/>
                    </a:cubicBezTo>
                    <a:cubicBezTo>
                      <a:pt x="240" y="31"/>
                      <a:pt x="248" y="26"/>
                      <a:pt x="257" y="22"/>
                    </a:cubicBezTo>
                    <a:cubicBezTo>
                      <a:pt x="270" y="16"/>
                      <a:pt x="287" y="13"/>
                      <a:pt x="298" y="25"/>
                    </a:cubicBezTo>
                    <a:cubicBezTo>
                      <a:pt x="300" y="0"/>
                      <a:pt x="350" y="4"/>
                      <a:pt x="365" y="7"/>
                    </a:cubicBezTo>
                    <a:cubicBezTo>
                      <a:pt x="375" y="9"/>
                      <a:pt x="382" y="11"/>
                      <a:pt x="392" y="13"/>
                    </a:cubicBezTo>
                    <a:cubicBezTo>
                      <a:pt x="394" y="6"/>
                      <a:pt x="405" y="5"/>
                      <a:pt x="411" y="5"/>
                    </a:cubicBezTo>
                    <a:cubicBezTo>
                      <a:pt x="442" y="5"/>
                      <a:pt x="465" y="9"/>
                      <a:pt x="495" y="20"/>
                    </a:cubicBezTo>
                    <a:cubicBezTo>
                      <a:pt x="517" y="27"/>
                      <a:pt x="537" y="38"/>
                      <a:pt x="558" y="44"/>
                    </a:cubicBezTo>
                    <a:cubicBezTo>
                      <a:pt x="589" y="53"/>
                      <a:pt x="610" y="76"/>
                      <a:pt x="626" y="103"/>
                    </a:cubicBezTo>
                    <a:cubicBezTo>
                      <a:pt x="644" y="113"/>
                      <a:pt x="663" y="129"/>
                      <a:pt x="673" y="148"/>
                    </a:cubicBezTo>
                    <a:cubicBezTo>
                      <a:pt x="679" y="160"/>
                      <a:pt x="679" y="177"/>
                      <a:pt x="688" y="186"/>
                    </a:cubicBezTo>
                    <a:cubicBezTo>
                      <a:pt x="704" y="204"/>
                      <a:pt x="699" y="206"/>
                      <a:pt x="707" y="213"/>
                    </a:cubicBezTo>
                    <a:cubicBezTo>
                      <a:pt x="723" y="226"/>
                      <a:pt x="722" y="272"/>
                      <a:pt x="725" y="275"/>
                    </a:cubicBezTo>
                    <a:cubicBezTo>
                      <a:pt x="767" y="311"/>
                      <a:pt x="723" y="411"/>
                      <a:pt x="670" y="385"/>
                    </a:cubicBezTo>
                    <a:cubicBezTo>
                      <a:pt x="690" y="416"/>
                      <a:pt x="654" y="460"/>
                      <a:pt x="637" y="482"/>
                    </a:cubicBezTo>
                    <a:cubicBezTo>
                      <a:pt x="616" y="511"/>
                      <a:pt x="565" y="535"/>
                      <a:pt x="531" y="541"/>
                    </a:cubicBezTo>
                    <a:cubicBezTo>
                      <a:pt x="522" y="543"/>
                      <a:pt x="457" y="534"/>
                      <a:pt x="500" y="564"/>
                    </a:cubicBezTo>
                    <a:cubicBezTo>
                      <a:pt x="509" y="570"/>
                      <a:pt x="531" y="573"/>
                      <a:pt x="517" y="586"/>
                    </a:cubicBezTo>
                    <a:cubicBezTo>
                      <a:pt x="511" y="591"/>
                      <a:pt x="489" y="591"/>
                      <a:pt x="489" y="591"/>
                    </a:cubicBezTo>
                    <a:cubicBezTo>
                      <a:pt x="489" y="591"/>
                      <a:pt x="476" y="581"/>
                      <a:pt x="462" y="569"/>
                    </a:cubicBezTo>
                    <a:cubicBezTo>
                      <a:pt x="431" y="542"/>
                      <a:pt x="432" y="541"/>
                      <a:pt x="395" y="501"/>
                    </a:cubicBezTo>
                    <a:cubicBezTo>
                      <a:pt x="389" y="495"/>
                      <a:pt x="369" y="492"/>
                      <a:pt x="361" y="486"/>
                    </a:cubicBezTo>
                    <a:close/>
                    <a:moveTo>
                      <a:pt x="293" y="411"/>
                    </a:moveTo>
                    <a:cubicBezTo>
                      <a:pt x="305" y="405"/>
                      <a:pt x="319" y="407"/>
                      <a:pt x="332" y="406"/>
                    </a:cubicBezTo>
                    <a:cubicBezTo>
                      <a:pt x="347" y="404"/>
                      <a:pt x="349" y="402"/>
                      <a:pt x="349" y="390"/>
                    </a:cubicBezTo>
                    <a:cubicBezTo>
                      <a:pt x="349" y="380"/>
                      <a:pt x="360" y="381"/>
                      <a:pt x="365" y="388"/>
                    </a:cubicBezTo>
                    <a:cubicBezTo>
                      <a:pt x="383" y="410"/>
                      <a:pt x="396" y="412"/>
                      <a:pt x="424" y="411"/>
                    </a:cubicBezTo>
                    <a:cubicBezTo>
                      <a:pt x="445" y="409"/>
                      <a:pt x="483" y="405"/>
                      <a:pt x="452" y="381"/>
                    </a:cubicBezTo>
                    <a:cubicBezTo>
                      <a:pt x="438" y="371"/>
                      <a:pt x="378" y="392"/>
                      <a:pt x="420" y="372"/>
                    </a:cubicBezTo>
                    <a:cubicBezTo>
                      <a:pt x="425" y="369"/>
                      <a:pt x="422" y="360"/>
                      <a:pt x="418" y="350"/>
                    </a:cubicBezTo>
                    <a:cubicBezTo>
                      <a:pt x="423" y="350"/>
                      <a:pt x="423" y="350"/>
                      <a:pt x="423" y="350"/>
                    </a:cubicBezTo>
                    <a:cubicBezTo>
                      <a:pt x="427" y="359"/>
                      <a:pt x="433" y="366"/>
                      <a:pt x="439" y="367"/>
                    </a:cubicBezTo>
                    <a:cubicBezTo>
                      <a:pt x="473" y="369"/>
                      <a:pt x="468" y="406"/>
                      <a:pt x="511" y="390"/>
                    </a:cubicBezTo>
                    <a:cubicBezTo>
                      <a:pt x="507" y="388"/>
                      <a:pt x="497" y="368"/>
                      <a:pt x="499" y="367"/>
                    </a:cubicBezTo>
                    <a:cubicBezTo>
                      <a:pt x="509" y="364"/>
                      <a:pt x="520" y="378"/>
                      <a:pt x="517" y="387"/>
                    </a:cubicBezTo>
                    <a:cubicBezTo>
                      <a:pt x="522" y="385"/>
                      <a:pt x="560" y="371"/>
                      <a:pt x="548" y="364"/>
                    </a:cubicBezTo>
                    <a:cubicBezTo>
                      <a:pt x="517" y="343"/>
                      <a:pt x="561" y="350"/>
                      <a:pt x="559" y="367"/>
                    </a:cubicBezTo>
                    <a:cubicBezTo>
                      <a:pt x="563" y="363"/>
                      <a:pt x="575" y="342"/>
                      <a:pt x="577" y="331"/>
                    </a:cubicBezTo>
                    <a:cubicBezTo>
                      <a:pt x="579" y="321"/>
                      <a:pt x="595" y="262"/>
                      <a:pt x="590" y="255"/>
                    </a:cubicBezTo>
                    <a:cubicBezTo>
                      <a:pt x="586" y="249"/>
                      <a:pt x="576" y="257"/>
                      <a:pt x="569" y="263"/>
                    </a:cubicBezTo>
                    <a:cubicBezTo>
                      <a:pt x="567" y="265"/>
                      <a:pt x="565" y="266"/>
                      <a:pt x="564" y="267"/>
                    </a:cubicBezTo>
                    <a:cubicBezTo>
                      <a:pt x="550" y="275"/>
                      <a:pt x="550" y="261"/>
                      <a:pt x="555" y="261"/>
                    </a:cubicBezTo>
                    <a:cubicBezTo>
                      <a:pt x="562" y="261"/>
                      <a:pt x="585" y="241"/>
                      <a:pt x="595" y="245"/>
                    </a:cubicBezTo>
                    <a:cubicBezTo>
                      <a:pt x="598" y="247"/>
                      <a:pt x="600" y="251"/>
                      <a:pt x="600" y="260"/>
                    </a:cubicBezTo>
                    <a:cubicBezTo>
                      <a:pt x="599" y="283"/>
                      <a:pt x="585" y="309"/>
                      <a:pt x="596" y="333"/>
                    </a:cubicBezTo>
                    <a:cubicBezTo>
                      <a:pt x="604" y="352"/>
                      <a:pt x="642" y="326"/>
                      <a:pt x="655" y="322"/>
                    </a:cubicBezTo>
                    <a:cubicBezTo>
                      <a:pt x="664" y="320"/>
                      <a:pt x="679" y="277"/>
                      <a:pt x="675" y="310"/>
                    </a:cubicBezTo>
                    <a:cubicBezTo>
                      <a:pt x="672" y="332"/>
                      <a:pt x="639" y="337"/>
                      <a:pt x="623" y="346"/>
                    </a:cubicBezTo>
                    <a:cubicBezTo>
                      <a:pt x="625" y="348"/>
                      <a:pt x="627" y="351"/>
                      <a:pt x="629" y="354"/>
                    </a:cubicBezTo>
                    <a:cubicBezTo>
                      <a:pt x="628" y="345"/>
                      <a:pt x="660" y="355"/>
                      <a:pt x="667" y="348"/>
                    </a:cubicBezTo>
                    <a:cubicBezTo>
                      <a:pt x="666" y="346"/>
                      <a:pt x="677" y="320"/>
                      <a:pt x="680" y="319"/>
                    </a:cubicBezTo>
                    <a:cubicBezTo>
                      <a:pt x="694" y="318"/>
                      <a:pt x="675" y="346"/>
                      <a:pt x="676" y="348"/>
                    </a:cubicBezTo>
                    <a:cubicBezTo>
                      <a:pt x="677" y="354"/>
                      <a:pt x="686" y="348"/>
                      <a:pt x="690" y="351"/>
                    </a:cubicBezTo>
                    <a:cubicBezTo>
                      <a:pt x="692" y="344"/>
                      <a:pt x="690" y="296"/>
                      <a:pt x="694" y="295"/>
                    </a:cubicBezTo>
                    <a:cubicBezTo>
                      <a:pt x="706" y="293"/>
                      <a:pt x="700" y="334"/>
                      <a:pt x="702" y="338"/>
                    </a:cubicBezTo>
                    <a:cubicBezTo>
                      <a:pt x="702" y="338"/>
                      <a:pt x="722" y="355"/>
                      <a:pt x="716" y="355"/>
                    </a:cubicBezTo>
                    <a:cubicBezTo>
                      <a:pt x="715" y="355"/>
                      <a:pt x="713" y="354"/>
                      <a:pt x="710" y="353"/>
                    </a:cubicBezTo>
                    <a:cubicBezTo>
                      <a:pt x="687" y="342"/>
                      <a:pt x="696" y="371"/>
                      <a:pt x="678" y="379"/>
                    </a:cubicBezTo>
                    <a:cubicBezTo>
                      <a:pt x="692" y="381"/>
                      <a:pt x="708" y="369"/>
                      <a:pt x="719" y="357"/>
                    </a:cubicBezTo>
                    <a:cubicBezTo>
                      <a:pt x="722" y="354"/>
                      <a:pt x="724" y="350"/>
                      <a:pt x="726" y="347"/>
                    </a:cubicBezTo>
                    <a:cubicBezTo>
                      <a:pt x="726" y="347"/>
                      <a:pt x="726" y="347"/>
                      <a:pt x="726" y="346"/>
                    </a:cubicBezTo>
                    <a:cubicBezTo>
                      <a:pt x="726" y="346"/>
                      <a:pt x="726" y="346"/>
                      <a:pt x="726" y="346"/>
                    </a:cubicBezTo>
                    <a:cubicBezTo>
                      <a:pt x="726" y="346"/>
                      <a:pt x="726" y="346"/>
                      <a:pt x="726" y="346"/>
                    </a:cubicBezTo>
                    <a:cubicBezTo>
                      <a:pt x="726" y="346"/>
                      <a:pt x="726" y="346"/>
                      <a:pt x="726" y="346"/>
                    </a:cubicBezTo>
                    <a:cubicBezTo>
                      <a:pt x="726" y="346"/>
                      <a:pt x="727" y="346"/>
                      <a:pt x="727" y="346"/>
                    </a:cubicBezTo>
                    <a:cubicBezTo>
                      <a:pt x="727" y="345"/>
                      <a:pt x="727" y="345"/>
                      <a:pt x="727" y="345"/>
                    </a:cubicBezTo>
                    <a:cubicBezTo>
                      <a:pt x="727" y="345"/>
                      <a:pt x="727" y="345"/>
                      <a:pt x="727" y="345"/>
                    </a:cubicBezTo>
                    <a:cubicBezTo>
                      <a:pt x="741" y="317"/>
                      <a:pt x="684" y="257"/>
                      <a:pt x="655" y="283"/>
                    </a:cubicBezTo>
                    <a:cubicBezTo>
                      <a:pt x="631" y="305"/>
                      <a:pt x="591" y="281"/>
                      <a:pt x="635" y="283"/>
                    </a:cubicBezTo>
                    <a:cubicBezTo>
                      <a:pt x="647" y="284"/>
                      <a:pt x="655" y="272"/>
                      <a:pt x="669" y="272"/>
                    </a:cubicBezTo>
                    <a:cubicBezTo>
                      <a:pt x="679" y="272"/>
                      <a:pt x="680" y="271"/>
                      <a:pt x="681" y="259"/>
                    </a:cubicBezTo>
                    <a:cubicBezTo>
                      <a:pt x="682" y="237"/>
                      <a:pt x="666" y="216"/>
                      <a:pt x="655" y="199"/>
                    </a:cubicBezTo>
                    <a:cubicBezTo>
                      <a:pt x="643" y="182"/>
                      <a:pt x="611" y="199"/>
                      <a:pt x="612" y="170"/>
                    </a:cubicBezTo>
                    <a:cubicBezTo>
                      <a:pt x="613" y="152"/>
                      <a:pt x="595" y="165"/>
                      <a:pt x="587" y="171"/>
                    </a:cubicBezTo>
                    <a:cubicBezTo>
                      <a:pt x="574" y="180"/>
                      <a:pt x="566" y="188"/>
                      <a:pt x="566" y="198"/>
                    </a:cubicBezTo>
                    <a:cubicBezTo>
                      <a:pt x="566" y="203"/>
                      <a:pt x="568" y="210"/>
                      <a:pt x="574" y="217"/>
                    </a:cubicBezTo>
                    <a:cubicBezTo>
                      <a:pt x="588" y="236"/>
                      <a:pt x="570" y="227"/>
                      <a:pt x="561" y="214"/>
                    </a:cubicBezTo>
                    <a:cubicBezTo>
                      <a:pt x="546" y="190"/>
                      <a:pt x="543" y="210"/>
                      <a:pt x="535" y="228"/>
                    </a:cubicBezTo>
                    <a:cubicBezTo>
                      <a:pt x="532" y="236"/>
                      <a:pt x="525" y="242"/>
                      <a:pt x="517" y="248"/>
                    </a:cubicBezTo>
                    <a:cubicBezTo>
                      <a:pt x="510" y="254"/>
                      <a:pt x="503" y="260"/>
                      <a:pt x="498" y="268"/>
                    </a:cubicBezTo>
                    <a:cubicBezTo>
                      <a:pt x="487" y="289"/>
                      <a:pt x="496" y="281"/>
                      <a:pt x="507" y="296"/>
                    </a:cubicBezTo>
                    <a:cubicBezTo>
                      <a:pt x="509" y="294"/>
                      <a:pt x="528" y="279"/>
                      <a:pt x="532" y="282"/>
                    </a:cubicBezTo>
                    <a:cubicBezTo>
                      <a:pt x="541" y="288"/>
                      <a:pt x="511" y="300"/>
                      <a:pt x="512" y="308"/>
                    </a:cubicBezTo>
                    <a:cubicBezTo>
                      <a:pt x="515" y="323"/>
                      <a:pt x="492" y="295"/>
                      <a:pt x="493" y="295"/>
                    </a:cubicBezTo>
                    <a:cubicBezTo>
                      <a:pt x="487" y="291"/>
                      <a:pt x="464" y="297"/>
                      <a:pt x="448" y="300"/>
                    </a:cubicBezTo>
                    <a:cubicBezTo>
                      <a:pt x="446" y="295"/>
                      <a:pt x="446" y="295"/>
                      <a:pt x="446" y="295"/>
                    </a:cubicBezTo>
                    <a:cubicBezTo>
                      <a:pt x="450" y="294"/>
                      <a:pt x="454" y="293"/>
                      <a:pt x="457" y="291"/>
                    </a:cubicBezTo>
                    <a:cubicBezTo>
                      <a:pt x="465" y="287"/>
                      <a:pt x="505" y="255"/>
                      <a:pt x="517" y="234"/>
                    </a:cubicBezTo>
                    <a:cubicBezTo>
                      <a:pt x="500" y="228"/>
                      <a:pt x="480" y="239"/>
                      <a:pt x="467" y="231"/>
                    </a:cubicBezTo>
                    <a:cubicBezTo>
                      <a:pt x="434" y="209"/>
                      <a:pt x="457" y="229"/>
                      <a:pt x="431" y="237"/>
                    </a:cubicBezTo>
                    <a:cubicBezTo>
                      <a:pt x="416" y="241"/>
                      <a:pt x="408" y="218"/>
                      <a:pt x="393" y="220"/>
                    </a:cubicBezTo>
                    <a:cubicBezTo>
                      <a:pt x="383" y="222"/>
                      <a:pt x="386" y="231"/>
                      <a:pt x="380" y="236"/>
                    </a:cubicBezTo>
                    <a:cubicBezTo>
                      <a:pt x="373" y="248"/>
                      <a:pt x="356" y="267"/>
                      <a:pt x="341" y="269"/>
                    </a:cubicBezTo>
                    <a:cubicBezTo>
                      <a:pt x="351" y="280"/>
                      <a:pt x="331" y="316"/>
                      <a:pt x="324" y="309"/>
                    </a:cubicBezTo>
                    <a:cubicBezTo>
                      <a:pt x="316" y="301"/>
                      <a:pt x="347" y="282"/>
                      <a:pt x="334" y="274"/>
                    </a:cubicBezTo>
                    <a:cubicBezTo>
                      <a:pt x="302" y="254"/>
                      <a:pt x="256" y="283"/>
                      <a:pt x="226" y="311"/>
                    </a:cubicBezTo>
                    <a:cubicBezTo>
                      <a:pt x="216" y="320"/>
                      <a:pt x="208" y="329"/>
                      <a:pt x="202" y="336"/>
                    </a:cubicBezTo>
                    <a:cubicBezTo>
                      <a:pt x="201" y="338"/>
                      <a:pt x="200" y="340"/>
                      <a:pt x="198" y="342"/>
                    </a:cubicBezTo>
                    <a:cubicBezTo>
                      <a:pt x="176" y="372"/>
                      <a:pt x="148" y="424"/>
                      <a:pt x="201" y="443"/>
                    </a:cubicBezTo>
                    <a:cubicBezTo>
                      <a:pt x="215" y="448"/>
                      <a:pt x="230" y="454"/>
                      <a:pt x="245" y="460"/>
                    </a:cubicBezTo>
                    <a:cubicBezTo>
                      <a:pt x="245" y="460"/>
                      <a:pt x="245" y="460"/>
                      <a:pt x="245" y="460"/>
                    </a:cubicBezTo>
                    <a:cubicBezTo>
                      <a:pt x="251" y="462"/>
                      <a:pt x="257" y="464"/>
                      <a:pt x="263" y="466"/>
                    </a:cubicBezTo>
                    <a:cubicBezTo>
                      <a:pt x="287" y="473"/>
                      <a:pt x="300" y="451"/>
                      <a:pt x="320" y="444"/>
                    </a:cubicBezTo>
                    <a:cubicBezTo>
                      <a:pt x="327" y="442"/>
                      <a:pt x="329" y="441"/>
                      <a:pt x="330" y="441"/>
                    </a:cubicBezTo>
                    <a:cubicBezTo>
                      <a:pt x="329" y="441"/>
                      <a:pt x="328" y="441"/>
                      <a:pt x="327" y="441"/>
                    </a:cubicBezTo>
                    <a:cubicBezTo>
                      <a:pt x="346" y="434"/>
                      <a:pt x="364" y="425"/>
                      <a:pt x="380" y="413"/>
                    </a:cubicBezTo>
                    <a:cubicBezTo>
                      <a:pt x="371" y="409"/>
                      <a:pt x="366" y="404"/>
                      <a:pt x="360" y="396"/>
                    </a:cubicBezTo>
                    <a:cubicBezTo>
                      <a:pt x="360" y="425"/>
                      <a:pt x="302" y="408"/>
                      <a:pt x="288" y="426"/>
                    </a:cubicBezTo>
                    <a:cubicBezTo>
                      <a:pt x="280" y="436"/>
                      <a:pt x="265" y="457"/>
                      <a:pt x="249" y="457"/>
                    </a:cubicBezTo>
                    <a:cubicBezTo>
                      <a:pt x="248" y="457"/>
                      <a:pt x="247" y="457"/>
                      <a:pt x="247" y="457"/>
                    </a:cubicBezTo>
                    <a:cubicBezTo>
                      <a:pt x="246" y="457"/>
                      <a:pt x="246" y="457"/>
                      <a:pt x="246" y="457"/>
                    </a:cubicBezTo>
                    <a:cubicBezTo>
                      <a:pt x="241" y="454"/>
                      <a:pt x="258" y="442"/>
                      <a:pt x="260" y="442"/>
                    </a:cubicBezTo>
                    <a:cubicBezTo>
                      <a:pt x="271" y="437"/>
                      <a:pt x="275" y="428"/>
                      <a:pt x="282" y="420"/>
                    </a:cubicBezTo>
                    <a:cubicBezTo>
                      <a:pt x="285" y="416"/>
                      <a:pt x="288" y="413"/>
                      <a:pt x="293" y="411"/>
                    </a:cubicBezTo>
                    <a:close/>
                    <a:moveTo>
                      <a:pt x="711" y="287"/>
                    </a:moveTo>
                    <a:cubicBezTo>
                      <a:pt x="720" y="295"/>
                      <a:pt x="728" y="307"/>
                      <a:pt x="733" y="317"/>
                    </a:cubicBezTo>
                    <a:cubicBezTo>
                      <a:pt x="733" y="304"/>
                      <a:pt x="727" y="273"/>
                      <a:pt x="711" y="287"/>
                    </a:cubicBezTo>
                    <a:close/>
                    <a:moveTo>
                      <a:pt x="549" y="520"/>
                    </a:moveTo>
                    <a:cubicBezTo>
                      <a:pt x="543" y="522"/>
                      <a:pt x="537" y="526"/>
                      <a:pt x="532" y="527"/>
                    </a:cubicBezTo>
                    <a:cubicBezTo>
                      <a:pt x="519" y="529"/>
                      <a:pt x="505" y="527"/>
                      <a:pt x="493" y="521"/>
                    </a:cubicBezTo>
                    <a:cubicBezTo>
                      <a:pt x="484" y="518"/>
                      <a:pt x="444" y="491"/>
                      <a:pt x="444" y="485"/>
                    </a:cubicBezTo>
                    <a:cubicBezTo>
                      <a:pt x="443" y="503"/>
                      <a:pt x="482" y="521"/>
                      <a:pt x="495" y="526"/>
                    </a:cubicBezTo>
                    <a:cubicBezTo>
                      <a:pt x="506" y="530"/>
                      <a:pt x="520" y="535"/>
                      <a:pt x="533" y="532"/>
                    </a:cubicBezTo>
                    <a:cubicBezTo>
                      <a:pt x="536" y="531"/>
                      <a:pt x="549" y="521"/>
                      <a:pt x="549" y="520"/>
                    </a:cubicBezTo>
                    <a:cubicBezTo>
                      <a:pt x="551" y="524"/>
                      <a:pt x="549" y="527"/>
                      <a:pt x="544" y="530"/>
                    </a:cubicBezTo>
                    <a:cubicBezTo>
                      <a:pt x="543" y="530"/>
                      <a:pt x="543" y="531"/>
                      <a:pt x="542" y="531"/>
                    </a:cubicBezTo>
                    <a:cubicBezTo>
                      <a:pt x="544" y="531"/>
                      <a:pt x="545" y="530"/>
                      <a:pt x="546" y="530"/>
                    </a:cubicBezTo>
                    <a:cubicBezTo>
                      <a:pt x="555" y="527"/>
                      <a:pt x="563" y="524"/>
                      <a:pt x="572" y="521"/>
                    </a:cubicBezTo>
                    <a:cubicBezTo>
                      <a:pt x="564" y="514"/>
                      <a:pt x="556" y="516"/>
                      <a:pt x="549" y="520"/>
                    </a:cubicBezTo>
                    <a:close/>
                    <a:moveTo>
                      <a:pt x="249" y="133"/>
                    </a:moveTo>
                    <a:cubicBezTo>
                      <a:pt x="231" y="115"/>
                      <a:pt x="170" y="55"/>
                      <a:pt x="173" y="120"/>
                    </a:cubicBezTo>
                    <a:cubicBezTo>
                      <a:pt x="180" y="116"/>
                      <a:pt x="190" y="115"/>
                      <a:pt x="198" y="116"/>
                    </a:cubicBezTo>
                    <a:cubicBezTo>
                      <a:pt x="203" y="119"/>
                      <a:pt x="203" y="122"/>
                      <a:pt x="197" y="124"/>
                    </a:cubicBezTo>
                    <a:cubicBezTo>
                      <a:pt x="190" y="123"/>
                      <a:pt x="180" y="125"/>
                      <a:pt x="175" y="130"/>
                    </a:cubicBezTo>
                    <a:cubicBezTo>
                      <a:pt x="178" y="141"/>
                      <a:pt x="145" y="123"/>
                      <a:pt x="150" y="155"/>
                    </a:cubicBezTo>
                    <a:cubicBezTo>
                      <a:pt x="154" y="168"/>
                      <a:pt x="123" y="134"/>
                      <a:pt x="124" y="130"/>
                    </a:cubicBezTo>
                    <a:cubicBezTo>
                      <a:pt x="127" y="126"/>
                      <a:pt x="130" y="125"/>
                      <a:pt x="135" y="128"/>
                    </a:cubicBezTo>
                    <a:cubicBezTo>
                      <a:pt x="140" y="137"/>
                      <a:pt x="146" y="136"/>
                      <a:pt x="151" y="126"/>
                    </a:cubicBezTo>
                    <a:cubicBezTo>
                      <a:pt x="165" y="130"/>
                      <a:pt x="169" y="125"/>
                      <a:pt x="165" y="113"/>
                    </a:cubicBezTo>
                    <a:cubicBezTo>
                      <a:pt x="165" y="105"/>
                      <a:pt x="168" y="98"/>
                      <a:pt x="172" y="91"/>
                    </a:cubicBezTo>
                    <a:cubicBezTo>
                      <a:pt x="154" y="99"/>
                      <a:pt x="140" y="113"/>
                      <a:pt x="163" y="85"/>
                    </a:cubicBezTo>
                    <a:cubicBezTo>
                      <a:pt x="176" y="70"/>
                      <a:pt x="135" y="89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22" y="96"/>
                      <a:pt x="119" y="94"/>
                      <a:pt x="126" y="108"/>
                    </a:cubicBezTo>
                    <a:cubicBezTo>
                      <a:pt x="137" y="100"/>
                      <a:pt x="156" y="99"/>
                      <a:pt x="138" y="110"/>
                    </a:cubicBezTo>
                    <a:cubicBezTo>
                      <a:pt x="133" y="113"/>
                      <a:pt x="128" y="117"/>
                      <a:pt x="123" y="119"/>
                    </a:cubicBezTo>
                    <a:cubicBezTo>
                      <a:pt x="80" y="143"/>
                      <a:pt x="149" y="162"/>
                      <a:pt x="126" y="185"/>
                    </a:cubicBezTo>
                    <a:cubicBezTo>
                      <a:pt x="144" y="187"/>
                      <a:pt x="143" y="199"/>
                      <a:pt x="151" y="212"/>
                    </a:cubicBezTo>
                    <a:cubicBezTo>
                      <a:pt x="141" y="176"/>
                      <a:pt x="171" y="135"/>
                      <a:pt x="213" y="147"/>
                    </a:cubicBezTo>
                    <a:cubicBezTo>
                      <a:pt x="209" y="139"/>
                      <a:pt x="218" y="136"/>
                      <a:pt x="224" y="140"/>
                    </a:cubicBezTo>
                    <a:cubicBezTo>
                      <a:pt x="237" y="148"/>
                      <a:pt x="233" y="137"/>
                      <a:pt x="249" y="133"/>
                    </a:cubicBezTo>
                    <a:close/>
                    <a:moveTo>
                      <a:pt x="548" y="177"/>
                    </a:moveTo>
                    <a:cubicBezTo>
                      <a:pt x="551" y="176"/>
                      <a:pt x="551" y="174"/>
                      <a:pt x="549" y="171"/>
                    </a:cubicBezTo>
                    <a:cubicBezTo>
                      <a:pt x="549" y="168"/>
                      <a:pt x="549" y="165"/>
                      <a:pt x="549" y="164"/>
                    </a:cubicBezTo>
                    <a:cubicBezTo>
                      <a:pt x="541" y="145"/>
                      <a:pt x="513" y="91"/>
                      <a:pt x="492" y="125"/>
                    </a:cubicBezTo>
                    <a:cubicBezTo>
                      <a:pt x="477" y="150"/>
                      <a:pt x="487" y="194"/>
                      <a:pt x="458" y="206"/>
                    </a:cubicBezTo>
                    <a:cubicBezTo>
                      <a:pt x="455" y="208"/>
                      <a:pt x="452" y="209"/>
                      <a:pt x="449" y="211"/>
                    </a:cubicBezTo>
                    <a:cubicBezTo>
                      <a:pt x="464" y="215"/>
                      <a:pt x="473" y="232"/>
                      <a:pt x="488" y="223"/>
                    </a:cubicBezTo>
                    <a:cubicBezTo>
                      <a:pt x="502" y="215"/>
                      <a:pt x="511" y="225"/>
                      <a:pt x="524" y="227"/>
                    </a:cubicBezTo>
                    <a:cubicBezTo>
                      <a:pt x="530" y="227"/>
                      <a:pt x="544" y="196"/>
                      <a:pt x="548" y="177"/>
                    </a:cubicBezTo>
                    <a:close/>
                    <a:moveTo>
                      <a:pt x="614" y="406"/>
                    </a:moveTo>
                    <a:cubicBezTo>
                      <a:pt x="620" y="424"/>
                      <a:pt x="681" y="400"/>
                      <a:pt x="663" y="385"/>
                    </a:cubicBezTo>
                    <a:cubicBezTo>
                      <a:pt x="653" y="405"/>
                      <a:pt x="615" y="406"/>
                      <a:pt x="614" y="406"/>
                    </a:cubicBezTo>
                    <a:close/>
                    <a:moveTo>
                      <a:pt x="474" y="106"/>
                    </a:moveTo>
                    <a:cubicBezTo>
                      <a:pt x="464" y="101"/>
                      <a:pt x="456" y="95"/>
                      <a:pt x="452" y="84"/>
                    </a:cubicBezTo>
                    <a:cubicBezTo>
                      <a:pt x="454" y="91"/>
                      <a:pt x="440" y="88"/>
                      <a:pt x="437" y="94"/>
                    </a:cubicBezTo>
                    <a:cubicBezTo>
                      <a:pt x="432" y="106"/>
                      <a:pt x="443" y="119"/>
                      <a:pt x="447" y="130"/>
                    </a:cubicBezTo>
                    <a:cubicBezTo>
                      <a:pt x="448" y="128"/>
                      <a:pt x="466" y="119"/>
                      <a:pt x="468" y="122"/>
                    </a:cubicBezTo>
                    <a:cubicBezTo>
                      <a:pt x="477" y="130"/>
                      <a:pt x="455" y="133"/>
                      <a:pt x="453" y="136"/>
                    </a:cubicBezTo>
                    <a:cubicBezTo>
                      <a:pt x="461" y="137"/>
                      <a:pt x="468" y="147"/>
                      <a:pt x="472" y="154"/>
                    </a:cubicBezTo>
                    <a:cubicBezTo>
                      <a:pt x="475" y="140"/>
                      <a:pt x="493" y="116"/>
                      <a:pt x="474" y="106"/>
                    </a:cubicBezTo>
                    <a:close/>
                    <a:moveTo>
                      <a:pt x="570" y="368"/>
                    </a:moveTo>
                    <a:cubicBezTo>
                      <a:pt x="578" y="375"/>
                      <a:pt x="587" y="389"/>
                      <a:pt x="582" y="400"/>
                    </a:cubicBezTo>
                    <a:cubicBezTo>
                      <a:pt x="588" y="399"/>
                      <a:pt x="594" y="393"/>
                      <a:pt x="598" y="393"/>
                    </a:cubicBezTo>
                    <a:cubicBezTo>
                      <a:pt x="589" y="388"/>
                      <a:pt x="590" y="386"/>
                      <a:pt x="595" y="383"/>
                    </a:cubicBezTo>
                    <a:cubicBezTo>
                      <a:pt x="584" y="384"/>
                      <a:pt x="584" y="367"/>
                      <a:pt x="570" y="368"/>
                    </a:cubicBezTo>
                    <a:close/>
                    <a:moveTo>
                      <a:pt x="280" y="140"/>
                    </a:moveTo>
                    <a:cubicBezTo>
                      <a:pt x="283" y="151"/>
                      <a:pt x="270" y="167"/>
                      <a:pt x="270" y="158"/>
                    </a:cubicBezTo>
                    <a:cubicBezTo>
                      <a:pt x="270" y="149"/>
                      <a:pt x="276" y="140"/>
                      <a:pt x="264" y="140"/>
                    </a:cubicBezTo>
                    <a:cubicBezTo>
                      <a:pt x="254" y="139"/>
                      <a:pt x="240" y="142"/>
                      <a:pt x="237" y="153"/>
                    </a:cubicBezTo>
                    <a:cubicBezTo>
                      <a:pt x="237" y="174"/>
                      <a:pt x="234" y="192"/>
                      <a:pt x="228" y="211"/>
                    </a:cubicBezTo>
                    <a:cubicBezTo>
                      <a:pt x="228" y="211"/>
                      <a:pt x="228" y="211"/>
                      <a:pt x="228" y="211"/>
                    </a:cubicBezTo>
                    <a:cubicBezTo>
                      <a:pt x="228" y="211"/>
                      <a:pt x="228" y="212"/>
                      <a:pt x="228" y="212"/>
                    </a:cubicBezTo>
                    <a:cubicBezTo>
                      <a:pt x="228" y="212"/>
                      <a:pt x="228" y="212"/>
                      <a:pt x="228" y="213"/>
                    </a:cubicBez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4"/>
                      <a:pt x="228" y="214"/>
                      <a:pt x="227" y="215"/>
                    </a:cubicBezTo>
                    <a:cubicBezTo>
                      <a:pt x="227" y="215"/>
                      <a:pt x="227" y="215"/>
                      <a:pt x="227" y="215"/>
                    </a:cubicBezTo>
                    <a:cubicBezTo>
                      <a:pt x="227" y="215"/>
                      <a:pt x="227" y="216"/>
                      <a:pt x="227" y="216"/>
                    </a:cubicBezTo>
                    <a:cubicBezTo>
                      <a:pt x="227" y="216"/>
                      <a:pt x="227" y="216"/>
                      <a:pt x="227" y="216"/>
                    </a:cubicBezTo>
                    <a:cubicBezTo>
                      <a:pt x="227" y="216"/>
                      <a:pt x="227" y="216"/>
                      <a:pt x="227" y="216"/>
                    </a:cubicBezTo>
                    <a:cubicBezTo>
                      <a:pt x="227" y="216"/>
                      <a:pt x="227" y="217"/>
                      <a:pt x="227" y="217"/>
                    </a:cubicBezTo>
                    <a:cubicBezTo>
                      <a:pt x="227" y="217"/>
                      <a:pt x="227" y="217"/>
                      <a:pt x="227" y="217"/>
                    </a:cubicBezTo>
                    <a:cubicBezTo>
                      <a:pt x="227" y="218"/>
                      <a:pt x="226" y="219"/>
                      <a:pt x="226" y="220"/>
                    </a:cubicBezTo>
                    <a:cubicBezTo>
                      <a:pt x="226" y="220"/>
                      <a:pt x="226" y="220"/>
                      <a:pt x="226" y="221"/>
                    </a:cubicBezTo>
                    <a:cubicBezTo>
                      <a:pt x="226" y="221"/>
                      <a:pt x="225" y="221"/>
                      <a:pt x="225" y="221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18" y="247"/>
                      <a:pt x="212" y="276"/>
                      <a:pt x="228" y="298"/>
                    </a:cubicBezTo>
                    <a:cubicBezTo>
                      <a:pt x="239" y="289"/>
                      <a:pt x="251" y="281"/>
                      <a:pt x="264" y="274"/>
                    </a:cubicBezTo>
                    <a:cubicBezTo>
                      <a:pt x="242" y="263"/>
                      <a:pt x="263" y="242"/>
                      <a:pt x="273" y="231"/>
                    </a:cubicBezTo>
                    <a:cubicBezTo>
                      <a:pt x="290" y="211"/>
                      <a:pt x="293" y="200"/>
                      <a:pt x="301" y="176"/>
                    </a:cubicBezTo>
                    <a:cubicBezTo>
                      <a:pt x="306" y="161"/>
                      <a:pt x="317" y="151"/>
                      <a:pt x="323" y="137"/>
                    </a:cubicBezTo>
                    <a:cubicBezTo>
                      <a:pt x="327" y="138"/>
                      <a:pt x="327" y="138"/>
                      <a:pt x="327" y="138"/>
                    </a:cubicBezTo>
                    <a:cubicBezTo>
                      <a:pt x="323" y="151"/>
                      <a:pt x="318" y="163"/>
                      <a:pt x="313" y="171"/>
                    </a:cubicBezTo>
                    <a:cubicBezTo>
                      <a:pt x="305" y="183"/>
                      <a:pt x="308" y="199"/>
                      <a:pt x="301" y="211"/>
                    </a:cubicBezTo>
                    <a:cubicBezTo>
                      <a:pt x="294" y="222"/>
                      <a:pt x="285" y="231"/>
                      <a:pt x="276" y="240"/>
                    </a:cubicBezTo>
                    <a:cubicBezTo>
                      <a:pt x="245" y="272"/>
                      <a:pt x="290" y="271"/>
                      <a:pt x="292" y="258"/>
                    </a:cubicBezTo>
                    <a:cubicBezTo>
                      <a:pt x="292" y="258"/>
                      <a:pt x="283" y="247"/>
                      <a:pt x="293" y="249"/>
                    </a:cubicBezTo>
                    <a:cubicBezTo>
                      <a:pt x="304" y="250"/>
                      <a:pt x="313" y="255"/>
                      <a:pt x="323" y="258"/>
                    </a:cubicBezTo>
                    <a:cubicBezTo>
                      <a:pt x="338" y="262"/>
                      <a:pt x="346" y="261"/>
                      <a:pt x="355" y="249"/>
                    </a:cubicBezTo>
                    <a:cubicBezTo>
                      <a:pt x="365" y="228"/>
                      <a:pt x="349" y="207"/>
                      <a:pt x="350" y="186"/>
                    </a:cubicBezTo>
                    <a:cubicBezTo>
                      <a:pt x="350" y="173"/>
                      <a:pt x="354" y="162"/>
                      <a:pt x="352" y="149"/>
                    </a:cubicBezTo>
                    <a:cubicBezTo>
                      <a:pt x="352" y="149"/>
                      <a:pt x="352" y="149"/>
                      <a:pt x="352" y="149"/>
                    </a:cubicBezTo>
                    <a:cubicBezTo>
                      <a:pt x="349" y="119"/>
                      <a:pt x="380" y="112"/>
                      <a:pt x="393" y="88"/>
                    </a:cubicBezTo>
                    <a:cubicBezTo>
                      <a:pt x="401" y="74"/>
                      <a:pt x="412" y="72"/>
                      <a:pt x="433" y="60"/>
                    </a:cubicBezTo>
                    <a:cubicBezTo>
                      <a:pt x="441" y="55"/>
                      <a:pt x="451" y="52"/>
                      <a:pt x="460" y="51"/>
                    </a:cubicBezTo>
                    <a:cubicBezTo>
                      <a:pt x="456" y="40"/>
                      <a:pt x="444" y="32"/>
                      <a:pt x="432" y="36"/>
                    </a:cubicBezTo>
                    <a:cubicBezTo>
                      <a:pt x="438" y="43"/>
                      <a:pt x="391" y="56"/>
                      <a:pt x="380" y="60"/>
                    </a:cubicBezTo>
                    <a:cubicBezTo>
                      <a:pt x="377" y="60"/>
                      <a:pt x="367" y="66"/>
                      <a:pt x="365" y="68"/>
                    </a:cubicBezTo>
                    <a:cubicBezTo>
                      <a:pt x="361" y="66"/>
                      <a:pt x="361" y="66"/>
                      <a:pt x="361" y="66"/>
                    </a:cubicBezTo>
                    <a:cubicBezTo>
                      <a:pt x="369" y="49"/>
                      <a:pt x="392" y="43"/>
                      <a:pt x="416" y="37"/>
                    </a:cubicBezTo>
                    <a:cubicBezTo>
                      <a:pt x="417" y="30"/>
                      <a:pt x="402" y="25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3"/>
                      <a:pt x="396" y="23"/>
                      <a:pt x="395" y="23"/>
                    </a:cubicBezTo>
                    <a:cubicBezTo>
                      <a:pt x="395" y="23"/>
                      <a:pt x="395" y="23"/>
                      <a:pt x="395" y="23"/>
                    </a:cubicBezTo>
                    <a:cubicBezTo>
                      <a:pt x="395" y="23"/>
                      <a:pt x="395" y="23"/>
                      <a:pt x="395" y="23"/>
                    </a:cubicBezTo>
                    <a:cubicBezTo>
                      <a:pt x="395" y="23"/>
                      <a:pt x="395" y="23"/>
                      <a:pt x="394" y="23"/>
                    </a:cubicBezTo>
                    <a:cubicBezTo>
                      <a:pt x="394" y="23"/>
                      <a:pt x="394" y="23"/>
                      <a:pt x="394" y="22"/>
                    </a:cubicBezTo>
                    <a:cubicBezTo>
                      <a:pt x="394" y="22"/>
                      <a:pt x="394" y="22"/>
                      <a:pt x="394" y="22"/>
                    </a:cubicBezTo>
                    <a:cubicBezTo>
                      <a:pt x="394" y="22"/>
                      <a:pt x="394" y="22"/>
                      <a:pt x="393" y="22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78" y="19"/>
                      <a:pt x="348" y="18"/>
                      <a:pt x="345" y="38"/>
                    </a:cubicBezTo>
                    <a:cubicBezTo>
                      <a:pt x="364" y="24"/>
                      <a:pt x="332" y="60"/>
                      <a:pt x="332" y="62"/>
                    </a:cubicBezTo>
                    <a:cubicBezTo>
                      <a:pt x="329" y="68"/>
                      <a:pt x="328" y="72"/>
                      <a:pt x="327" y="75"/>
                    </a:cubicBezTo>
                    <a:cubicBezTo>
                      <a:pt x="322" y="74"/>
                      <a:pt x="322" y="74"/>
                      <a:pt x="322" y="74"/>
                    </a:cubicBezTo>
                    <a:cubicBezTo>
                      <a:pt x="323" y="69"/>
                      <a:pt x="324" y="64"/>
                      <a:pt x="324" y="58"/>
                    </a:cubicBezTo>
                    <a:cubicBezTo>
                      <a:pt x="329" y="38"/>
                      <a:pt x="322" y="30"/>
                      <a:pt x="299" y="37"/>
                    </a:cubicBezTo>
                    <a:cubicBezTo>
                      <a:pt x="292" y="39"/>
                      <a:pt x="245" y="43"/>
                      <a:pt x="260" y="54"/>
                    </a:cubicBezTo>
                    <a:cubicBezTo>
                      <a:pt x="287" y="72"/>
                      <a:pt x="243" y="48"/>
                      <a:pt x="232" y="54"/>
                    </a:cubicBezTo>
                    <a:cubicBezTo>
                      <a:pt x="213" y="64"/>
                      <a:pt x="203" y="83"/>
                      <a:pt x="224" y="95"/>
                    </a:cubicBezTo>
                    <a:cubicBezTo>
                      <a:pt x="222" y="90"/>
                      <a:pt x="231" y="64"/>
                      <a:pt x="237" y="63"/>
                    </a:cubicBezTo>
                    <a:cubicBezTo>
                      <a:pt x="245" y="61"/>
                      <a:pt x="240" y="74"/>
                      <a:pt x="247" y="71"/>
                    </a:cubicBezTo>
                    <a:cubicBezTo>
                      <a:pt x="287" y="56"/>
                      <a:pt x="258" y="88"/>
                      <a:pt x="241" y="80"/>
                    </a:cubicBezTo>
                    <a:cubicBezTo>
                      <a:pt x="223" y="71"/>
                      <a:pt x="246" y="115"/>
                      <a:pt x="248" y="118"/>
                    </a:cubicBezTo>
                    <a:cubicBezTo>
                      <a:pt x="255" y="129"/>
                      <a:pt x="271" y="136"/>
                      <a:pt x="284" y="133"/>
                    </a:cubicBezTo>
                    <a:cubicBezTo>
                      <a:pt x="285" y="136"/>
                      <a:pt x="285" y="136"/>
                      <a:pt x="285" y="136"/>
                    </a:cubicBezTo>
                    <a:cubicBezTo>
                      <a:pt x="283" y="137"/>
                      <a:pt x="281" y="138"/>
                      <a:pt x="280" y="1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07" name="Google Shape;107;p26"/>
              <p:cNvSpPr/>
              <p:nvPr/>
            </p:nvSpPr>
            <p:spPr>
              <a:xfrm>
                <a:off x="3405188" y="3136900"/>
                <a:ext cx="63500" cy="207963"/>
              </a:xfrm>
              <a:custGeom>
                <a:rect b="b" l="l" r="r" t="t"/>
                <a:pathLst>
                  <a:path extrusionOk="0" h="55" w="17">
                    <a:moveTo>
                      <a:pt x="15" y="33"/>
                    </a:moveTo>
                    <a:cubicBezTo>
                      <a:pt x="15" y="33"/>
                      <a:pt x="15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lose/>
                    <a:moveTo>
                      <a:pt x="15" y="32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lose/>
                    <a:moveTo>
                      <a:pt x="15" y="32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5" y="32"/>
                    </a:cubicBezTo>
                    <a:close/>
                    <a:moveTo>
                      <a:pt x="15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4"/>
                      <a:pt x="17" y="50"/>
                      <a:pt x="14" y="54"/>
                    </a:cubicBezTo>
                    <a:cubicBezTo>
                      <a:pt x="13" y="55"/>
                      <a:pt x="12" y="55"/>
                      <a:pt x="10" y="54"/>
                    </a:cubicBezTo>
                    <a:cubicBezTo>
                      <a:pt x="0" y="46"/>
                      <a:pt x="6" y="35"/>
                      <a:pt x="8" y="26"/>
                    </a:cubicBezTo>
                    <a:cubicBezTo>
                      <a:pt x="9" y="21"/>
                      <a:pt x="2" y="11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17" y="0"/>
                      <a:pt x="16" y="24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grpSp>
            <p:nvGrpSpPr>
              <p:cNvPr id="108" name="Google Shape;108;p26"/>
              <p:cNvGrpSpPr/>
              <p:nvPr/>
            </p:nvGrpSpPr>
            <p:grpSpPr>
              <a:xfrm>
                <a:off x="2855913" y="2025650"/>
                <a:ext cx="2268537" cy="1447801"/>
                <a:chOff x="2855913" y="2025650"/>
                <a:chExt cx="2268537" cy="1447801"/>
              </a:xfrm>
            </p:grpSpPr>
            <p:sp>
              <p:nvSpPr>
                <p:cNvPr id="109" name="Google Shape;109;p26"/>
                <p:cNvSpPr/>
                <p:nvPr/>
              </p:nvSpPr>
              <p:spPr>
                <a:xfrm>
                  <a:off x="3325813" y="2497138"/>
                  <a:ext cx="109538" cy="357188"/>
                </a:xfrm>
                <a:custGeom>
                  <a:rect b="b" l="l" r="r" t="t"/>
                  <a:pathLst>
                    <a:path extrusionOk="0" h="95" w="29">
                      <a:moveTo>
                        <a:pt x="27" y="95"/>
                      </a:moveTo>
                      <a:cubicBezTo>
                        <a:pt x="23" y="76"/>
                        <a:pt x="9" y="50"/>
                        <a:pt x="5" y="30"/>
                      </a:cubicBezTo>
                      <a:cubicBezTo>
                        <a:pt x="0" y="0"/>
                        <a:pt x="24" y="24"/>
                        <a:pt x="27" y="43"/>
                      </a:cubicBezTo>
                      <a:cubicBezTo>
                        <a:pt x="29" y="60"/>
                        <a:pt x="25" y="78"/>
                        <a:pt x="28" y="95"/>
                      </a:cubicBezTo>
                      <a:lnTo>
                        <a:pt x="27" y="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0" name="Google Shape;110;p26"/>
                <p:cNvSpPr/>
                <p:nvPr/>
              </p:nvSpPr>
              <p:spPr>
                <a:xfrm>
                  <a:off x="4819650" y="2590800"/>
                  <a:ext cx="304800" cy="249238"/>
                </a:xfrm>
                <a:custGeom>
                  <a:rect b="b" l="l" r="r" t="t"/>
                  <a:pathLst>
                    <a:path extrusionOk="0" h="66" w="81">
                      <a:moveTo>
                        <a:pt x="53" y="44"/>
                      </a:move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lose/>
                      <a:moveTo>
                        <a:pt x="54" y="44"/>
                      </a:move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50" y="45"/>
                        <a:pt x="28" y="58"/>
                        <a:pt x="21" y="54"/>
                      </a:cubicBezTo>
                      <a:cubicBezTo>
                        <a:pt x="20" y="54"/>
                        <a:pt x="19" y="53"/>
                        <a:pt x="19" y="52"/>
                      </a:cubicBezTo>
                      <a:cubicBezTo>
                        <a:pt x="12" y="53"/>
                        <a:pt x="16" y="32"/>
                        <a:pt x="12" y="27"/>
                      </a:cubicBezTo>
                      <a:cubicBezTo>
                        <a:pt x="3" y="16"/>
                        <a:pt x="0" y="10"/>
                        <a:pt x="0" y="7"/>
                      </a:cubicBezTo>
                      <a:cubicBezTo>
                        <a:pt x="0" y="0"/>
                        <a:pt x="29" y="27"/>
                        <a:pt x="23" y="47"/>
                      </a:cubicBezTo>
                      <a:cubicBezTo>
                        <a:pt x="31" y="46"/>
                        <a:pt x="49" y="39"/>
                        <a:pt x="51" y="31"/>
                      </a:cubicBezTo>
                      <a:cubicBezTo>
                        <a:pt x="53" y="26"/>
                        <a:pt x="57" y="13"/>
                        <a:pt x="66" y="15"/>
                      </a:cubicBezTo>
                      <a:cubicBezTo>
                        <a:pt x="78" y="19"/>
                        <a:pt x="79" y="48"/>
                        <a:pt x="80" y="57"/>
                      </a:cubicBezTo>
                      <a:cubicBezTo>
                        <a:pt x="81" y="65"/>
                        <a:pt x="73" y="66"/>
                        <a:pt x="72" y="58"/>
                      </a:cubicBezTo>
                      <a:cubicBezTo>
                        <a:pt x="71" y="49"/>
                        <a:pt x="70" y="32"/>
                        <a:pt x="64" y="24"/>
                      </a:cubicBezTo>
                      <a:cubicBezTo>
                        <a:pt x="60" y="28"/>
                        <a:pt x="61" y="42"/>
                        <a:pt x="54" y="44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lose/>
                      <a:moveTo>
                        <a:pt x="52" y="44"/>
                      </a:moveTo>
                      <a:cubicBezTo>
                        <a:pt x="52" y="44"/>
                        <a:pt x="52" y="44"/>
                        <a:pt x="52" y="4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1" name="Google Shape;111;p26"/>
                <p:cNvSpPr/>
                <p:nvPr/>
              </p:nvSpPr>
              <p:spPr>
                <a:xfrm>
                  <a:off x="4481513" y="2409825"/>
                  <a:ext cx="244475" cy="139700"/>
                </a:xfrm>
                <a:custGeom>
                  <a:rect b="b" l="l" r="r" t="t"/>
                  <a:pathLst>
                    <a:path extrusionOk="0" h="37" w="65">
                      <a:moveTo>
                        <a:pt x="64" y="26"/>
                      </a:moveTo>
                      <a:cubicBezTo>
                        <a:pt x="64" y="27"/>
                        <a:pt x="65" y="27"/>
                        <a:pt x="65" y="28"/>
                      </a:cubicBezTo>
                      <a:cubicBezTo>
                        <a:pt x="65" y="30"/>
                        <a:pt x="65" y="32"/>
                        <a:pt x="64" y="34"/>
                      </a:cubicBezTo>
                      <a:cubicBezTo>
                        <a:pt x="63" y="34"/>
                        <a:pt x="62" y="34"/>
                        <a:pt x="61" y="34"/>
                      </a:cubicBezTo>
                      <a:cubicBezTo>
                        <a:pt x="45" y="27"/>
                        <a:pt x="30" y="37"/>
                        <a:pt x="14" y="37"/>
                      </a:cubicBezTo>
                      <a:cubicBezTo>
                        <a:pt x="0" y="37"/>
                        <a:pt x="20" y="24"/>
                        <a:pt x="20" y="24"/>
                      </a:cubicBezTo>
                      <a:cubicBezTo>
                        <a:pt x="30" y="17"/>
                        <a:pt x="12" y="16"/>
                        <a:pt x="18" y="8"/>
                      </a:cubicBezTo>
                      <a:cubicBezTo>
                        <a:pt x="23" y="0"/>
                        <a:pt x="34" y="18"/>
                        <a:pt x="31" y="25"/>
                      </a:cubicBezTo>
                      <a:cubicBezTo>
                        <a:pt x="42" y="23"/>
                        <a:pt x="54" y="22"/>
                        <a:pt x="64" y="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2" name="Google Shape;112;p26"/>
                <p:cNvSpPr/>
                <p:nvPr/>
              </p:nvSpPr>
              <p:spPr>
                <a:xfrm>
                  <a:off x="3638550" y="2025650"/>
                  <a:ext cx="195263" cy="285750"/>
                </a:xfrm>
                <a:custGeom>
                  <a:rect b="b" l="l" r="r" t="t"/>
                  <a:pathLst>
                    <a:path extrusionOk="0" h="76" w="52">
                      <a:moveTo>
                        <a:pt x="48" y="6"/>
                      </a:moveTo>
                      <a:cubicBezTo>
                        <a:pt x="52" y="11"/>
                        <a:pt x="29" y="45"/>
                        <a:pt x="22" y="48"/>
                      </a:cubicBezTo>
                      <a:cubicBezTo>
                        <a:pt x="21" y="57"/>
                        <a:pt x="0" y="76"/>
                        <a:pt x="0" y="62"/>
                      </a:cubicBezTo>
                      <a:cubicBezTo>
                        <a:pt x="0" y="56"/>
                        <a:pt x="11" y="59"/>
                        <a:pt x="13" y="52"/>
                      </a:cubicBezTo>
                      <a:cubicBezTo>
                        <a:pt x="15" y="42"/>
                        <a:pt x="12" y="34"/>
                        <a:pt x="19" y="26"/>
                      </a:cubicBezTo>
                      <a:cubicBezTo>
                        <a:pt x="21" y="23"/>
                        <a:pt x="43" y="0"/>
                        <a:pt x="48" y="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3" name="Google Shape;113;p26"/>
                <p:cNvSpPr/>
                <p:nvPr/>
              </p:nvSpPr>
              <p:spPr>
                <a:xfrm>
                  <a:off x="4575175" y="2809875"/>
                  <a:ext cx="315913" cy="285750"/>
                </a:xfrm>
                <a:custGeom>
                  <a:rect b="b" l="l" r="r" t="t"/>
                  <a:pathLst>
                    <a:path extrusionOk="0" h="76" w="84">
                      <a:moveTo>
                        <a:pt x="70" y="12"/>
                      </a:moveTo>
                      <a:cubicBezTo>
                        <a:pt x="84" y="18"/>
                        <a:pt x="49" y="36"/>
                        <a:pt x="47" y="38"/>
                      </a:cubicBezTo>
                      <a:cubicBezTo>
                        <a:pt x="47" y="45"/>
                        <a:pt x="45" y="56"/>
                        <a:pt x="40" y="62"/>
                      </a:cubicBezTo>
                      <a:cubicBezTo>
                        <a:pt x="29" y="76"/>
                        <a:pt x="36" y="50"/>
                        <a:pt x="37" y="49"/>
                      </a:cubicBezTo>
                      <a:cubicBezTo>
                        <a:pt x="39" y="39"/>
                        <a:pt x="41" y="34"/>
                        <a:pt x="32" y="27"/>
                      </a:cubicBezTo>
                      <a:cubicBezTo>
                        <a:pt x="30" y="26"/>
                        <a:pt x="0" y="18"/>
                        <a:pt x="11" y="12"/>
                      </a:cubicBezTo>
                      <a:cubicBezTo>
                        <a:pt x="18" y="9"/>
                        <a:pt x="10" y="3"/>
                        <a:pt x="16" y="0"/>
                      </a:cubicBezTo>
                      <a:cubicBezTo>
                        <a:pt x="23" y="1"/>
                        <a:pt x="24" y="10"/>
                        <a:pt x="22" y="13"/>
                      </a:cubicBezTo>
                      <a:cubicBezTo>
                        <a:pt x="38" y="17"/>
                        <a:pt x="39" y="31"/>
                        <a:pt x="53" y="24"/>
                      </a:cubicBezTo>
                      <a:cubicBezTo>
                        <a:pt x="55" y="23"/>
                        <a:pt x="60" y="17"/>
                        <a:pt x="65" y="14"/>
                      </a:cubicBezTo>
                      <a:cubicBezTo>
                        <a:pt x="67" y="13"/>
                        <a:pt x="69" y="12"/>
                        <a:pt x="70" y="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4" name="Google Shape;114;p26"/>
                <p:cNvSpPr/>
                <p:nvPr/>
              </p:nvSpPr>
              <p:spPr>
                <a:xfrm>
                  <a:off x="3822700" y="2952750"/>
                  <a:ext cx="966788" cy="244475"/>
                </a:xfrm>
                <a:custGeom>
                  <a:rect b="b" l="l" r="r" t="t"/>
                  <a:pathLst>
                    <a:path extrusionOk="0" h="65" w="257">
                      <a:moveTo>
                        <a:pt x="232" y="45"/>
                      </a:moveTo>
                      <a:cubicBezTo>
                        <a:pt x="239" y="44"/>
                        <a:pt x="257" y="50"/>
                        <a:pt x="246" y="52"/>
                      </a:cubicBezTo>
                      <a:cubicBezTo>
                        <a:pt x="233" y="54"/>
                        <a:pt x="220" y="57"/>
                        <a:pt x="207" y="60"/>
                      </a:cubicBezTo>
                      <a:cubicBezTo>
                        <a:pt x="187" y="64"/>
                        <a:pt x="166" y="65"/>
                        <a:pt x="151" y="49"/>
                      </a:cubicBezTo>
                      <a:cubicBezTo>
                        <a:pt x="103" y="0"/>
                        <a:pt x="102" y="38"/>
                        <a:pt x="114" y="63"/>
                      </a:cubicBezTo>
                      <a:cubicBezTo>
                        <a:pt x="109" y="63"/>
                        <a:pt x="109" y="63"/>
                        <a:pt x="109" y="63"/>
                      </a:cubicBezTo>
                      <a:cubicBezTo>
                        <a:pt x="103" y="51"/>
                        <a:pt x="94" y="36"/>
                        <a:pt x="95" y="29"/>
                      </a:cubicBezTo>
                      <a:cubicBezTo>
                        <a:pt x="94" y="34"/>
                        <a:pt x="57" y="49"/>
                        <a:pt x="52" y="50"/>
                      </a:cubicBezTo>
                      <a:cubicBezTo>
                        <a:pt x="38" y="55"/>
                        <a:pt x="25" y="59"/>
                        <a:pt x="10" y="58"/>
                      </a:cubicBezTo>
                      <a:cubicBezTo>
                        <a:pt x="7" y="53"/>
                        <a:pt x="4" y="51"/>
                        <a:pt x="0" y="49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23" y="56"/>
                        <a:pt x="63" y="38"/>
                        <a:pt x="76" y="27"/>
                      </a:cubicBezTo>
                      <a:cubicBezTo>
                        <a:pt x="88" y="18"/>
                        <a:pt x="92" y="33"/>
                        <a:pt x="86" y="8"/>
                      </a:cubicBezTo>
                      <a:cubicBezTo>
                        <a:pt x="87" y="4"/>
                        <a:pt x="89" y="2"/>
                        <a:pt x="93" y="3"/>
                      </a:cubicBezTo>
                      <a:cubicBezTo>
                        <a:pt x="106" y="11"/>
                        <a:pt x="124" y="11"/>
                        <a:pt x="137" y="8"/>
                      </a:cubicBezTo>
                      <a:cubicBezTo>
                        <a:pt x="139" y="13"/>
                        <a:pt x="139" y="13"/>
                        <a:pt x="139" y="13"/>
                      </a:cubicBezTo>
                      <a:cubicBezTo>
                        <a:pt x="133" y="15"/>
                        <a:pt x="128" y="16"/>
                        <a:pt x="125" y="16"/>
                      </a:cubicBezTo>
                      <a:cubicBezTo>
                        <a:pt x="143" y="23"/>
                        <a:pt x="150" y="42"/>
                        <a:pt x="166" y="51"/>
                      </a:cubicBezTo>
                      <a:cubicBezTo>
                        <a:pt x="186" y="60"/>
                        <a:pt x="213" y="50"/>
                        <a:pt x="232" y="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5" name="Google Shape;115;p26"/>
                <p:cNvSpPr/>
                <p:nvPr/>
              </p:nvSpPr>
              <p:spPr>
                <a:xfrm>
                  <a:off x="3381375" y="2933700"/>
                  <a:ext cx="444500" cy="539750"/>
                </a:xfrm>
                <a:custGeom>
                  <a:rect b="b" l="l" r="r" t="t"/>
                  <a:pathLst>
                    <a:path extrusionOk="0" h="143" w="118">
                      <a:moveTo>
                        <a:pt x="118" y="52"/>
                      </a:moveTo>
                      <a:cubicBezTo>
                        <a:pt x="117" y="54"/>
                        <a:pt x="117" y="54"/>
                        <a:pt x="117" y="54"/>
                      </a:cubicBezTo>
                      <a:cubicBezTo>
                        <a:pt x="100" y="48"/>
                        <a:pt x="76" y="67"/>
                        <a:pt x="60" y="82"/>
                      </a:cubicBezTo>
                      <a:cubicBezTo>
                        <a:pt x="55" y="86"/>
                        <a:pt x="52" y="90"/>
                        <a:pt x="49" y="93"/>
                      </a:cubicBezTo>
                      <a:cubicBezTo>
                        <a:pt x="35" y="107"/>
                        <a:pt x="31" y="135"/>
                        <a:pt x="11" y="141"/>
                      </a:cubicBezTo>
                      <a:cubicBezTo>
                        <a:pt x="0" y="143"/>
                        <a:pt x="25" y="115"/>
                        <a:pt x="27" y="111"/>
                      </a:cubicBezTo>
                      <a:cubicBezTo>
                        <a:pt x="27" y="110"/>
                        <a:pt x="27" y="109"/>
                        <a:pt x="28" y="108"/>
                      </a:cubicBezTo>
                      <a:cubicBezTo>
                        <a:pt x="33" y="97"/>
                        <a:pt x="43" y="84"/>
                        <a:pt x="55" y="73"/>
                      </a:cubicBezTo>
                      <a:cubicBezTo>
                        <a:pt x="70" y="60"/>
                        <a:pt x="88" y="49"/>
                        <a:pt x="103" y="46"/>
                      </a:cubicBezTo>
                      <a:cubicBezTo>
                        <a:pt x="97" y="40"/>
                        <a:pt x="94" y="0"/>
                        <a:pt x="106" y="0"/>
                      </a:cubicBezTo>
                      <a:cubicBezTo>
                        <a:pt x="116" y="0"/>
                        <a:pt x="104" y="29"/>
                        <a:pt x="106" y="34"/>
                      </a:cubicBezTo>
                      <a:cubicBezTo>
                        <a:pt x="107" y="43"/>
                        <a:pt x="112" y="49"/>
                        <a:pt x="118" y="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6" name="Google Shape;116;p26"/>
                <p:cNvSpPr/>
                <p:nvPr/>
              </p:nvSpPr>
              <p:spPr>
                <a:xfrm>
                  <a:off x="3597275" y="3243263"/>
                  <a:ext cx="115888" cy="230188"/>
                </a:xfrm>
                <a:custGeom>
                  <a:rect b="b" l="l" r="r" t="t"/>
                  <a:pathLst>
                    <a:path extrusionOk="0" h="61" w="31">
                      <a:moveTo>
                        <a:pt x="9" y="0"/>
                      </a:moveTo>
                      <a:cubicBezTo>
                        <a:pt x="13" y="0"/>
                        <a:pt x="31" y="13"/>
                        <a:pt x="29" y="40"/>
                      </a:cubicBezTo>
                      <a:cubicBezTo>
                        <a:pt x="29" y="43"/>
                        <a:pt x="31" y="52"/>
                        <a:pt x="29" y="56"/>
                      </a:cubicBezTo>
                      <a:cubicBezTo>
                        <a:pt x="28" y="57"/>
                        <a:pt x="27" y="58"/>
                        <a:pt x="26" y="58"/>
                      </a:cubicBezTo>
                      <a:cubicBezTo>
                        <a:pt x="20" y="61"/>
                        <a:pt x="19" y="45"/>
                        <a:pt x="20" y="40"/>
                      </a:cubicBezTo>
                      <a:cubicBezTo>
                        <a:pt x="22" y="35"/>
                        <a:pt x="0" y="7"/>
                        <a:pt x="6" y="1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7" name="Google Shape;117;p26"/>
                <p:cNvSpPr/>
                <p:nvPr/>
              </p:nvSpPr>
              <p:spPr>
                <a:xfrm>
                  <a:off x="2855913" y="2695575"/>
                  <a:ext cx="247650" cy="422275"/>
                </a:xfrm>
                <a:custGeom>
                  <a:rect b="b" l="l" r="r" t="t"/>
                  <a:pathLst>
                    <a:path extrusionOk="0" h="112" w="66">
                      <a:moveTo>
                        <a:pt x="56" y="99"/>
                      </a:moveTo>
                      <a:cubicBezTo>
                        <a:pt x="62" y="108"/>
                        <a:pt x="63" y="112"/>
                        <a:pt x="61" y="112"/>
                      </a:cubicBezTo>
                      <a:cubicBezTo>
                        <a:pt x="58" y="112"/>
                        <a:pt x="47" y="103"/>
                        <a:pt x="42" y="94"/>
                      </a:cubicBezTo>
                      <a:cubicBezTo>
                        <a:pt x="33" y="81"/>
                        <a:pt x="26" y="62"/>
                        <a:pt x="40" y="49"/>
                      </a:cubicBezTo>
                      <a:cubicBezTo>
                        <a:pt x="35" y="49"/>
                        <a:pt x="3" y="43"/>
                        <a:pt x="1" y="35"/>
                      </a:cubicBezTo>
                      <a:cubicBezTo>
                        <a:pt x="0" y="34"/>
                        <a:pt x="1" y="33"/>
                        <a:pt x="2" y="31"/>
                      </a:cubicBezTo>
                      <a:cubicBezTo>
                        <a:pt x="4" y="28"/>
                        <a:pt x="29" y="39"/>
                        <a:pt x="34" y="40"/>
                      </a:cubicBezTo>
                      <a:cubicBezTo>
                        <a:pt x="37" y="0"/>
                        <a:pt x="45" y="22"/>
                        <a:pt x="58" y="46"/>
                      </a:cubicBezTo>
                      <a:cubicBezTo>
                        <a:pt x="66" y="62"/>
                        <a:pt x="55" y="65"/>
                        <a:pt x="44" y="57"/>
                      </a:cubicBezTo>
                      <a:cubicBezTo>
                        <a:pt x="37" y="67"/>
                        <a:pt x="42" y="79"/>
                        <a:pt x="48" y="89"/>
                      </a:cubicBezTo>
                      <a:cubicBezTo>
                        <a:pt x="49" y="90"/>
                        <a:pt x="50" y="91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2" y="93"/>
                        <a:pt x="52" y="94"/>
                      </a:cubicBezTo>
                      <a:cubicBezTo>
                        <a:pt x="52" y="94"/>
                        <a:pt x="52" y="94"/>
                        <a:pt x="52" y="94"/>
                      </a:cubicBezTo>
                      <a:cubicBezTo>
                        <a:pt x="52" y="94"/>
                        <a:pt x="52" y="94"/>
                        <a:pt x="53" y="95"/>
                      </a:cubicBezTo>
                      <a:cubicBezTo>
                        <a:pt x="53" y="95"/>
                        <a:pt x="53" y="95"/>
                        <a:pt x="53" y="95"/>
                      </a:cubicBezTo>
                      <a:cubicBezTo>
                        <a:pt x="53" y="95"/>
                        <a:pt x="53" y="95"/>
                        <a:pt x="53" y="95"/>
                      </a:cubicBezTo>
                      <a:cubicBezTo>
                        <a:pt x="53" y="95"/>
                        <a:pt x="53" y="96"/>
                        <a:pt x="53" y="96"/>
                      </a:cubicBezTo>
                      <a:cubicBezTo>
                        <a:pt x="53" y="96"/>
                        <a:pt x="53" y="96"/>
                        <a:pt x="53" y="96"/>
                      </a:cubicBezTo>
                      <a:cubicBezTo>
                        <a:pt x="53" y="96"/>
                        <a:pt x="53" y="96"/>
                        <a:pt x="53" y="96"/>
                      </a:cubicBezTo>
                      <a:cubicBezTo>
                        <a:pt x="54" y="96"/>
                        <a:pt x="54" y="96"/>
                        <a:pt x="54" y="97"/>
                      </a:cubicBezTo>
                      <a:cubicBezTo>
                        <a:pt x="54" y="97"/>
                        <a:pt x="54" y="97"/>
                        <a:pt x="54" y="97"/>
                      </a:cubicBezTo>
                      <a:cubicBezTo>
                        <a:pt x="54" y="97"/>
                        <a:pt x="54" y="97"/>
                        <a:pt x="55" y="98"/>
                      </a:cubicBezTo>
                      <a:cubicBezTo>
                        <a:pt x="55" y="98"/>
                        <a:pt x="55" y="98"/>
                        <a:pt x="55" y="98"/>
                      </a:cubicBezTo>
                      <a:cubicBezTo>
                        <a:pt x="55" y="98"/>
                        <a:pt x="55" y="98"/>
                        <a:pt x="55" y="99"/>
                      </a:cubicBezTo>
                      <a:cubicBezTo>
                        <a:pt x="55" y="99"/>
                        <a:pt x="55" y="99"/>
                        <a:pt x="55" y="99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7E7E7E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</p:grpSp>
      </p:grpSp>
      <p:sp>
        <p:nvSpPr>
          <p:cNvPr id="118" name="Google Shape;118;p26"/>
          <p:cNvSpPr txBox="1"/>
          <p:nvPr/>
        </p:nvSpPr>
        <p:spPr>
          <a:xfrm>
            <a:off x="8530140" y="4863312"/>
            <a:ext cx="612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Google Shape;583;p44"/>
          <p:cNvCxnSpPr/>
          <p:nvPr/>
        </p:nvCxnSpPr>
        <p:spPr>
          <a:xfrm>
            <a:off x="753560" y="0"/>
            <a:ext cx="0" cy="4805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44"/>
          <p:cNvCxnSpPr/>
          <p:nvPr/>
        </p:nvCxnSpPr>
        <p:spPr>
          <a:xfrm>
            <a:off x="8314083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44"/>
          <p:cNvSpPr txBox="1"/>
          <p:nvPr/>
        </p:nvSpPr>
        <p:spPr>
          <a:xfrm>
            <a:off x="997219" y="745828"/>
            <a:ext cx="401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Drawbacks in Linear Regression</a:t>
            </a:r>
            <a:endParaRPr b="1" i="0" sz="23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586" name="Google Shape;586;p44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7" name="Google Shape;587;p44"/>
          <p:cNvSpPr txBox="1"/>
          <p:nvPr/>
        </p:nvSpPr>
        <p:spPr>
          <a:xfrm>
            <a:off x="8618968" y="4878568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>
            <a:off x="758687" y="350520"/>
            <a:ext cx="83853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44"/>
          <p:cNvSpPr txBox="1"/>
          <p:nvPr/>
        </p:nvSpPr>
        <p:spPr>
          <a:xfrm>
            <a:off x="1093232" y="2651046"/>
            <a:ext cx="1931194" cy="1127046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Impact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Limits the model's ability to capture non-linear patterns in the data.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1001174" y="2182975"/>
            <a:ext cx="21153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Assumption of Linearity</a:t>
            </a:r>
            <a:endParaRPr b="1" i="0" sz="13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0" y="4027479"/>
            <a:ext cx="0" cy="7780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44"/>
          <p:cNvSpPr txBox="1"/>
          <p:nvPr/>
        </p:nvSpPr>
        <p:spPr>
          <a:xfrm>
            <a:off x="6030636" y="2651042"/>
            <a:ext cx="1968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Impact: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Outliers can disproportionately influence the model, affecting predictions.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5899235" y="2182963"/>
            <a:ext cx="2230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Sensitivity to Outliers</a:t>
            </a:r>
            <a:endParaRPr b="1" i="0" sz="13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594" name="Google Shape;594;p44"/>
          <p:cNvGrpSpPr/>
          <p:nvPr/>
        </p:nvGrpSpPr>
        <p:grpSpPr>
          <a:xfrm>
            <a:off x="3192624" y="1712835"/>
            <a:ext cx="2522563" cy="2527196"/>
            <a:chOff x="4619626" y="2058988"/>
            <a:chExt cx="2724150" cy="2949575"/>
          </a:xfrm>
        </p:grpSpPr>
        <p:grpSp>
          <p:nvGrpSpPr>
            <p:cNvPr id="595" name="Google Shape;595;p44"/>
            <p:cNvGrpSpPr/>
            <p:nvPr/>
          </p:nvGrpSpPr>
          <p:grpSpPr>
            <a:xfrm>
              <a:off x="4619626" y="2058988"/>
              <a:ext cx="1389063" cy="2936875"/>
              <a:chOff x="4619626" y="2058988"/>
              <a:chExt cx="1389063" cy="2936875"/>
            </a:xfrm>
          </p:grpSpPr>
          <p:sp>
            <p:nvSpPr>
              <p:cNvPr id="596" name="Google Shape;596;p44"/>
              <p:cNvSpPr/>
              <p:nvPr/>
            </p:nvSpPr>
            <p:spPr>
              <a:xfrm>
                <a:off x="5611813" y="2201863"/>
                <a:ext cx="192088" cy="442913"/>
              </a:xfrm>
              <a:custGeom>
                <a:rect b="b" l="l" r="r" t="t"/>
                <a:pathLst>
                  <a:path extrusionOk="0" h="171" w="74">
                    <a:moveTo>
                      <a:pt x="37" y="48"/>
                    </a:moveTo>
                    <a:cubicBezTo>
                      <a:pt x="39" y="48"/>
                      <a:pt x="41" y="48"/>
                      <a:pt x="44" y="47"/>
                    </a:cubicBezTo>
                    <a:cubicBezTo>
                      <a:pt x="51" y="55"/>
                      <a:pt x="53" y="67"/>
                      <a:pt x="52" y="77"/>
                    </a:cubicBezTo>
                    <a:cubicBezTo>
                      <a:pt x="51" y="86"/>
                      <a:pt x="48" y="96"/>
                      <a:pt x="45" y="105"/>
                    </a:cubicBezTo>
                    <a:cubicBezTo>
                      <a:pt x="44" y="109"/>
                      <a:pt x="43" y="114"/>
                      <a:pt x="42" y="118"/>
                    </a:cubicBezTo>
                    <a:cubicBezTo>
                      <a:pt x="37" y="138"/>
                      <a:pt x="37" y="153"/>
                      <a:pt x="43" y="166"/>
                    </a:cubicBezTo>
                    <a:cubicBezTo>
                      <a:pt x="44" y="169"/>
                      <a:pt x="47" y="171"/>
                      <a:pt x="50" y="171"/>
                    </a:cubicBezTo>
                    <a:cubicBezTo>
                      <a:pt x="51" y="171"/>
                      <a:pt x="52" y="171"/>
                      <a:pt x="53" y="170"/>
                    </a:cubicBezTo>
                    <a:cubicBezTo>
                      <a:pt x="57" y="169"/>
                      <a:pt x="59" y="164"/>
                      <a:pt x="57" y="160"/>
                    </a:cubicBezTo>
                    <a:cubicBezTo>
                      <a:pt x="53" y="150"/>
                      <a:pt x="53" y="138"/>
                      <a:pt x="57" y="122"/>
                    </a:cubicBezTo>
                    <a:cubicBezTo>
                      <a:pt x="58" y="118"/>
                      <a:pt x="60" y="114"/>
                      <a:pt x="61" y="110"/>
                    </a:cubicBezTo>
                    <a:cubicBezTo>
                      <a:pt x="64" y="100"/>
                      <a:pt x="67" y="89"/>
                      <a:pt x="68" y="78"/>
                    </a:cubicBezTo>
                    <a:cubicBezTo>
                      <a:pt x="69" y="63"/>
                      <a:pt x="66" y="50"/>
                      <a:pt x="58" y="40"/>
                    </a:cubicBezTo>
                    <a:cubicBezTo>
                      <a:pt x="61" y="38"/>
                      <a:pt x="62" y="36"/>
                      <a:pt x="64" y="33"/>
                    </a:cubicBezTo>
                    <a:cubicBezTo>
                      <a:pt x="69" y="26"/>
                      <a:pt x="72" y="18"/>
                      <a:pt x="74" y="10"/>
                    </a:cubicBezTo>
                    <a:cubicBezTo>
                      <a:pt x="74" y="6"/>
                      <a:pt x="72" y="2"/>
                      <a:pt x="67" y="1"/>
                    </a:cubicBezTo>
                    <a:cubicBezTo>
                      <a:pt x="63" y="0"/>
                      <a:pt x="59" y="3"/>
                      <a:pt x="58" y="7"/>
                    </a:cubicBezTo>
                    <a:cubicBezTo>
                      <a:pt x="57" y="13"/>
                      <a:pt x="54" y="19"/>
                      <a:pt x="51" y="24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4" y="30"/>
                      <a:pt x="42" y="31"/>
                      <a:pt x="41" y="32"/>
                    </a:cubicBezTo>
                    <a:cubicBezTo>
                      <a:pt x="40" y="32"/>
                      <a:pt x="38" y="32"/>
                      <a:pt x="37" y="32"/>
                    </a:cubicBezTo>
                    <a:cubicBezTo>
                      <a:pt x="28" y="32"/>
                      <a:pt x="19" y="31"/>
                      <a:pt x="15" y="26"/>
                    </a:cubicBezTo>
                    <a:cubicBezTo>
                      <a:pt x="12" y="23"/>
                      <a:pt x="6" y="23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12" y="47"/>
                      <a:pt x="25" y="48"/>
                      <a:pt x="36" y="48"/>
                    </a:cubicBezTo>
                    <a:cubicBezTo>
                      <a:pt x="37" y="48"/>
                      <a:pt x="37" y="48"/>
                      <a:pt x="37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97" name="Google Shape;597;p44"/>
              <p:cNvSpPr/>
              <p:nvPr/>
            </p:nvSpPr>
            <p:spPr>
              <a:xfrm>
                <a:off x="5284788" y="2671763"/>
                <a:ext cx="101600" cy="312738"/>
              </a:xfrm>
              <a:custGeom>
                <a:rect b="b" l="l" r="r" t="t"/>
                <a:pathLst>
                  <a:path extrusionOk="0" h="121" w="39">
                    <a:moveTo>
                      <a:pt x="17" y="121"/>
                    </a:moveTo>
                    <a:cubicBezTo>
                      <a:pt x="19" y="121"/>
                      <a:pt x="20" y="121"/>
                      <a:pt x="22" y="120"/>
                    </a:cubicBezTo>
                    <a:cubicBezTo>
                      <a:pt x="25" y="117"/>
                      <a:pt x="26" y="113"/>
                      <a:pt x="24" y="109"/>
                    </a:cubicBezTo>
                    <a:cubicBezTo>
                      <a:pt x="18" y="100"/>
                      <a:pt x="17" y="88"/>
                      <a:pt x="21" y="78"/>
                    </a:cubicBezTo>
                    <a:cubicBezTo>
                      <a:pt x="23" y="75"/>
                      <a:pt x="24" y="72"/>
                      <a:pt x="26" y="69"/>
                    </a:cubicBezTo>
                    <a:cubicBezTo>
                      <a:pt x="28" y="66"/>
                      <a:pt x="29" y="64"/>
                      <a:pt x="31" y="61"/>
                    </a:cubicBezTo>
                    <a:cubicBezTo>
                      <a:pt x="39" y="43"/>
                      <a:pt x="38" y="22"/>
                      <a:pt x="28" y="5"/>
                    </a:cubicBezTo>
                    <a:cubicBezTo>
                      <a:pt x="26" y="1"/>
                      <a:pt x="21" y="0"/>
                      <a:pt x="17" y="2"/>
                    </a:cubicBezTo>
                    <a:cubicBezTo>
                      <a:pt x="13" y="4"/>
                      <a:pt x="12" y="9"/>
                      <a:pt x="14" y="13"/>
                    </a:cubicBezTo>
                    <a:cubicBezTo>
                      <a:pt x="21" y="25"/>
                      <a:pt x="22" y="41"/>
                      <a:pt x="16" y="54"/>
                    </a:cubicBezTo>
                    <a:cubicBezTo>
                      <a:pt x="15" y="56"/>
                      <a:pt x="13" y="58"/>
                      <a:pt x="12" y="61"/>
                    </a:cubicBezTo>
                    <a:cubicBezTo>
                      <a:pt x="10" y="64"/>
                      <a:pt x="8" y="68"/>
                      <a:pt x="7" y="72"/>
                    </a:cubicBezTo>
                    <a:cubicBezTo>
                      <a:pt x="0" y="86"/>
                      <a:pt x="2" y="104"/>
                      <a:pt x="10" y="117"/>
                    </a:cubicBezTo>
                    <a:cubicBezTo>
                      <a:pt x="12" y="120"/>
                      <a:pt x="15" y="121"/>
                      <a:pt x="17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98" name="Google Shape;598;p44"/>
              <p:cNvSpPr/>
              <p:nvPr/>
            </p:nvSpPr>
            <p:spPr>
              <a:xfrm>
                <a:off x="5665788" y="2733675"/>
                <a:ext cx="101600" cy="328613"/>
              </a:xfrm>
              <a:custGeom>
                <a:rect b="b" l="l" r="r" t="t"/>
                <a:pathLst>
                  <a:path extrusionOk="0" h="127" w="39">
                    <a:moveTo>
                      <a:pt x="16" y="93"/>
                    </a:moveTo>
                    <a:cubicBezTo>
                      <a:pt x="19" y="101"/>
                      <a:pt x="18" y="109"/>
                      <a:pt x="16" y="117"/>
                    </a:cubicBezTo>
                    <a:cubicBezTo>
                      <a:pt x="14" y="121"/>
                      <a:pt x="16" y="125"/>
                      <a:pt x="21" y="127"/>
                    </a:cubicBezTo>
                    <a:cubicBezTo>
                      <a:pt x="21" y="127"/>
                      <a:pt x="22" y="127"/>
                      <a:pt x="23" y="127"/>
                    </a:cubicBezTo>
                    <a:cubicBezTo>
                      <a:pt x="27" y="127"/>
                      <a:pt x="30" y="125"/>
                      <a:pt x="31" y="122"/>
                    </a:cubicBezTo>
                    <a:cubicBezTo>
                      <a:pt x="35" y="111"/>
                      <a:pt x="35" y="99"/>
                      <a:pt x="32" y="88"/>
                    </a:cubicBezTo>
                    <a:cubicBezTo>
                      <a:pt x="30" y="84"/>
                      <a:pt x="29" y="81"/>
                      <a:pt x="27" y="77"/>
                    </a:cubicBezTo>
                    <a:cubicBezTo>
                      <a:pt x="26" y="75"/>
                      <a:pt x="25" y="72"/>
                      <a:pt x="24" y="70"/>
                    </a:cubicBezTo>
                    <a:cubicBezTo>
                      <a:pt x="18" y="52"/>
                      <a:pt x="22" y="29"/>
                      <a:pt x="36" y="15"/>
                    </a:cubicBezTo>
                    <a:cubicBezTo>
                      <a:pt x="39" y="12"/>
                      <a:pt x="39" y="7"/>
                      <a:pt x="36" y="4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6" y="22"/>
                      <a:pt x="0" y="51"/>
                      <a:pt x="9" y="76"/>
                    </a:cubicBezTo>
                    <a:cubicBezTo>
                      <a:pt x="10" y="79"/>
                      <a:pt x="11" y="81"/>
                      <a:pt x="13" y="84"/>
                    </a:cubicBezTo>
                    <a:cubicBezTo>
                      <a:pt x="14" y="87"/>
                      <a:pt x="15" y="90"/>
                      <a:pt x="16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>
                <a:off x="5038726" y="2820988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7" y="119"/>
                    </a:moveTo>
                    <a:cubicBezTo>
                      <a:pt x="19" y="120"/>
                      <a:pt x="21" y="121"/>
                      <a:pt x="22" y="122"/>
                    </a:cubicBezTo>
                    <a:cubicBezTo>
                      <a:pt x="16" y="134"/>
                      <a:pt x="16" y="150"/>
                      <a:pt x="24" y="161"/>
                    </a:cubicBezTo>
                    <a:cubicBezTo>
                      <a:pt x="25" y="164"/>
                      <a:pt x="28" y="165"/>
                      <a:pt x="30" y="165"/>
                    </a:cubicBezTo>
                    <a:cubicBezTo>
                      <a:pt x="32" y="165"/>
                      <a:pt x="33" y="165"/>
                      <a:pt x="35" y="164"/>
                    </a:cubicBezTo>
                    <a:cubicBezTo>
                      <a:pt x="39" y="162"/>
                      <a:pt x="40" y="157"/>
                      <a:pt x="37" y="153"/>
                    </a:cubicBezTo>
                    <a:cubicBezTo>
                      <a:pt x="33" y="145"/>
                      <a:pt x="33" y="135"/>
                      <a:pt x="38" y="128"/>
                    </a:cubicBezTo>
                    <a:cubicBezTo>
                      <a:pt x="42" y="129"/>
                      <a:pt x="46" y="129"/>
                      <a:pt x="50" y="129"/>
                    </a:cubicBezTo>
                    <a:cubicBezTo>
                      <a:pt x="55" y="128"/>
                      <a:pt x="59" y="126"/>
                      <a:pt x="64" y="125"/>
                    </a:cubicBezTo>
                    <a:cubicBezTo>
                      <a:pt x="67" y="124"/>
                      <a:pt x="69" y="123"/>
                      <a:pt x="72" y="122"/>
                    </a:cubicBezTo>
                    <a:cubicBezTo>
                      <a:pt x="86" y="120"/>
                      <a:pt x="103" y="126"/>
                      <a:pt x="113" y="138"/>
                    </a:cubicBezTo>
                    <a:cubicBezTo>
                      <a:pt x="114" y="139"/>
                      <a:pt x="116" y="141"/>
                      <a:pt x="117" y="143"/>
                    </a:cubicBezTo>
                    <a:cubicBezTo>
                      <a:pt x="117" y="143"/>
                      <a:pt x="117" y="143"/>
                      <a:pt x="116" y="143"/>
                    </a:cubicBezTo>
                    <a:cubicBezTo>
                      <a:pt x="111" y="154"/>
                      <a:pt x="103" y="164"/>
                      <a:pt x="93" y="171"/>
                    </a:cubicBezTo>
                    <a:cubicBezTo>
                      <a:pt x="89" y="174"/>
                      <a:pt x="88" y="179"/>
                      <a:pt x="91" y="182"/>
                    </a:cubicBezTo>
                    <a:cubicBezTo>
                      <a:pt x="92" y="185"/>
                      <a:pt x="95" y="186"/>
                      <a:pt x="97" y="186"/>
                    </a:cubicBezTo>
                    <a:cubicBezTo>
                      <a:pt x="99" y="186"/>
                      <a:pt x="101" y="185"/>
                      <a:pt x="102" y="184"/>
                    </a:cubicBezTo>
                    <a:cubicBezTo>
                      <a:pt x="111" y="178"/>
                      <a:pt x="119" y="170"/>
                      <a:pt x="125" y="161"/>
                    </a:cubicBezTo>
                    <a:cubicBezTo>
                      <a:pt x="127" y="168"/>
                      <a:pt x="128" y="175"/>
                      <a:pt x="128" y="183"/>
                    </a:cubicBezTo>
                    <a:cubicBezTo>
                      <a:pt x="128" y="187"/>
                      <a:pt x="132" y="191"/>
                      <a:pt x="136" y="191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41" y="191"/>
                      <a:pt x="144" y="188"/>
                      <a:pt x="144" y="183"/>
                    </a:cubicBezTo>
                    <a:cubicBezTo>
                      <a:pt x="144" y="162"/>
                      <a:pt x="138" y="142"/>
                      <a:pt x="125" y="127"/>
                    </a:cubicBezTo>
                    <a:cubicBezTo>
                      <a:pt x="111" y="111"/>
                      <a:pt x="89" y="103"/>
                      <a:pt x="69" y="107"/>
                    </a:cubicBezTo>
                    <a:cubicBezTo>
                      <a:pt x="65" y="107"/>
                      <a:pt x="62" y="109"/>
                      <a:pt x="59" y="110"/>
                    </a:cubicBezTo>
                    <a:cubicBezTo>
                      <a:pt x="55" y="111"/>
                      <a:pt x="51" y="112"/>
                      <a:pt x="48" y="113"/>
                    </a:cubicBezTo>
                    <a:cubicBezTo>
                      <a:pt x="41" y="113"/>
                      <a:pt x="34" y="111"/>
                      <a:pt x="28" y="106"/>
                    </a:cubicBezTo>
                    <a:cubicBezTo>
                      <a:pt x="21" y="101"/>
                      <a:pt x="18" y="95"/>
                      <a:pt x="17" y="88"/>
                    </a:cubicBezTo>
                    <a:cubicBezTo>
                      <a:pt x="17" y="79"/>
                      <a:pt x="21" y="70"/>
                      <a:pt x="25" y="60"/>
                    </a:cubicBezTo>
                    <a:cubicBezTo>
                      <a:pt x="26" y="57"/>
                      <a:pt x="27" y="54"/>
                      <a:pt x="28" y="51"/>
                    </a:cubicBezTo>
                    <a:cubicBezTo>
                      <a:pt x="36" y="31"/>
                      <a:pt x="34" y="14"/>
                      <a:pt x="24" y="3"/>
                    </a:cubicBezTo>
                    <a:cubicBezTo>
                      <a:pt x="21" y="0"/>
                      <a:pt x="16" y="0"/>
                      <a:pt x="13" y="3"/>
                    </a:cubicBezTo>
                    <a:cubicBezTo>
                      <a:pt x="9" y="6"/>
                      <a:pt x="9" y="11"/>
                      <a:pt x="12" y="14"/>
                    </a:cubicBezTo>
                    <a:cubicBezTo>
                      <a:pt x="20" y="23"/>
                      <a:pt x="16" y="39"/>
                      <a:pt x="13" y="45"/>
                    </a:cubicBezTo>
                    <a:cubicBezTo>
                      <a:pt x="12" y="48"/>
                      <a:pt x="11" y="51"/>
                      <a:pt x="10" y="54"/>
                    </a:cubicBezTo>
                    <a:cubicBezTo>
                      <a:pt x="5" y="65"/>
                      <a:pt x="0" y="76"/>
                      <a:pt x="1" y="89"/>
                    </a:cubicBezTo>
                    <a:cubicBezTo>
                      <a:pt x="2" y="100"/>
                      <a:pt x="8" y="111"/>
                      <a:pt x="17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>
                <a:off x="5622926" y="3330575"/>
                <a:ext cx="204788" cy="292100"/>
              </a:xfrm>
              <a:custGeom>
                <a:rect b="b" l="l" r="r" t="t"/>
                <a:pathLst>
                  <a:path extrusionOk="0" h="113" w="79">
                    <a:moveTo>
                      <a:pt x="6" y="75"/>
                    </a:moveTo>
                    <a:cubicBezTo>
                      <a:pt x="7" y="76"/>
                      <a:pt x="8" y="76"/>
                      <a:pt x="9" y="76"/>
                    </a:cubicBezTo>
                    <a:cubicBezTo>
                      <a:pt x="12" y="76"/>
                      <a:pt x="15" y="75"/>
                      <a:pt x="16" y="72"/>
                    </a:cubicBezTo>
                    <a:cubicBezTo>
                      <a:pt x="20" y="64"/>
                      <a:pt x="25" y="58"/>
                      <a:pt x="31" y="55"/>
                    </a:cubicBezTo>
                    <a:cubicBezTo>
                      <a:pt x="33" y="54"/>
                      <a:pt x="36" y="53"/>
                      <a:pt x="39" y="52"/>
                    </a:cubicBezTo>
                    <a:cubicBezTo>
                      <a:pt x="40" y="75"/>
                      <a:pt x="53" y="99"/>
                      <a:pt x="63" y="110"/>
                    </a:cubicBezTo>
                    <a:cubicBezTo>
                      <a:pt x="64" y="112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4" y="111"/>
                    </a:cubicBezTo>
                    <a:cubicBezTo>
                      <a:pt x="77" y="108"/>
                      <a:pt x="78" y="103"/>
                      <a:pt x="75" y="100"/>
                    </a:cubicBezTo>
                    <a:cubicBezTo>
                      <a:pt x="66" y="89"/>
                      <a:pt x="54" y="64"/>
                      <a:pt x="55" y="46"/>
                    </a:cubicBezTo>
                    <a:cubicBezTo>
                      <a:pt x="56" y="45"/>
                      <a:pt x="57" y="44"/>
                      <a:pt x="58" y="44"/>
                    </a:cubicBezTo>
                    <a:cubicBezTo>
                      <a:pt x="70" y="36"/>
                      <a:pt x="75" y="21"/>
                      <a:pt x="78" y="12"/>
                    </a:cubicBezTo>
                    <a:cubicBezTo>
                      <a:pt x="79" y="7"/>
                      <a:pt x="76" y="3"/>
                      <a:pt x="72" y="2"/>
                    </a:cubicBezTo>
                    <a:cubicBezTo>
                      <a:pt x="68" y="0"/>
                      <a:pt x="63" y="3"/>
                      <a:pt x="62" y="7"/>
                    </a:cubicBezTo>
                    <a:cubicBezTo>
                      <a:pt x="59" y="19"/>
                      <a:pt x="55" y="27"/>
                      <a:pt x="49" y="30"/>
                    </a:cubicBezTo>
                    <a:cubicBezTo>
                      <a:pt x="45" y="33"/>
                      <a:pt x="41" y="34"/>
                      <a:pt x="37" y="36"/>
                    </a:cubicBezTo>
                    <a:cubicBezTo>
                      <a:pt x="32" y="37"/>
                      <a:pt x="27" y="39"/>
                      <a:pt x="23" y="41"/>
                    </a:cubicBezTo>
                    <a:cubicBezTo>
                      <a:pt x="14" y="46"/>
                      <a:pt x="7" y="54"/>
                      <a:pt x="2" y="65"/>
                    </a:cubicBezTo>
                    <a:cubicBezTo>
                      <a:pt x="0" y="69"/>
                      <a:pt x="2" y="73"/>
                      <a:pt x="6" y="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>
                <a:off x="4816476" y="3343275"/>
                <a:ext cx="177800" cy="269875"/>
              </a:xfrm>
              <a:custGeom>
                <a:rect b="b" l="l" r="r" t="t"/>
                <a:pathLst>
                  <a:path extrusionOk="0" h="104" w="69">
                    <a:moveTo>
                      <a:pt x="43" y="94"/>
                    </a:moveTo>
                    <a:cubicBezTo>
                      <a:pt x="42" y="90"/>
                      <a:pt x="39" y="86"/>
                      <a:pt x="37" y="83"/>
                    </a:cubicBezTo>
                    <a:cubicBezTo>
                      <a:pt x="36" y="82"/>
                      <a:pt x="36" y="81"/>
                      <a:pt x="35" y="81"/>
                    </a:cubicBezTo>
                    <a:cubicBezTo>
                      <a:pt x="30" y="73"/>
                      <a:pt x="29" y="64"/>
                      <a:pt x="30" y="58"/>
                    </a:cubicBezTo>
                    <a:cubicBezTo>
                      <a:pt x="30" y="52"/>
                      <a:pt x="31" y="46"/>
                      <a:pt x="32" y="41"/>
                    </a:cubicBezTo>
                    <a:cubicBezTo>
                      <a:pt x="36" y="42"/>
                      <a:pt x="40" y="43"/>
                      <a:pt x="45" y="43"/>
                    </a:cubicBezTo>
                    <a:cubicBezTo>
                      <a:pt x="51" y="43"/>
                      <a:pt x="57" y="42"/>
                      <a:pt x="63" y="39"/>
                    </a:cubicBezTo>
                    <a:cubicBezTo>
                      <a:pt x="67" y="37"/>
                      <a:pt x="69" y="33"/>
                      <a:pt x="67" y="29"/>
                    </a:cubicBezTo>
                    <a:cubicBezTo>
                      <a:pt x="65" y="24"/>
                      <a:pt x="60" y="23"/>
                      <a:pt x="56" y="24"/>
                    </a:cubicBezTo>
                    <a:cubicBezTo>
                      <a:pt x="49" y="27"/>
                      <a:pt x="40" y="27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3"/>
                      <a:pt x="30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3" y="18"/>
                      <a:pt x="19" y="12"/>
                      <a:pt x="17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3" y="3"/>
                      <a:pt x="0" y="7"/>
                      <a:pt x="2" y="12"/>
                    </a:cubicBezTo>
                    <a:cubicBezTo>
                      <a:pt x="4" y="20"/>
                      <a:pt x="10" y="28"/>
                      <a:pt x="17" y="33"/>
                    </a:cubicBezTo>
                    <a:cubicBezTo>
                      <a:pt x="15" y="41"/>
                      <a:pt x="14" y="49"/>
                      <a:pt x="13" y="57"/>
                    </a:cubicBezTo>
                    <a:cubicBezTo>
                      <a:pt x="13" y="70"/>
                      <a:pt x="16" y="81"/>
                      <a:pt x="22" y="89"/>
                    </a:cubicBezTo>
                    <a:cubicBezTo>
                      <a:pt x="22" y="91"/>
                      <a:pt x="23" y="92"/>
                      <a:pt x="24" y="93"/>
                    </a:cubicBezTo>
                    <a:cubicBezTo>
                      <a:pt x="25" y="95"/>
                      <a:pt x="27" y="97"/>
                      <a:pt x="27" y="98"/>
                    </a:cubicBezTo>
                    <a:cubicBezTo>
                      <a:pt x="28" y="102"/>
                      <a:pt x="31" y="104"/>
                      <a:pt x="35" y="104"/>
                    </a:cubicBezTo>
                    <a:cubicBezTo>
                      <a:pt x="36" y="104"/>
                      <a:pt x="36" y="104"/>
                      <a:pt x="37" y="104"/>
                    </a:cubicBezTo>
                    <a:cubicBezTo>
                      <a:pt x="41" y="103"/>
                      <a:pt x="44" y="98"/>
                      <a:pt x="43" y="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2" name="Google Shape;602;p44"/>
              <p:cNvSpPr/>
              <p:nvPr/>
            </p:nvSpPr>
            <p:spPr>
              <a:xfrm>
                <a:off x="4908551" y="3617913"/>
                <a:ext cx="104775" cy="360363"/>
              </a:xfrm>
              <a:custGeom>
                <a:rect b="b" l="l" r="r" t="t"/>
                <a:pathLst>
                  <a:path extrusionOk="0" h="139" w="40">
                    <a:moveTo>
                      <a:pt x="18" y="139"/>
                    </a:moveTo>
                    <a:cubicBezTo>
                      <a:pt x="19" y="139"/>
                      <a:pt x="21" y="139"/>
                      <a:pt x="23" y="137"/>
                    </a:cubicBezTo>
                    <a:cubicBezTo>
                      <a:pt x="26" y="135"/>
                      <a:pt x="27" y="129"/>
                      <a:pt x="24" y="126"/>
                    </a:cubicBezTo>
                    <a:cubicBezTo>
                      <a:pt x="16" y="116"/>
                      <a:pt x="16" y="102"/>
                      <a:pt x="16" y="87"/>
                    </a:cubicBezTo>
                    <a:cubicBezTo>
                      <a:pt x="16" y="81"/>
                      <a:pt x="16" y="75"/>
                      <a:pt x="18" y="71"/>
                    </a:cubicBezTo>
                    <a:cubicBezTo>
                      <a:pt x="19" y="68"/>
                      <a:pt x="21" y="66"/>
                      <a:pt x="23" y="63"/>
                    </a:cubicBezTo>
                    <a:cubicBezTo>
                      <a:pt x="24" y="61"/>
                      <a:pt x="25" y="60"/>
                      <a:pt x="26" y="59"/>
                    </a:cubicBezTo>
                    <a:cubicBezTo>
                      <a:pt x="36" y="44"/>
                      <a:pt x="40" y="25"/>
                      <a:pt x="37" y="7"/>
                    </a:cubicBezTo>
                    <a:cubicBezTo>
                      <a:pt x="36" y="3"/>
                      <a:pt x="32" y="0"/>
                      <a:pt x="28" y="1"/>
                    </a:cubicBezTo>
                    <a:cubicBezTo>
                      <a:pt x="23" y="2"/>
                      <a:pt x="20" y="6"/>
                      <a:pt x="21" y="10"/>
                    </a:cubicBezTo>
                    <a:cubicBezTo>
                      <a:pt x="24" y="24"/>
                      <a:pt x="21" y="38"/>
                      <a:pt x="13" y="50"/>
                    </a:cubicBezTo>
                    <a:cubicBezTo>
                      <a:pt x="12" y="51"/>
                      <a:pt x="11" y="52"/>
                      <a:pt x="10" y="53"/>
                    </a:cubicBezTo>
                    <a:cubicBezTo>
                      <a:pt x="8" y="56"/>
                      <a:pt x="5" y="60"/>
                      <a:pt x="3" y="65"/>
                    </a:cubicBezTo>
                    <a:cubicBezTo>
                      <a:pt x="0" y="72"/>
                      <a:pt x="0" y="80"/>
                      <a:pt x="0" y="87"/>
                    </a:cubicBezTo>
                    <a:cubicBezTo>
                      <a:pt x="0" y="105"/>
                      <a:pt x="0" y="122"/>
                      <a:pt x="11" y="136"/>
                    </a:cubicBezTo>
                    <a:cubicBezTo>
                      <a:pt x="13" y="138"/>
                      <a:pt x="15" y="139"/>
                      <a:pt x="18" y="1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3" name="Google Shape;603;p44"/>
              <p:cNvSpPr/>
              <p:nvPr/>
            </p:nvSpPr>
            <p:spPr>
              <a:xfrm>
                <a:off x="4930776" y="39449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103" y="133"/>
                    </a:moveTo>
                    <a:cubicBezTo>
                      <a:pt x="104" y="135"/>
                      <a:pt x="105" y="136"/>
                      <a:pt x="106" y="137"/>
                    </a:cubicBezTo>
                    <a:cubicBezTo>
                      <a:pt x="116" y="150"/>
                      <a:pt x="140" y="169"/>
                      <a:pt x="162" y="170"/>
                    </a:cubicBezTo>
                    <a:cubicBezTo>
                      <a:pt x="162" y="170"/>
                      <a:pt x="162" y="170"/>
                      <a:pt x="162" y="171"/>
                    </a:cubicBezTo>
                    <a:cubicBezTo>
                      <a:pt x="164" y="187"/>
                      <a:pt x="171" y="202"/>
                      <a:pt x="179" y="214"/>
                    </a:cubicBezTo>
                    <a:cubicBezTo>
                      <a:pt x="180" y="217"/>
                      <a:pt x="183" y="218"/>
                      <a:pt x="185" y="218"/>
                    </a:cubicBezTo>
                    <a:cubicBezTo>
                      <a:pt x="187" y="218"/>
                      <a:pt x="188" y="218"/>
                      <a:pt x="190" y="217"/>
                    </a:cubicBezTo>
                    <a:cubicBezTo>
                      <a:pt x="193" y="215"/>
                      <a:pt x="195" y="210"/>
                      <a:pt x="192" y="206"/>
                    </a:cubicBezTo>
                    <a:cubicBezTo>
                      <a:pt x="186" y="195"/>
                      <a:pt x="179" y="182"/>
                      <a:pt x="178" y="169"/>
                    </a:cubicBezTo>
                    <a:cubicBezTo>
                      <a:pt x="176" y="156"/>
                      <a:pt x="180" y="143"/>
                      <a:pt x="188" y="136"/>
                    </a:cubicBezTo>
                    <a:cubicBezTo>
                      <a:pt x="192" y="133"/>
                      <a:pt x="192" y="128"/>
                      <a:pt x="189" y="125"/>
                    </a:cubicBezTo>
                    <a:cubicBezTo>
                      <a:pt x="186" y="121"/>
                      <a:pt x="181" y="121"/>
                      <a:pt x="177" y="124"/>
                    </a:cubicBezTo>
                    <a:cubicBezTo>
                      <a:pt x="169" y="131"/>
                      <a:pt x="164" y="142"/>
                      <a:pt x="162" y="154"/>
                    </a:cubicBezTo>
                    <a:cubicBezTo>
                      <a:pt x="148" y="153"/>
                      <a:pt x="129" y="140"/>
                      <a:pt x="118" y="127"/>
                    </a:cubicBezTo>
                    <a:cubicBezTo>
                      <a:pt x="117" y="126"/>
                      <a:pt x="116" y="125"/>
                      <a:pt x="115" y="123"/>
                    </a:cubicBezTo>
                    <a:cubicBezTo>
                      <a:pt x="108" y="114"/>
                      <a:pt x="99" y="102"/>
                      <a:pt x="85" y="101"/>
                    </a:cubicBezTo>
                    <a:cubicBezTo>
                      <a:pt x="80" y="101"/>
                      <a:pt x="76" y="102"/>
                      <a:pt x="72" y="102"/>
                    </a:cubicBezTo>
                    <a:cubicBezTo>
                      <a:pt x="69" y="103"/>
                      <a:pt x="67" y="103"/>
                      <a:pt x="65" y="103"/>
                    </a:cubicBezTo>
                    <a:cubicBezTo>
                      <a:pt x="64" y="102"/>
                      <a:pt x="63" y="102"/>
                      <a:pt x="62" y="102"/>
                    </a:cubicBezTo>
                    <a:cubicBezTo>
                      <a:pt x="60" y="100"/>
                      <a:pt x="59" y="98"/>
                      <a:pt x="57" y="94"/>
                    </a:cubicBezTo>
                    <a:cubicBezTo>
                      <a:pt x="56" y="90"/>
                      <a:pt x="54" y="86"/>
                      <a:pt x="51" y="82"/>
                    </a:cubicBezTo>
                    <a:cubicBezTo>
                      <a:pt x="50" y="82"/>
                      <a:pt x="50" y="82"/>
                      <a:pt x="50" y="81"/>
                    </a:cubicBezTo>
                    <a:cubicBezTo>
                      <a:pt x="50" y="81"/>
                      <a:pt x="49" y="80"/>
                      <a:pt x="49" y="79"/>
                    </a:cubicBezTo>
                    <a:cubicBezTo>
                      <a:pt x="43" y="69"/>
                      <a:pt x="42" y="56"/>
                      <a:pt x="45" y="45"/>
                    </a:cubicBezTo>
                    <a:cubicBezTo>
                      <a:pt x="49" y="34"/>
                      <a:pt x="56" y="24"/>
                      <a:pt x="66" y="18"/>
                    </a:cubicBezTo>
                    <a:cubicBezTo>
                      <a:pt x="68" y="19"/>
                      <a:pt x="71" y="17"/>
                      <a:pt x="73" y="15"/>
                    </a:cubicBezTo>
                    <a:cubicBezTo>
                      <a:pt x="76" y="11"/>
                      <a:pt x="75" y="6"/>
                      <a:pt x="71" y="4"/>
                    </a:cubicBezTo>
                    <a:cubicBezTo>
                      <a:pt x="69" y="2"/>
                      <a:pt x="64" y="0"/>
                      <a:pt x="58" y="4"/>
                    </a:cubicBezTo>
                    <a:cubicBezTo>
                      <a:pt x="45" y="12"/>
                      <a:pt x="34" y="25"/>
                      <a:pt x="30" y="41"/>
                    </a:cubicBezTo>
                    <a:cubicBezTo>
                      <a:pt x="27" y="51"/>
                      <a:pt x="27" y="61"/>
                      <a:pt x="29" y="71"/>
                    </a:cubicBezTo>
                    <a:cubicBezTo>
                      <a:pt x="23" y="70"/>
                      <a:pt x="18" y="68"/>
                      <a:pt x="15" y="65"/>
                    </a:cubicBezTo>
                    <a:cubicBezTo>
                      <a:pt x="13" y="61"/>
                      <a:pt x="8" y="60"/>
                      <a:pt x="4" y="63"/>
                    </a:cubicBezTo>
                    <a:cubicBezTo>
                      <a:pt x="1" y="65"/>
                      <a:pt x="0" y="70"/>
                      <a:pt x="2" y="74"/>
                    </a:cubicBezTo>
                    <a:cubicBezTo>
                      <a:pt x="8" y="82"/>
                      <a:pt x="17" y="85"/>
                      <a:pt x="25" y="87"/>
                    </a:cubicBezTo>
                    <a:cubicBezTo>
                      <a:pt x="31" y="88"/>
                      <a:pt x="36" y="90"/>
                      <a:pt x="39" y="93"/>
                    </a:cubicBezTo>
                    <a:cubicBezTo>
                      <a:pt x="40" y="95"/>
                      <a:pt x="41" y="98"/>
                      <a:pt x="43" y="101"/>
                    </a:cubicBezTo>
                    <a:cubicBezTo>
                      <a:pt x="44" y="104"/>
                      <a:pt x="46" y="109"/>
                      <a:pt x="49" y="112"/>
                    </a:cubicBezTo>
                    <a:cubicBezTo>
                      <a:pt x="38" y="131"/>
                      <a:pt x="35" y="153"/>
                      <a:pt x="40" y="174"/>
                    </a:cubicBezTo>
                    <a:cubicBezTo>
                      <a:pt x="41" y="178"/>
                      <a:pt x="44" y="180"/>
                      <a:pt x="48" y="180"/>
                    </a:cubicBezTo>
                    <a:cubicBezTo>
                      <a:pt x="49" y="180"/>
                      <a:pt x="49" y="180"/>
                      <a:pt x="50" y="180"/>
                    </a:cubicBezTo>
                    <a:cubicBezTo>
                      <a:pt x="54" y="179"/>
                      <a:pt x="57" y="175"/>
                      <a:pt x="56" y="170"/>
                    </a:cubicBezTo>
                    <a:cubicBezTo>
                      <a:pt x="52" y="153"/>
                      <a:pt x="55" y="134"/>
                      <a:pt x="64" y="119"/>
                    </a:cubicBezTo>
                    <a:cubicBezTo>
                      <a:pt x="68" y="119"/>
                      <a:pt x="72" y="119"/>
                      <a:pt x="75" y="118"/>
                    </a:cubicBezTo>
                    <a:cubicBezTo>
                      <a:pt x="78" y="118"/>
                      <a:pt x="81" y="117"/>
                      <a:pt x="84" y="117"/>
                    </a:cubicBezTo>
                    <a:cubicBezTo>
                      <a:pt x="91" y="118"/>
                      <a:pt x="96" y="125"/>
                      <a:pt x="103" y="1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4" name="Google Shape;604;p44"/>
              <p:cNvSpPr/>
              <p:nvPr/>
            </p:nvSpPr>
            <p:spPr>
              <a:xfrm>
                <a:off x="5521326" y="4572000"/>
                <a:ext cx="314325" cy="200025"/>
              </a:xfrm>
              <a:custGeom>
                <a:rect b="b" l="l" r="r" t="t"/>
                <a:pathLst>
                  <a:path extrusionOk="0" h="77" w="121">
                    <a:moveTo>
                      <a:pt x="64" y="27"/>
                    </a:moveTo>
                    <a:cubicBezTo>
                      <a:pt x="61" y="26"/>
                      <a:pt x="59" y="24"/>
                      <a:pt x="56" y="22"/>
                    </a:cubicBezTo>
                    <a:cubicBezTo>
                      <a:pt x="53" y="19"/>
                      <a:pt x="49" y="16"/>
                      <a:pt x="45" y="15"/>
                    </a:cubicBezTo>
                    <a:cubicBezTo>
                      <a:pt x="36" y="11"/>
                      <a:pt x="25" y="11"/>
                      <a:pt x="17" y="17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10" y="22"/>
                      <a:pt x="9" y="23"/>
                      <a:pt x="7" y="24"/>
                    </a:cubicBezTo>
                    <a:cubicBezTo>
                      <a:pt x="3" y="25"/>
                      <a:pt x="0" y="29"/>
                      <a:pt x="2" y="34"/>
                    </a:cubicBezTo>
                    <a:cubicBezTo>
                      <a:pt x="3" y="38"/>
                      <a:pt x="7" y="40"/>
                      <a:pt x="12" y="39"/>
                    </a:cubicBezTo>
                    <a:cubicBezTo>
                      <a:pt x="16" y="38"/>
                      <a:pt x="20" y="35"/>
                      <a:pt x="22" y="33"/>
                    </a:cubicBezTo>
                    <a:cubicBezTo>
                      <a:pt x="24" y="32"/>
                      <a:pt x="25" y="31"/>
                      <a:pt x="26" y="30"/>
                    </a:cubicBezTo>
                    <a:cubicBezTo>
                      <a:pt x="29" y="28"/>
                      <a:pt x="34" y="27"/>
                      <a:pt x="39" y="29"/>
                    </a:cubicBezTo>
                    <a:cubicBezTo>
                      <a:pt x="41" y="30"/>
                      <a:pt x="43" y="32"/>
                      <a:pt x="46" y="34"/>
                    </a:cubicBezTo>
                    <a:cubicBezTo>
                      <a:pt x="50" y="37"/>
                      <a:pt x="54" y="40"/>
                      <a:pt x="59" y="42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2" y="56"/>
                      <a:pt x="73" y="71"/>
                      <a:pt x="81" y="76"/>
                    </a:cubicBezTo>
                    <a:cubicBezTo>
                      <a:pt x="82" y="77"/>
                      <a:pt x="84" y="77"/>
                      <a:pt x="85" y="77"/>
                    </a:cubicBezTo>
                    <a:cubicBezTo>
                      <a:pt x="88" y="77"/>
                      <a:pt x="90" y="76"/>
                      <a:pt x="92" y="73"/>
                    </a:cubicBezTo>
                    <a:cubicBezTo>
                      <a:pt x="94" y="70"/>
                      <a:pt x="93" y="65"/>
                      <a:pt x="90" y="62"/>
                    </a:cubicBezTo>
                    <a:cubicBezTo>
                      <a:pt x="85" y="59"/>
                      <a:pt x="78" y="48"/>
                      <a:pt x="77" y="42"/>
                    </a:cubicBezTo>
                    <a:cubicBezTo>
                      <a:pt x="83" y="41"/>
                      <a:pt x="88" y="38"/>
                      <a:pt x="94" y="34"/>
                    </a:cubicBezTo>
                    <a:cubicBezTo>
                      <a:pt x="97" y="32"/>
                      <a:pt x="100" y="29"/>
                      <a:pt x="103" y="26"/>
                    </a:cubicBezTo>
                    <a:cubicBezTo>
                      <a:pt x="107" y="22"/>
                      <a:pt x="111" y="19"/>
                      <a:pt x="116" y="16"/>
                    </a:cubicBezTo>
                    <a:cubicBezTo>
                      <a:pt x="119" y="14"/>
                      <a:pt x="121" y="9"/>
                      <a:pt x="119" y="5"/>
                    </a:cubicBezTo>
                    <a:cubicBezTo>
                      <a:pt x="116" y="1"/>
                      <a:pt x="111" y="0"/>
                      <a:pt x="107" y="2"/>
                    </a:cubicBezTo>
                    <a:cubicBezTo>
                      <a:pt x="102" y="6"/>
                      <a:pt x="97" y="10"/>
                      <a:pt x="92" y="14"/>
                    </a:cubicBezTo>
                    <a:cubicBezTo>
                      <a:pt x="89" y="17"/>
                      <a:pt x="87" y="19"/>
                      <a:pt x="84" y="21"/>
                    </a:cubicBezTo>
                    <a:cubicBezTo>
                      <a:pt x="80" y="24"/>
                      <a:pt x="72" y="30"/>
                      <a:pt x="64" y="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5" name="Google Shape;605;p44"/>
              <p:cNvSpPr/>
              <p:nvPr/>
            </p:nvSpPr>
            <p:spPr>
              <a:xfrm>
                <a:off x="5054601" y="35734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257" y="206"/>
                    </a:moveTo>
                    <a:cubicBezTo>
                      <a:pt x="251" y="200"/>
                      <a:pt x="245" y="194"/>
                      <a:pt x="240" y="187"/>
                    </a:cubicBezTo>
                    <a:cubicBezTo>
                      <a:pt x="231" y="177"/>
                      <a:pt x="225" y="165"/>
                      <a:pt x="222" y="152"/>
                    </a:cubicBezTo>
                    <a:cubicBezTo>
                      <a:pt x="221" y="149"/>
                      <a:pt x="220" y="146"/>
                      <a:pt x="219" y="143"/>
                    </a:cubicBezTo>
                    <a:cubicBezTo>
                      <a:pt x="219" y="143"/>
                      <a:pt x="219" y="142"/>
                      <a:pt x="219" y="142"/>
                    </a:cubicBezTo>
                    <a:cubicBezTo>
                      <a:pt x="220" y="142"/>
                      <a:pt x="221" y="142"/>
                      <a:pt x="222" y="142"/>
                    </a:cubicBezTo>
                    <a:cubicBezTo>
                      <a:pt x="234" y="142"/>
                      <a:pt x="246" y="137"/>
                      <a:pt x="255" y="129"/>
                    </a:cubicBezTo>
                    <a:cubicBezTo>
                      <a:pt x="258" y="126"/>
                      <a:pt x="258" y="121"/>
                      <a:pt x="255" y="117"/>
                    </a:cubicBezTo>
                    <a:cubicBezTo>
                      <a:pt x="252" y="114"/>
                      <a:pt x="247" y="114"/>
                      <a:pt x="243" y="117"/>
                    </a:cubicBezTo>
                    <a:cubicBezTo>
                      <a:pt x="236" y="124"/>
                      <a:pt x="224" y="127"/>
                      <a:pt x="214" y="125"/>
                    </a:cubicBezTo>
                    <a:cubicBezTo>
                      <a:pt x="213" y="121"/>
                      <a:pt x="211" y="118"/>
                      <a:pt x="209" y="115"/>
                    </a:cubicBezTo>
                    <a:cubicBezTo>
                      <a:pt x="197" y="96"/>
                      <a:pt x="175" y="90"/>
                      <a:pt x="153" y="85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82" y="68"/>
                      <a:pt x="70" y="66"/>
                      <a:pt x="60" y="62"/>
                    </a:cubicBezTo>
                    <a:cubicBezTo>
                      <a:pt x="55" y="44"/>
                      <a:pt x="51" y="26"/>
                      <a:pt x="50" y="7"/>
                    </a:cubicBezTo>
                    <a:cubicBezTo>
                      <a:pt x="50" y="3"/>
                      <a:pt x="46" y="0"/>
                      <a:pt x="41" y="0"/>
                    </a:cubicBezTo>
                    <a:cubicBezTo>
                      <a:pt x="37" y="0"/>
                      <a:pt x="34" y="4"/>
                      <a:pt x="34" y="8"/>
                    </a:cubicBezTo>
                    <a:cubicBezTo>
                      <a:pt x="35" y="24"/>
                      <a:pt x="37" y="40"/>
                      <a:pt x="42" y="56"/>
                    </a:cubicBezTo>
                    <a:cubicBezTo>
                      <a:pt x="40" y="56"/>
                      <a:pt x="39" y="56"/>
                      <a:pt x="38" y="55"/>
                    </a:cubicBezTo>
                    <a:cubicBezTo>
                      <a:pt x="35" y="55"/>
                      <a:pt x="32" y="55"/>
                      <a:pt x="29" y="55"/>
                    </a:cubicBezTo>
                    <a:cubicBezTo>
                      <a:pt x="27" y="55"/>
                      <a:pt x="25" y="55"/>
                      <a:pt x="23" y="55"/>
                    </a:cubicBezTo>
                    <a:cubicBezTo>
                      <a:pt x="19" y="55"/>
                      <a:pt x="17" y="54"/>
                      <a:pt x="16" y="53"/>
                    </a:cubicBezTo>
                    <a:cubicBezTo>
                      <a:pt x="13" y="49"/>
                      <a:pt x="8" y="48"/>
                      <a:pt x="5" y="50"/>
                    </a:cubicBezTo>
                    <a:cubicBezTo>
                      <a:pt x="1" y="53"/>
                      <a:pt x="0" y="58"/>
                      <a:pt x="2" y="61"/>
                    </a:cubicBezTo>
                    <a:cubicBezTo>
                      <a:pt x="6" y="67"/>
                      <a:pt x="13" y="71"/>
                      <a:pt x="22" y="71"/>
                    </a:cubicBezTo>
                    <a:cubicBezTo>
                      <a:pt x="24" y="72"/>
                      <a:pt x="27" y="72"/>
                      <a:pt x="30" y="71"/>
                    </a:cubicBezTo>
                    <a:cubicBezTo>
                      <a:pt x="32" y="71"/>
                      <a:pt x="34" y="71"/>
                      <a:pt x="37" y="71"/>
                    </a:cubicBezTo>
                    <a:cubicBezTo>
                      <a:pt x="41" y="72"/>
                      <a:pt x="46" y="74"/>
                      <a:pt x="50" y="76"/>
                    </a:cubicBezTo>
                    <a:cubicBezTo>
                      <a:pt x="52" y="76"/>
                      <a:pt x="53" y="77"/>
                      <a:pt x="54" y="77"/>
                    </a:cubicBezTo>
                    <a:cubicBezTo>
                      <a:pt x="66" y="81"/>
                      <a:pt x="77" y="84"/>
                      <a:pt x="89" y="87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24" y="111"/>
                      <a:pt x="116" y="125"/>
                      <a:pt x="112" y="142"/>
                    </a:cubicBezTo>
                    <a:cubicBezTo>
                      <a:pt x="106" y="163"/>
                      <a:pt x="107" y="184"/>
                      <a:pt x="116" y="200"/>
                    </a:cubicBezTo>
                    <a:cubicBezTo>
                      <a:pt x="120" y="207"/>
                      <a:pt x="125" y="212"/>
                      <a:pt x="130" y="218"/>
                    </a:cubicBezTo>
                    <a:cubicBezTo>
                      <a:pt x="133" y="221"/>
                      <a:pt x="136" y="225"/>
                      <a:pt x="138" y="228"/>
                    </a:cubicBezTo>
                    <a:cubicBezTo>
                      <a:pt x="140" y="231"/>
                      <a:pt x="142" y="234"/>
                      <a:pt x="144" y="237"/>
                    </a:cubicBezTo>
                    <a:cubicBezTo>
                      <a:pt x="148" y="243"/>
                      <a:pt x="152" y="249"/>
                      <a:pt x="158" y="255"/>
                    </a:cubicBezTo>
                    <a:cubicBezTo>
                      <a:pt x="168" y="265"/>
                      <a:pt x="181" y="270"/>
                      <a:pt x="194" y="275"/>
                    </a:cubicBezTo>
                    <a:cubicBezTo>
                      <a:pt x="204" y="279"/>
                      <a:pt x="214" y="282"/>
                      <a:pt x="222" y="289"/>
                    </a:cubicBezTo>
                    <a:cubicBezTo>
                      <a:pt x="230" y="296"/>
                      <a:pt x="235" y="305"/>
                      <a:pt x="237" y="315"/>
                    </a:cubicBezTo>
                    <a:cubicBezTo>
                      <a:pt x="237" y="319"/>
                      <a:pt x="241" y="322"/>
                      <a:pt x="245" y="322"/>
                    </a:cubicBezTo>
                    <a:cubicBezTo>
                      <a:pt x="245" y="322"/>
                      <a:pt x="245" y="322"/>
                      <a:pt x="246" y="322"/>
                    </a:cubicBezTo>
                    <a:cubicBezTo>
                      <a:pt x="250" y="321"/>
                      <a:pt x="253" y="317"/>
                      <a:pt x="253" y="313"/>
                    </a:cubicBezTo>
                    <a:cubicBezTo>
                      <a:pt x="251" y="299"/>
                      <a:pt x="243" y="286"/>
                      <a:pt x="232" y="277"/>
                    </a:cubicBezTo>
                    <a:cubicBezTo>
                      <a:pt x="222" y="268"/>
                      <a:pt x="211" y="264"/>
                      <a:pt x="199" y="259"/>
                    </a:cubicBezTo>
                    <a:cubicBezTo>
                      <a:pt x="188" y="255"/>
                      <a:pt x="177" y="251"/>
                      <a:pt x="169" y="243"/>
                    </a:cubicBezTo>
                    <a:cubicBezTo>
                      <a:pt x="165" y="239"/>
                      <a:pt x="161" y="234"/>
                      <a:pt x="158" y="228"/>
                    </a:cubicBezTo>
                    <a:cubicBezTo>
                      <a:pt x="157" y="227"/>
                      <a:pt x="157" y="226"/>
                      <a:pt x="156" y="225"/>
                    </a:cubicBezTo>
                    <a:cubicBezTo>
                      <a:pt x="162" y="218"/>
                      <a:pt x="167" y="211"/>
                      <a:pt x="172" y="204"/>
                    </a:cubicBezTo>
                    <a:cubicBezTo>
                      <a:pt x="174" y="200"/>
                      <a:pt x="173" y="195"/>
                      <a:pt x="170" y="193"/>
                    </a:cubicBezTo>
                    <a:cubicBezTo>
                      <a:pt x="166" y="190"/>
                      <a:pt x="161" y="191"/>
                      <a:pt x="159" y="195"/>
                    </a:cubicBezTo>
                    <a:cubicBezTo>
                      <a:pt x="155" y="201"/>
                      <a:pt x="150" y="206"/>
                      <a:pt x="146" y="212"/>
                    </a:cubicBezTo>
                    <a:cubicBezTo>
                      <a:pt x="145" y="210"/>
                      <a:pt x="144" y="209"/>
                      <a:pt x="142" y="207"/>
                    </a:cubicBezTo>
                    <a:cubicBezTo>
                      <a:pt x="138" y="202"/>
                      <a:pt x="134" y="197"/>
                      <a:pt x="130" y="192"/>
                    </a:cubicBezTo>
                    <a:cubicBezTo>
                      <a:pt x="121" y="175"/>
                      <a:pt x="124" y="156"/>
                      <a:pt x="127" y="146"/>
                    </a:cubicBezTo>
                    <a:cubicBezTo>
                      <a:pt x="132" y="130"/>
                      <a:pt x="140" y="115"/>
                      <a:pt x="149" y="100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8" y="105"/>
                      <a:pt x="187" y="110"/>
                      <a:pt x="196" y="124"/>
                    </a:cubicBezTo>
                    <a:cubicBezTo>
                      <a:pt x="200" y="131"/>
                      <a:pt x="202" y="138"/>
                      <a:pt x="204" y="147"/>
                    </a:cubicBezTo>
                    <a:cubicBezTo>
                      <a:pt x="204" y="150"/>
                      <a:pt x="205" y="153"/>
                      <a:pt x="206" y="156"/>
                    </a:cubicBezTo>
                    <a:cubicBezTo>
                      <a:pt x="210" y="171"/>
                      <a:pt x="217" y="185"/>
                      <a:pt x="227" y="197"/>
                    </a:cubicBezTo>
                    <a:cubicBezTo>
                      <a:pt x="233" y="205"/>
                      <a:pt x="239" y="211"/>
                      <a:pt x="245" y="217"/>
                    </a:cubicBezTo>
                    <a:cubicBezTo>
                      <a:pt x="257" y="230"/>
                      <a:pt x="269" y="241"/>
                      <a:pt x="273" y="256"/>
                    </a:cubicBezTo>
                    <a:cubicBezTo>
                      <a:pt x="275" y="259"/>
                      <a:pt x="278" y="262"/>
                      <a:pt x="281" y="262"/>
                    </a:cubicBezTo>
                    <a:cubicBezTo>
                      <a:pt x="282" y="262"/>
                      <a:pt x="283" y="261"/>
                      <a:pt x="284" y="261"/>
                    </a:cubicBezTo>
                    <a:cubicBezTo>
                      <a:pt x="288" y="260"/>
                      <a:pt x="290" y="255"/>
                      <a:pt x="289" y="251"/>
                    </a:cubicBezTo>
                    <a:cubicBezTo>
                      <a:pt x="283" y="233"/>
                      <a:pt x="270" y="219"/>
                      <a:pt x="257" y="2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6" name="Google Shape;606;p44"/>
              <p:cNvSpPr/>
              <p:nvPr/>
            </p:nvSpPr>
            <p:spPr>
              <a:xfrm>
                <a:off x="5141913" y="4456113"/>
                <a:ext cx="530225" cy="406400"/>
              </a:xfrm>
              <a:custGeom>
                <a:rect b="b" l="l" r="r" t="t"/>
                <a:pathLst>
                  <a:path extrusionOk="0" h="157" w="204">
                    <a:moveTo>
                      <a:pt x="192" y="138"/>
                    </a:moveTo>
                    <a:cubicBezTo>
                      <a:pt x="174" y="144"/>
                      <a:pt x="153" y="138"/>
                      <a:pt x="141" y="124"/>
                    </a:cubicBezTo>
                    <a:cubicBezTo>
                      <a:pt x="137" y="120"/>
                      <a:pt x="134" y="115"/>
                      <a:pt x="130" y="110"/>
                    </a:cubicBezTo>
                    <a:cubicBezTo>
                      <a:pt x="128" y="107"/>
                      <a:pt x="126" y="104"/>
                      <a:pt x="124" y="101"/>
                    </a:cubicBezTo>
                    <a:cubicBezTo>
                      <a:pt x="116" y="90"/>
                      <a:pt x="107" y="83"/>
                      <a:pt x="97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2" y="71"/>
                      <a:pt x="90" y="60"/>
                      <a:pt x="90" y="50"/>
                    </a:cubicBezTo>
                    <a:cubicBezTo>
                      <a:pt x="90" y="45"/>
                      <a:pt x="87" y="42"/>
                      <a:pt x="82" y="42"/>
                    </a:cubicBezTo>
                    <a:cubicBezTo>
                      <a:pt x="78" y="41"/>
                      <a:pt x="74" y="45"/>
                      <a:pt x="74" y="49"/>
                    </a:cubicBezTo>
                    <a:cubicBezTo>
                      <a:pt x="74" y="60"/>
                      <a:pt x="75" y="70"/>
                      <a:pt x="78" y="79"/>
                    </a:cubicBezTo>
                    <a:cubicBezTo>
                      <a:pt x="73" y="80"/>
                      <a:pt x="69" y="80"/>
                      <a:pt x="65" y="78"/>
                    </a:cubicBezTo>
                    <a:cubicBezTo>
                      <a:pt x="59" y="76"/>
                      <a:pt x="55" y="71"/>
                      <a:pt x="51" y="67"/>
                    </a:cubicBezTo>
                    <a:cubicBezTo>
                      <a:pt x="33" y="47"/>
                      <a:pt x="18" y="29"/>
                      <a:pt x="17" y="8"/>
                    </a:cubicBezTo>
                    <a:cubicBezTo>
                      <a:pt x="16" y="4"/>
                      <a:pt x="12" y="0"/>
                      <a:pt x="8" y="1"/>
                    </a:cubicBezTo>
                    <a:cubicBezTo>
                      <a:pt x="3" y="1"/>
                      <a:pt x="0" y="5"/>
                      <a:pt x="0" y="10"/>
                    </a:cubicBezTo>
                    <a:cubicBezTo>
                      <a:pt x="3" y="38"/>
                      <a:pt x="24" y="61"/>
                      <a:pt x="39" y="77"/>
                    </a:cubicBezTo>
                    <a:cubicBezTo>
                      <a:pt x="44" y="83"/>
                      <a:pt x="50" y="90"/>
                      <a:pt x="59" y="93"/>
                    </a:cubicBezTo>
                    <a:cubicBezTo>
                      <a:pt x="66" y="96"/>
                      <a:pt x="73" y="96"/>
                      <a:pt x="80" y="95"/>
                    </a:cubicBezTo>
                    <a:cubicBezTo>
                      <a:pt x="84" y="95"/>
                      <a:pt x="89" y="95"/>
                      <a:pt x="93" y="96"/>
                    </a:cubicBezTo>
                    <a:cubicBezTo>
                      <a:pt x="99" y="98"/>
                      <a:pt x="105" y="102"/>
                      <a:pt x="111" y="111"/>
                    </a:cubicBezTo>
                    <a:cubicBezTo>
                      <a:pt x="113" y="113"/>
                      <a:pt x="115" y="116"/>
                      <a:pt x="117" y="119"/>
                    </a:cubicBezTo>
                    <a:cubicBezTo>
                      <a:pt x="120" y="125"/>
                      <a:pt x="124" y="130"/>
                      <a:pt x="129" y="135"/>
                    </a:cubicBezTo>
                    <a:cubicBezTo>
                      <a:pt x="141" y="149"/>
                      <a:pt x="160" y="157"/>
                      <a:pt x="178" y="157"/>
                    </a:cubicBezTo>
                    <a:cubicBezTo>
                      <a:pt x="185" y="157"/>
                      <a:pt x="191" y="156"/>
                      <a:pt x="197" y="154"/>
                    </a:cubicBezTo>
                    <a:cubicBezTo>
                      <a:pt x="201" y="153"/>
                      <a:pt x="204" y="148"/>
                      <a:pt x="202" y="144"/>
                    </a:cubicBezTo>
                    <a:cubicBezTo>
                      <a:pt x="201" y="139"/>
                      <a:pt x="197" y="137"/>
                      <a:pt x="192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7" name="Google Shape;607;p44"/>
              <p:cNvSpPr/>
              <p:nvPr/>
            </p:nvSpPr>
            <p:spPr>
              <a:xfrm>
                <a:off x="5132388" y="2333625"/>
                <a:ext cx="179388" cy="217488"/>
              </a:xfrm>
              <a:custGeom>
                <a:rect b="b" l="l" r="r" t="t"/>
                <a:pathLst>
                  <a:path extrusionOk="0" h="84" w="69">
                    <a:moveTo>
                      <a:pt x="58" y="1"/>
                    </a:moveTo>
                    <a:cubicBezTo>
                      <a:pt x="32" y="7"/>
                      <a:pt x="12" y="30"/>
                      <a:pt x="9" y="56"/>
                    </a:cubicBezTo>
                    <a:cubicBezTo>
                      <a:pt x="9" y="57"/>
                      <a:pt x="9" y="58"/>
                      <a:pt x="9" y="59"/>
                    </a:cubicBezTo>
                    <a:cubicBezTo>
                      <a:pt x="9" y="61"/>
                      <a:pt x="9" y="64"/>
                      <a:pt x="8" y="65"/>
                    </a:cubicBezTo>
                    <a:cubicBezTo>
                      <a:pt x="8" y="67"/>
                      <a:pt x="7" y="68"/>
                      <a:pt x="7" y="68"/>
                    </a:cubicBezTo>
                    <a:cubicBezTo>
                      <a:pt x="2" y="69"/>
                      <a:pt x="0" y="74"/>
                      <a:pt x="1" y="78"/>
                    </a:cubicBezTo>
                    <a:cubicBezTo>
                      <a:pt x="2" y="81"/>
                      <a:pt x="5" y="84"/>
                      <a:pt x="9" y="84"/>
                    </a:cubicBezTo>
                    <a:cubicBezTo>
                      <a:pt x="10" y="84"/>
                      <a:pt x="10" y="84"/>
                      <a:pt x="11" y="83"/>
                    </a:cubicBezTo>
                    <a:cubicBezTo>
                      <a:pt x="17" y="82"/>
                      <a:pt x="21" y="77"/>
                      <a:pt x="24" y="70"/>
                    </a:cubicBezTo>
                    <a:cubicBezTo>
                      <a:pt x="25" y="67"/>
                      <a:pt x="25" y="63"/>
                      <a:pt x="25" y="60"/>
                    </a:cubicBezTo>
                    <a:cubicBezTo>
                      <a:pt x="25" y="59"/>
                      <a:pt x="25" y="58"/>
                      <a:pt x="25" y="58"/>
                    </a:cubicBezTo>
                    <a:cubicBezTo>
                      <a:pt x="27" y="39"/>
                      <a:pt x="43" y="21"/>
                      <a:pt x="61" y="17"/>
                    </a:cubicBezTo>
                    <a:cubicBezTo>
                      <a:pt x="66" y="16"/>
                      <a:pt x="69" y="11"/>
                      <a:pt x="68" y="7"/>
                    </a:cubicBezTo>
                    <a:cubicBezTo>
                      <a:pt x="67" y="3"/>
                      <a:pt x="62" y="0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8" name="Google Shape;608;p44"/>
              <p:cNvSpPr/>
              <p:nvPr/>
            </p:nvSpPr>
            <p:spPr>
              <a:xfrm>
                <a:off x="5397501" y="2165350"/>
                <a:ext cx="198438" cy="207963"/>
              </a:xfrm>
              <a:custGeom>
                <a:rect b="b" l="l" r="r" t="t"/>
                <a:pathLst>
                  <a:path extrusionOk="0" h="80" w="77">
                    <a:moveTo>
                      <a:pt x="69" y="1"/>
                    </a:moveTo>
                    <a:cubicBezTo>
                      <a:pt x="57" y="0"/>
                      <a:pt x="44" y="5"/>
                      <a:pt x="36" y="15"/>
                    </a:cubicBezTo>
                    <a:cubicBezTo>
                      <a:pt x="30" y="22"/>
                      <a:pt x="27" y="31"/>
                      <a:pt x="24" y="39"/>
                    </a:cubicBezTo>
                    <a:cubicBezTo>
                      <a:pt x="24" y="42"/>
                      <a:pt x="23" y="44"/>
                      <a:pt x="22" y="47"/>
                    </a:cubicBezTo>
                    <a:cubicBezTo>
                      <a:pt x="21" y="50"/>
                      <a:pt x="16" y="62"/>
                      <a:pt x="7" y="64"/>
                    </a:cubicBezTo>
                    <a:cubicBezTo>
                      <a:pt x="3" y="64"/>
                      <a:pt x="0" y="69"/>
                      <a:pt x="0" y="73"/>
                    </a:cubicBezTo>
                    <a:cubicBezTo>
                      <a:pt x="1" y="77"/>
                      <a:pt x="4" y="80"/>
                      <a:pt x="8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22" y="78"/>
                      <a:pt x="32" y="68"/>
                      <a:pt x="37" y="52"/>
                    </a:cubicBezTo>
                    <a:cubicBezTo>
                      <a:pt x="38" y="49"/>
                      <a:pt x="39" y="47"/>
                      <a:pt x="40" y="44"/>
                    </a:cubicBezTo>
                    <a:cubicBezTo>
                      <a:pt x="42" y="37"/>
                      <a:pt x="44" y="30"/>
                      <a:pt x="48" y="25"/>
                    </a:cubicBezTo>
                    <a:cubicBezTo>
                      <a:pt x="53" y="19"/>
                      <a:pt x="60" y="16"/>
                      <a:pt x="68" y="17"/>
                    </a:cubicBezTo>
                    <a:cubicBezTo>
                      <a:pt x="72" y="17"/>
                      <a:pt x="76" y="14"/>
                      <a:pt x="76" y="10"/>
                    </a:cubicBezTo>
                    <a:cubicBezTo>
                      <a:pt x="77" y="5"/>
                      <a:pt x="73" y="1"/>
                      <a:pt x="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9" name="Google Shape;609;p44"/>
              <p:cNvSpPr/>
              <p:nvPr/>
            </p:nvSpPr>
            <p:spPr>
              <a:xfrm>
                <a:off x="4619626" y="20589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520" y="738"/>
                    </a:moveTo>
                    <a:cubicBezTo>
                      <a:pt x="522" y="727"/>
                      <a:pt x="524" y="713"/>
                      <a:pt x="521" y="699"/>
                    </a:cubicBezTo>
                    <a:cubicBezTo>
                      <a:pt x="519" y="687"/>
                      <a:pt x="513" y="677"/>
                      <a:pt x="505" y="669"/>
                    </a:cubicBezTo>
                    <a:cubicBezTo>
                      <a:pt x="507" y="668"/>
                      <a:pt x="508" y="667"/>
                      <a:pt x="509" y="666"/>
                    </a:cubicBezTo>
                    <a:cubicBezTo>
                      <a:pt x="515" y="659"/>
                      <a:pt x="517" y="651"/>
                      <a:pt x="519" y="642"/>
                    </a:cubicBezTo>
                    <a:cubicBezTo>
                      <a:pt x="526" y="599"/>
                      <a:pt x="521" y="555"/>
                      <a:pt x="505" y="514"/>
                    </a:cubicBezTo>
                    <a:cubicBezTo>
                      <a:pt x="501" y="506"/>
                      <a:pt x="497" y="497"/>
                      <a:pt x="493" y="488"/>
                    </a:cubicBezTo>
                    <a:cubicBezTo>
                      <a:pt x="489" y="480"/>
                      <a:pt x="484" y="471"/>
                      <a:pt x="481" y="462"/>
                    </a:cubicBezTo>
                    <a:cubicBezTo>
                      <a:pt x="490" y="459"/>
                      <a:pt x="498" y="450"/>
                      <a:pt x="503" y="438"/>
                    </a:cubicBezTo>
                    <a:cubicBezTo>
                      <a:pt x="510" y="421"/>
                      <a:pt x="510" y="402"/>
                      <a:pt x="510" y="384"/>
                    </a:cubicBezTo>
                    <a:cubicBezTo>
                      <a:pt x="510" y="378"/>
                      <a:pt x="510" y="372"/>
                      <a:pt x="511" y="366"/>
                    </a:cubicBezTo>
                    <a:cubicBezTo>
                      <a:pt x="511" y="355"/>
                      <a:pt x="513" y="345"/>
                      <a:pt x="514" y="335"/>
                    </a:cubicBezTo>
                    <a:cubicBezTo>
                      <a:pt x="517" y="316"/>
                      <a:pt x="519" y="297"/>
                      <a:pt x="517" y="277"/>
                    </a:cubicBezTo>
                    <a:cubicBezTo>
                      <a:pt x="514" y="262"/>
                      <a:pt x="509" y="247"/>
                      <a:pt x="500" y="233"/>
                    </a:cubicBezTo>
                    <a:cubicBezTo>
                      <a:pt x="536" y="156"/>
                      <a:pt x="527" y="54"/>
                      <a:pt x="449" y="13"/>
                    </a:cubicBezTo>
                    <a:cubicBezTo>
                      <a:pt x="425" y="0"/>
                      <a:pt x="398" y="2"/>
                      <a:pt x="372" y="5"/>
                    </a:cubicBezTo>
                    <a:cubicBezTo>
                      <a:pt x="303" y="12"/>
                      <a:pt x="280" y="49"/>
                      <a:pt x="268" y="68"/>
                    </a:cubicBezTo>
                    <a:cubicBezTo>
                      <a:pt x="266" y="72"/>
                      <a:pt x="263" y="76"/>
                      <a:pt x="262" y="77"/>
                    </a:cubicBezTo>
                    <a:cubicBezTo>
                      <a:pt x="261" y="77"/>
                      <a:pt x="259" y="77"/>
                      <a:pt x="258" y="77"/>
                    </a:cubicBezTo>
                    <a:cubicBezTo>
                      <a:pt x="238" y="78"/>
                      <a:pt x="186" y="81"/>
                      <a:pt x="156" y="122"/>
                    </a:cubicBezTo>
                    <a:cubicBezTo>
                      <a:pt x="140" y="145"/>
                      <a:pt x="124" y="181"/>
                      <a:pt x="138" y="224"/>
                    </a:cubicBezTo>
                    <a:cubicBezTo>
                      <a:pt x="126" y="228"/>
                      <a:pt x="115" y="233"/>
                      <a:pt x="105" y="240"/>
                    </a:cubicBezTo>
                    <a:cubicBezTo>
                      <a:pt x="64" y="268"/>
                      <a:pt x="46" y="316"/>
                      <a:pt x="55" y="373"/>
                    </a:cubicBezTo>
                    <a:cubicBezTo>
                      <a:pt x="50" y="375"/>
                      <a:pt x="45" y="377"/>
                      <a:pt x="41" y="381"/>
                    </a:cubicBezTo>
                    <a:cubicBezTo>
                      <a:pt x="27" y="392"/>
                      <a:pt x="20" y="411"/>
                      <a:pt x="20" y="438"/>
                    </a:cubicBezTo>
                    <a:cubicBezTo>
                      <a:pt x="20" y="447"/>
                      <a:pt x="21" y="459"/>
                      <a:pt x="25" y="470"/>
                    </a:cubicBezTo>
                    <a:cubicBezTo>
                      <a:pt x="0" y="518"/>
                      <a:pt x="9" y="588"/>
                      <a:pt x="46" y="636"/>
                    </a:cubicBezTo>
                    <a:cubicBezTo>
                      <a:pt x="45" y="637"/>
                      <a:pt x="45" y="638"/>
                      <a:pt x="44" y="639"/>
                    </a:cubicBezTo>
                    <a:cubicBezTo>
                      <a:pt x="38" y="680"/>
                      <a:pt x="42" y="721"/>
                      <a:pt x="57" y="759"/>
                    </a:cubicBezTo>
                    <a:cubicBezTo>
                      <a:pt x="60" y="768"/>
                      <a:pt x="64" y="775"/>
                      <a:pt x="68" y="782"/>
                    </a:cubicBezTo>
                    <a:cubicBezTo>
                      <a:pt x="63" y="824"/>
                      <a:pt x="69" y="866"/>
                      <a:pt x="85" y="905"/>
                    </a:cubicBezTo>
                    <a:cubicBezTo>
                      <a:pt x="90" y="917"/>
                      <a:pt x="97" y="932"/>
                      <a:pt x="110" y="942"/>
                    </a:cubicBezTo>
                    <a:cubicBezTo>
                      <a:pt x="120" y="950"/>
                      <a:pt x="132" y="954"/>
                      <a:pt x="144" y="953"/>
                    </a:cubicBezTo>
                    <a:cubicBezTo>
                      <a:pt x="143" y="973"/>
                      <a:pt x="149" y="993"/>
                      <a:pt x="161" y="1009"/>
                    </a:cubicBezTo>
                    <a:cubicBezTo>
                      <a:pt x="175" y="1028"/>
                      <a:pt x="195" y="1041"/>
                      <a:pt x="217" y="1045"/>
                    </a:cubicBezTo>
                    <a:cubicBezTo>
                      <a:pt x="229" y="1062"/>
                      <a:pt x="244" y="1076"/>
                      <a:pt x="260" y="1087"/>
                    </a:cubicBezTo>
                    <a:cubicBezTo>
                      <a:pt x="281" y="1100"/>
                      <a:pt x="305" y="1109"/>
                      <a:pt x="328" y="1117"/>
                    </a:cubicBezTo>
                    <a:cubicBezTo>
                      <a:pt x="350" y="1125"/>
                      <a:pt x="375" y="1132"/>
                      <a:pt x="399" y="1132"/>
                    </a:cubicBezTo>
                    <a:cubicBezTo>
                      <a:pt x="411" y="1132"/>
                      <a:pt x="423" y="1130"/>
                      <a:pt x="435" y="1126"/>
                    </a:cubicBezTo>
                    <a:cubicBezTo>
                      <a:pt x="451" y="1120"/>
                      <a:pt x="466" y="1108"/>
                      <a:pt x="481" y="1091"/>
                    </a:cubicBezTo>
                    <a:cubicBezTo>
                      <a:pt x="495" y="1076"/>
                      <a:pt x="515" y="1046"/>
                      <a:pt x="505" y="1016"/>
                    </a:cubicBezTo>
                    <a:cubicBezTo>
                      <a:pt x="505" y="1014"/>
                      <a:pt x="506" y="1013"/>
                      <a:pt x="506" y="1012"/>
                    </a:cubicBezTo>
                    <a:cubicBezTo>
                      <a:pt x="510" y="1000"/>
                      <a:pt x="510" y="987"/>
                      <a:pt x="510" y="974"/>
                    </a:cubicBezTo>
                    <a:cubicBezTo>
                      <a:pt x="510" y="967"/>
                      <a:pt x="510" y="958"/>
                      <a:pt x="509" y="949"/>
                    </a:cubicBezTo>
                    <a:cubicBezTo>
                      <a:pt x="507" y="934"/>
                      <a:pt x="502" y="921"/>
                      <a:pt x="494" y="909"/>
                    </a:cubicBezTo>
                    <a:cubicBezTo>
                      <a:pt x="494" y="907"/>
                      <a:pt x="494" y="906"/>
                      <a:pt x="494" y="905"/>
                    </a:cubicBezTo>
                    <a:cubicBezTo>
                      <a:pt x="501" y="892"/>
                      <a:pt x="504" y="878"/>
                      <a:pt x="506" y="866"/>
                    </a:cubicBezTo>
                    <a:cubicBezTo>
                      <a:pt x="511" y="836"/>
                      <a:pt x="515" y="806"/>
                      <a:pt x="504" y="780"/>
                    </a:cubicBezTo>
                    <a:cubicBezTo>
                      <a:pt x="506" y="778"/>
                      <a:pt x="507" y="777"/>
                      <a:pt x="507" y="775"/>
                    </a:cubicBezTo>
                    <a:cubicBezTo>
                      <a:pt x="515" y="763"/>
                      <a:pt x="518" y="749"/>
                      <a:pt x="520" y="738"/>
                    </a:cubicBezTo>
                    <a:close/>
                    <a:moveTo>
                      <a:pt x="114" y="253"/>
                    </a:moveTo>
                    <a:cubicBezTo>
                      <a:pt x="148" y="231"/>
                      <a:pt x="192" y="228"/>
                      <a:pt x="221" y="246"/>
                    </a:cubicBezTo>
                    <a:cubicBezTo>
                      <a:pt x="223" y="248"/>
                      <a:pt x="225" y="252"/>
                      <a:pt x="227" y="258"/>
                    </a:cubicBezTo>
                    <a:cubicBezTo>
                      <a:pt x="228" y="264"/>
                      <a:pt x="229" y="277"/>
                      <a:pt x="220" y="291"/>
                    </a:cubicBezTo>
                    <a:cubicBezTo>
                      <a:pt x="217" y="295"/>
                      <a:pt x="218" y="300"/>
                      <a:pt x="222" y="302"/>
                    </a:cubicBezTo>
                    <a:cubicBezTo>
                      <a:pt x="225" y="305"/>
                      <a:pt x="230" y="304"/>
                      <a:pt x="233" y="300"/>
                    </a:cubicBezTo>
                    <a:cubicBezTo>
                      <a:pt x="242" y="287"/>
                      <a:pt x="246" y="271"/>
                      <a:pt x="243" y="255"/>
                    </a:cubicBezTo>
                    <a:cubicBezTo>
                      <a:pt x="242" y="250"/>
                      <a:pt x="240" y="245"/>
                      <a:pt x="238" y="241"/>
                    </a:cubicBezTo>
                    <a:cubicBezTo>
                      <a:pt x="237" y="241"/>
                      <a:pt x="237" y="240"/>
                      <a:pt x="237" y="240"/>
                    </a:cubicBezTo>
                    <a:cubicBezTo>
                      <a:pt x="230" y="227"/>
                      <a:pt x="236" y="211"/>
                      <a:pt x="245" y="202"/>
                    </a:cubicBezTo>
                    <a:cubicBezTo>
                      <a:pt x="255" y="190"/>
                      <a:pt x="270" y="183"/>
                      <a:pt x="285" y="176"/>
                    </a:cubicBezTo>
                    <a:cubicBezTo>
                      <a:pt x="309" y="164"/>
                      <a:pt x="309" y="164"/>
                      <a:pt x="309" y="164"/>
                    </a:cubicBezTo>
                    <a:cubicBezTo>
                      <a:pt x="314" y="162"/>
                      <a:pt x="318" y="160"/>
                      <a:pt x="323" y="159"/>
                    </a:cubicBezTo>
                    <a:cubicBezTo>
                      <a:pt x="327" y="159"/>
                      <a:pt x="332" y="160"/>
                      <a:pt x="336" y="163"/>
                    </a:cubicBezTo>
                    <a:cubicBezTo>
                      <a:pt x="340" y="167"/>
                      <a:pt x="343" y="171"/>
                      <a:pt x="343" y="176"/>
                    </a:cubicBezTo>
                    <a:cubicBezTo>
                      <a:pt x="344" y="183"/>
                      <a:pt x="340" y="191"/>
                      <a:pt x="335" y="200"/>
                    </a:cubicBezTo>
                    <a:cubicBezTo>
                      <a:pt x="332" y="205"/>
                      <a:pt x="330" y="211"/>
                      <a:pt x="328" y="217"/>
                    </a:cubicBezTo>
                    <a:cubicBezTo>
                      <a:pt x="322" y="235"/>
                      <a:pt x="326" y="257"/>
                      <a:pt x="340" y="272"/>
                    </a:cubicBezTo>
                    <a:cubicBezTo>
                      <a:pt x="319" y="285"/>
                      <a:pt x="302" y="313"/>
                      <a:pt x="307" y="340"/>
                    </a:cubicBezTo>
                    <a:cubicBezTo>
                      <a:pt x="310" y="358"/>
                      <a:pt x="321" y="375"/>
                      <a:pt x="336" y="384"/>
                    </a:cubicBezTo>
                    <a:cubicBezTo>
                      <a:pt x="337" y="385"/>
                      <a:pt x="338" y="385"/>
                      <a:pt x="339" y="386"/>
                    </a:cubicBezTo>
                    <a:cubicBezTo>
                      <a:pt x="332" y="395"/>
                      <a:pt x="327" y="407"/>
                      <a:pt x="326" y="420"/>
                    </a:cubicBezTo>
                    <a:cubicBezTo>
                      <a:pt x="325" y="435"/>
                      <a:pt x="327" y="457"/>
                      <a:pt x="342" y="470"/>
                    </a:cubicBezTo>
                    <a:cubicBezTo>
                      <a:pt x="344" y="471"/>
                      <a:pt x="345" y="472"/>
                      <a:pt x="347" y="474"/>
                    </a:cubicBezTo>
                    <a:cubicBezTo>
                      <a:pt x="348" y="475"/>
                      <a:pt x="349" y="477"/>
                      <a:pt x="350" y="479"/>
                    </a:cubicBezTo>
                    <a:cubicBezTo>
                      <a:pt x="351" y="480"/>
                      <a:pt x="352" y="482"/>
                      <a:pt x="352" y="483"/>
                    </a:cubicBezTo>
                    <a:cubicBezTo>
                      <a:pt x="357" y="493"/>
                      <a:pt x="357" y="505"/>
                      <a:pt x="356" y="515"/>
                    </a:cubicBezTo>
                    <a:cubicBezTo>
                      <a:pt x="356" y="520"/>
                      <a:pt x="360" y="524"/>
                      <a:pt x="364" y="524"/>
                    </a:cubicBezTo>
                    <a:cubicBezTo>
                      <a:pt x="364" y="524"/>
                      <a:pt x="365" y="524"/>
                      <a:pt x="365" y="524"/>
                    </a:cubicBezTo>
                    <a:cubicBezTo>
                      <a:pt x="369" y="524"/>
                      <a:pt x="373" y="520"/>
                      <a:pt x="373" y="516"/>
                    </a:cubicBezTo>
                    <a:cubicBezTo>
                      <a:pt x="373" y="506"/>
                      <a:pt x="373" y="495"/>
                      <a:pt x="370" y="484"/>
                    </a:cubicBezTo>
                    <a:cubicBezTo>
                      <a:pt x="374" y="485"/>
                      <a:pt x="379" y="485"/>
                      <a:pt x="383" y="485"/>
                    </a:cubicBezTo>
                    <a:cubicBezTo>
                      <a:pt x="396" y="485"/>
                      <a:pt x="407" y="481"/>
                      <a:pt x="413" y="477"/>
                    </a:cubicBezTo>
                    <a:cubicBezTo>
                      <a:pt x="417" y="474"/>
                      <a:pt x="417" y="469"/>
                      <a:pt x="415" y="466"/>
                    </a:cubicBezTo>
                    <a:cubicBezTo>
                      <a:pt x="412" y="462"/>
                      <a:pt x="407" y="461"/>
                      <a:pt x="404" y="464"/>
                    </a:cubicBezTo>
                    <a:cubicBezTo>
                      <a:pt x="399" y="467"/>
                      <a:pt x="379" y="475"/>
                      <a:pt x="359" y="462"/>
                    </a:cubicBezTo>
                    <a:cubicBezTo>
                      <a:pt x="358" y="461"/>
                      <a:pt x="357" y="460"/>
                      <a:pt x="355" y="460"/>
                    </a:cubicBezTo>
                    <a:cubicBezTo>
                      <a:pt x="354" y="459"/>
                      <a:pt x="353" y="458"/>
                      <a:pt x="352" y="457"/>
                    </a:cubicBezTo>
                    <a:cubicBezTo>
                      <a:pt x="342" y="449"/>
                      <a:pt x="342" y="431"/>
                      <a:pt x="343" y="421"/>
                    </a:cubicBezTo>
                    <a:cubicBezTo>
                      <a:pt x="343" y="407"/>
                      <a:pt x="350" y="395"/>
                      <a:pt x="360" y="387"/>
                    </a:cubicBezTo>
                    <a:cubicBezTo>
                      <a:pt x="363" y="385"/>
                      <a:pt x="364" y="381"/>
                      <a:pt x="362" y="377"/>
                    </a:cubicBezTo>
                    <a:cubicBezTo>
                      <a:pt x="361" y="374"/>
                      <a:pt x="357" y="372"/>
                      <a:pt x="353" y="373"/>
                    </a:cubicBezTo>
                    <a:cubicBezTo>
                      <a:pt x="352" y="374"/>
                      <a:pt x="348" y="373"/>
                      <a:pt x="344" y="370"/>
                    </a:cubicBezTo>
                    <a:cubicBezTo>
                      <a:pt x="336" y="365"/>
                      <a:pt x="326" y="353"/>
                      <a:pt x="323" y="337"/>
                    </a:cubicBezTo>
                    <a:cubicBezTo>
                      <a:pt x="319" y="315"/>
                      <a:pt x="336" y="289"/>
                      <a:pt x="354" y="282"/>
                    </a:cubicBezTo>
                    <a:cubicBezTo>
                      <a:pt x="358" y="281"/>
                      <a:pt x="360" y="276"/>
                      <a:pt x="359" y="272"/>
                    </a:cubicBezTo>
                    <a:cubicBezTo>
                      <a:pt x="358" y="270"/>
                      <a:pt x="357" y="269"/>
                      <a:pt x="356" y="268"/>
                    </a:cubicBezTo>
                    <a:cubicBezTo>
                      <a:pt x="356" y="266"/>
                      <a:pt x="355" y="265"/>
                      <a:pt x="354" y="263"/>
                    </a:cubicBezTo>
                    <a:cubicBezTo>
                      <a:pt x="343" y="253"/>
                      <a:pt x="338" y="236"/>
                      <a:pt x="343" y="222"/>
                    </a:cubicBezTo>
                    <a:cubicBezTo>
                      <a:pt x="345" y="217"/>
                      <a:pt x="347" y="212"/>
                      <a:pt x="350" y="207"/>
                    </a:cubicBezTo>
                    <a:cubicBezTo>
                      <a:pt x="354" y="198"/>
                      <a:pt x="359" y="189"/>
                      <a:pt x="359" y="177"/>
                    </a:cubicBezTo>
                    <a:cubicBezTo>
                      <a:pt x="359" y="177"/>
                      <a:pt x="360" y="177"/>
                      <a:pt x="360" y="177"/>
                    </a:cubicBezTo>
                    <a:cubicBezTo>
                      <a:pt x="372" y="177"/>
                      <a:pt x="384" y="171"/>
                      <a:pt x="390" y="160"/>
                    </a:cubicBezTo>
                    <a:cubicBezTo>
                      <a:pt x="397" y="148"/>
                      <a:pt x="399" y="133"/>
                      <a:pt x="394" y="119"/>
                    </a:cubicBezTo>
                    <a:cubicBezTo>
                      <a:pt x="392" y="114"/>
                      <a:pt x="388" y="112"/>
                      <a:pt x="383" y="114"/>
                    </a:cubicBezTo>
                    <a:cubicBezTo>
                      <a:pt x="379" y="115"/>
                      <a:pt x="377" y="120"/>
                      <a:pt x="378" y="124"/>
                    </a:cubicBezTo>
                    <a:cubicBezTo>
                      <a:pt x="382" y="134"/>
                      <a:pt x="381" y="144"/>
                      <a:pt x="377" y="151"/>
                    </a:cubicBezTo>
                    <a:cubicBezTo>
                      <a:pt x="372" y="159"/>
                      <a:pt x="363" y="163"/>
                      <a:pt x="356" y="161"/>
                    </a:cubicBezTo>
                    <a:cubicBezTo>
                      <a:pt x="355" y="161"/>
                      <a:pt x="355" y="161"/>
                      <a:pt x="354" y="160"/>
                    </a:cubicBezTo>
                    <a:cubicBezTo>
                      <a:pt x="352" y="157"/>
                      <a:pt x="349" y="154"/>
                      <a:pt x="346" y="151"/>
                    </a:cubicBezTo>
                    <a:cubicBezTo>
                      <a:pt x="339" y="145"/>
                      <a:pt x="329" y="142"/>
                      <a:pt x="321" y="143"/>
                    </a:cubicBezTo>
                    <a:cubicBezTo>
                      <a:pt x="314" y="144"/>
                      <a:pt x="307" y="147"/>
                      <a:pt x="302" y="150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62" y="169"/>
                      <a:pt x="245" y="177"/>
                      <a:pt x="233" y="191"/>
                    </a:cubicBezTo>
                    <a:cubicBezTo>
                      <a:pt x="225" y="200"/>
                      <a:pt x="218" y="213"/>
                      <a:pt x="218" y="226"/>
                    </a:cubicBezTo>
                    <a:cubicBezTo>
                      <a:pt x="199" y="218"/>
                      <a:pt x="176" y="216"/>
                      <a:pt x="154" y="220"/>
                    </a:cubicBezTo>
                    <a:cubicBezTo>
                      <a:pt x="144" y="190"/>
                      <a:pt x="149" y="160"/>
                      <a:pt x="169" y="132"/>
                    </a:cubicBezTo>
                    <a:cubicBezTo>
                      <a:pt x="194" y="96"/>
                      <a:pt x="241" y="94"/>
                      <a:pt x="258" y="94"/>
                    </a:cubicBezTo>
                    <a:cubicBezTo>
                      <a:pt x="263" y="93"/>
                      <a:pt x="265" y="93"/>
                      <a:pt x="267" y="93"/>
                    </a:cubicBezTo>
                    <a:cubicBezTo>
                      <a:pt x="273" y="91"/>
                      <a:pt x="277" y="85"/>
                      <a:pt x="282" y="77"/>
                    </a:cubicBezTo>
                    <a:cubicBezTo>
                      <a:pt x="293" y="58"/>
                      <a:pt x="312" y="27"/>
                      <a:pt x="374" y="21"/>
                    </a:cubicBezTo>
                    <a:cubicBezTo>
                      <a:pt x="398" y="18"/>
                      <a:pt x="422" y="16"/>
                      <a:pt x="441" y="27"/>
                    </a:cubicBezTo>
                    <a:cubicBezTo>
                      <a:pt x="508" y="62"/>
                      <a:pt x="517" y="150"/>
                      <a:pt x="489" y="219"/>
                    </a:cubicBezTo>
                    <a:cubicBezTo>
                      <a:pt x="487" y="217"/>
                      <a:pt x="486" y="216"/>
                      <a:pt x="484" y="214"/>
                    </a:cubicBezTo>
                    <a:cubicBezTo>
                      <a:pt x="481" y="211"/>
                      <a:pt x="476" y="211"/>
                      <a:pt x="473" y="214"/>
                    </a:cubicBezTo>
                    <a:cubicBezTo>
                      <a:pt x="470" y="217"/>
                      <a:pt x="470" y="223"/>
                      <a:pt x="473" y="226"/>
                    </a:cubicBezTo>
                    <a:cubicBezTo>
                      <a:pt x="477" y="229"/>
                      <a:pt x="480" y="233"/>
                      <a:pt x="483" y="237"/>
                    </a:cubicBezTo>
                    <a:cubicBezTo>
                      <a:pt x="483" y="239"/>
                      <a:pt x="485" y="240"/>
                      <a:pt x="486" y="241"/>
                    </a:cubicBezTo>
                    <a:cubicBezTo>
                      <a:pt x="494" y="253"/>
                      <a:pt x="499" y="266"/>
                      <a:pt x="501" y="279"/>
                    </a:cubicBezTo>
                    <a:cubicBezTo>
                      <a:pt x="503" y="297"/>
                      <a:pt x="501" y="314"/>
                      <a:pt x="498" y="333"/>
                    </a:cubicBezTo>
                    <a:cubicBezTo>
                      <a:pt x="496" y="343"/>
                      <a:pt x="495" y="354"/>
                      <a:pt x="494" y="365"/>
                    </a:cubicBezTo>
                    <a:cubicBezTo>
                      <a:pt x="494" y="371"/>
                      <a:pt x="494" y="378"/>
                      <a:pt x="494" y="385"/>
                    </a:cubicBezTo>
                    <a:cubicBezTo>
                      <a:pt x="494" y="402"/>
                      <a:pt x="494" y="418"/>
                      <a:pt x="488" y="432"/>
                    </a:cubicBezTo>
                    <a:cubicBezTo>
                      <a:pt x="485" y="439"/>
                      <a:pt x="480" y="447"/>
                      <a:pt x="473" y="447"/>
                    </a:cubicBezTo>
                    <a:cubicBezTo>
                      <a:pt x="467" y="447"/>
                      <a:pt x="460" y="441"/>
                      <a:pt x="452" y="427"/>
                    </a:cubicBezTo>
                    <a:cubicBezTo>
                      <a:pt x="450" y="423"/>
                      <a:pt x="445" y="422"/>
                      <a:pt x="441" y="424"/>
                    </a:cubicBezTo>
                    <a:cubicBezTo>
                      <a:pt x="437" y="426"/>
                      <a:pt x="436" y="431"/>
                      <a:pt x="438" y="435"/>
                    </a:cubicBezTo>
                    <a:cubicBezTo>
                      <a:pt x="442" y="441"/>
                      <a:pt x="450" y="456"/>
                      <a:pt x="464" y="461"/>
                    </a:cubicBezTo>
                    <a:cubicBezTo>
                      <a:pt x="468" y="473"/>
                      <a:pt x="473" y="484"/>
                      <a:pt x="478" y="495"/>
                    </a:cubicBezTo>
                    <a:cubicBezTo>
                      <a:pt x="482" y="504"/>
                      <a:pt x="486" y="512"/>
                      <a:pt x="490" y="520"/>
                    </a:cubicBezTo>
                    <a:cubicBezTo>
                      <a:pt x="505" y="558"/>
                      <a:pt x="509" y="600"/>
                      <a:pt x="503" y="640"/>
                    </a:cubicBezTo>
                    <a:cubicBezTo>
                      <a:pt x="502" y="645"/>
                      <a:pt x="501" y="651"/>
                      <a:pt x="497" y="655"/>
                    </a:cubicBezTo>
                    <a:cubicBezTo>
                      <a:pt x="493" y="660"/>
                      <a:pt x="485" y="661"/>
                      <a:pt x="472" y="660"/>
                    </a:cubicBezTo>
                    <a:cubicBezTo>
                      <a:pt x="425" y="654"/>
                      <a:pt x="380" y="625"/>
                      <a:pt x="334" y="571"/>
                    </a:cubicBezTo>
                    <a:cubicBezTo>
                      <a:pt x="331" y="568"/>
                      <a:pt x="331" y="568"/>
                      <a:pt x="331" y="568"/>
                    </a:cubicBezTo>
                    <a:cubicBezTo>
                      <a:pt x="321" y="557"/>
                      <a:pt x="312" y="545"/>
                      <a:pt x="299" y="537"/>
                    </a:cubicBezTo>
                    <a:cubicBezTo>
                      <a:pt x="278" y="523"/>
                      <a:pt x="252" y="521"/>
                      <a:pt x="232" y="520"/>
                    </a:cubicBezTo>
                    <a:cubicBezTo>
                      <a:pt x="229" y="520"/>
                      <a:pt x="229" y="520"/>
                      <a:pt x="229" y="520"/>
                    </a:cubicBezTo>
                    <a:cubicBezTo>
                      <a:pt x="219" y="519"/>
                      <a:pt x="210" y="519"/>
                      <a:pt x="202" y="516"/>
                    </a:cubicBezTo>
                    <a:cubicBezTo>
                      <a:pt x="186" y="510"/>
                      <a:pt x="177" y="492"/>
                      <a:pt x="172" y="479"/>
                    </a:cubicBezTo>
                    <a:cubicBezTo>
                      <a:pt x="170" y="473"/>
                      <a:pt x="168" y="466"/>
                      <a:pt x="166" y="459"/>
                    </a:cubicBezTo>
                    <a:cubicBezTo>
                      <a:pt x="163" y="448"/>
                      <a:pt x="160" y="437"/>
                      <a:pt x="155" y="426"/>
                    </a:cubicBezTo>
                    <a:cubicBezTo>
                      <a:pt x="144" y="404"/>
                      <a:pt x="125" y="386"/>
                      <a:pt x="102" y="377"/>
                    </a:cubicBezTo>
                    <a:cubicBezTo>
                      <a:pt x="93" y="373"/>
                      <a:pt x="82" y="370"/>
                      <a:pt x="71" y="371"/>
                    </a:cubicBezTo>
                    <a:cubicBezTo>
                      <a:pt x="60" y="302"/>
                      <a:pt x="93" y="267"/>
                      <a:pt x="114" y="253"/>
                    </a:cubicBezTo>
                    <a:close/>
                    <a:moveTo>
                      <a:pt x="504" y="735"/>
                    </a:moveTo>
                    <a:cubicBezTo>
                      <a:pt x="502" y="744"/>
                      <a:pt x="500" y="757"/>
                      <a:pt x="494" y="767"/>
                    </a:cubicBezTo>
                    <a:cubicBezTo>
                      <a:pt x="488" y="776"/>
                      <a:pt x="480" y="783"/>
                      <a:pt x="471" y="785"/>
                    </a:cubicBezTo>
                    <a:cubicBezTo>
                      <a:pt x="466" y="786"/>
                      <a:pt x="464" y="790"/>
                      <a:pt x="465" y="795"/>
                    </a:cubicBezTo>
                    <a:cubicBezTo>
                      <a:pt x="466" y="798"/>
                      <a:pt x="469" y="801"/>
                      <a:pt x="473" y="801"/>
                    </a:cubicBezTo>
                    <a:cubicBezTo>
                      <a:pt x="473" y="801"/>
                      <a:pt x="474" y="801"/>
                      <a:pt x="474" y="801"/>
                    </a:cubicBezTo>
                    <a:cubicBezTo>
                      <a:pt x="481" y="799"/>
                      <a:pt x="486" y="796"/>
                      <a:pt x="492" y="792"/>
                    </a:cubicBezTo>
                    <a:cubicBezTo>
                      <a:pt x="498" y="814"/>
                      <a:pt x="495" y="838"/>
                      <a:pt x="490" y="863"/>
                    </a:cubicBezTo>
                    <a:cubicBezTo>
                      <a:pt x="488" y="876"/>
                      <a:pt x="485" y="890"/>
                      <a:pt x="478" y="900"/>
                    </a:cubicBezTo>
                    <a:cubicBezTo>
                      <a:pt x="472" y="909"/>
                      <a:pt x="460" y="915"/>
                      <a:pt x="450" y="912"/>
                    </a:cubicBezTo>
                    <a:cubicBezTo>
                      <a:pt x="446" y="910"/>
                      <a:pt x="441" y="912"/>
                      <a:pt x="440" y="917"/>
                    </a:cubicBezTo>
                    <a:cubicBezTo>
                      <a:pt x="438" y="921"/>
                      <a:pt x="440" y="925"/>
                      <a:pt x="444" y="927"/>
                    </a:cubicBezTo>
                    <a:cubicBezTo>
                      <a:pt x="448" y="928"/>
                      <a:pt x="452" y="929"/>
                      <a:pt x="456" y="929"/>
                    </a:cubicBezTo>
                    <a:cubicBezTo>
                      <a:pt x="465" y="929"/>
                      <a:pt x="474" y="925"/>
                      <a:pt x="481" y="919"/>
                    </a:cubicBezTo>
                    <a:cubicBezTo>
                      <a:pt x="487" y="929"/>
                      <a:pt x="491" y="940"/>
                      <a:pt x="493" y="951"/>
                    </a:cubicBezTo>
                    <a:cubicBezTo>
                      <a:pt x="494" y="959"/>
                      <a:pt x="494" y="967"/>
                      <a:pt x="494" y="974"/>
                    </a:cubicBezTo>
                    <a:cubicBezTo>
                      <a:pt x="494" y="985"/>
                      <a:pt x="494" y="997"/>
                      <a:pt x="491" y="1007"/>
                    </a:cubicBezTo>
                    <a:cubicBezTo>
                      <a:pt x="487" y="1017"/>
                      <a:pt x="482" y="1025"/>
                      <a:pt x="474" y="1029"/>
                    </a:cubicBezTo>
                    <a:cubicBezTo>
                      <a:pt x="472" y="1028"/>
                      <a:pt x="469" y="1029"/>
                      <a:pt x="467" y="1030"/>
                    </a:cubicBezTo>
                    <a:cubicBezTo>
                      <a:pt x="464" y="1033"/>
                      <a:pt x="463" y="1038"/>
                      <a:pt x="465" y="1042"/>
                    </a:cubicBezTo>
                    <a:cubicBezTo>
                      <a:pt x="467" y="1044"/>
                      <a:pt x="470" y="1046"/>
                      <a:pt x="474" y="1046"/>
                    </a:cubicBezTo>
                    <a:cubicBezTo>
                      <a:pt x="476" y="1046"/>
                      <a:pt x="478" y="1045"/>
                      <a:pt x="480" y="1044"/>
                    </a:cubicBezTo>
                    <a:cubicBezTo>
                      <a:pt x="484" y="1042"/>
                      <a:pt x="488" y="1040"/>
                      <a:pt x="491" y="1036"/>
                    </a:cubicBezTo>
                    <a:cubicBezTo>
                      <a:pt x="490" y="1054"/>
                      <a:pt x="478" y="1070"/>
                      <a:pt x="469" y="1080"/>
                    </a:cubicBezTo>
                    <a:cubicBezTo>
                      <a:pt x="456" y="1095"/>
                      <a:pt x="443" y="1105"/>
                      <a:pt x="429" y="1111"/>
                    </a:cubicBezTo>
                    <a:cubicBezTo>
                      <a:pt x="399" y="1122"/>
                      <a:pt x="364" y="1112"/>
                      <a:pt x="333" y="1102"/>
                    </a:cubicBezTo>
                    <a:cubicBezTo>
                      <a:pt x="311" y="1094"/>
                      <a:pt x="289" y="1086"/>
                      <a:pt x="269" y="1073"/>
                    </a:cubicBezTo>
                    <a:cubicBezTo>
                      <a:pt x="254" y="1063"/>
                      <a:pt x="241" y="1051"/>
                      <a:pt x="230" y="1036"/>
                    </a:cubicBezTo>
                    <a:cubicBezTo>
                      <a:pt x="230" y="1034"/>
                      <a:pt x="229" y="1033"/>
                      <a:pt x="227" y="1032"/>
                    </a:cubicBezTo>
                    <a:cubicBezTo>
                      <a:pt x="220" y="1021"/>
                      <a:pt x="214" y="1010"/>
                      <a:pt x="210" y="999"/>
                    </a:cubicBezTo>
                    <a:cubicBezTo>
                      <a:pt x="209" y="995"/>
                      <a:pt x="204" y="993"/>
                      <a:pt x="200" y="994"/>
                    </a:cubicBezTo>
                    <a:cubicBezTo>
                      <a:pt x="196" y="996"/>
                      <a:pt x="193" y="1000"/>
                      <a:pt x="195" y="1004"/>
                    </a:cubicBezTo>
                    <a:cubicBezTo>
                      <a:pt x="197" y="1011"/>
                      <a:pt x="200" y="1018"/>
                      <a:pt x="204" y="1024"/>
                    </a:cubicBezTo>
                    <a:cubicBezTo>
                      <a:pt x="192" y="1018"/>
                      <a:pt x="182" y="1010"/>
                      <a:pt x="174" y="1000"/>
                    </a:cubicBezTo>
                    <a:cubicBezTo>
                      <a:pt x="163" y="983"/>
                      <a:pt x="158" y="963"/>
                      <a:pt x="161" y="943"/>
                    </a:cubicBezTo>
                    <a:cubicBezTo>
                      <a:pt x="161" y="940"/>
                      <a:pt x="160" y="937"/>
                      <a:pt x="157" y="935"/>
                    </a:cubicBezTo>
                    <a:cubicBezTo>
                      <a:pt x="155" y="934"/>
                      <a:pt x="152" y="933"/>
                      <a:pt x="149" y="935"/>
                    </a:cubicBezTo>
                    <a:cubicBezTo>
                      <a:pt x="139" y="939"/>
                      <a:pt x="128" y="935"/>
                      <a:pt x="120" y="929"/>
                    </a:cubicBezTo>
                    <a:cubicBezTo>
                      <a:pt x="110" y="921"/>
                      <a:pt x="104" y="909"/>
                      <a:pt x="100" y="899"/>
                    </a:cubicBezTo>
                    <a:cubicBezTo>
                      <a:pt x="87" y="868"/>
                      <a:pt x="81" y="834"/>
                      <a:pt x="83" y="800"/>
                    </a:cubicBezTo>
                    <a:cubicBezTo>
                      <a:pt x="88" y="805"/>
                      <a:pt x="94" y="809"/>
                      <a:pt x="100" y="812"/>
                    </a:cubicBezTo>
                    <a:cubicBezTo>
                      <a:pt x="101" y="812"/>
                      <a:pt x="103" y="813"/>
                      <a:pt x="104" y="813"/>
                    </a:cubicBezTo>
                    <a:cubicBezTo>
                      <a:pt x="107" y="813"/>
                      <a:pt x="110" y="811"/>
                      <a:pt x="111" y="808"/>
                    </a:cubicBezTo>
                    <a:cubicBezTo>
                      <a:pt x="113" y="804"/>
                      <a:pt x="111" y="799"/>
                      <a:pt x="107" y="797"/>
                    </a:cubicBezTo>
                    <a:cubicBezTo>
                      <a:pt x="92" y="791"/>
                      <a:pt x="81" y="776"/>
                      <a:pt x="72" y="753"/>
                    </a:cubicBezTo>
                    <a:cubicBezTo>
                      <a:pt x="59" y="721"/>
                      <a:pt x="55" y="686"/>
                      <a:pt x="59" y="652"/>
                    </a:cubicBezTo>
                    <a:cubicBezTo>
                      <a:pt x="60" y="653"/>
                      <a:pt x="61" y="653"/>
                      <a:pt x="61" y="654"/>
                    </a:cubicBezTo>
                    <a:cubicBezTo>
                      <a:pt x="70" y="663"/>
                      <a:pt x="79" y="672"/>
                      <a:pt x="78" y="681"/>
                    </a:cubicBezTo>
                    <a:cubicBezTo>
                      <a:pt x="78" y="686"/>
                      <a:pt x="82" y="689"/>
                      <a:pt x="86" y="690"/>
                    </a:cubicBezTo>
                    <a:cubicBezTo>
                      <a:pt x="86" y="690"/>
                      <a:pt x="86" y="690"/>
                      <a:pt x="86" y="690"/>
                    </a:cubicBezTo>
                    <a:cubicBezTo>
                      <a:pt x="91" y="690"/>
                      <a:pt x="94" y="686"/>
                      <a:pt x="95" y="682"/>
                    </a:cubicBezTo>
                    <a:cubicBezTo>
                      <a:pt x="95" y="665"/>
                      <a:pt x="83" y="653"/>
                      <a:pt x="73" y="643"/>
                    </a:cubicBezTo>
                    <a:cubicBezTo>
                      <a:pt x="72" y="642"/>
                      <a:pt x="71" y="641"/>
                      <a:pt x="70" y="640"/>
                    </a:cubicBezTo>
                    <a:cubicBezTo>
                      <a:pt x="31" y="600"/>
                      <a:pt x="16" y="533"/>
                      <a:pt x="35" y="486"/>
                    </a:cubicBezTo>
                    <a:cubicBezTo>
                      <a:pt x="43" y="495"/>
                      <a:pt x="53" y="499"/>
                      <a:pt x="64" y="499"/>
                    </a:cubicBezTo>
                    <a:cubicBezTo>
                      <a:pt x="68" y="498"/>
                      <a:pt x="72" y="495"/>
                      <a:pt x="72" y="490"/>
                    </a:cubicBezTo>
                    <a:cubicBezTo>
                      <a:pt x="71" y="486"/>
                      <a:pt x="68" y="482"/>
                      <a:pt x="63" y="482"/>
                    </a:cubicBezTo>
                    <a:cubicBezTo>
                      <a:pt x="54" y="483"/>
                      <a:pt x="46" y="476"/>
                      <a:pt x="42" y="469"/>
                    </a:cubicBezTo>
                    <a:cubicBezTo>
                      <a:pt x="37" y="459"/>
                      <a:pt x="36" y="447"/>
                      <a:pt x="36" y="438"/>
                    </a:cubicBezTo>
                    <a:cubicBezTo>
                      <a:pt x="36" y="416"/>
                      <a:pt x="41" y="402"/>
                      <a:pt x="51" y="394"/>
                    </a:cubicBezTo>
                    <a:cubicBezTo>
                      <a:pt x="64" y="383"/>
                      <a:pt x="83" y="386"/>
                      <a:pt x="96" y="392"/>
                    </a:cubicBezTo>
                    <a:cubicBezTo>
                      <a:pt x="115" y="399"/>
                      <a:pt x="131" y="415"/>
                      <a:pt x="140" y="433"/>
                    </a:cubicBezTo>
                    <a:cubicBezTo>
                      <a:pt x="145" y="443"/>
                      <a:pt x="148" y="453"/>
                      <a:pt x="151" y="464"/>
                    </a:cubicBezTo>
                    <a:cubicBezTo>
                      <a:pt x="153" y="471"/>
                      <a:pt x="155" y="478"/>
                      <a:pt x="157" y="485"/>
                    </a:cubicBezTo>
                    <a:cubicBezTo>
                      <a:pt x="166" y="508"/>
                      <a:pt x="179" y="524"/>
                      <a:pt x="195" y="531"/>
                    </a:cubicBezTo>
                    <a:cubicBezTo>
                      <a:pt x="206" y="535"/>
                      <a:pt x="217" y="536"/>
                      <a:pt x="228" y="536"/>
                    </a:cubicBezTo>
                    <a:cubicBezTo>
                      <a:pt x="231" y="536"/>
                      <a:pt x="231" y="536"/>
                      <a:pt x="231" y="536"/>
                    </a:cubicBezTo>
                    <a:cubicBezTo>
                      <a:pt x="249" y="537"/>
                      <a:pt x="272" y="539"/>
                      <a:pt x="290" y="551"/>
                    </a:cubicBezTo>
                    <a:cubicBezTo>
                      <a:pt x="301" y="558"/>
                      <a:pt x="309" y="568"/>
                      <a:pt x="318" y="578"/>
                    </a:cubicBezTo>
                    <a:cubicBezTo>
                      <a:pt x="322" y="582"/>
                      <a:pt x="322" y="582"/>
                      <a:pt x="322" y="582"/>
                    </a:cubicBezTo>
                    <a:cubicBezTo>
                      <a:pt x="371" y="639"/>
                      <a:pt x="419" y="670"/>
                      <a:pt x="470" y="676"/>
                    </a:cubicBezTo>
                    <a:cubicBezTo>
                      <a:pt x="474" y="676"/>
                      <a:pt x="477" y="677"/>
                      <a:pt x="480" y="677"/>
                    </a:cubicBezTo>
                    <a:cubicBezTo>
                      <a:pt x="483" y="677"/>
                      <a:pt x="486" y="676"/>
                      <a:pt x="489" y="676"/>
                    </a:cubicBezTo>
                    <a:cubicBezTo>
                      <a:pt x="489" y="677"/>
                      <a:pt x="490" y="677"/>
                      <a:pt x="491" y="678"/>
                    </a:cubicBezTo>
                    <a:cubicBezTo>
                      <a:pt x="498" y="683"/>
                      <a:pt x="503" y="692"/>
                      <a:pt x="505" y="702"/>
                    </a:cubicBezTo>
                    <a:cubicBezTo>
                      <a:pt x="507" y="714"/>
                      <a:pt x="506" y="726"/>
                      <a:pt x="504" y="7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0" name="Google Shape;610;p44"/>
              <p:cNvSpPr/>
              <p:nvPr/>
            </p:nvSpPr>
            <p:spPr>
              <a:xfrm>
                <a:off x="5611813" y="2201863"/>
                <a:ext cx="192088" cy="442913"/>
              </a:xfrm>
              <a:custGeom>
                <a:rect b="b" l="l" r="r" t="t"/>
                <a:pathLst>
                  <a:path extrusionOk="0" h="171" w="74">
                    <a:moveTo>
                      <a:pt x="37" y="48"/>
                    </a:moveTo>
                    <a:cubicBezTo>
                      <a:pt x="39" y="48"/>
                      <a:pt x="41" y="48"/>
                      <a:pt x="44" y="47"/>
                    </a:cubicBezTo>
                    <a:cubicBezTo>
                      <a:pt x="51" y="55"/>
                      <a:pt x="53" y="67"/>
                      <a:pt x="52" y="77"/>
                    </a:cubicBezTo>
                    <a:cubicBezTo>
                      <a:pt x="51" y="86"/>
                      <a:pt x="48" y="96"/>
                      <a:pt x="45" y="105"/>
                    </a:cubicBezTo>
                    <a:cubicBezTo>
                      <a:pt x="44" y="109"/>
                      <a:pt x="43" y="114"/>
                      <a:pt x="42" y="118"/>
                    </a:cubicBezTo>
                    <a:cubicBezTo>
                      <a:pt x="37" y="138"/>
                      <a:pt x="37" y="153"/>
                      <a:pt x="43" y="166"/>
                    </a:cubicBezTo>
                    <a:cubicBezTo>
                      <a:pt x="44" y="169"/>
                      <a:pt x="47" y="171"/>
                      <a:pt x="50" y="171"/>
                    </a:cubicBezTo>
                    <a:cubicBezTo>
                      <a:pt x="51" y="171"/>
                      <a:pt x="52" y="171"/>
                      <a:pt x="53" y="170"/>
                    </a:cubicBezTo>
                    <a:cubicBezTo>
                      <a:pt x="57" y="169"/>
                      <a:pt x="59" y="164"/>
                      <a:pt x="57" y="160"/>
                    </a:cubicBezTo>
                    <a:cubicBezTo>
                      <a:pt x="53" y="150"/>
                      <a:pt x="53" y="138"/>
                      <a:pt x="57" y="122"/>
                    </a:cubicBezTo>
                    <a:cubicBezTo>
                      <a:pt x="58" y="118"/>
                      <a:pt x="60" y="114"/>
                      <a:pt x="61" y="110"/>
                    </a:cubicBezTo>
                    <a:cubicBezTo>
                      <a:pt x="64" y="100"/>
                      <a:pt x="67" y="89"/>
                      <a:pt x="68" y="78"/>
                    </a:cubicBezTo>
                    <a:cubicBezTo>
                      <a:pt x="69" y="63"/>
                      <a:pt x="66" y="50"/>
                      <a:pt x="58" y="40"/>
                    </a:cubicBezTo>
                    <a:cubicBezTo>
                      <a:pt x="61" y="38"/>
                      <a:pt x="62" y="36"/>
                      <a:pt x="64" y="33"/>
                    </a:cubicBezTo>
                    <a:cubicBezTo>
                      <a:pt x="69" y="26"/>
                      <a:pt x="72" y="18"/>
                      <a:pt x="74" y="10"/>
                    </a:cubicBezTo>
                    <a:cubicBezTo>
                      <a:pt x="74" y="6"/>
                      <a:pt x="72" y="2"/>
                      <a:pt x="67" y="1"/>
                    </a:cubicBezTo>
                    <a:cubicBezTo>
                      <a:pt x="63" y="0"/>
                      <a:pt x="59" y="3"/>
                      <a:pt x="58" y="7"/>
                    </a:cubicBezTo>
                    <a:cubicBezTo>
                      <a:pt x="57" y="13"/>
                      <a:pt x="54" y="19"/>
                      <a:pt x="51" y="24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4" y="30"/>
                      <a:pt x="42" y="31"/>
                      <a:pt x="41" y="32"/>
                    </a:cubicBezTo>
                    <a:cubicBezTo>
                      <a:pt x="40" y="32"/>
                      <a:pt x="38" y="32"/>
                      <a:pt x="37" y="32"/>
                    </a:cubicBezTo>
                    <a:cubicBezTo>
                      <a:pt x="28" y="32"/>
                      <a:pt x="19" y="31"/>
                      <a:pt x="15" y="26"/>
                    </a:cubicBezTo>
                    <a:cubicBezTo>
                      <a:pt x="12" y="23"/>
                      <a:pt x="6" y="23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12" y="47"/>
                      <a:pt x="25" y="48"/>
                      <a:pt x="36" y="48"/>
                    </a:cubicBezTo>
                    <a:cubicBezTo>
                      <a:pt x="37" y="48"/>
                      <a:pt x="37" y="48"/>
                      <a:pt x="37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1" name="Google Shape;611;p44"/>
              <p:cNvSpPr/>
              <p:nvPr/>
            </p:nvSpPr>
            <p:spPr>
              <a:xfrm>
                <a:off x="5284788" y="2671763"/>
                <a:ext cx="101600" cy="312738"/>
              </a:xfrm>
              <a:custGeom>
                <a:rect b="b" l="l" r="r" t="t"/>
                <a:pathLst>
                  <a:path extrusionOk="0" h="121" w="39">
                    <a:moveTo>
                      <a:pt x="17" y="121"/>
                    </a:moveTo>
                    <a:cubicBezTo>
                      <a:pt x="19" y="121"/>
                      <a:pt x="20" y="121"/>
                      <a:pt x="22" y="120"/>
                    </a:cubicBezTo>
                    <a:cubicBezTo>
                      <a:pt x="25" y="117"/>
                      <a:pt x="26" y="113"/>
                      <a:pt x="24" y="109"/>
                    </a:cubicBezTo>
                    <a:cubicBezTo>
                      <a:pt x="18" y="100"/>
                      <a:pt x="17" y="88"/>
                      <a:pt x="21" y="78"/>
                    </a:cubicBezTo>
                    <a:cubicBezTo>
                      <a:pt x="23" y="75"/>
                      <a:pt x="24" y="72"/>
                      <a:pt x="26" y="69"/>
                    </a:cubicBezTo>
                    <a:cubicBezTo>
                      <a:pt x="28" y="66"/>
                      <a:pt x="29" y="64"/>
                      <a:pt x="31" y="61"/>
                    </a:cubicBezTo>
                    <a:cubicBezTo>
                      <a:pt x="39" y="43"/>
                      <a:pt x="38" y="22"/>
                      <a:pt x="28" y="5"/>
                    </a:cubicBezTo>
                    <a:cubicBezTo>
                      <a:pt x="26" y="1"/>
                      <a:pt x="21" y="0"/>
                      <a:pt x="17" y="2"/>
                    </a:cubicBezTo>
                    <a:cubicBezTo>
                      <a:pt x="13" y="4"/>
                      <a:pt x="12" y="9"/>
                      <a:pt x="14" y="13"/>
                    </a:cubicBezTo>
                    <a:cubicBezTo>
                      <a:pt x="21" y="25"/>
                      <a:pt x="22" y="41"/>
                      <a:pt x="16" y="54"/>
                    </a:cubicBezTo>
                    <a:cubicBezTo>
                      <a:pt x="15" y="56"/>
                      <a:pt x="13" y="58"/>
                      <a:pt x="12" y="61"/>
                    </a:cubicBezTo>
                    <a:cubicBezTo>
                      <a:pt x="10" y="64"/>
                      <a:pt x="8" y="68"/>
                      <a:pt x="7" y="72"/>
                    </a:cubicBezTo>
                    <a:cubicBezTo>
                      <a:pt x="0" y="86"/>
                      <a:pt x="2" y="104"/>
                      <a:pt x="10" y="117"/>
                    </a:cubicBezTo>
                    <a:cubicBezTo>
                      <a:pt x="12" y="120"/>
                      <a:pt x="15" y="121"/>
                      <a:pt x="17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2" name="Google Shape;612;p44"/>
              <p:cNvSpPr/>
              <p:nvPr/>
            </p:nvSpPr>
            <p:spPr>
              <a:xfrm>
                <a:off x="5665788" y="2733675"/>
                <a:ext cx="101600" cy="328613"/>
              </a:xfrm>
              <a:custGeom>
                <a:rect b="b" l="l" r="r" t="t"/>
                <a:pathLst>
                  <a:path extrusionOk="0" h="127" w="39">
                    <a:moveTo>
                      <a:pt x="16" y="93"/>
                    </a:moveTo>
                    <a:cubicBezTo>
                      <a:pt x="19" y="101"/>
                      <a:pt x="18" y="109"/>
                      <a:pt x="16" y="117"/>
                    </a:cubicBezTo>
                    <a:cubicBezTo>
                      <a:pt x="14" y="121"/>
                      <a:pt x="16" y="125"/>
                      <a:pt x="21" y="127"/>
                    </a:cubicBezTo>
                    <a:cubicBezTo>
                      <a:pt x="21" y="127"/>
                      <a:pt x="22" y="127"/>
                      <a:pt x="23" y="127"/>
                    </a:cubicBezTo>
                    <a:cubicBezTo>
                      <a:pt x="27" y="127"/>
                      <a:pt x="30" y="125"/>
                      <a:pt x="31" y="122"/>
                    </a:cubicBezTo>
                    <a:cubicBezTo>
                      <a:pt x="35" y="111"/>
                      <a:pt x="35" y="99"/>
                      <a:pt x="32" y="88"/>
                    </a:cubicBezTo>
                    <a:cubicBezTo>
                      <a:pt x="30" y="84"/>
                      <a:pt x="29" y="81"/>
                      <a:pt x="27" y="77"/>
                    </a:cubicBezTo>
                    <a:cubicBezTo>
                      <a:pt x="26" y="75"/>
                      <a:pt x="25" y="72"/>
                      <a:pt x="24" y="70"/>
                    </a:cubicBezTo>
                    <a:cubicBezTo>
                      <a:pt x="18" y="52"/>
                      <a:pt x="22" y="29"/>
                      <a:pt x="36" y="15"/>
                    </a:cubicBezTo>
                    <a:cubicBezTo>
                      <a:pt x="39" y="12"/>
                      <a:pt x="39" y="7"/>
                      <a:pt x="36" y="4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6" y="22"/>
                      <a:pt x="0" y="51"/>
                      <a:pt x="9" y="76"/>
                    </a:cubicBezTo>
                    <a:cubicBezTo>
                      <a:pt x="10" y="79"/>
                      <a:pt x="11" y="81"/>
                      <a:pt x="13" y="84"/>
                    </a:cubicBezTo>
                    <a:cubicBezTo>
                      <a:pt x="14" y="87"/>
                      <a:pt x="15" y="90"/>
                      <a:pt x="16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3" name="Google Shape;613;p44"/>
              <p:cNvSpPr/>
              <p:nvPr/>
            </p:nvSpPr>
            <p:spPr>
              <a:xfrm>
                <a:off x="5038726" y="2820988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7" y="119"/>
                    </a:moveTo>
                    <a:cubicBezTo>
                      <a:pt x="19" y="120"/>
                      <a:pt x="21" y="121"/>
                      <a:pt x="22" y="122"/>
                    </a:cubicBezTo>
                    <a:cubicBezTo>
                      <a:pt x="16" y="134"/>
                      <a:pt x="16" y="150"/>
                      <a:pt x="24" y="161"/>
                    </a:cubicBezTo>
                    <a:cubicBezTo>
                      <a:pt x="25" y="164"/>
                      <a:pt x="28" y="165"/>
                      <a:pt x="30" y="165"/>
                    </a:cubicBezTo>
                    <a:cubicBezTo>
                      <a:pt x="32" y="165"/>
                      <a:pt x="33" y="165"/>
                      <a:pt x="35" y="164"/>
                    </a:cubicBezTo>
                    <a:cubicBezTo>
                      <a:pt x="39" y="162"/>
                      <a:pt x="40" y="157"/>
                      <a:pt x="37" y="153"/>
                    </a:cubicBezTo>
                    <a:cubicBezTo>
                      <a:pt x="33" y="145"/>
                      <a:pt x="33" y="135"/>
                      <a:pt x="38" y="128"/>
                    </a:cubicBezTo>
                    <a:cubicBezTo>
                      <a:pt x="42" y="129"/>
                      <a:pt x="46" y="129"/>
                      <a:pt x="50" y="129"/>
                    </a:cubicBezTo>
                    <a:cubicBezTo>
                      <a:pt x="55" y="128"/>
                      <a:pt x="59" y="126"/>
                      <a:pt x="64" y="125"/>
                    </a:cubicBezTo>
                    <a:cubicBezTo>
                      <a:pt x="67" y="124"/>
                      <a:pt x="69" y="123"/>
                      <a:pt x="72" y="122"/>
                    </a:cubicBezTo>
                    <a:cubicBezTo>
                      <a:pt x="86" y="120"/>
                      <a:pt x="103" y="126"/>
                      <a:pt x="113" y="138"/>
                    </a:cubicBezTo>
                    <a:cubicBezTo>
                      <a:pt x="114" y="139"/>
                      <a:pt x="116" y="141"/>
                      <a:pt x="117" y="143"/>
                    </a:cubicBezTo>
                    <a:cubicBezTo>
                      <a:pt x="117" y="143"/>
                      <a:pt x="117" y="143"/>
                      <a:pt x="116" y="143"/>
                    </a:cubicBezTo>
                    <a:cubicBezTo>
                      <a:pt x="111" y="154"/>
                      <a:pt x="103" y="164"/>
                      <a:pt x="93" y="171"/>
                    </a:cubicBezTo>
                    <a:cubicBezTo>
                      <a:pt x="89" y="174"/>
                      <a:pt x="88" y="179"/>
                      <a:pt x="91" y="182"/>
                    </a:cubicBezTo>
                    <a:cubicBezTo>
                      <a:pt x="92" y="185"/>
                      <a:pt x="95" y="186"/>
                      <a:pt x="97" y="186"/>
                    </a:cubicBezTo>
                    <a:cubicBezTo>
                      <a:pt x="99" y="186"/>
                      <a:pt x="101" y="185"/>
                      <a:pt x="102" y="184"/>
                    </a:cubicBezTo>
                    <a:cubicBezTo>
                      <a:pt x="111" y="178"/>
                      <a:pt x="119" y="170"/>
                      <a:pt x="125" y="161"/>
                    </a:cubicBezTo>
                    <a:cubicBezTo>
                      <a:pt x="127" y="168"/>
                      <a:pt x="128" y="175"/>
                      <a:pt x="128" y="183"/>
                    </a:cubicBezTo>
                    <a:cubicBezTo>
                      <a:pt x="128" y="187"/>
                      <a:pt x="132" y="191"/>
                      <a:pt x="136" y="191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41" y="191"/>
                      <a:pt x="144" y="188"/>
                      <a:pt x="144" y="183"/>
                    </a:cubicBezTo>
                    <a:cubicBezTo>
                      <a:pt x="144" y="162"/>
                      <a:pt x="138" y="142"/>
                      <a:pt x="125" y="127"/>
                    </a:cubicBezTo>
                    <a:cubicBezTo>
                      <a:pt x="111" y="111"/>
                      <a:pt x="89" y="103"/>
                      <a:pt x="69" y="107"/>
                    </a:cubicBezTo>
                    <a:cubicBezTo>
                      <a:pt x="65" y="107"/>
                      <a:pt x="62" y="109"/>
                      <a:pt x="59" y="110"/>
                    </a:cubicBezTo>
                    <a:cubicBezTo>
                      <a:pt x="55" y="111"/>
                      <a:pt x="51" y="112"/>
                      <a:pt x="48" y="113"/>
                    </a:cubicBezTo>
                    <a:cubicBezTo>
                      <a:pt x="41" y="113"/>
                      <a:pt x="34" y="111"/>
                      <a:pt x="28" y="106"/>
                    </a:cubicBezTo>
                    <a:cubicBezTo>
                      <a:pt x="21" y="101"/>
                      <a:pt x="18" y="95"/>
                      <a:pt x="17" y="88"/>
                    </a:cubicBezTo>
                    <a:cubicBezTo>
                      <a:pt x="17" y="79"/>
                      <a:pt x="21" y="70"/>
                      <a:pt x="25" y="60"/>
                    </a:cubicBezTo>
                    <a:cubicBezTo>
                      <a:pt x="26" y="57"/>
                      <a:pt x="27" y="54"/>
                      <a:pt x="28" y="51"/>
                    </a:cubicBezTo>
                    <a:cubicBezTo>
                      <a:pt x="36" y="31"/>
                      <a:pt x="34" y="14"/>
                      <a:pt x="24" y="3"/>
                    </a:cubicBezTo>
                    <a:cubicBezTo>
                      <a:pt x="21" y="0"/>
                      <a:pt x="16" y="0"/>
                      <a:pt x="13" y="3"/>
                    </a:cubicBezTo>
                    <a:cubicBezTo>
                      <a:pt x="9" y="6"/>
                      <a:pt x="9" y="11"/>
                      <a:pt x="12" y="14"/>
                    </a:cubicBezTo>
                    <a:cubicBezTo>
                      <a:pt x="20" y="23"/>
                      <a:pt x="16" y="39"/>
                      <a:pt x="13" y="45"/>
                    </a:cubicBezTo>
                    <a:cubicBezTo>
                      <a:pt x="12" y="48"/>
                      <a:pt x="11" y="51"/>
                      <a:pt x="10" y="54"/>
                    </a:cubicBezTo>
                    <a:cubicBezTo>
                      <a:pt x="5" y="65"/>
                      <a:pt x="0" y="76"/>
                      <a:pt x="1" y="89"/>
                    </a:cubicBezTo>
                    <a:cubicBezTo>
                      <a:pt x="2" y="100"/>
                      <a:pt x="8" y="111"/>
                      <a:pt x="17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4" name="Google Shape;614;p44"/>
              <p:cNvSpPr/>
              <p:nvPr/>
            </p:nvSpPr>
            <p:spPr>
              <a:xfrm>
                <a:off x="5622926" y="3330575"/>
                <a:ext cx="204788" cy="292100"/>
              </a:xfrm>
              <a:custGeom>
                <a:rect b="b" l="l" r="r" t="t"/>
                <a:pathLst>
                  <a:path extrusionOk="0" h="113" w="79">
                    <a:moveTo>
                      <a:pt x="6" y="75"/>
                    </a:moveTo>
                    <a:cubicBezTo>
                      <a:pt x="7" y="76"/>
                      <a:pt x="8" y="76"/>
                      <a:pt x="9" y="76"/>
                    </a:cubicBezTo>
                    <a:cubicBezTo>
                      <a:pt x="12" y="76"/>
                      <a:pt x="15" y="75"/>
                      <a:pt x="16" y="72"/>
                    </a:cubicBezTo>
                    <a:cubicBezTo>
                      <a:pt x="20" y="64"/>
                      <a:pt x="25" y="58"/>
                      <a:pt x="31" y="55"/>
                    </a:cubicBezTo>
                    <a:cubicBezTo>
                      <a:pt x="33" y="54"/>
                      <a:pt x="36" y="53"/>
                      <a:pt x="39" y="52"/>
                    </a:cubicBezTo>
                    <a:cubicBezTo>
                      <a:pt x="40" y="75"/>
                      <a:pt x="53" y="99"/>
                      <a:pt x="63" y="110"/>
                    </a:cubicBezTo>
                    <a:cubicBezTo>
                      <a:pt x="64" y="112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4" y="111"/>
                    </a:cubicBezTo>
                    <a:cubicBezTo>
                      <a:pt x="77" y="108"/>
                      <a:pt x="78" y="103"/>
                      <a:pt x="75" y="100"/>
                    </a:cubicBezTo>
                    <a:cubicBezTo>
                      <a:pt x="66" y="89"/>
                      <a:pt x="54" y="64"/>
                      <a:pt x="55" y="46"/>
                    </a:cubicBezTo>
                    <a:cubicBezTo>
                      <a:pt x="56" y="45"/>
                      <a:pt x="57" y="44"/>
                      <a:pt x="58" y="44"/>
                    </a:cubicBezTo>
                    <a:cubicBezTo>
                      <a:pt x="70" y="36"/>
                      <a:pt x="75" y="21"/>
                      <a:pt x="78" y="12"/>
                    </a:cubicBezTo>
                    <a:cubicBezTo>
                      <a:pt x="79" y="7"/>
                      <a:pt x="76" y="3"/>
                      <a:pt x="72" y="2"/>
                    </a:cubicBezTo>
                    <a:cubicBezTo>
                      <a:pt x="68" y="0"/>
                      <a:pt x="63" y="3"/>
                      <a:pt x="62" y="7"/>
                    </a:cubicBezTo>
                    <a:cubicBezTo>
                      <a:pt x="59" y="19"/>
                      <a:pt x="55" y="27"/>
                      <a:pt x="49" y="30"/>
                    </a:cubicBezTo>
                    <a:cubicBezTo>
                      <a:pt x="45" y="33"/>
                      <a:pt x="41" y="34"/>
                      <a:pt x="37" y="36"/>
                    </a:cubicBezTo>
                    <a:cubicBezTo>
                      <a:pt x="32" y="37"/>
                      <a:pt x="27" y="39"/>
                      <a:pt x="23" y="41"/>
                    </a:cubicBezTo>
                    <a:cubicBezTo>
                      <a:pt x="14" y="46"/>
                      <a:pt x="7" y="54"/>
                      <a:pt x="2" y="65"/>
                    </a:cubicBezTo>
                    <a:cubicBezTo>
                      <a:pt x="0" y="69"/>
                      <a:pt x="2" y="73"/>
                      <a:pt x="6" y="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5" name="Google Shape;615;p44"/>
              <p:cNvSpPr/>
              <p:nvPr/>
            </p:nvSpPr>
            <p:spPr>
              <a:xfrm>
                <a:off x="4816476" y="3343275"/>
                <a:ext cx="177800" cy="269875"/>
              </a:xfrm>
              <a:custGeom>
                <a:rect b="b" l="l" r="r" t="t"/>
                <a:pathLst>
                  <a:path extrusionOk="0" h="104" w="69">
                    <a:moveTo>
                      <a:pt x="43" y="94"/>
                    </a:moveTo>
                    <a:cubicBezTo>
                      <a:pt x="42" y="90"/>
                      <a:pt x="39" y="86"/>
                      <a:pt x="37" y="83"/>
                    </a:cubicBezTo>
                    <a:cubicBezTo>
                      <a:pt x="36" y="82"/>
                      <a:pt x="36" y="81"/>
                      <a:pt x="35" y="81"/>
                    </a:cubicBezTo>
                    <a:cubicBezTo>
                      <a:pt x="30" y="73"/>
                      <a:pt x="29" y="64"/>
                      <a:pt x="30" y="58"/>
                    </a:cubicBezTo>
                    <a:cubicBezTo>
                      <a:pt x="30" y="52"/>
                      <a:pt x="31" y="46"/>
                      <a:pt x="32" y="41"/>
                    </a:cubicBezTo>
                    <a:cubicBezTo>
                      <a:pt x="36" y="42"/>
                      <a:pt x="40" y="43"/>
                      <a:pt x="45" y="43"/>
                    </a:cubicBezTo>
                    <a:cubicBezTo>
                      <a:pt x="51" y="43"/>
                      <a:pt x="57" y="42"/>
                      <a:pt x="63" y="39"/>
                    </a:cubicBezTo>
                    <a:cubicBezTo>
                      <a:pt x="67" y="37"/>
                      <a:pt x="69" y="33"/>
                      <a:pt x="67" y="29"/>
                    </a:cubicBezTo>
                    <a:cubicBezTo>
                      <a:pt x="65" y="24"/>
                      <a:pt x="60" y="23"/>
                      <a:pt x="56" y="24"/>
                    </a:cubicBezTo>
                    <a:cubicBezTo>
                      <a:pt x="49" y="27"/>
                      <a:pt x="40" y="27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3"/>
                      <a:pt x="30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3" y="18"/>
                      <a:pt x="19" y="12"/>
                      <a:pt x="17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3" y="3"/>
                      <a:pt x="0" y="7"/>
                      <a:pt x="2" y="12"/>
                    </a:cubicBezTo>
                    <a:cubicBezTo>
                      <a:pt x="4" y="20"/>
                      <a:pt x="10" y="28"/>
                      <a:pt x="17" y="33"/>
                    </a:cubicBezTo>
                    <a:cubicBezTo>
                      <a:pt x="15" y="41"/>
                      <a:pt x="14" y="49"/>
                      <a:pt x="13" y="57"/>
                    </a:cubicBezTo>
                    <a:cubicBezTo>
                      <a:pt x="13" y="70"/>
                      <a:pt x="16" y="81"/>
                      <a:pt x="22" y="89"/>
                    </a:cubicBezTo>
                    <a:cubicBezTo>
                      <a:pt x="22" y="91"/>
                      <a:pt x="23" y="92"/>
                      <a:pt x="24" y="93"/>
                    </a:cubicBezTo>
                    <a:cubicBezTo>
                      <a:pt x="25" y="95"/>
                      <a:pt x="27" y="97"/>
                      <a:pt x="27" y="98"/>
                    </a:cubicBezTo>
                    <a:cubicBezTo>
                      <a:pt x="28" y="102"/>
                      <a:pt x="31" y="104"/>
                      <a:pt x="35" y="104"/>
                    </a:cubicBezTo>
                    <a:cubicBezTo>
                      <a:pt x="36" y="104"/>
                      <a:pt x="36" y="104"/>
                      <a:pt x="37" y="104"/>
                    </a:cubicBezTo>
                    <a:cubicBezTo>
                      <a:pt x="41" y="103"/>
                      <a:pt x="44" y="98"/>
                      <a:pt x="43" y="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6" name="Google Shape;616;p44"/>
              <p:cNvSpPr/>
              <p:nvPr/>
            </p:nvSpPr>
            <p:spPr>
              <a:xfrm>
                <a:off x="4908551" y="3617913"/>
                <a:ext cx="104775" cy="360363"/>
              </a:xfrm>
              <a:custGeom>
                <a:rect b="b" l="l" r="r" t="t"/>
                <a:pathLst>
                  <a:path extrusionOk="0" h="139" w="40">
                    <a:moveTo>
                      <a:pt x="18" y="139"/>
                    </a:moveTo>
                    <a:cubicBezTo>
                      <a:pt x="19" y="139"/>
                      <a:pt x="21" y="139"/>
                      <a:pt x="23" y="137"/>
                    </a:cubicBezTo>
                    <a:cubicBezTo>
                      <a:pt x="26" y="135"/>
                      <a:pt x="27" y="129"/>
                      <a:pt x="24" y="126"/>
                    </a:cubicBezTo>
                    <a:cubicBezTo>
                      <a:pt x="16" y="116"/>
                      <a:pt x="16" y="102"/>
                      <a:pt x="16" y="87"/>
                    </a:cubicBezTo>
                    <a:cubicBezTo>
                      <a:pt x="16" y="81"/>
                      <a:pt x="16" y="75"/>
                      <a:pt x="18" y="71"/>
                    </a:cubicBezTo>
                    <a:cubicBezTo>
                      <a:pt x="19" y="68"/>
                      <a:pt x="21" y="66"/>
                      <a:pt x="23" y="63"/>
                    </a:cubicBezTo>
                    <a:cubicBezTo>
                      <a:pt x="24" y="61"/>
                      <a:pt x="25" y="60"/>
                      <a:pt x="26" y="59"/>
                    </a:cubicBezTo>
                    <a:cubicBezTo>
                      <a:pt x="36" y="44"/>
                      <a:pt x="40" y="25"/>
                      <a:pt x="37" y="7"/>
                    </a:cubicBezTo>
                    <a:cubicBezTo>
                      <a:pt x="36" y="3"/>
                      <a:pt x="32" y="0"/>
                      <a:pt x="28" y="1"/>
                    </a:cubicBezTo>
                    <a:cubicBezTo>
                      <a:pt x="23" y="2"/>
                      <a:pt x="20" y="6"/>
                      <a:pt x="21" y="10"/>
                    </a:cubicBezTo>
                    <a:cubicBezTo>
                      <a:pt x="24" y="24"/>
                      <a:pt x="21" y="38"/>
                      <a:pt x="13" y="50"/>
                    </a:cubicBezTo>
                    <a:cubicBezTo>
                      <a:pt x="12" y="51"/>
                      <a:pt x="11" y="52"/>
                      <a:pt x="10" y="53"/>
                    </a:cubicBezTo>
                    <a:cubicBezTo>
                      <a:pt x="8" y="56"/>
                      <a:pt x="5" y="60"/>
                      <a:pt x="3" y="65"/>
                    </a:cubicBezTo>
                    <a:cubicBezTo>
                      <a:pt x="0" y="72"/>
                      <a:pt x="0" y="80"/>
                      <a:pt x="0" y="87"/>
                    </a:cubicBezTo>
                    <a:cubicBezTo>
                      <a:pt x="0" y="105"/>
                      <a:pt x="0" y="122"/>
                      <a:pt x="11" y="136"/>
                    </a:cubicBezTo>
                    <a:cubicBezTo>
                      <a:pt x="13" y="138"/>
                      <a:pt x="15" y="139"/>
                      <a:pt x="18" y="1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7" name="Google Shape;617;p44"/>
              <p:cNvSpPr/>
              <p:nvPr/>
            </p:nvSpPr>
            <p:spPr>
              <a:xfrm>
                <a:off x="4930776" y="39449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103" y="133"/>
                    </a:moveTo>
                    <a:cubicBezTo>
                      <a:pt x="104" y="135"/>
                      <a:pt x="105" y="136"/>
                      <a:pt x="106" y="137"/>
                    </a:cubicBezTo>
                    <a:cubicBezTo>
                      <a:pt x="116" y="150"/>
                      <a:pt x="140" y="169"/>
                      <a:pt x="162" y="170"/>
                    </a:cubicBezTo>
                    <a:cubicBezTo>
                      <a:pt x="162" y="170"/>
                      <a:pt x="162" y="170"/>
                      <a:pt x="162" y="171"/>
                    </a:cubicBezTo>
                    <a:cubicBezTo>
                      <a:pt x="164" y="187"/>
                      <a:pt x="171" y="202"/>
                      <a:pt x="179" y="214"/>
                    </a:cubicBezTo>
                    <a:cubicBezTo>
                      <a:pt x="180" y="217"/>
                      <a:pt x="183" y="218"/>
                      <a:pt x="185" y="218"/>
                    </a:cubicBezTo>
                    <a:cubicBezTo>
                      <a:pt x="187" y="218"/>
                      <a:pt x="188" y="218"/>
                      <a:pt x="190" y="217"/>
                    </a:cubicBezTo>
                    <a:cubicBezTo>
                      <a:pt x="193" y="215"/>
                      <a:pt x="195" y="210"/>
                      <a:pt x="192" y="206"/>
                    </a:cubicBezTo>
                    <a:cubicBezTo>
                      <a:pt x="186" y="195"/>
                      <a:pt x="179" y="182"/>
                      <a:pt x="178" y="169"/>
                    </a:cubicBezTo>
                    <a:cubicBezTo>
                      <a:pt x="176" y="156"/>
                      <a:pt x="180" y="143"/>
                      <a:pt x="188" y="136"/>
                    </a:cubicBezTo>
                    <a:cubicBezTo>
                      <a:pt x="192" y="133"/>
                      <a:pt x="192" y="128"/>
                      <a:pt x="189" y="125"/>
                    </a:cubicBezTo>
                    <a:cubicBezTo>
                      <a:pt x="186" y="121"/>
                      <a:pt x="181" y="121"/>
                      <a:pt x="177" y="124"/>
                    </a:cubicBezTo>
                    <a:cubicBezTo>
                      <a:pt x="169" y="131"/>
                      <a:pt x="164" y="142"/>
                      <a:pt x="162" y="154"/>
                    </a:cubicBezTo>
                    <a:cubicBezTo>
                      <a:pt x="148" y="153"/>
                      <a:pt x="129" y="140"/>
                      <a:pt x="118" y="127"/>
                    </a:cubicBezTo>
                    <a:cubicBezTo>
                      <a:pt x="117" y="126"/>
                      <a:pt x="116" y="125"/>
                      <a:pt x="115" y="123"/>
                    </a:cubicBezTo>
                    <a:cubicBezTo>
                      <a:pt x="108" y="114"/>
                      <a:pt x="99" y="102"/>
                      <a:pt x="85" y="101"/>
                    </a:cubicBezTo>
                    <a:cubicBezTo>
                      <a:pt x="80" y="101"/>
                      <a:pt x="76" y="102"/>
                      <a:pt x="72" y="102"/>
                    </a:cubicBezTo>
                    <a:cubicBezTo>
                      <a:pt x="69" y="103"/>
                      <a:pt x="67" y="103"/>
                      <a:pt x="65" y="103"/>
                    </a:cubicBezTo>
                    <a:cubicBezTo>
                      <a:pt x="64" y="102"/>
                      <a:pt x="63" y="102"/>
                      <a:pt x="62" y="102"/>
                    </a:cubicBezTo>
                    <a:cubicBezTo>
                      <a:pt x="60" y="100"/>
                      <a:pt x="59" y="98"/>
                      <a:pt x="57" y="94"/>
                    </a:cubicBezTo>
                    <a:cubicBezTo>
                      <a:pt x="56" y="90"/>
                      <a:pt x="54" y="86"/>
                      <a:pt x="51" y="82"/>
                    </a:cubicBezTo>
                    <a:cubicBezTo>
                      <a:pt x="50" y="82"/>
                      <a:pt x="50" y="82"/>
                      <a:pt x="50" y="81"/>
                    </a:cubicBezTo>
                    <a:cubicBezTo>
                      <a:pt x="50" y="81"/>
                      <a:pt x="49" y="80"/>
                      <a:pt x="49" y="79"/>
                    </a:cubicBezTo>
                    <a:cubicBezTo>
                      <a:pt x="43" y="69"/>
                      <a:pt x="42" y="56"/>
                      <a:pt x="45" y="45"/>
                    </a:cubicBezTo>
                    <a:cubicBezTo>
                      <a:pt x="49" y="34"/>
                      <a:pt x="56" y="24"/>
                      <a:pt x="66" y="18"/>
                    </a:cubicBezTo>
                    <a:cubicBezTo>
                      <a:pt x="68" y="19"/>
                      <a:pt x="71" y="17"/>
                      <a:pt x="73" y="15"/>
                    </a:cubicBezTo>
                    <a:cubicBezTo>
                      <a:pt x="76" y="11"/>
                      <a:pt x="75" y="6"/>
                      <a:pt x="71" y="4"/>
                    </a:cubicBezTo>
                    <a:cubicBezTo>
                      <a:pt x="69" y="2"/>
                      <a:pt x="64" y="0"/>
                      <a:pt x="58" y="4"/>
                    </a:cubicBezTo>
                    <a:cubicBezTo>
                      <a:pt x="45" y="12"/>
                      <a:pt x="34" y="25"/>
                      <a:pt x="30" y="41"/>
                    </a:cubicBezTo>
                    <a:cubicBezTo>
                      <a:pt x="27" y="51"/>
                      <a:pt x="27" y="61"/>
                      <a:pt x="29" y="71"/>
                    </a:cubicBezTo>
                    <a:cubicBezTo>
                      <a:pt x="23" y="70"/>
                      <a:pt x="18" y="68"/>
                      <a:pt x="15" y="65"/>
                    </a:cubicBezTo>
                    <a:cubicBezTo>
                      <a:pt x="13" y="61"/>
                      <a:pt x="8" y="60"/>
                      <a:pt x="4" y="63"/>
                    </a:cubicBezTo>
                    <a:cubicBezTo>
                      <a:pt x="1" y="65"/>
                      <a:pt x="0" y="70"/>
                      <a:pt x="2" y="74"/>
                    </a:cubicBezTo>
                    <a:cubicBezTo>
                      <a:pt x="8" y="82"/>
                      <a:pt x="17" y="85"/>
                      <a:pt x="25" y="87"/>
                    </a:cubicBezTo>
                    <a:cubicBezTo>
                      <a:pt x="31" y="88"/>
                      <a:pt x="36" y="90"/>
                      <a:pt x="39" y="93"/>
                    </a:cubicBezTo>
                    <a:cubicBezTo>
                      <a:pt x="40" y="95"/>
                      <a:pt x="41" y="98"/>
                      <a:pt x="43" y="101"/>
                    </a:cubicBezTo>
                    <a:cubicBezTo>
                      <a:pt x="44" y="104"/>
                      <a:pt x="46" y="109"/>
                      <a:pt x="49" y="112"/>
                    </a:cubicBezTo>
                    <a:cubicBezTo>
                      <a:pt x="38" y="131"/>
                      <a:pt x="35" y="153"/>
                      <a:pt x="40" y="174"/>
                    </a:cubicBezTo>
                    <a:cubicBezTo>
                      <a:pt x="41" y="178"/>
                      <a:pt x="44" y="180"/>
                      <a:pt x="48" y="180"/>
                    </a:cubicBezTo>
                    <a:cubicBezTo>
                      <a:pt x="49" y="180"/>
                      <a:pt x="49" y="180"/>
                      <a:pt x="50" y="180"/>
                    </a:cubicBezTo>
                    <a:cubicBezTo>
                      <a:pt x="54" y="179"/>
                      <a:pt x="57" y="175"/>
                      <a:pt x="56" y="170"/>
                    </a:cubicBezTo>
                    <a:cubicBezTo>
                      <a:pt x="52" y="153"/>
                      <a:pt x="55" y="134"/>
                      <a:pt x="64" y="119"/>
                    </a:cubicBezTo>
                    <a:cubicBezTo>
                      <a:pt x="68" y="119"/>
                      <a:pt x="72" y="119"/>
                      <a:pt x="75" y="118"/>
                    </a:cubicBezTo>
                    <a:cubicBezTo>
                      <a:pt x="78" y="118"/>
                      <a:pt x="81" y="117"/>
                      <a:pt x="84" y="117"/>
                    </a:cubicBezTo>
                    <a:cubicBezTo>
                      <a:pt x="91" y="118"/>
                      <a:pt x="96" y="125"/>
                      <a:pt x="103" y="1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8" name="Google Shape;618;p44"/>
              <p:cNvSpPr/>
              <p:nvPr/>
            </p:nvSpPr>
            <p:spPr>
              <a:xfrm>
                <a:off x="5521326" y="4572000"/>
                <a:ext cx="314325" cy="200025"/>
              </a:xfrm>
              <a:custGeom>
                <a:rect b="b" l="l" r="r" t="t"/>
                <a:pathLst>
                  <a:path extrusionOk="0" h="77" w="121">
                    <a:moveTo>
                      <a:pt x="64" y="27"/>
                    </a:moveTo>
                    <a:cubicBezTo>
                      <a:pt x="61" y="26"/>
                      <a:pt x="59" y="24"/>
                      <a:pt x="56" y="22"/>
                    </a:cubicBezTo>
                    <a:cubicBezTo>
                      <a:pt x="53" y="19"/>
                      <a:pt x="49" y="16"/>
                      <a:pt x="45" y="15"/>
                    </a:cubicBezTo>
                    <a:cubicBezTo>
                      <a:pt x="36" y="11"/>
                      <a:pt x="25" y="11"/>
                      <a:pt x="17" y="17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10" y="22"/>
                      <a:pt x="9" y="23"/>
                      <a:pt x="7" y="24"/>
                    </a:cubicBezTo>
                    <a:cubicBezTo>
                      <a:pt x="3" y="25"/>
                      <a:pt x="0" y="29"/>
                      <a:pt x="2" y="34"/>
                    </a:cubicBezTo>
                    <a:cubicBezTo>
                      <a:pt x="3" y="38"/>
                      <a:pt x="7" y="40"/>
                      <a:pt x="12" y="39"/>
                    </a:cubicBezTo>
                    <a:cubicBezTo>
                      <a:pt x="16" y="38"/>
                      <a:pt x="20" y="35"/>
                      <a:pt x="22" y="33"/>
                    </a:cubicBezTo>
                    <a:cubicBezTo>
                      <a:pt x="24" y="32"/>
                      <a:pt x="25" y="31"/>
                      <a:pt x="26" y="30"/>
                    </a:cubicBezTo>
                    <a:cubicBezTo>
                      <a:pt x="29" y="28"/>
                      <a:pt x="34" y="27"/>
                      <a:pt x="39" y="29"/>
                    </a:cubicBezTo>
                    <a:cubicBezTo>
                      <a:pt x="41" y="30"/>
                      <a:pt x="43" y="32"/>
                      <a:pt x="46" y="34"/>
                    </a:cubicBezTo>
                    <a:cubicBezTo>
                      <a:pt x="50" y="37"/>
                      <a:pt x="54" y="40"/>
                      <a:pt x="59" y="42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2" y="56"/>
                      <a:pt x="73" y="71"/>
                      <a:pt x="81" y="76"/>
                    </a:cubicBezTo>
                    <a:cubicBezTo>
                      <a:pt x="82" y="77"/>
                      <a:pt x="84" y="77"/>
                      <a:pt x="85" y="77"/>
                    </a:cubicBezTo>
                    <a:cubicBezTo>
                      <a:pt x="88" y="77"/>
                      <a:pt x="90" y="76"/>
                      <a:pt x="92" y="73"/>
                    </a:cubicBezTo>
                    <a:cubicBezTo>
                      <a:pt x="94" y="70"/>
                      <a:pt x="93" y="65"/>
                      <a:pt x="90" y="62"/>
                    </a:cubicBezTo>
                    <a:cubicBezTo>
                      <a:pt x="85" y="59"/>
                      <a:pt x="78" y="48"/>
                      <a:pt x="77" y="42"/>
                    </a:cubicBezTo>
                    <a:cubicBezTo>
                      <a:pt x="83" y="41"/>
                      <a:pt x="88" y="38"/>
                      <a:pt x="94" y="34"/>
                    </a:cubicBezTo>
                    <a:cubicBezTo>
                      <a:pt x="97" y="32"/>
                      <a:pt x="100" y="29"/>
                      <a:pt x="103" y="26"/>
                    </a:cubicBezTo>
                    <a:cubicBezTo>
                      <a:pt x="107" y="22"/>
                      <a:pt x="111" y="19"/>
                      <a:pt x="116" y="16"/>
                    </a:cubicBezTo>
                    <a:cubicBezTo>
                      <a:pt x="119" y="14"/>
                      <a:pt x="121" y="9"/>
                      <a:pt x="119" y="5"/>
                    </a:cubicBezTo>
                    <a:cubicBezTo>
                      <a:pt x="116" y="1"/>
                      <a:pt x="111" y="0"/>
                      <a:pt x="107" y="2"/>
                    </a:cubicBezTo>
                    <a:cubicBezTo>
                      <a:pt x="102" y="6"/>
                      <a:pt x="97" y="10"/>
                      <a:pt x="92" y="14"/>
                    </a:cubicBezTo>
                    <a:cubicBezTo>
                      <a:pt x="89" y="17"/>
                      <a:pt x="87" y="19"/>
                      <a:pt x="84" y="21"/>
                    </a:cubicBezTo>
                    <a:cubicBezTo>
                      <a:pt x="80" y="24"/>
                      <a:pt x="72" y="30"/>
                      <a:pt x="64" y="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9" name="Google Shape;619;p44"/>
              <p:cNvSpPr/>
              <p:nvPr/>
            </p:nvSpPr>
            <p:spPr>
              <a:xfrm>
                <a:off x="5054601" y="35734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257" y="206"/>
                    </a:moveTo>
                    <a:cubicBezTo>
                      <a:pt x="251" y="200"/>
                      <a:pt x="245" y="194"/>
                      <a:pt x="240" y="187"/>
                    </a:cubicBezTo>
                    <a:cubicBezTo>
                      <a:pt x="231" y="177"/>
                      <a:pt x="225" y="165"/>
                      <a:pt x="222" y="152"/>
                    </a:cubicBezTo>
                    <a:cubicBezTo>
                      <a:pt x="221" y="149"/>
                      <a:pt x="220" y="146"/>
                      <a:pt x="219" y="143"/>
                    </a:cubicBezTo>
                    <a:cubicBezTo>
                      <a:pt x="219" y="143"/>
                      <a:pt x="219" y="142"/>
                      <a:pt x="219" y="142"/>
                    </a:cubicBezTo>
                    <a:cubicBezTo>
                      <a:pt x="220" y="142"/>
                      <a:pt x="221" y="142"/>
                      <a:pt x="222" y="142"/>
                    </a:cubicBezTo>
                    <a:cubicBezTo>
                      <a:pt x="234" y="142"/>
                      <a:pt x="246" y="137"/>
                      <a:pt x="255" y="129"/>
                    </a:cubicBezTo>
                    <a:cubicBezTo>
                      <a:pt x="258" y="126"/>
                      <a:pt x="258" y="121"/>
                      <a:pt x="255" y="117"/>
                    </a:cubicBezTo>
                    <a:cubicBezTo>
                      <a:pt x="252" y="114"/>
                      <a:pt x="247" y="114"/>
                      <a:pt x="243" y="117"/>
                    </a:cubicBezTo>
                    <a:cubicBezTo>
                      <a:pt x="236" y="124"/>
                      <a:pt x="224" y="127"/>
                      <a:pt x="214" y="125"/>
                    </a:cubicBezTo>
                    <a:cubicBezTo>
                      <a:pt x="213" y="121"/>
                      <a:pt x="211" y="118"/>
                      <a:pt x="209" y="115"/>
                    </a:cubicBezTo>
                    <a:cubicBezTo>
                      <a:pt x="197" y="96"/>
                      <a:pt x="175" y="90"/>
                      <a:pt x="153" y="85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82" y="68"/>
                      <a:pt x="70" y="66"/>
                      <a:pt x="60" y="62"/>
                    </a:cubicBezTo>
                    <a:cubicBezTo>
                      <a:pt x="55" y="44"/>
                      <a:pt x="51" y="26"/>
                      <a:pt x="50" y="7"/>
                    </a:cubicBezTo>
                    <a:cubicBezTo>
                      <a:pt x="50" y="3"/>
                      <a:pt x="46" y="0"/>
                      <a:pt x="41" y="0"/>
                    </a:cubicBezTo>
                    <a:cubicBezTo>
                      <a:pt x="37" y="0"/>
                      <a:pt x="34" y="4"/>
                      <a:pt x="34" y="8"/>
                    </a:cubicBezTo>
                    <a:cubicBezTo>
                      <a:pt x="35" y="24"/>
                      <a:pt x="37" y="40"/>
                      <a:pt x="42" y="56"/>
                    </a:cubicBezTo>
                    <a:cubicBezTo>
                      <a:pt x="40" y="56"/>
                      <a:pt x="39" y="56"/>
                      <a:pt x="38" y="55"/>
                    </a:cubicBezTo>
                    <a:cubicBezTo>
                      <a:pt x="35" y="55"/>
                      <a:pt x="32" y="55"/>
                      <a:pt x="29" y="55"/>
                    </a:cubicBezTo>
                    <a:cubicBezTo>
                      <a:pt x="27" y="55"/>
                      <a:pt x="25" y="55"/>
                      <a:pt x="23" y="55"/>
                    </a:cubicBezTo>
                    <a:cubicBezTo>
                      <a:pt x="19" y="55"/>
                      <a:pt x="17" y="54"/>
                      <a:pt x="16" y="53"/>
                    </a:cubicBezTo>
                    <a:cubicBezTo>
                      <a:pt x="13" y="49"/>
                      <a:pt x="8" y="48"/>
                      <a:pt x="5" y="50"/>
                    </a:cubicBezTo>
                    <a:cubicBezTo>
                      <a:pt x="1" y="53"/>
                      <a:pt x="0" y="58"/>
                      <a:pt x="2" y="61"/>
                    </a:cubicBezTo>
                    <a:cubicBezTo>
                      <a:pt x="6" y="67"/>
                      <a:pt x="13" y="71"/>
                      <a:pt x="22" y="71"/>
                    </a:cubicBezTo>
                    <a:cubicBezTo>
                      <a:pt x="24" y="72"/>
                      <a:pt x="27" y="72"/>
                      <a:pt x="30" y="71"/>
                    </a:cubicBezTo>
                    <a:cubicBezTo>
                      <a:pt x="32" y="71"/>
                      <a:pt x="34" y="71"/>
                      <a:pt x="37" y="71"/>
                    </a:cubicBezTo>
                    <a:cubicBezTo>
                      <a:pt x="41" y="72"/>
                      <a:pt x="46" y="74"/>
                      <a:pt x="50" y="76"/>
                    </a:cubicBezTo>
                    <a:cubicBezTo>
                      <a:pt x="52" y="76"/>
                      <a:pt x="53" y="77"/>
                      <a:pt x="54" y="77"/>
                    </a:cubicBezTo>
                    <a:cubicBezTo>
                      <a:pt x="66" y="81"/>
                      <a:pt x="77" y="84"/>
                      <a:pt x="89" y="87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24" y="111"/>
                      <a:pt x="116" y="125"/>
                      <a:pt x="112" y="142"/>
                    </a:cubicBezTo>
                    <a:cubicBezTo>
                      <a:pt x="106" y="163"/>
                      <a:pt x="107" y="184"/>
                      <a:pt x="116" y="200"/>
                    </a:cubicBezTo>
                    <a:cubicBezTo>
                      <a:pt x="120" y="207"/>
                      <a:pt x="125" y="212"/>
                      <a:pt x="130" y="218"/>
                    </a:cubicBezTo>
                    <a:cubicBezTo>
                      <a:pt x="133" y="221"/>
                      <a:pt x="136" y="225"/>
                      <a:pt x="138" y="228"/>
                    </a:cubicBezTo>
                    <a:cubicBezTo>
                      <a:pt x="140" y="231"/>
                      <a:pt x="142" y="234"/>
                      <a:pt x="144" y="237"/>
                    </a:cubicBezTo>
                    <a:cubicBezTo>
                      <a:pt x="148" y="243"/>
                      <a:pt x="152" y="249"/>
                      <a:pt x="158" y="255"/>
                    </a:cubicBezTo>
                    <a:cubicBezTo>
                      <a:pt x="168" y="265"/>
                      <a:pt x="181" y="270"/>
                      <a:pt x="194" y="275"/>
                    </a:cubicBezTo>
                    <a:cubicBezTo>
                      <a:pt x="204" y="279"/>
                      <a:pt x="214" y="282"/>
                      <a:pt x="222" y="289"/>
                    </a:cubicBezTo>
                    <a:cubicBezTo>
                      <a:pt x="230" y="296"/>
                      <a:pt x="235" y="305"/>
                      <a:pt x="237" y="315"/>
                    </a:cubicBezTo>
                    <a:cubicBezTo>
                      <a:pt x="237" y="319"/>
                      <a:pt x="241" y="322"/>
                      <a:pt x="245" y="322"/>
                    </a:cubicBezTo>
                    <a:cubicBezTo>
                      <a:pt x="245" y="322"/>
                      <a:pt x="245" y="322"/>
                      <a:pt x="246" y="322"/>
                    </a:cubicBezTo>
                    <a:cubicBezTo>
                      <a:pt x="250" y="321"/>
                      <a:pt x="253" y="317"/>
                      <a:pt x="253" y="313"/>
                    </a:cubicBezTo>
                    <a:cubicBezTo>
                      <a:pt x="251" y="299"/>
                      <a:pt x="243" y="286"/>
                      <a:pt x="232" y="277"/>
                    </a:cubicBezTo>
                    <a:cubicBezTo>
                      <a:pt x="222" y="268"/>
                      <a:pt x="211" y="264"/>
                      <a:pt x="199" y="259"/>
                    </a:cubicBezTo>
                    <a:cubicBezTo>
                      <a:pt x="188" y="255"/>
                      <a:pt x="177" y="251"/>
                      <a:pt x="169" y="243"/>
                    </a:cubicBezTo>
                    <a:cubicBezTo>
                      <a:pt x="165" y="239"/>
                      <a:pt x="161" y="234"/>
                      <a:pt x="158" y="228"/>
                    </a:cubicBezTo>
                    <a:cubicBezTo>
                      <a:pt x="157" y="227"/>
                      <a:pt x="157" y="226"/>
                      <a:pt x="156" y="225"/>
                    </a:cubicBezTo>
                    <a:cubicBezTo>
                      <a:pt x="162" y="218"/>
                      <a:pt x="167" y="211"/>
                      <a:pt x="172" y="204"/>
                    </a:cubicBezTo>
                    <a:cubicBezTo>
                      <a:pt x="174" y="200"/>
                      <a:pt x="173" y="195"/>
                      <a:pt x="170" y="193"/>
                    </a:cubicBezTo>
                    <a:cubicBezTo>
                      <a:pt x="166" y="190"/>
                      <a:pt x="161" y="191"/>
                      <a:pt x="159" y="195"/>
                    </a:cubicBezTo>
                    <a:cubicBezTo>
                      <a:pt x="155" y="201"/>
                      <a:pt x="150" y="206"/>
                      <a:pt x="146" y="212"/>
                    </a:cubicBezTo>
                    <a:cubicBezTo>
                      <a:pt x="145" y="210"/>
                      <a:pt x="144" y="209"/>
                      <a:pt x="142" y="207"/>
                    </a:cubicBezTo>
                    <a:cubicBezTo>
                      <a:pt x="138" y="202"/>
                      <a:pt x="134" y="197"/>
                      <a:pt x="130" y="192"/>
                    </a:cubicBezTo>
                    <a:cubicBezTo>
                      <a:pt x="121" y="175"/>
                      <a:pt x="124" y="156"/>
                      <a:pt x="127" y="146"/>
                    </a:cubicBezTo>
                    <a:cubicBezTo>
                      <a:pt x="132" y="130"/>
                      <a:pt x="140" y="115"/>
                      <a:pt x="149" y="100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8" y="105"/>
                      <a:pt x="187" y="110"/>
                      <a:pt x="196" y="124"/>
                    </a:cubicBezTo>
                    <a:cubicBezTo>
                      <a:pt x="200" y="131"/>
                      <a:pt x="202" y="138"/>
                      <a:pt x="204" y="147"/>
                    </a:cubicBezTo>
                    <a:cubicBezTo>
                      <a:pt x="204" y="150"/>
                      <a:pt x="205" y="153"/>
                      <a:pt x="206" y="156"/>
                    </a:cubicBezTo>
                    <a:cubicBezTo>
                      <a:pt x="210" y="171"/>
                      <a:pt x="217" y="185"/>
                      <a:pt x="227" y="197"/>
                    </a:cubicBezTo>
                    <a:cubicBezTo>
                      <a:pt x="233" y="205"/>
                      <a:pt x="239" y="211"/>
                      <a:pt x="245" y="217"/>
                    </a:cubicBezTo>
                    <a:cubicBezTo>
                      <a:pt x="257" y="230"/>
                      <a:pt x="269" y="241"/>
                      <a:pt x="273" y="256"/>
                    </a:cubicBezTo>
                    <a:cubicBezTo>
                      <a:pt x="275" y="259"/>
                      <a:pt x="278" y="262"/>
                      <a:pt x="281" y="262"/>
                    </a:cubicBezTo>
                    <a:cubicBezTo>
                      <a:pt x="282" y="262"/>
                      <a:pt x="283" y="261"/>
                      <a:pt x="284" y="261"/>
                    </a:cubicBezTo>
                    <a:cubicBezTo>
                      <a:pt x="288" y="260"/>
                      <a:pt x="290" y="255"/>
                      <a:pt x="289" y="251"/>
                    </a:cubicBezTo>
                    <a:cubicBezTo>
                      <a:pt x="283" y="233"/>
                      <a:pt x="270" y="219"/>
                      <a:pt x="257" y="2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0" name="Google Shape;620;p44"/>
              <p:cNvSpPr/>
              <p:nvPr/>
            </p:nvSpPr>
            <p:spPr>
              <a:xfrm>
                <a:off x="5141913" y="4456113"/>
                <a:ext cx="530225" cy="406400"/>
              </a:xfrm>
              <a:custGeom>
                <a:rect b="b" l="l" r="r" t="t"/>
                <a:pathLst>
                  <a:path extrusionOk="0" h="157" w="204">
                    <a:moveTo>
                      <a:pt x="192" y="138"/>
                    </a:moveTo>
                    <a:cubicBezTo>
                      <a:pt x="174" y="144"/>
                      <a:pt x="153" y="138"/>
                      <a:pt x="141" y="124"/>
                    </a:cubicBezTo>
                    <a:cubicBezTo>
                      <a:pt x="137" y="120"/>
                      <a:pt x="134" y="115"/>
                      <a:pt x="130" y="110"/>
                    </a:cubicBezTo>
                    <a:cubicBezTo>
                      <a:pt x="128" y="107"/>
                      <a:pt x="126" y="104"/>
                      <a:pt x="124" y="101"/>
                    </a:cubicBezTo>
                    <a:cubicBezTo>
                      <a:pt x="116" y="90"/>
                      <a:pt x="107" y="83"/>
                      <a:pt x="97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2" y="71"/>
                      <a:pt x="90" y="60"/>
                      <a:pt x="90" y="50"/>
                    </a:cubicBezTo>
                    <a:cubicBezTo>
                      <a:pt x="90" y="45"/>
                      <a:pt x="87" y="42"/>
                      <a:pt x="82" y="42"/>
                    </a:cubicBezTo>
                    <a:cubicBezTo>
                      <a:pt x="78" y="41"/>
                      <a:pt x="74" y="45"/>
                      <a:pt x="74" y="49"/>
                    </a:cubicBezTo>
                    <a:cubicBezTo>
                      <a:pt x="74" y="60"/>
                      <a:pt x="75" y="70"/>
                      <a:pt x="78" y="79"/>
                    </a:cubicBezTo>
                    <a:cubicBezTo>
                      <a:pt x="73" y="80"/>
                      <a:pt x="69" y="80"/>
                      <a:pt x="65" y="78"/>
                    </a:cubicBezTo>
                    <a:cubicBezTo>
                      <a:pt x="59" y="76"/>
                      <a:pt x="55" y="71"/>
                      <a:pt x="51" y="67"/>
                    </a:cubicBezTo>
                    <a:cubicBezTo>
                      <a:pt x="33" y="47"/>
                      <a:pt x="18" y="29"/>
                      <a:pt x="17" y="8"/>
                    </a:cubicBezTo>
                    <a:cubicBezTo>
                      <a:pt x="16" y="4"/>
                      <a:pt x="12" y="0"/>
                      <a:pt x="8" y="1"/>
                    </a:cubicBezTo>
                    <a:cubicBezTo>
                      <a:pt x="3" y="1"/>
                      <a:pt x="0" y="5"/>
                      <a:pt x="0" y="10"/>
                    </a:cubicBezTo>
                    <a:cubicBezTo>
                      <a:pt x="3" y="38"/>
                      <a:pt x="24" y="61"/>
                      <a:pt x="39" y="77"/>
                    </a:cubicBezTo>
                    <a:cubicBezTo>
                      <a:pt x="44" y="83"/>
                      <a:pt x="50" y="90"/>
                      <a:pt x="59" y="93"/>
                    </a:cubicBezTo>
                    <a:cubicBezTo>
                      <a:pt x="66" y="96"/>
                      <a:pt x="73" y="96"/>
                      <a:pt x="80" y="95"/>
                    </a:cubicBezTo>
                    <a:cubicBezTo>
                      <a:pt x="84" y="95"/>
                      <a:pt x="89" y="95"/>
                      <a:pt x="93" y="96"/>
                    </a:cubicBezTo>
                    <a:cubicBezTo>
                      <a:pt x="99" y="98"/>
                      <a:pt x="105" y="102"/>
                      <a:pt x="111" y="111"/>
                    </a:cubicBezTo>
                    <a:cubicBezTo>
                      <a:pt x="113" y="113"/>
                      <a:pt x="115" y="116"/>
                      <a:pt x="117" y="119"/>
                    </a:cubicBezTo>
                    <a:cubicBezTo>
                      <a:pt x="120" y="125"/>
                      <a:pt x="124" y="130"/>
                      <a:pt x="129" y="135"/>
                    </a:cubicBezTo>
                    <a:cubicBezTo>
                      <a:pt x="141" y="149"/>
                      <a:pt x="160" y="157"/>
                      <a:pt x="178" y="157"/>
                    </a:cubicBezTo>
                    <a:cubicBezTo>
                      <a:pt x="185" y="157"/>
                      <a:pt x="191" y="156"/>
                      <a:pt x="197" y="154"/>
                    </a:cubicBezTo>
                    <a:cubicBezTo>
                      <a:pt x="201" y="153"/>
                      <a:pt x="204" y="148"/>
                      <a:pt x="202" y="144"/>
                    </a:cubicBezTo>
                    <a:cubicBezTo>
                      <a:pt x="201" y="139"/>
                      <a:pt x="197" y="137"/>
                      <a:pt x="192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1" name="Google Shape;621;p44"/>
              <p:cNvSpPr/>
              <p:nvPr/>
            </p:nvSpPr>
            <p:spPr>
              <a:xfrm>
                <a:off x="5132388" y="2333625"/>
                <a:ext cx="179388" cy="217488"/>
              </a:xfrm>
              <a:custGeom>
                <a:rect b="b" l="l" r="r" t="t"/>
                <a:pathLst>
                  <a:path extrusionOk="0" h="84" w="69">
                    <a:moveTo>
                      <a:pt x="58" y="1"/>
                    </a:moveTo>
                    <a:cubicBezTo>
                      <a:pt x="32" y="7"/>
                      <a:pt x="12" y="30"/>
                      <a:pt x="9" y="56"/>
                    </a:cubicBezTo>
                    <a:cubicBezTo>
                      <a:pt x="9" y="57"/>
                      <a:pt x="9" y="58"/>
                      <a:pt x="9" y="59"/>
                    </a:cubicBezTo>
                    <a:cubicBezTo>
                      <a:pt x="9" y="61"/>
                      <a:pt x="9" y="64"/>
                      <a:pt x="8" y="65"/>
                    </a:cubicBezTo>
                    <a:cubicBezTo>
                      <a:pt x="8" y="67"/>
                      <a:pt x="7" y="68"/>
                      <a:pt x="7" y="68"/>
                    </a:cubicBezTo>
                    <a:cubicBezTo>
                      <a:pt x="2" y="69"/>
                      <a:pt x="0" y="74"/>
                      <a:pt x="1" y="78"/>
                    </a:cubicBezTo>
                    <a:cubicBezTo>
                      <a:pt x="2" y="81"/>
                      <a:pt x="5" y="84"/>
                      <a:pt x="9" y="84"/>
                    </a:cubicBezTo>
                    <a:cubicBezTo>
                      <a:pt x="10" y="84"/>
                      <a:pt x="10" y="84"/>
                      <a:pt x="11" y="83"/>
                    </a:cubicBezTo>
                    <a:cubicBezTo>
                      <a:pt x="17" y="82"/>
                      <a:pt x="21" y="77"/>
                      <a:pt x="24" y="70"/>
                    </a:cubicBezTo>
                    <a:cubicBezTo>
                      <a:pt x="25" y="67"/>
                      <a:pt x="25" y="63"/>
                      <a:pt x="25" y="60"/>
                    </a:cubicBezTo>
                    <a:cubicBezTo>
                      <a:pt x="25" y="59"/>
                      <a:pt x="25" y="58"/>
                      <a:pt x="25" y="58"/>
                    </a:cubicBezTo>
                    <a:cubicBezTo>
                      <a:pt x="27" y="39"/>
                      <a:pt x="43" y="21"/>
                      <a:pt x="61" y="17"/>
                    </a:cubicBezTo>
                    <a:cubicBezTo>
                      <a:pt x="66" y="16"/>
                      <a:pt x="69" y="11"/>
                      <a:pt x="68" y="7"/>
                    </a:cubicBezTo>
                    <a:cubicBezTo>
                      <a:pt x="67" y="3"/>
                      <a:pt x="62" y="0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2" name="Google Shape;622;p44"/>
              <p:cNvSpPr/>
              <p:nvPr/>
            </p:nvSpPr>
            <p:spPr>
              <a:xfrm>
                <a:off x="5397501" y="2165350"/>
                <a:ext cx="198438" cy="207963"/>
              </a:xfrm>
              <a:custGeom>
                <a:rect b="b" l="l" r="r" t="t"/>
                <a:pathLst>
                  <a:path extrusionOk="0" h="80" w="77">
                    <a:moveTo>
                      <a:pt x="69" y="1"/>
                    </a:moveTo>
                    <a:cubicBezTo>
                      <a:pt x="57" y="0"/>
                      <a:pt x="44" y="5"/>
                      <a:pt x="36" y="15"/>
                    </a:cubicBezTo>
                    <a:cubicBezTo>
                      <a:pt x="30" y="22"/>
                      <a:pt x="27" y="31"/>
                      <a:pt x="24" y="39"/>
                    </a:cubicBezTo>
                    <a:cubicBezTo>
                      <a:pt x="24" y="42"/>
                      <a:pt x="23" y="44"/>
                      <a:pt x="22" y="47"/>
                    </a:cubicBezTo>
                    <a:cubicBezTo>
                      <a:pt x="21" y="50"/>
                      <a:pt x="16" y="62"/>
                      <a:pt x="7" y="64"/>
                    </a:cubicBezTo>
                    <a:cubicBezTo>
                      <a:pt x="3" y="64"/>
                      <a:pt x="0" y="69"/>
                      <a:pt x="0" y="73"/>
                    </a:cubicBezTo>
                    <a:cubicBezTo>
                      <a:pt x="1" y="77"/>
                      <a:pt x="4" y="80"/>
                      <a:pt x="8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22" y="78"/>
                      <a:pt x="32" y="68"/>
                      <a:pt x="37" y="52"/>
                    </a:cubicBezTo>
                    <a:cubicBezTo>
                      <a:pt x="38" y="49"/>
                      <a:pt x="39" y="47"/>
                      <a:pt x="40" y="44"/>
                    </a:cubicBezTo>
                    <a:cubicBezTo>
                      <a:pt x="42" y="37"/>
                      <a:pt x="44" y="30"/>
                      <a:pt x="48" y="25"/>
                    </a:cubicBezTo>
                    <a:cubicBezTo>
                      <a:pt x="53" y="19"/>
                      <a:pt x="60" y="16"/>
                      <a:pt x="68" y="17"/>
                    </a:cubicBezTo>
                    <a:cubicBezTo>
                      <a:pt x="72" y="17"/>
                      <a:pt x="76" y="14"/>
                      <a:pt x="76" y="10"/>
                    </a:cubicBezTo>
                    <a:cubicBezTo>
                      <a:pt x="77" y="5"/>
                      <a:pt x="73" y="1"/>
                      <a:pt x="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3" name="Google Shape;623;p44"/>
              <p:cNvSpPr/>
              <p:nvPr/>
            </p:nvSpPr>
            <p:spPr>
              <a:xfrm>
                <a:off x="4619626" y="20589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520" y="738"/>
                    </a:moveTo>
                    <a:cubicBezTo>
                      <a:pt x="522" y="727"/>
                      <a:pt x="524" y="713"/>
                      <a:pt x="521" y="699"/>
                    </a:cubicBezTo>
                    <a:cubicBezTo>
                      <a:pt x="519" y="687"/>
                      <a:pt x="513" y="677"/>
                      <a:pt x="505" y="669"/>
                    </a:cubicBezTo>
                    <a:cubicBezTo>
                      <a:pt x="507" y="668"/>
                      <a:pt x="508" y="667"/>
                      <a:pt x="509" y="666"/>
                    </a:cubicBezTo>
                    <a:cubicBezTo>
                      <a:pt x="515" y="659"/>
                      <a:pt x="517" y="651"/>
                      <a:pt x="519" y="642"/>
                    </a:cubicBezTo>
                    <a:cubicBezTo>
                      <a:pt x="526" y="599"/>
                      <a:pt x="521" y="555"/>
                      <a:pt x="505" y="514"/>
                    </a:cubicBezTo>
                    <a:cubicBezTo>
                      <a:pt x="501" y="506"/>
                      <a:pt x="497" y="497"/>
                      <a:pt x="493" y="488"/>
                    </a:cubicBezTo>
                    <a:cubicBezTo>
                      <a:pt x="489" y="480"/>
                      <a:pt x="484" y="471"/>
                      <a:pt x="481" y="462"/>
                    </a:cubicBezTo>
                    <a:cubicBezTo>
                      <a:pt x="490" y="459"/>
                      <a:pt x="498" y="450"/>
                      <a:pt x="503" y="438"/>
                    </a:cubicBezTo>
                    <a:cubicBezTo>
                      <a:pt x="510" y="421"/>
                      <a:pt x="510" y="402"/>
                      <a:pt x="510" y="384"/>
                    </a:cubicBezTo>
                    <a:cubicBezTo>
                      <a:pt x="510" y="378"/>
                      <a:pt x="510" y="372"/>
                      <a:pt x="511" y="366"/>
                    </a:cubicBezTo>
                    <a:cubicBezTo>
                      <a:pt x="511" y="355"/>
                      <a:pt x="513" y="345"/>
                      <a:pt x="514" y="335"/>
                    </a:cubicBezTo>
                    <a:cubicBezTo>
                      <a:pt x="517" y="316"/>
                      <a:pt x="519" y="297"/>
                      <a:pt x="517" y="277"/>
                    </a:cubicBezTo>
                    <a:cubicBezTo>
                      <a:pt x="514" y="262"/>
                      <a:pt x="509" y="247"/>
                      <a:pt x="500" y="233"/>
                    </a:cubicBezTo>
                    <a:cubicBezTo>
                      <a:pt x="536" y="156"/>
                      <a:pt x="527" y="54"/>
                      <a:pt x="449" y="13"/>
                    </a:cubicBezTo>
                    <a:cubicBezTo>
                      <a:pt x="425" y="0"/>
                      <a:pt x="398" y="2"/>
                      <a:pt x="372" y="5"/>
                    </a:cubicBezTo>
                    <a:cubicBezTo>
                      <a:pt x="303" y="12"/>
                      <a:pt x="280" y="49"/>
                      <a:pt x="268" y="68"/>
                    </a:cubicBezTo>
                    <a:cubicBezTo>
                      <a:pt x="266" y="72"/>
                      <a:pt x="263" y="76"/>
                      <a:pt x="262" y="77"/>
                    </a:cubicBezTo>
                    <a:cubicBezTo>
                      <a:pt x="261" y="77"/>
                      <a:pt x="259" y="77"/>
                      <a:pt x="258" y="77"/>
                    </a:cubicBezTo>
                    <a:cubicBezTo>
                      <a:pt x="238" y="78"/>
                      <a:pt x="186" y="81"/>
                      <a:pt x="156" y="122"/>
                    </a:cubicBezTo>
                    <a:cubicBezTo>
                      <a:pt x="140" y="145"/>
                      <a:pt x="124" y="181"/>
                      <a:pt x="138" y="224"/>
                    </a:cubicBezTo>
                    <a:cubicBezTo>
                      <a:pt x="126" y="228"/>
                      <a:pt x="115" y="233"/>
                      <a:pt x="105" y="240"/>
                    </a:cubicBezTo>
                    <a:cubicBezTo>
                      <a:pt x="64" y="268"/>
                      <a:pt x="46" y="316"/>
                      <a:pt x="55" y="373"/>
                    </a:cubicBezTo>
                    <a:cubicBezTo>
                      <a:pt x="50" y="375"/>
                      <a:pt x="45" y="377"/>
                      <a:pt x="41" y="381"/>
                    </a:cubicBezTo>
                    <a:cubicBezTo>
                      <a:pt x="27" y="392"/>
                      <a:pt x="20" y="411"/>
                      <a:pt x="20" y="438"/>
                    </a:cubicBezTo>
                    <a:cubicBezTo>
                      <a:pt x="20" y="447"/>
                      <a:pt x="21" y="459"/>
                      <a:pt x="25" y="470"/>
                    </a:cubicBezTo>
                    <a:cubicBezTo>
                      <a:pt x="0" y="518"/>
                      <a:pt x="9" y="588"/>
                      <a:pt x="46" y="636"/>
                    </a:cubicBezTo>
                    <a:cubicBezTo>
                      <a:pt x="45" y="637"/>
                      <a:pt x="45" y="638"/>
                      <a:pt x="44" y="639"/>
                    </a:cubicBezTo>
                    <a:cubicBezTo>
                      <a:pt x="38" y="680"/>
                      <a:pt x="42" y="721"/>
                      <a:pt x="57" y="759"/>
                    </a:cubicBezTo>
                    <a:cubicBezTo>
                      <a:pt x="60" y="768"/>
                      <a:pt x="64" y="775"/>
                      <a:pt x="68" y="782"/>
                    </a:cubicBezTo>
                    <a:cubicBezTo>
                      <a:pt x="63" y="824"/>
                      <a:pt x="69" y="866"/>
                      <a:pt x="85" y="905"/>
                    </a:cubicBezTo>
                    <a:cubicBezTo>
                      <a:pt x="90" y="917"/>
                      <a:pt x="97" y="932"/>
                      <a:pt x="110" y="942"/>
                    </a:cubicBezTo>
                    <a:cubicBezTo>
                      <a:pt x="120" y="950"/>
                      <a:pt x="132" y="954"/>
                      <a:pt x="144" y="953"/>
                    </a:cubicBezTo>
                    <a:cubicBezTo>
                      <a:pt x="143" y="973"/>
                      <a:pt x="149" y="993"/>
                      <a:pt x="161" y="1009"/>
                    </a:cubicBezTo>
                    <a:cubicBezTo>
                      <a:pt x="175" y="1028"/>
                      <a:pt x="195" y="1041"/>
                      <a:pt x="217" y="1045"/>
                    </a:cubicBezTo>
                    <a:cubicBezTo>
                      <a:pt x="229" y="1062"/>
                      <a:pt x="244" y="1076"/>
                      <a:pt x="260" y="1087"/>
                    </a:cubicBezTo>
                    <a:cubicBezTo>
                      <a:pt x="281" y="1100"/>
                      <a:pt x="305" y="1109"/>
                      <a:pt x="328" y="1117"/>
                    </a:cubicBezTo>
                    <a:cubicBezTo>
                      <a:pt x="350" y="1125"/>
                      <a:pt x="375" y="1132"/>
                      <a:pt x="399" y="1132"/>
                    </a:cubicBezTo>
                    <a:cubicBezTo>
                      <a:pt x="411" y="1132"/>
                      <a:pt x="423" y="1130"/>
                      <a:pt x="435" y="1126"/>
                    </a:cubicBezTo>
                    <a:cubicBezTo>
                      <a:pt x="451" y="1120"/>
                      <a:pt x="466" y="1108"/>
                      <a:pt x="481" y="1091"/>
                    </a:cubicBezTo>
                    <a:cubicBezTo>
                      <a:pt x="495" y="1076"/>
                      <a:pt x="515" y="1046"/>
                      <a:pt x="505" y="1016"/>
                    </a:cubicBezTo>
                    <a:cubicBezTo>
                      <a:pt x="505" y="1014"/>
                      <a:pt x="506" y="1013"/>
                      <a:pt x="506" y="1012"/>
                    </a:cubicBezTo>
                    <a:cubicBezTo>
                      <a:pt x="510" y="1000"/>
                      <a:pt x="510" y="987"/>
                      <a:pt x="510" y="974"/>
                    </a:cubicBezTo>
                    <a:cubicBezTo>
                      <a:pt x="510" y="967"/>
                      <a:pt x="510" y="958"/>
                      <a:pt x="509" y="949"/>
                    </a:cubicBezTo>
                    <a:cubicBezTo>
                      <a:pt x="507" y="934"/>
                      <a:pt x="502" y="921"/>
                      <a:pt x="494" y="909"/>
                    </a:cubicBezTo>
                    <a:cubicBezTo>
                      <a:pt x="494" y="907"/>
                      <a:pt x="494" y="906"/>
                      <a:pt x="494" y="905"/>
                    </a:cubicBezTo>
                    <a:cubicBezTo>
                      <a:pt x="501" y="892"/>
                      <a:pt x="504" y="878"/>
                      <a:pt x="506" y="866"/>
                    </a:cubicBezTo>
                    <a:cubicBezTo>
                      <a:pt x="511" y="836"/>
                      <a:pt x="515" y="806"/>
                      <a:pt x="504" y="780"/>
                    </a:cubicBezTo>
                    <a:cubicBezTo>
                      <a:pt x="506" y="778"/>
                      <a:pt x="507" y="777"/>
                      <a:pt x="507" y="775"/>
                    </a:cubicBezTo>
                    <a:cubicBezTo>
                      <a:pt x="515" y="763"/>
                      <a:pt x="518" y="749"/>
                      <a:pt x="520" y="738"/>
                    </a:cubicBezTo>
                    <a:close/>
                    <a:moveTo>
                      <a:pt x="114" y="253"/>
                    </a:moveTo>
                    <a:cubicBezTo>
                      <a:pt x="148" y="231"/>
                      <a:pt x="192" y="228"/>
                      <a:pt x="221" y="246"/>
                    </a:cubicBezTo>
                    <a:cubicBezTo>
                      <a:pt x="223" y="248"/>
                      <a:pt x="225" y="252"/>
                      <a:pt x="227" y="258"/>
                    </a:cubicBezTo>
                    <a:cubicBezTo>
                      <a:pt x="228" y="264"/>
                      <a:pt x="229" y="277"/>
                      <a:pt x="220" y="291"/>
                    </a:cubicBezTo>
                    <a:cubicBezTo>
                      <a:pt x="217" y="295"/>
                      <a:pt x="218" y="300"/>
                      <a:pt x="222" y="302"/>
                    </a:cubicBezTo>
                    <a:cubicBezTo>
                      <a:pt x="225" y="305"/>
                      <a:pt x="230" y="304"/>
                      <a:pt x="233" y="300"/>
                    </a:cubicBezTo>
                    <a:cubicBezTo>
                      <a:pt x="242" y="287"/>
                      <a:pt x="246" y="271"/>
                      <a:pt x="243" y="255"/>
                    </a:cubicBezTo>
                    <a:cubicBezTo>
                      <a:pt x="242" y="250"/>
                      <a:pt x="240" y="245"/>
                      <a:pt x="238" y="241"/>
                    </a:cubicBezTo>
                    <a:cubicBezTo>
                      <a:pt x="237" y="241"/>
                      <a:pt x="237" y="240"/>
                      <a:pt x="237" y="240"/>
                    </a:cubicBezTo>
                    <a:cubicBezTo>
                      <a:pt x="230" y="227"/>
                      <a:pt x="236" y="211"/>
                      <a:pt x="245" y="202"/>
                    </a:cubicBezTo>
                    <a:cubicBezTo>
                      <a:pt x="255" y="190"/>
                      <a:pt x="270" y="183"/>
                      <a:pt x="285" y="176"/>
                    </a:cubicBezTo>
                    <a:cubicBezTo>
                      <a:pt x="309" y="164"/>
                      <a:pt x="309" y="164"/>
                      <a:pt x="309" y="164"/>
                    </a:cubicBezTo>
                    <a:cubicBezTo>
                      <a:pt x="314" y="162"/>
                      <a:pt x="318" y="160"/>
                      <a:pt x="323" y="159"/>
                    </a:cubicBezTo>
                    <a:cubicBezTo>
                      <a:pt x="327" y="159"/>
                      <a:pt x="332" y="160"/>
                      <a:pt x="336" y="163"/>
                    </a:cubicBezTo>
                    <a:cubicBezTo>
                      <a:pt x="340" y="167"/>
                      <a:pt x="343" y="171"/>
                      <a:pt x="343" y="176"/>
                    </a:cubicBezTo>
                    <a:cubicBezTo>
                      <a:pt x="344" y="183"/>
                      <a:pt x="340" y="191"/>
                      <a:pt x="335" y="200"/>
                    </a:cubicBezTo>
                    <a:cubicBezTo>
                      <a:pt x="332" y="205"/>
                      <a:pt x="330" y="211"/>
                      <a:pt x="328" y="217"/>
                    </a:cubicBezTo>
                    <a:cubicBezTo>
                      <a:pt x="322" y="235"/>
                      <a:pt x="326" y="257"/>
                      <a:pt x="340" y="272"/>
                    </a:cubicBezTo>
                    <a:cubicBezTo>
                      <a:pt x="319" y="285"/>
                      <a:pt x="302" y="313"/>
                      <a:pt x="307" y="340"/>
                    </a:cubicBezTo>
                    <a:cubicBezTo>
                      <a:pt x="310" y="358"/>
                      <a:pt x="321" y="375"/>
                      <a:pt x="336" y="384"/>
                    </a:cubicBezTo>
                    <a:cubicBezTo>
                      <a:pt x="337" y="385"/>
                      <a:pt x="338" y="385"/>
                      <a:pt x="339" y="386"/>
                    </a:cubicBezTo>
                    <a:cubicBezTo>
                      <a:pt x="332" y="395"/>
                      <a:pt x="327" y="407"/>
                      <a:pt x="326" y="420"/>
                    </a:cubicBezTo>
                    <a:cubicBezTo>
                      <a:pt x="325" y="435"/>
                      <a:pt x="327" y="457"/>
                      <a:pt x="342" y="470"/>
                    </a:cubicBezTo>
                    <a:cubicBezTo>
                      <a:pt x="344" y="471"/>
                      <a:pt x="345" y="472"/>
                      <a:pt x="347" y="474"/>
                    </a:cubicBezTo>
                    <a:cubicBezTo>
                      <a:pt x="348" y="475"/>
                      <a:pt x="349" y="477"/>
                      <a:pt x="350" y="479"/>
                    </a:cubicBezTo>
                    <a:cubicBezTo>
                      <a:pt x="351" y="480"/>
                      <a:pt x="352" y="482"/>
                      <a:pt x="352" y="483"/>
                    </a:cubicBezTo>
                    <a:cubicBezTo>
                      <a:pt x="357" y="493"/>
                      <a:pt x="357" y="505"/>
                      <a:pt x="356" y="515"/>
                    </a:cubicBezTo>
                    <a:cubicBezTo>
                      <a:pt x="356" y="520"/>
                      <a:pt x="360" y="524"/>
                      <a:pt x="364" y="524"/>
                    </a:cubicBezTo>
                    <a:cubicBezTo>
                      <a:pt x="364" y="524"/>
                      <a:pt x="365" y="524"/>
                      <a:pt x="365" y="524"/>
                    </a:cubicBezTo>
                    <a:cubicBezTo>
                      <a:pt x="369" y="524"/>
                      <a:pt x="373" y="520"/>
                      <a:pt x="373" y="516"/>
                    </a:cubicBezTo>
                    <a:cubicBezTo>
                      <a:pt x="373" y="506"/>
                      <a:pt x="373" y="495"/>
                      <a:pt x="370" y="484"/>
                    </a:cubicBezTo>
                    <a:cubicBezTo>
                      <a:pt x="374" y="485"/>
                      <a:pt x="379" y="485"/>
                      <a:pt x="383" y="485"/>
                    </a:cubicBezTo>
                    <a:cubicBezTo>
                      <a:pt x="396" y="485"/>
                      <a:pt x="407" y="481"/>
                      <a:pt x="413" y="477"/>
                    </a:cubicBezTo>
                    <a:cubicBezTo>
                      <a:pt x="417" y="474"/>
                      <a:pt x="417" y="469"/>
                      <a:pt x="415" y="466"/>
                    </a:cubicBezTo>
                    <a:cubicBezTo>
                      <a:pt x="412" y="462"/>
                      <a:pt x="407" y="461"/>
                      <a:pt x="404" y="464"/>
                    </a:cubicBezTo>
                    <a:cubicBezTo>
                      <a:pt x="399" y="467"/>
                      <a:pt x="379" y="475"/>
                      <a:pt x="359" y="462"/>
                    </a:cubicBezTo>
                    <a:cubicBezTo>
                      <a:pt x="358" y="461"/>
                      <a:pt x="357" y="460"/>
                      <a:pt x="355" y="460"/>
                    </a:cubicBezTo>
                    <a:cubicBezTo>
                      <a:pt x="354" y="459"/>
                      <a:pt x="353" y="458"/>
                      <a:pt x="352" y="457"/>
                    </a:cubicBezTo>
                    <a:cubicBezTo>
                      <a:pt x="342" y="449"/>
                      <a:pt x="342" y="431"/>
                      <a:pt x="343" y="421"/>
                    </a:cubicBezTo>
                    <a:cubicBezTo>
                      <a:pt x="343" y="407"/>
                      <a:pt x="350" y="395"/>
                      <a:pt x="360" y="387"/>
                    </a:cubicBezTo>
                    <a:cubicBezTo>
                      <a:pt x="363" y="385"/>
                      <a:pt x="364" y="381"/>
                      <a:pt x="362" y="377"/>
                    </a:cubicBezTo>
                    <a:cubicBezTo>
                      <a:pt x="361" y="374"/>
                      <a:pt x="357" y="372"/>
                      <a:pt x="353" y="373"/>
                    </a:cubicBezTo>
                    <a:cubicBezTo>
                      <a:pt x="352" y="374"/>
                      <a:pt x="348" y="373"/>
                      <a:pt x="344" y="370"/>
                    </a:cubicBezTo>
                    <a:cubicBezTo>
                      <a:pt x="336" y="365"/>
                      <a:pt x="326" y="353"/>
                      <a:pt x="323" y="337"/>
                    </a:cubicBezTo>
                    <a:cubicBezTo>
                      <a:pt x="319" y="315"/>
                      <a:pt x="336" y="289"/>
                      <a:pt x="354" y="282"/>
                    </a:cubicBezTo>
                    <a:cubicBezTo>
                      <a:pt x="358" y="281"/>
                      <a:pt x="360" y="276"/>
                      <a:pt x="359" y="272"/>
                    </a:cubicBezTo>
                    <a:cubicBezTo>
                      <a:pt x="358" y="270"/>
                      <a:pt x="357" y="269"/>
                      <a:pt x="356" y="268"/>
                    </a:cubicBezTo>
                    <a:cubicBezTo>
                      <a:pt x="356" y="266"/>
                      <a:pt x="355" y="265"/>
                      <a:pt x="354" y="263"/>
                    </a:cubicBezTo>
                    <a:cubicBezTo>
                      <a:pt x="343" y="253"/>
                      <a:pt x="338" y="236"/>
                      <a:pt x="343" y="222"/>
                    </a:cubicBezTo>
                    <a:cubicBezTo>
                      <a:pt x="345" y="217"/>
                      <a:pt x="347" y="212"/>
                      <a:pt x="350" y="207"/>
                    </a:cubicBezTo>
                    <a:cubicBezTo>
                      <a:pt x="354" y="198"/>
                      <a:pt x="359" y="189"/>
                      <a:pt x="359" y="177"/>
                    </a:cubicBezTo>
                    <a:cubicBezTo>
                      <a:pt x="359" y="177"/>
                      <a:pt x="360" y="177"/>
                      <a:pt x="360" y="177"/>
                    </a:cubicBezTo>
                    <a:cubicBezTo>
                      <a:pt x="372" y="177"/>
                      <a:pt x="384" y="171"/>
                      <a:pt x="390" y="160"/>
                    </a:cubicBezTo>
                    <a:cubicBezTo>
                      <a:pt x="397" y="148"/>
                      <a:pt x="399" y="133"/>
                      <a:pt x="394" y="119"/>
                    </a:cubicBezTo>
                    <a:cubicBezTo>
                      <a:pt x="392" y="114"/>
                      <a:pt x="388" y="112"/>
                      <a:pt x="383" y="114"/>
                    </a:cubicBezTo>
                    <a:cubicBezTo>
                      <a:pt x="379" y="115"/>
                      <a:pt x="377" y="120"/>
                      <a:pt x="378" y="124"/>
                    </a:cubicBezTo>
                    <a:cubicBezTo>
                      <a:pt x="382" y="134"/>
                      <a:pt x="381" y="144"/>
                      <a:pt x="377" y="151"/>
                    </a:cubicBezTo>
                    <a:cubicBezTo>
                      <a:pt x="372" y="159"/>
                      <a:pt x="363" y="163"/>
                      <a:pt x="356" y="161"/>
                    </a:cubicBezTo>
                    <a:cubicBezTo>
                      <a:pt x="355" y="161"/>
                      <a:pt x="355" y="161"/>
                      <a:pt x="354" y="160"/>
                    </a:cubicBezTo>
                    <a:cubicBezTo>
                      <a:pt x="352" y="157"/>
                      <a:pt x="349" y="154"/>
                      <a:pt x="346" y="151"/>
                    </a:cubicBezTo>
                    <a:cubicBezTo>
                      <a:pt x="339" y="145"/>
                      <a:pt x="329" y="142"/>
                      <a:pt x="321" y="143"/>
                    </a:cubicBezTo>
                    <a:cubicBezTo>
                      <a:pt x="314" y="144"/>
                      <a:pt x="307" y="147"/>
                      <a:pt x="302" y="150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62" y="169"/>
                      <a:pt x="245" y="177"/>
                      <a:pt x="233" y="191"/>
                    </a:cubicBezTo>
                    <a:cubicBezTo>
                      <a:pt x="225" y="200"/>
                      <a:pt x="218" y="213"/>
                      <a:pt x="218" y="226"/>
                    </a:cubicBezTo>
                    <a:cubicBezTo>
                      <a:pt x="199" y="218"/>
                      <a:pt x="176" y="216"/>
                      <a:pt x="154" y="220"/>
                    </a:cubicBezTo>
                    <a:cubicBezTo>
                      <a:pt x="144" y="190"/>
                      <a:pt x="149" y="160"/>
                      <a:pt x="169" y="132"/>
                    </a:cubicBezTo>
                    <a:cubicBezTo>
                      <a:pt x="194" y="96"/>
                      <a:pt x="241" y="94"/>
                      <a:pt x="258" y="94"/>
                    </a:cubicBezTo>
                    <a:cubicBezTo>
                      <a:pt x="263" y="93"/>
                      <a:pt x="265" y="93"/>
                      <a:pt x="267" y="93"/>
                    </a:cubicBezTo>
                    <a:cubicBezTo>
                      <a:pt x="273" y="91"/>
                      <a:pt x="277" y="85"/>
                      <a:pt x="282" y="77"/>
                    </a:cubicBezTo>
                    <a:cubicBezTo>
                      <a:pt x="293" y="58"/>
                      <a:pt x="312" y="27"/>
                      <a:pt x="374" y="21"/>
                    </a:cubicBezTo>
                    <a:cubicBezTo>
                      <a:pt x="398" y="18"/>
                      <a:pt x="422" y="16"/>
                      <a:pt x="441" y="27"/>
                    </a:cubicBezTo>
                    <a:cubicBezTo>
                      <a:pt x="508" y="62"/>
                      <a:pt x="517" y="150"/>
                      <a:pt x="489" y="219"/>
                    </a:cubicBezTo>
                    <a:cubicBezTo>
                      <a:pt x="487" y="217"/>
                      <a:pt x="486" y="216"/>
                      <a:pt x="484" y="214"/>
                    </a:cubicBezTo>
                    <a:cubicBezTo>
                      <a:pt x="481" y="211"/>
                      <a:pt x="476" y="211"/>
                      <a:pt x="473" y="214"/>
                    </a:cubicBezTo>
                    <a:cubicBezTo>
                      <a:pt x="470" y="217"/>
                      <a:pt x="470" y="223"/>
                      <a:pt x="473" y="226"/>
                    </a:cubicBezTo>
                    <a:cubicBezTo>
                      <a:pt x="477" y="229"/>
                      <a:pt x="480" y="233"/>
                      <a:pt x="483" y="237"/>
                    </a:cubicBezTo>
                    <a:cubicBezTo>
                      <a:pt x="483" y="239"/>
                      <a:pt x="485" y="240"/>
                      <a:pt x="486" y="241"/>
                    </a:cubicBezTo>
                    <a:cubicBezTo>
                      <a:pt x="494" y="253"/>
                      <a:pt x="499" y="266"/>
                      <a:pt x="501" y="279"/>
                    </a:cubicBezTo>
                    <a:cubicBezTo>
                      <a:pt x="503" y="297"/>
                      <a:pt x="501" y="314"/>
                      <a:pt x="498" y="333"/>
                    </a:cubicBezTo>
                    <a:cubicBezTo>
                      <a:pt x="496" y="343"/>
                      <a:pt x="495" y="354"/>
                      <a:pt x="494" y="365"/>
                    </a:cubicBezTo>
                    <a:cubicBezTo>
                      <a:pt x="494" y="371"/>
                      <a:pt x="494" y="378"/>
                      <a:pt x="494" y="385"/>
                    </a:cubicBezTo>
                    <a:cubicBezTo>
                      <a:pt x="494" y="402"/>
                      <a:pt x="494" y="418"/>
                      <a:pt x="488" y="432"/>
                    </a:cubicBezTo>
                    <a:cubicBezTo>
                      <a:pt x="485" y="439"/>
                      <a:pt x="480" y="447"/>
                      <a:pt x="473" y="447"/>
                    </a:cubicBezTo>
                    <a:cubicBezTo>
                      <a:pt x="467" y="447"/>
                      <a:pt x="460" y="441"/>
                      <a:pt x="452" y="427"/>
                    </a:cubicBezTo>
                    <a:cubicBezTo>
                      <a:pt x="450" y="423"/>
                      <a:pt x="445" y="422"/>
                      <a:pt x="441" y="424"/>
                    </a:cubicBezTo>
                    <a:cubicBezTo>
                      <a:pt x="437" y="426"/>
                      <a:pt x="436" y="431"/>
                      <a:pt x="438" y="435"/>
                    </a:cubicBezTo>
                    <a:cubicBezTo>
                      <a:pt x="442" y="441"/>
                      <a:pt x="450" y="456"/>
                      <a:pt x="464" y="461"/>
                    </a:cubicBezTo>
                    <a:cubicBezTo>
                      <a:pt x="468" y="473"/>
                      <a:pt x="473" y="484"/>
                      <a:pt x="478" y="495"/>
                    </a:cubicBezTo>
                    <a:cubicBezTo>
                      <a:pt x="482" y="504"/>
                      <a:pt x="486" y="512"/>
                      <a:pt x="490" y="520"/>
                    </a:cubicBezTo>
                    <a:cubicBezTo>
                      <a:pt x="505" y="558"/>
                      <a:pt x="509" y="600"/>
                      <a:pt x="503" y="640"/>
                    </a:cubicBezTo>
                    <a:cubicBezTo>
                      <a:pt x="502" y="645"/>
                      <a:pt x="501" y="651"/>
                      <a:pt x="497" y="655"/>
                    </a:cubicBezTo>
                    <a:cubicBezTo>
                      <a:pt x="493" y="660"/>
                      <a:pt x="485" y="661"/>
                      <a:pt x="472" y="660"/>
                    </a:cubicBezTo>
                    <a:cubicBezTo>
                      <a:pt x="425" y="654"/>
                      <a:pt x="380" y="625"/>
                      <a:pt x="334" y="571"/>
                    </a:cubicBezTo>
                    <a:cubicBezTo>
                      <a:pt x="331" y="568"/>
                      <a:pt x="331" y="568"/>
                      <a:pt x="331" y="568"/>
                    </a:cubicBezTo>
                    <a:cubicBezTo>
                      <a:pt x="321" y="557"/>
                      <a:pt x="312" y="545"/>
                      <a:pt x="299" y="537"/>
                    </a:cubicBezTo>
                    <a:cubicBezTo>
                      <a:pt x="278" y="523"/>
                      <a:pt x="252" y="521"/>
                      <a:pt x="232" y="520"/>
                    </a:cubicBezTo>
                    <a:cubicBezTo>
                      <a:pt x="229" y="520"/>
                      <a:pt x="229" y="520"/>
                      <a:pt x="229" y="520"/>
                    </a:cubicBezTo>
                    <a:cubicBezTo>
                      <a:pt x="219" y="519"/>
                      <a:pt x="210" y="519"/>
                      <a:pt x="202" y="516"/>
                    </a:cubicBezTo>
                    <a:cubicBezTo>
                      <a:pt x="186" y="510"/>
                      <a:pt x="177" y="492"/>
                      <a:pt x="172" y="479"/>
                    </a:cubicBezTo>
                    <a:cubicBezTo>
                      <a:pt x="170" y="473"/>
                      <a:pt x="168" y="466"/>
                      <a:pt x="166" y="459"/>
                    </a:cubicBezTo>
                    <a:cubicBezTo>
                      <a:pt x="163" y="448"/>
                      <a:pt x="160" y="437"/>
                      <a:pt x="155" y="426"/>
                    </a:cubicBezTo>
                    <a:cubicBezTo>
                      <a:pt x="144" y="404"/>
                      <a:pt x="125" y="386"/>
                      <a:pt x="102" y="377"/>
                    </a:cubicBezTo>
                    <a:cubicBezTo>
                      <a:pt x="93" y="373"/>
                      <a:pt x="82" y="370"/>
                      <a:pt x="71" y="371"/>
                    </a:cubicBezTo>
                    <a:cubicBezTo>
                      <a:pt x="60" y="302"/>
                      <a:pt x="93" y="267"/>
                      <a:pt x="114" y="253"/>
                    </a:cubicBezTo>
                    <a:close/>
                    <a:moveTo>
                      <a:pt x="504" y="735"/>
                    </a:moveTo>
                    <a:cubicBezTo>
                      <a:pt x="502" y="744"/>
                      <a:pt x="500" y="757"/>
                      <a:pt x="494" y="767"/>
                    </a:cubicBezTo>
                    <a:cubicBezTo>
                      <a:pt x="488" y="776"/>
                      <a:pt x="480" y="783"/>
                      <a:pt x="471" y="785"/>
                    </a:cubicBezTo>
                    <a:cubicBezTo>
                      <a:pt x="466" y="786"/>
                      <a:pt x="464" y="790"/>
                      <a:pt x="465" y="795"/>
                    </a:cubicBezTo>
                    <a:cubicBezTo>
                      <a:pt x="466" y="798"/>
                      <a:pt x="469" y="801"/>
                      <a:pt x="473" y="801"/>
                    </a:cubicBezTo>
                    <a:cubicBezTo>
                      <a:pt x="473" y="801"/>
                      <a:pt x="474" y="801"/>
                      <a:pt x="474" y="801"/>
                    </a:cubicBezTo>
                    <a:cubicBezTo>
                      <a:pt x="481" y="799"/>
                      <a:pt x="486" y="796"/>
                      <a:pt x="492" y="792"/>
                    </a:cubicBezTo>
                    <a:cubicBezTo>
                      <a:pt x="498" y="814"/>
                      <a:pt x="495" y="838"/>
                      <a:pt x="490" y="863"/>
                    </a:cubicBezTo>
                    <a:cubicBezTo>
                      <a:pt x="488" y="876"/>
                      <a:pt x="485" y="890"/>
                      <a:pt x="478" y="900"/>
                    </a:cubicBezTo>
                    <a:cubicBezTo>
                      <a:pt x="472" y="909"/>
                      <a:pt x="460" y="915"/>
                      <a:pt x="450" y="912"/>
                    </a:cubicBezTo>
                    <a:cubicBezTo>
                      <a:pt x="446" y="910"/>
                      <a:pt x="441" y="912"/>
                      <a:pt x="440" y="917"/>
                    </a:cubicBezTo>
                    <a:cubicBezTo>
                      <a:pt x="438" y="921"/>
                      <a:pt x="440" y="925"/>
                      <a:pt x="444" y="927"/>
                    </a:cubicBezTo>
                    <a:cubicBezTo>
                      <a:pt x="448" y="928"/>
                      <a:pt x="452" y="929"/>
                      <a:pt x="456" y="929"/>
                    </a:cubicBezTo>
                    <a:cubicBezTo>
                      <a:pt x="465" y="929"/>
                      <a:pt x="474" y="925"/>
                      <a:pt x="481" y="919"/>
                    </a:cubicBezTo>
                    <a:cubicBezTo>
                      <a:pt x="487" y="929"/>
                      <a:pt x="491" y="940"/>
                      <a:pt x="493" y="951"/>
                    </a:cubicBezTo>
                    <a:cubicBezTo>
                      <a:pt x="494" y="959"/>
                      <a:pt x="494" y="967"/>
                      <a:pt x="494" y="974"/>
                    </a:cubicBezTo>
                    <a:cubicBezTo>
                      <a:pt x="494" y="985"/>
                      <a:pt x="494" y="997"/>
                      <a:pt x="491" y="1007"/>
                    </a:cubicBezTo>
                    <a:cubicBezTo>
                      <a:pt x="487" y="1017"/>
                      <a:pt x="482" y="1025"/>
                      <a:pt x="474" y="1029"/>
                    </a:cubicBezTo>
                    <a:cubicBezTo>
                      <a:pt x="472" y="1028"/>
                      <a:pt x="469" y="1029"/>
                      <a:pt x="467" y="1030"/>
                    </a:cubicBezTo>
                    <a:cubicBezTo>
                      <a:pt x="464" y="1033"/>
                      <a:pt x="463" y="1038"/>
                      <a:pt x="465" y="1042"/>
                    </a:cubicBezTo>
                    <a:cubicBezTo>
                      <a:pt x="467" y="1044"/>
                      <a:pt x="470" y="1046"/>
                      <a:pt x="474" y="1046"/>
                    </a:cubicBezTo>
                    <a:cubicBezTo>
                      <a:pt x="476" y="1046"/>
                      <a:pt x="478" y="1045"/>
                      <a:pt x="480" y="1044"/>
                    </a:cubicBezTo>
                    <a:cubicBezTo>
                      <a:pt x="484" y="1042"/>
                      <a:pt x="488" y="1040"/>
                      <a:pt x="491" y="1036"/>
                    </a:cubicBezTo>
                    <a:cubicBezTo>
                      <a:pt x="490" y="1054"/>
                      <a:pt x="478" y="1070"/>
                      <a:pt x="469" y="1080"/>
                    </a:cubicBezTo>
                    <a:cubicBezTo>
                      <a:pt x="456" y="1095"/>
                      <a:pt x="443" y="1105"/>
                      <a:pt x="429" y="1111"/>
                    </a:cubicBezTo>
                    <a:cubicBezTo>
                      <a:pt x="399" y="1122"/>
                      <a:pt x="364" y="1112"/>
                      <a:pt x="333" y="1102"/>
                    </a:cubicBezTo>
                    <a:cubicBezTo>
                      <a:pt x="311" y="1094"/>
                      <a:pt x="289" y="1086"/>
                      <a:pt x="269" y="1073"/>
                    </a:cubicBezTo>
                    <a:cubicBezTo>
                      <a:pt x="254" y="1063"/>
                      <a:pt x="241" y="1051"/>
                      <a:pt x="230" y="1036"/>
                    </a:cubicBezTo>
                    <a:cubicBezTo>
                      <a:pt x="230" y="1034"/>
                      <a:pt x="229" y="1033"/>
                      <a:pt x="227" y="1032"/>
                    </a:cubicBezTo>
                    <a:cubicBezTo>
                      <a:pt x="220" y="1021"/>
                      <a:pt x="214" y="1010"/>
                      <a:pt x="210" y="999"/>
                    </a:cubicBezTo>
                    <a:cubicBezTo>
                      <a:pt x="209" y="995"/>
                      <a:pt x="204" y="993"/>
                      <a:pt x="200" y="994"/>
                    </a:cubicBezTo>
                    <a:cubicBezTo>
                      <a:pt x="196" y="996"/>
                      <a:pt x="193" y="1000"/>
                      <a:pt x="195" y="1004"/>
                    </a:cubicBezTo>
                    <a:cubicBezTo>
                      <a:pt x="197" y="1011"/>
                      <a:pt x="200" y="1018"/>
                      <a:pt x="204" y="1024"/>
                    </a:cubicBezTo>
                    <a:cubicBezTo>
                      <a:pt x="192" y="1018"/>
                      <a:pt x="182" y="1010"/>
                      <a:pt x="174" y="1000"/>
                    </a:cubicBezTo>
                    <a:cubicBezTo>
                      <a:pt x="163" y="983"/>
                      <a:pt x="158" y="963"/>
                      <a:pt x="161" y="943"/>
                    </a:cubicBezTo>
                    <a:cubicBezTo>
                      <a:pt x="161" y="940"/>
                      <a:pt x="160" y="937"/>
                      <a:pt x="157" y="935"/>
                    </a:cubicBezTo>
                    <a:cubicBezTo>
                      <a:pt x="155" y="934"/>
                      <a:pt x="152" y="933"/>
                      <a:pt x="149" y="935"/>
                    </a:cubicBezTo>
                    <a:cubicBezTo>
                      <a:pt x="139" y="939"/>
                      <a:pt x="128" y="935"/>
                      <a:pt x="120" y="929"/>
                    </a:cubicBezTo>
                    <a:cubicBezTo>
                      <a:pt x="110" y="921"/>
                      <a:pt x="104" y="909"/>
                      <a:pt x="100" y="899"/>
                    </a:cubicBezTo>
                    <a:cubicBezTo>
                      <a:pt x="87" y="868"/>
                      <a:pt x="81" y="834"/>
                      <a:pt x="83" y="800"/>
                    </a:cubicBezTo>
                    <a:cubicBezTo>
                      <a:pt x="88" y="805"/>
                      <a:pt x="94" y="809"/>
                      <a:pt x="100" y="812"/>
                    </a:cubicBezTo>
                    <a:cubicBezTo>
                      <a:pt x="101" y="812"/>
                      <a:pt x="103" y="813"/>
                      <a:pt x="104" y="813"/>
                    </a:cubicBezTo>
                    <a:cubicBezTo>
                      <a:pt x="107" y="813"/>
                      <a:pt x="110" y="811"/>
                      <a:pt x="111" y="808"/>
                    </a:cubicBezTo>
                    <a:cubicBezTo>
                      <a:pt x="113" y="804"/>
                      <a:pt x="111" y="799"/>
                      <a:pt x="107" y="797"/>
                    </a:cubicBezTo>
                    <a:cubicBezTo>
                      <a:pt x="92" y="791"/>
                      <a:pt x="81" y="776"/>
                      <a:pt x="72" y="753"/>
                    </a:cubicBezTo>
                    <a:cubicBezTo>
                      <a:pt x="59" y="721"/>
                      <a:pt x="55" y="686"/>
                      <a:pt x="59" y="652"/>
                    </a:cubicBezTo>
                    <a:cubicBezTo>
                      <a:pt x="60" y="653"/>
                      <a:pt x="61" y="653"/>
                      <a:pt x="61" y="654"/>
                    </a:cubicBezTo>
                    <a:cubicBezTo>
                      <a:pt x="70" y="663"/>
                      <a:pt x="79" y="672"/>
                      <a:pt x="78" y="681"/>
                    </a:cubicBezTo>
                    <a:cubicBezTo>
                      <a:pt x="78" y="686"/>
                      <a:pt x="82" y="689"/>
                      <a:pt x="86" y="690"/>
                    </a:cubicBezTo>
                    <a:cubicBezTo>
                      <a:pt x="86" y="690"/>
                      <a:pt x="86" y="690"/>
                      <a:pt x="86" y="690"/>
                    </a:cubicBezTo>
                    <a:cubicBezTo>
                      <a:pt x="91" y="690"/>
                      <a:pt x="94" y="686"/>
                      <a:pt x="95" y="682"/>
                    </a:cubicBezTo>
                    <a:cubicBezTo>
                      <a:pt x="95" y="665"/>
                      <a:pt x="83" y="653"/>
                      <a:pt x="73" y="643"/>
                    </a:cubicBezTo>
                    <a:cubicBezTo>
                      <a:pt x="72" y="642"/>
                      <a:pt x="71" y="641"/>
                      <a:pt x="70" y="640"/>
                    </a:cubicBezTo>
                    <a:cubicBezTo>
                      <a:pt x="31" y="600"/>
                      <a:pt x="16" y="533"/>
                      <a:pt x="35" y="486"/>
                    </a:cubicBezTo>
                    <a:cubicBezTo>
                      <a:pt x="43" y="495"/>
                      <a:pt x="53" y="499"/>
                      <a:pt x="64" y="499"/>
                    </a:cubicBezTo>
                    <a:cubicBezTo>
                      <a:pt x="68" y="498"/>
                      <a:pt x="72" y="495"/>
                      <a:pt x="72" y="490"/>
                    </a:cubicBezTo>
                    <a:cubicBezTo>
                      <a:pt x="71" y="486"/>
                      <a:pt x="68" y="482"/>
                      <a:pt x="63" y="482"/>
                    </a:cubicBezTo>
                    <a:cubicBezTo>
                      <a:pt x="54" y="483"/>
                      <a:pt x="46" y="476"/>
                      <a:pt x="42" y="469"/>
                    </a:cubicBezTo>
                    <a:cubicBezTo>
                      <a:pt x="37" y="459"/>
                      <a:pt x="36" y="447"/>
                      <a:pt x="36" y="438"/>
                    </a:cubicBezTo>
                    <a:cubicBezTo>
                      <a:pt x="36" y="416"/>
                      <a:pt x="41" y="402"/>
                      <a:pt x="51" y="394"/>
                    </a:cubicBezTo>
                    <a:cubicBezTo>
                      <a:pt x="64" y="383"/>
                      <a:pt x="83" y="386"/>
                      <a:pt x="96" y="392"/>
                    </a:cubicBezTo>
                    <a:cubicBezTo>
                      <a:pt x="115" y="399"/>
                      <a:pt x="131" y="415"/>
                      <a:pt x="140" y="433"/>
                    </a:cubicBezTo>
                    <a:cubicBezTo>
                      <a:pt x="145" y="443"/>
                      <a:pt x="148" y="453"/>
                      <a:pt x="151" y="464"/>
                    </a:cubicBezTo>
                    <a:cubicBezTo>
                      <a:pt x="153" y="471"/>
                      <a:pt x="155" y="478"/>
                      <a:pt x="157" y="485"/>
                    </a:cubicBezTo>
                    <a:cubicBezTo>
                      <a:pt x="166" y="508"/>
                      <a:pt x="179" y="524"/>
                      <a:pt x="195" y="531"/>
                    </a:cubicBezTo>
                    <a:cubicBezTo>
                      <a:pt x="206" y="535"/>
                      <a:pt x="217" y="536"/>
                      <a:pt x="228" y="536"/>
                    </a:cubicBezTo>
                    <a:cubicBezTo>
                      <a:pt x="231" y="536"/>
                      <a:pt x="231" y="536"/>
                      <a:pt x="231" y="536"/>
                    </a:cubicBezTo>
                    <a:cubicBezTo>
                      <a:pt x="249" y="537"/>
                      <a:pt x="272" y="539"/>
                      <a:pt x="290" y="551"/>
                    </a:cubicBezTo>
                    <a:cubicBezTo>
                      <a:pt x="301" y="558"/>
                      <a:pt x="309" y="568"/>
                      <a:pt x="318" y="578"/>
                    </a:cubicBezTo>
                    <a:cubicBezTo>
                      <a:pt x="322" y="582"/>
                      <a:pt x="322" y="582"/>
                      <a:pt x="322" y="582"/>
                    </a:cubicBezTo>
                    <a:cubicBezTo>
                      <a:pt x="371" y="639"/>
                      <a:pt x="419" y="670"/>
                      <a:pt x="470" y="676"/>
                    </a:cubicBezTo>
                    <a:cubicBezTo>
                      <a:pt x="474" y="676"/>
                      <a:pt x="477" y="677"/>
                      <a:pt x="480" y="677"/>
                    </a:cubicBezTo>
                    <a:cubicBezTo>
                      <a:pt x="483" y="677"/>
                      <a:pt x="486" y="676"/>
                      <a:pt x="489" y="676"/>
                    </a:cubicBezTo>
                    <a:cubicBezTo>
                      <a:pt x="489" y="677"/>
                      <a:pt x="490" y="677"/>
                      <a:pt x="491" y="678"/>
                    </a:cubicBezTo>
                    <a:cubicBezTo>
                      <a:pt x="498" y="683"/>
                      <a:pt x="503" y="692"/>
                      <a:pt x="505" y="702"/>
                    </a:cubicBezTo>
                    <a:cubicBezTo>
                      <a:pt x="507" y="714"/>
                      <a:pt x="506" y="726"/>
                      <a:pt x="504" y="7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624" name="Google Shape;624;p44"/>
            <p:cNvGrpSpPr/>
            <p:nvPr/>
          </p:nvGrpSpPr>
          <p:grpSpPr>
            <a:xfrm>
              <a:off x="5954713" y="2071688"/>
              <a:ext cx="1389063" cy="2936875"/>
              <a:chOff x="5954713" y="2071688"/>
              <a:chExt cx="1389063" cy="2936875"/>
            </a:xfrm>
          </p:grpSpPr>
          <p:sp>
            <p:nvSpPr>
              <p:cNvPr id="625" name="Google Shape;625;p44"/>
              <p:cNvSpPr/>
              <p:nvPr/>
            </p:nvSpPr>
            <p:spPr>
              <a:xfrm>
                <a:off x="6156326" y="2214563"/>
                <a:ext cx="195263" cy="442913"/>
              </a:xfrm>
              <a:custGeom>
                <a:rect b="b" l="l" r="r" t="t"/>
                <a:pathLst>
                  <a:path extrusionOk="0" h="171" w="75">
                    <a:moveTo>
                      <a:pt x="38" y="48"/>
                    </a:moveTo>
                    <a:cubicBezTo>
                      <a:pt x="36" y="48"/>
                      <a:pt x="34" y="48"/>
                      <a:pt x="31" y="48"/>
                    </a:cubicBezTo>
                    <a:cubicBezTo>
                      <a:pt x="24" y="55"/>
                      <a:pt x="22" y="67"/>
                      <a:pt x="23" y="77"/>
                    </a:cubicBezTo>
                    <a:cubicBezTo>
                      <a:pt x="24" y="86"/>
                      <a:pt x="26" y="96"/>
                      <a:pt x="29" y="105"/>
                    </a:cubicBezTo>
                    <a:cubicBezTo>
                      <a:pt x="31" y="109"/>
                      <a:pt x="32" y="114"/>
                      <a:pt x="33" y="118"/>
                    </a:cubicBezTo>
                    <a:cubicBezTo>
                      <a:pt x="38" y="138"/>
                      <a:pt x="38" y="153"/>
                      <a:pt x="32" y="166"/>
                    </a:cubicBezTo>
                    <a:cubicBezTo>
                      <a:pt x="31" y="169"/>
                      <a:pt x="28" y="171"/>
                      <a:pt x="25" y="171"/>
                    </a:cubicBezTo>
                    <a:cubicBezTo>
                      <a:pt x="24" y="171"/>
                      <a:pt x="23" y="171"/>
                      <a:pt x="22" y="170"/>
                    </a:cubicBezTo>
                    <a:cubicBezTo>
                      <a:pt x="17" y="169"/>
                      <a:pt x="16" y="164"/>
                      <a:pt x="17" y="160"/>
                    </a:cubicBezTo>
                    <a:cubicBezTo>
                      <a:pt x="22" y="150"/>
                      <a:pt x="22" y="138"/>
                      <a:pt x="17" y="122"/>
                    </a:cubicBezTo>
                    <a:cubicBezTo>
                      <a:pt x="16" y="118"/>
                      <a:pt x="15" y="114"/>
                      <a:pt x="14" y="110"/>
                    </a:cubicBezTo>
                    <a:cubicBezTo>
                      <a:pt x="11" y="100"/>
                      <a:pt x="8" y="89"/>
                      <a:pt x="7" y="78"/>
                    </a:cubicBezTo>
                    <a:cubicBezTo>
                      <a:pt x="5" y="64"/>
                      <a:pt x="9" y="50"/>
                      <a:pt x="16" y="40"/>
                    </a:cubicBezTo>
                    <a:cubicBezTo>
                      <a:pt x="14" y="38"/>
                      <a:pt x="12" y="36"/>
                      <a:pt x="10" y="33"/>
                    </a:cubicBezTo>
                    <a:cubicBezTo>
                      <a:pt x="6" y="26"/>
                      <a:pt x="3" y="19"/>
                      <a:pt x="1" y="10"/>
                    </a:cubicBezTo>
                    <a:cubicBezTo>
                      <a:pt x="0" y="6"/>
                      <a:pt x="3" y="2"/>
                      <a:pt x="8" y="1"/>
                    </a:cubicBezTo>
                    <a:cubicBezTo>
                      <a:pt x="12" y="0"/>
                      <a:pt x="16" y="3"/>
                      <a:pt x="17" y="7"/>
                    </a:cubicBezTo>
                    <a:cubicBezTo>
                      <a:pt x="18" y="13"/>
                      <a:pt x="21" y="19"/>
                      <a:pt x="24" y="24"/>
                    </a:cubicBezTo>
                    <a:cubicBezTo>
                      <a:pt x="26" y="27"/>
                      <a:pt x="28" y="29"/>
                      <a:pt x="30" y="30"/>
                    </a:cubicBezTo>
                    <a:cubicBezTo>
                      <a:pt x="31" y="31"/>
                      <a:pt x="32" y="31"/>
                      <a:pt x="34" y="32"/>
                    </a:cubicBezTo>
                    <a:cubicBezTo>
                      <a:pt x="35" y="32"/>
                      <a:pt x="36" y="32"/>
                      <a:pt x="38" y="32"/>
                    </a:cubicBezTo>
                    <a:cubicBezTo>
                      <a:pt x="47" y="32"/>
                      <a:pt x="56" y="31"/>
                      <a:pt x="60" y="27"/>
                    </a:cubicBezTo>
                    <a:cubicBezTo>
                      <a:pt x="63" y="23"/>
                      <a:pt x="68" y="23"/>
                      <a:pt x="72" y="26"/>
                    </a:cubicBezTo>
                    <a:cubicBezTo>
                      <a:pt x="75" y="29"/>
                      <a:pt x="75" y="34"/>
                      <a:pt x="72" y="38"/>
                    </a:cubicBezTo>
                    <a:cubicBezTo>
                      <a:pt x="63" y="47"/>
                      <a:pt x="50" y="48"/>
                      <a:pt x="38" y="48"/>
                    </a:cubicBezTo>
                    <a:cubicBezTo>
                      <a:pt x="38" y="48"/>
                      <a:pt x="38" y="48"/>
                      <a:pt x="38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6" name="Google Shape;626;p44"/>
              <p:cNvSpPr/>
              <p:nvPr/>
            </p:nvSpPr>
            <p:spPr>
              <a:xfrm>
                <a:off x="6577013" y="2684463"/>
                <a:ext cx="98425" cy="312738"/>
              </a:xfrm>
              <a:custGeom>
                <a:rect b="b" l="l" r="r" t="t"/>
                <a:pathLst>
                  <a:path extrusionOk="0" h="121" w="38">
                    <a:moveTo>
                      <a:pt x="22" y="121"/>
                    </a:moveTo>
                    <a:cubicBezTo>
                      <a:pt x="20" y="121"/>
                      <a:pt x="19" y="121"/>
                      <a:pt x="17" y="120"/>
                    </a:cubicBezTo>
                    <a:cubicBezTo>
                      <a:pt x="13" y="118"/>
                      <a:pt x="12" y="113"/>
                      <a:pt x="15" y="109"/>
                    </a:cubicBezTo>
                    <a:cubicBezTo>
                      <a:pt x="20" y="100"/>
                      <a:pt x="21" y="88"/>
                      <a:pt x="17" y="78"/>
                    </a:cubicBezTo>
                    <a:cubicBezTo>
                      <a:pt x="16" y="75"/>
                      <a:pt x="14" y="72"/>
                      <a:pt x="13" y="69"/>
                    </a:cubicBezTo>
                    <a:cubicBezTo>
                      <a:pt x="11" y="66"/>
                      <a:pt x="10" y="64"/>
                      <a:pt x="8" y="61"/>
                    </a:cubicBezTo>
                    <a:cubicBezTo>
                      <a:pt x="0" y="43"/>
                      <a:pt x="1" y="22"/>
                      <a:pt x="10" y="5"/>
                    </a:cubicBezTo>
                    <a:cubicBezTo>
                      <a:pt x="13" y="1"/>
                      <a:pt x="17" y="0"/>
                      <a:pt x="21" y="2"/>
                    </a:cubicBezTo>
                    <a:cubicBezTo>
                      <a:pt x="25" y="4"/>
                      <a:pt x="27" y="9"/>
                      <a:pt x="24" y="13"/>
                    </a:cubicBezTo>
                    <a:cubicBezTo>
                      <a:pt x="17" y="25"/>
                      <a:pt x="17" y="41"/>
                      <a:pt x="23" y="54"/>
                    </a:cubicBezTo>
                    <a:cubicBezTo>
                      <a:pt x="24" y="56"/>
                      <a:pt x="25" y="59"/>
                      <a:pt x="27" y="61"/>
                    </a:cubicBezTo>
                    <a:cubicBezTo>
                      <a:pt x="29" y="64"/>
                      <a:pt x="31" y="68"/>
                      <a:pt x="32" y="72"/>
                    </a:cubicBezTo>
                    <a:cubicBezTo>
                      <a:pt x="38" y="86"/>
                      <a:pt x="37" y="104"/>
                      <a:pt x="28" y="117"/>
                    </a:cubicBezTo>
                    <a:cubicBezTo>
                      <a:pt x="27" y="120"/>
                      <a:pt x="24" y="121"/>
                      <a:pt x="22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7" name="Google Shape;627;p44"/>
              <p:cNvSpPr/>
              <p:nvPr/>
            </p:nvSpPr>
            <p:spPr>
              <a:xfrm>
                <a:off x="6192838" y="2749550"/>
                <a:ext cx="103188" cy="325438"/>
              </a:xfrm>
              <a:custGeom>
                <a:rect b="b" l="l" r="r" t="t"/>
                <a:pathLst>
                  <a:path extrusionOk="0" h="126" w="40">
                    <a:moveTo>
                      <a:pt x="23" y="92"/>
                    </a:moveTo>
                    <a:cubicBezTo>
                      <a:pt x="21" y="100"/>
                      <a:pt x="21" y="108"/>
                      <a:pt x="24" y="116"/>
                    </a:cubicBezTo>
                    <a:cubicBezTo>
                      <a:pt x="26" y="120"/>
                      <a:pt x="23" y="124"/>
                      <a:pt x="19" y="126"/>
                    </a:cubicBezTo>
                    <a:cubicBezTo>
                      <a:pt x="18" y="126"/>
                      <a:pt x="17" y="126"/>
                      <a:pt x="16" y="126"/>
                    </a:cubicBezTo>
                    <a:cubicBezTo>
                      <a:pt x="13" y="126"/>
                      <a:pt x="10" y="124"/>
                      <a:pt x="9" y="121"/>
                    </a:cubicBezTo>
                    <a:cubicBezTo>
                      <a:pt x="5" y="110"/>
                      <a:pt x="5" y="98"/>
                      <a:pt x="8" y="88"/>
                    </a:cubicBezTo>
                    <a:cubicBezTo>
                      <a:pt x="9" y="84"/>
                      <a:pt x="11" y="80"/>
                      <a:pt x="12" y="76"/>
                    </a:cubicBezTo>
                    <a:cubicBezTo>
                      <a:pt x="14" y="74"/>
                      <a:pt x="15" y="72"/>
                      <a:pt x="15" y="69"/>
                    </a:cubicBezTo>
                    <a:cubicBezTo>
                      <a:pt x="22" y="51"/>
                      <a:pt x="17" y="28"/>
                      <a:pt x="4" y="14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33" y="21"/>
                      <a:pt x="40" y="50"/>
                      <a:pt x="31" y="75"/>
                    </a:cubicBezTo>
                    <a:cubicBezTo>
                      <a:pt x="30" y="78"/>
                      <a:pt x="28" y="80"/>
                      <a:pt x="27" y="83"/>
                    </a:cubicBezTo>
                    <a:cubicBezTo>
                      <a:pt x="26" y="86"/>
                      <a:pt x="24" y="89"/>
                      <a:pt x="23" y="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8" name="Google Shape;628;p44"/>
              <p:cNvSpPr/>
              <p:nvPr/>
            </p:nvSpPr>
            <p:spPr>
              <a:xfrm>
                <a:off x="6548438" y="2835275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27" y="119"/>
                    </a:moveTo>
                    <a:cubicBezTo>
                      <a:pt x="126" y="120"/>
                      <a:pt x="124" y="121"/>
                      <a:pt x="122" y="122"/>
                    </a:cubicBezTo>
                    <a:cubicBezTo>
                      <a:pt x="129" y="134"/>
                      <a:pt x="128" y="150"/>
                      <a:pt x="121" y="161"/>
                    </a:cubicBezTo>
                    <a:cubicBezTo>
                      <a:pt x="120" y="164"/>
                      <a:pt x="117" y="165"/>
                      <a:pt x="114" y="165"/>
                    </a:cubicBezTo>
                    <a:cubicBezTo>
                      <a:pt x="113" y="165"/>
                      <a:pt x="111" y="165"/>
                      <a:pt x="110" y="164"/>
                    </a:cubicBezTo>
                    <a:cubicBezTo>
                      <a:pt x="106" y="162"/>
                      <a:pt x="105" y="157"/>
                      <a:pt x="107" y="153"/>
                    </a:cubicBezTo>
                    <a:cubicBezTo>
                      <a:pt x="112" y="146"/>
                      <a:pt x="112" y="135"/>
                      <a:pt x="107" y="128"/>
                    </a:cubicBezTo>
                    <a:cubicBezTo>
                      <a:pt x="103" y="129"/>
                      <a:pt x="99" y="129"/>
                      <a:pt x="95" y="129"/>
                    </a:cubicBezTo>
                    <a:cubicBezTo>
                      <a:pt x="90" y="128"/>
                      <a:pt x="86" y="126"/>
                      <a:pt x="81" y="125"/>
                    </a:cubicBezTo>
                    <a:cubicBezTo>
                      <a:pt x="78" y="124"/>
                      <a:pt x="75" y="123"/>
                      <a:pt x="72" y="123"/>
                    </a:cubicBezTo>
                    <a:cubicBezTo>
                      <a:pt x="58" y="120"/>
                      <a:pt x="42" y="126"/>
                      <a:pt x="32" y="138"/>
                    </a:cubicBezTo>
                    <a:cubicBezTo>
                      <a:pt x="30" y="139"/>
                      <a:pt x="29" y="141"/>
                      <a:pt x="28" y="143"/>
                    </a:cubicBezTo>
                    <a:cubicBezTo>
                      <a:pt x="28" y="143"/>
                      <a:pt x="28" y="143"/>
                      <a:pt x="28" y="143"/>
                    </a:cubicBezTo>
                    <a:cubicBezTo>
                      <a:pt x="33" y="154"/>
                      <a:pt x="42" y="164"/>
                      <a:pt x="52" y="171"/>
                    </a:cubicBezTo>
                    <a:cubicBezTo>
                      <a:pt x="56" y="174"/>
                      <a:pt x="56" y="179"/>
                      <a:pt x="54" y="182"/>
                    </a:cubicBezTo>
                    <a:cubicBezTo>
                      <a:pt x="52" y="185"/>
                      <a:pt x="50" y="186"/>
                      <a:pt x="47" y="186"/>
                    </a:cubicBezTo>
                    <a:cubicBezTo>
                      <a:pt x="46" y="186"/>
                      <a:pt x="44" y="186"/>
                      <a:pt x="43" y="185"/>
                    </a:cubicBezTo>
                    <a:cubicBezTo>
                      <a:pt x="33" y="178"/>
                      <a:pt x="26" y="170"/>
                      <a:pt x="20" y="161"/>
                    </a:cubicBezTo>
                    <a:cubicBezTo>
                      <a:pt x="18" y="168"/>
                      <a:pt x="17" y="175"/>
                      <a:pt x="17" y="183"/>
                    </a:cubicBezTo>
                    <a:cubicBezTo>
                      <a:pt x="17" y="188"/>
                      <a:pt x="13" y="191"/>
                      <a:pt x="9" y="191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4" y="191"/>
                      <a:pt x="1" y="188"/>
                      <a:pt x="0" y="183"/>
                    </a:cubicBezTo>
                    <a:cubicBezTo>
                      <a:pt x="0" y="162"/>
                      <a:pt x="7" y="142"/>
                      <a:pt x="19" y="127"/>
                    </a:cubicBezTo>
                    <a:cubicBezTo>
                      <a:pt x="34" y="111"/>
                      <a:pt x="56" y="103"/>
                      <a:pt x="76" y="107"/>
                    </a:cubicBezTo>
                    <a:cubicBezTo>
                      <a:pt x="79" y="108"/>
                      <a:pt x="83" y="109"/>
                      <a:pt x="86" y="110"/>
                    </a:cubicBezTo>
                    <a:cubicBezTo>
                      <a:pt x="90" y="111"/>
                      <a:pt x="94" y="112"/>
                      <a:pt x="97" y="113"/>
                    </a:cubicBezTo>
                    <a:cubicBezTo>
                      <a:pt x="104" y="113"/>
                      <a:pt x="111" y="111"/>
                      <a:pt x="117" y="106"/>
                    </a:cubicBezTo>
                    <a:cubicBezTo>
                      <a:pt x="123" y="101"/>
                      <a:pt x="127" y="95"/>
                      <a:pt x="127" y="88"/>
                    </a:cubicBezTo>
                    <a:cubicBezTo>
                      <a:pt x="128" y="79"/>
                      <a:pt x="124" y="70"/>
                      <a:pt x="120" y="60"/>
                    </a:cubicBezTo>
                    <a:cubicBezTo>
                      <a:pt x="119" y="57"/>
                      <a:pt x="118" y="54"/>
                      <a:pt x="117" y="51"/>
                    </a:cubicBezTo>
                    <a:cubicBezTo>
                      <a:pt x="109" y="31"/>
                      <a:pt x="111" y="14"/>
                      <a:pt x="121" y="3"/>
                    </a:cubicBezTo>
                    <a:cubicBezTo>
                      <a:pt x="124" y="0"/>
                      <a:pt x="129" y="0"/>
                      <a:pt x="132" y="3"/>
                    </a:cubicBezTo>
                    <a:cubicBezTo>
                      <a:pt x="135" y="6"/>
                      <a:pt x="135" y="11"/>
                      <a:pt x="132" y="14"/>
                    </a:cubicBezTo>
                    <a:cubicBezTo>
                      <a:pt x="124" y="23"/>
                      <a:pt x="129" y="39"/>
                      <a:pt x="132" y="45"/>
                    </a:cubicBezTo>
                    <a:cubicBezTo>
                      <a:pt x="133" y="48"/>
                      <a:pt x="134" y="51"/>
                      <a:pt x="135" y="54"/>
                    </a:cubicBezTo>
                    <a:cubicBezTo>
                      <a:pt x="140" y="65"/>
                      <a:pt x="144" y="76"/>
                      <a:pt x="144" y="89"/>
                    </a:cubicBezTo>
                    <a:cubicBezTo>
                      <a:pt x="143" y="100"/>
                      <a:pt x="137" y="111"/>
                      <a:pt x="127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9" name="Google Shape;629;p44"/>
              <p:cNvSpPr/>
              <p:nvPr/>
            </p:nvSpPr>
            <p:spPr>
              <a:xfrm>
                <a:off x="6135688" y="3344863"/>
                <a:ext cx="204788" cy="290513"/>
              </a:xfrm>
              <a:custGeom>
                <a:rect b="b" l="l" r="r" t="t"/>
                <a:pathLst>
                  <a:path extrusionOk="0" h="112" w="79">
                    <a:moveTo>
                      <a:pt x="73" y="75"/>
                    </a:moveTo>
                    <a:cubicBezTo>
                      <a:pt x="72" y="75"/>
                      <a:pt x="71" y="75"/>
                      <a:pt x="70" y="75"/>
                    </a:cubicBezTo>
                    <a:cubicBezTo>
                      <a:pt x="67" y="75"/>
                      <a:pt x="64" y="74"/>
                      <a:pt x="62" y="71"/>
                    </a:cubicBezTo>
                    <a:cubicBezTo>
                      <a:pt x="58" y="63"/>
                      <a:pt x="54" y="58"/>
                      <a:pt x="48" y="54"/>
                    </a:cubicBezTo>
                    <a:cubicBezTo>
                      <a:pt x="46" y="53"/>
                      <a:pt x="43" y="52"/>
                      <a:pt x="40" y="51"/>
                    </a:cubicBezTo>
                    <a:cubicBezTo>
                      <a:pt x="38" y="74"/>
                      <a:pt x="26" y="99"/>
                      <a:pt x="16" y="109"/>
                    </a:cubicBezTo>
                    <a:cubicBezTo>
                      <a:pt x="15" y="111"/>
                      <a:pt x="12" y="112"/>
                      <a:pt x="10" y="112"/>
                    </a:cubicBezTo>
                    <a:cubicBezTo>
                      <a:pt x="8" y="112"/>
                      <a:pt x="6" y="112"/>
                      <a:pt x="5" y="110"/>
                    </a:cubicBezTo>
                    <a:cubicBezTo>
                      <a:pt x="1" y="107"/>
                      <a:pt x="1" y="102"/>
                      <a:pt x="4" y="99"/>
                    </a:cubicBezTo>
                    <a:cubicBezTo>
                      <a:pt x="13" y="88"/>
                      <a:pt x="25" y="63"/>
                      <a:pt x="24" y="45"/>
                    </a:cubicBezTo>
                    <a:cubicBezTo>
                      <a:pt x="23" y="44"/>
                      <a:pt x="22" y="44"/>
                      <a:pt x="21" y="43"/>
                    </a:cubicBezTo>
                    <a:cubicBezTo>
                      <a:pt x="9" y="35"/>
                      <a:pt x="4" y="21"/>
                      <a:pt x="1" y="11"/>
                    </a:cubicBezTo>
                    <a:cubicBezTo>
                      <a:pt x="0" y="6"/>
                      <a:pt x="2" y="2"/>
                      <a:pt x="7" y="1"/>
                    </a:cubicBezTo>
                    <a:cubicBezTo>
                      <a:pt x="11" y="0"/>
                      <a:pt x="16" y="2"/>
                      <a:pt x="17" y="6"/>
                    </a:cubicBezTo>
                    <a:cubicBezTo>
                      <a:pt x="20" y="18"/>
                      <a:pt x="24" y="26"/>
                      <a:pt x="30" y="30"/>
                    </a:cubicBezTo>
                    <a:cubicBezTo>
                      <a:pt x="33" y="32"/>
                      <a:pt x="38" y="33"/>
                      <a:pt x="42" y="35"/>
                    </a:cubicBezTo>
                    <a:cubicBezTo>
                      <a:pt x="47" y="36"/>
                      <a:pt x="52" y="38"/>
                      <a:pt x="56" y="40"/>
                    </a:cubicBezTo>
                    <a:cubicBezTo>
                      <a:pt x="64" y="45"/>
                      <a:pt x="71" y="53"/>
                      <a:pt x="77" y="64"/>
                    </a:cubicBezTo>
                    <a:cubicBezTo>
                      <a:pt x="79" y="68"/>
                      <a:pt x="77" y="73"/>
                      <a:pt x="73" y="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0" name="Google Shape;630;p44"/>
              <p:cNvSpPr/>
              <p:nvPr/>
            </p:nvSpPr>
            <p:spPr>
              <a:xfrm>
                <a:off x="6967538" y="3355975"/>
                <a:ext cx="176213" cy="269875"/>
              </a:xfrm>
              <a:custGeom>
                <a:rect b="b" l="l" r="r" t="t"/>
                <a:pathLst>
                  <a:path extrusionOk="0" h="104" w="68">
                    <a:moveTo>
                      <a:pt x="26" y="94"/>
                    </a:moveTo>
                    <a:cubicBezTo>
                      <a:pt x="27" y="90"/>
                      <a:pt x="30" y="86"/>
                      <a:pt x="32" y="83"/>
                    </a:cubicBezTo>
                    <a:cubicBezTo>
                      <a:pt x="32" y="82"/>
                      <a:pt x="33" y="82"/>
                      <a:pt x="34" y="81"/>
                    </a:cubicBezTo>
                    <a:cubicBezTo>
                      <a:pt x="39" y="73"/>
                      <a:pt x="39" y="64"/>
                      <a:pt x="39" y="58"/>
                    </a:cubicBezTo>
                    <a:cubicBezTo>
                      <a:pt x="39" y="52"/>
                      <a:pt x="38" y="46"/>
                      <a:pt x="37" y="41"/>
                    </a:cubicBezTo>
                    <a:cubicBezTo>
                      <a:pt x="33" y="42"/>
                      <a:pt x="28" y="43"/>
                      <a:pt x="24" y="43"/>
                    </a:cubicBezTo>
                    <a:cubicBezTo>
                      <a:pt x="18" y="43"/>
                      <a:pt x="12" y="42"/>
                      <a:pt x="6" y="39"/>
                    </a:cubicBezTo>
                    <a:cubicBezTo>
                      <a:pt x="2" y="37"/>
                      <a:pt x="0" y="33"/>
                      <a:pt x="2" y="29"/>
                    </a:cubicBezTo>
                    <a:cubicBezTo>
                      <a:pt x="4" y="24"/>
                      <a:pt x="9" y="23"/>
                      <a:pt x="13" y="24"/>
                    </a:cubicBezTo>
                    <a:cubicBezTo>
                      <a:pt x="20" y="28"/>
                      <a:pt x="29" y="27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9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50" y="12"/>
                      <a:pt x="52" y="7"/>
                    </a:cubicBezTo>
                    <a:cubicBezTo>
                      <a:pt x="53" y="2"/>
                      <a:pt x="58" y="0"/>
                      <a:pt x="62" y="2"/>
                    </a:cubicBezTo>
                    <a:cubicBezTo>
                      <a:pt x="66" y="3"/>
                      <a:pt x="68" y="7"/>
                      <a:pt x="67" y="12"/>
                    </a:cubicBezTo>
                    <a:cubicBezTo>
                      <a:pt x="64" y="20"/>
                      <a:pt x="59" y="28"/>
                      <a:pt x="52" y="33"/>
                    </a:cubicBezTo>
                    <a:cubicBezTo>
                      <a:pt x="53" y="41"/>
                      <a:pt x="55" y="49"/>
                      <a:pt x="55" y="57"/>
                    </a:cubicBezTo>
                    <a:cubicBezTo>
                      <a:pt x="56" y="70"/>
                      <a:pt x="53" y="81"/>
                      <a:pt x="47" y="90"/>
                    </a:cubicBezTo>
                    <a:cubicBezTo>
                      <a:pt x="46" y="91"/>
                      <a:pt x="46" y="92"/>
                      <a:pt x="45" y="93"/>
                    </a:cubicBezTo>
                    <a:cubicBezTo>
                      <a:pt x="43" y="95"/>
                      <a:pt x="42" y="97"/>
                      <a:pt x="42" y="98"/>
                    </a:cubicBezTo>
                    <a:cubicBezTo>
                      <a:pt x="41" y="102"/>
                      <a:pt x="37" y="104"/>
                      <a:pt x="34" y="104"/>
                    </a:cubicBezTo>
                    <a:cubicBezTo>
                      <a:pt x="33" y="104"/>
                      <a:pt x="32" y="104"/>
                      <a:pt x="32" y="104"/>
                    </a:cubicBezTo>
                    <a:cubicBezTo>
                      <a:pt x="27" y="103"/>
                      <a:pt x="25" y="98"/>
                      <a:pt x="26" y="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1" name="Google Shape;631;p44"/>
              <p:cNvSpPr/>
              <p:nvPr/>
            </p:nvSpPr>
            <p:spPr>
              <a:xfrm>
                <a:off x="6946901" y="3630613"/>
                <a:ext cx="106363" cy="360363"/>
              </a:xfrm>
              <a:custGeom>
                <a:rect b="b" l="l" r="r" t="t"/>
                <a:pathLst>
                  <a:path extrusionOk="0" h="139" w="41">
                    <a:moveTo>
                      <a:pt x="23" y="139"/>
                    </a:moveTo>
                    <a:cubicBezTo>
                      <a:pt x="21" y="139"/>
                      <a:pt x="20" y="139"/>
                      <a:pt x="18" y="137"/>
                    </a:cubicBezTo>
                    <a:cubicBezTo>
                      <a:pt x="15" y="135"/>
                      <a:pt x="14" y="130"/>
                      <a:pt x="17" y="126"/>
                    </a:cubicBezTo>
                    <a:cubicBezTo>
                      <a:pt x="25" y="117"/>
                      <a:pt x="25" y="102"/>
                      <a:pt x="25" y="87"/>
                    </a:cubicBezTo>
                    <a:cubicBezTo>
                      <a:pt x="25" y="81"/>
                      <a:pt x="25" y="76"/>
                      <a:pt x="23" y="71"/>
                    </a:cubicBezTo>
                    <a:cubicBezTo>
                      <a:pt x="21" y="68"/>
                      <a:pt x="19" y="66"/>
                      <a:pt x="17" y="63"/>
                    </a:cubicBezTo>
                    <a:cubicBezTo>
                      <a:pt x="16" y="62"/>
                      <a:pt x="15" y="60"/>
                      <a:pt x="15" y="59"/>
                    </a:cubicBezTo>
                    <a:cubicBezTo>
                      <a:pt x="4" y="44"/>
                      <a:pt x="0" y="25"/>
                      <a:pt x="4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7" y="2"/>
                      <a:pt x="20" y="6"/>
                      <a:pt x="20" y="10"/>
                    </a:cubicBezTo>
                    <a:cubicBezTo>
                      <a:pt x="17" y="24"/>
                      <a:pt x="20" y="38"/>
                      <a:pt x="28" y="50"/>
                    </a:cubicBezTo>
                    <a:cubicBezTo>
                      <a:pt x="29" y="51"/>
                      <a:pt x="30" y="52"/>
                      <a:pt x="30" y="53"/>
                    </a:cubicBezTo>
                    <a:cubicBezTo>
                      <a:pt x="33" y="57"/>
                      <a:pt x="36" y="60"/>
                      <a:pt x="37" y="65"/>
                    </a:cubicBezTo>
                    <a:cubicBezTo>
                      <a:pt x="41" y="72"/>
                      <a:pt x="41" y="80"/>
                      <a:pt x="41" y="87"/>
                    </a:cubicBezTo>
                    <a:cubicBezTo>
                      <a:pt x="41" y="105"/>
                      <a:pt x="40" y="122"/>
                      <a:pt x="30" y="136"/>
                    </a:cubicBezTo>
                    <a:cubicBezTo>
                      <a:pt x="28" y="138"/>
                      <a:pt x="26" y="139"/>
                      <a:pt x="23" y="1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2" name="Google Shape;632;p44"/>
              <p:cNvSpPr/>
              <p:nvPr/>
            </p:nvSpPr>
            <p:spPr>
              <a:xfrm>
                <a:off x="6527801" y="39576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92" y="133"/>
                    </a:moveTo>
                    <a:cubicBezTo>
                      <a:pt x="91" y="135"/>
                      <a:pt x="90" y="136"/>
                      <a:pt x="89" y="137"/>
                    </a:cubicBezTo>
                    <a:cubicBezTo>
                      <a:pt x="79" y="150"/>
                      <a:pt x="55" y="170"/>
                      <a:pt x="33" y="170"/>
                    </a:cubicBezTo>
                    <a:cubicBezTo>
                      <a:pt x="33" y="170"/>
                      <a:pt x="33" y="171"/>
                      <a:pt x="33" y="171"/>
                    </a:cubicBezTo>
                    <a:cubicBezTo>
                      <a:pt x="31" y="187"/>
                      <a:pt x="23" y="202"/>
                      <a:pt x="16" y="214"/>
                    </a:cubicBezTo>
                    <a:cubicBezTo>
                      <a:pt x="15" y="217"/>
                      <a:pt x="12" y="218"/>
                      <a:pt x="9" y="218"/>
                    </a:cubicBezTo>
                    <a:cubicBezTo>
                      <a:pt x="8" y="218"/>
                      <a:pt x="6" y="218"/>
                      <a:pt x="5" y="217"/>
                    </a:cubicBezTo>
                    <a:cubicBezTo>
                      <a:pt x="1" y="215"/>
                      <a:pt x="0" y="210"/>
                      <a:pt x="2" y="206"/>
                    </a:cubicBezTo>
                    <a:cubicBezTo>
                      <a:pt x="9" y="195"/>
                      <a:pt x="15" y="182"/>
                      <a:pt x="17" y="169"/>
                    </a:cubicBezTo>
                    <a:cubicBezTo>
                      <a:pt x="18" y="156"/>
                      <a:pt x="15" y="143"/>
                      <a:pt x="7" y="136"/>
                    </a:cubicBezTo>
                    <a:cubicBezTo>
                      <a:pt x="3" y="133"/>
                      <a:pt x="3" y="128"/>
                      <a:pt x="6" y="125"/>
                    </a:cubicBezTo>
                    <a:cubicBezTo>
                      <a:pt x="9" y="121"/>
                      <a:pt x="14" y="121"/>
                      <a:pt x="17" y="124"/>
                    </a:cubicBezTo>
                    <a:cubicBezTo>
                      <a:pt x="26" y="131"/>
                      <a:pt x="31" y="142"/>
                      <a:pt x="33" y="154"/>
                    </a:cubicBezTo>
                    <a:cubicBezTo>
                      <a:pt x="47" y="153"/>
                      <a:pt x="66" y="140"/>
                      <a:pt x="76" y="127"/>
                    </a:cubicBezTo>
                    <a:cubicBezTo>
                      <a:pt x="77" y="126"/>
                      <a:pt x="78" y="125"/>
                      <a:pt x="79" y="123"/>
                    </a:cubicBezTo>
                    <a:cubicBezTo>
                      <a:pt x="87" y="114"/>
                      <a:pt x="96" y="102"/>
                      <a:pt x="110" y="101"/>
                    </a:cubicBezTo>
                    <a:cubicBezTo>
                      <a:pt x="114" y="101"/>
                      <a:pt x="119" y="102"/>
                      <a:pt x="122" y="102"/>
                    </a:cubicBezTo>
                    <a:cubicBezTo>
                      <a:pt x="125" y="103"/>
                      <a:pt x="128" y="103"/>
                      <a:pt x="130" y="103"/>
                    </a:cubicBezTo>
                    <a:cubicBezTo>
                      <a:pt x="131" y="102"/>
                      <a:pt x="132" y="102"/>
                      <a:pt x="133" y="102"/>
                    </a:cubicBezTo>
                    <a:cubicBezTo>
                      <a:pt x="135" y="100"/>
                      <a:pt x="136" y="98"/>
                      <a:pt x="137" y="94"/>
                    </a:cubicBezTo>
                    <a:cubicBezTo>
                      <a:pt x="139" y="91"/>
                      <a:pt x="141" y="86"/>
                      <a:pt x="144" y="83"/>
                    </a:cubicBezTo>
                    <a:cubicBezTo>
                      <a:pt x="144" y="82"/>
                      <a:pt x="145" y="82"/>
                      <a:pt x="145" y="81"/>
                    </a:cubicBezTo>
                    <a:cubicBezTo>
                      <a:pt x="145" y="81"/>
                      <a:pt x="145" y="80"/>
                      <a:pt x="146" y="79"/>
                    </a:cubicBezTo>
                    <a:cubicBezTo>
                      <a:pt x="151" y="69"/>
                      <a:pt x="153" y="56"/>
                      <a:pt x="149" y="45"/>
                    </a:cubicBezTo>
                    <a:cubicBezTo>
                      <a:pt x="146" y="34"/>
                      <a:pt x="139" y="24"/>
                      <a:pt x="129" y="18"/>
                    </a:cubicBezTo>
                    <a:cubicBezTo>
                      <a:pt x="126" y="19"/>
                      <a:pt x="123" y="17"/>
                      <a:pt x="122" y="15"/>
                    </a:cubicBezTo>
                    <a:cubicBezTo>
                      <a:pt x="119" y="11"/>
                      <a:pt x="120" y="6"/>
                      <a:pt x="124" y="4"/>
                    </a:cubicBezTo>
                    <a:cubicBezTo>
                      <a:pt x="126" y="2"/>
                      <a:pt x="130" y="0"/>
                      <a:pt x="136" y="4"/>
                    </a:cubicBezTo>
                    <a:cubicBezTo>
                      <a:pt x="150" y="12"/>
                      <a:pt x="161" y="25"/>
                      <a:pt x="165" y="41"/>
                    </a:cubicBezTo>
                    <a:cubicBezTo>
                      <a:pt x="168" y="51"/>
                      <a:pt x="168" y="61"/>
                      <a:pt x="166" y="71"/>
                    </a:cubicBezTo>
                    <a:cubicBezTo>
                      <a:pt x="172" y="70"/>
                      <a:pt x="177" y="68"/>
                      <a:pt x="179" y="65"/>
                    </a:cubicBezTo>
                    <a:cubicBezTo>
                      <a:pt x="182" y="61"/>
                      <a:pt x="187" y="60"/>
                      <a:pt x="191" y="63"/>
                    </a:cubicBezTo>
                    <a:cubicBezTo>
                      <a:pt x="194" y="66"/>
                      <a:pt x="195" y="71"/>
                      <a:pt x="192" y="74"/>
                    </a:cubicBezTo>
                    <a:cubicBezTo>
                      <a:pt x="187" y="82"/>
                      <a:pt x="178" y="85"/>
                      <a:pt x="170" y="87"/>
                    </a:cubicBezTo>
                    <a:cubicBezTo>
                      <a:pt x="164" y="88"/>
                      <a:pt x="159" y="90"/>
                      <a:pt x="156" y="93"/>
                    </a:cubicBezTo>
                    <a:cubicBezTo>
                      <a:pt x="155" y="95"/>
                      <a:pt x="153" y="98"/>
                      <a:pt x="152" y="101"/>
                    </a:cubicBezTo>
                    <a:cubicBezTo>
                      <a:pt x="151" y="104"/>
                      <a:pt x="149" y="109"/>
                      <a:pt x="146" y="112"/>
                    </a:cubicBezTo>
                    <a:cubicBezTo>
                      <a:pt x="156" y="131"/>
                      <a:pt x="160" y="153"/>
                      <a:pt x="155" y="174"/>
                    </a:cubicBezTo>
                    <a:cubicBezTo>
                      <a:pt x="154" y="178"/>
                      <a:pt x="150" y="180"/>
                      <a:pt x="147" y="180"/>
                    </a:cubicBezTo>
                    <a:cubicBezTo>
                      <a:pt x="146" y="180"/>
                      <a:pt x="145" y="180"/>
                      <a:pt x="145" y="180"/>
                    </a:cubicBezTo>
                    <a:cubicBezTo>
                      <a:pt x="140" y="179"/>
                      <a:pt x="138" y="175"/>
                      <a:pt x="139" y="170"/>
                    </a:cubicBezTo>
                    <a:cubicBezTo>
                      <a:pt x="143" y="153"/>
                      <a:pt x="140" y="134"/>
                      <a:pt x="131" y="119"/>
                    </a:cubicBezTo>
                    <a:cubicBezTo>
                      <a:pt x="127" y="119"/>
                      <a:pt x="123" y="119"/>
                      <a:pt x="119" y="118"/>
                    </a:cubicBezTo>
                    <a:cubicBezTo>
                      <a:pt x="116" y="118"/>
                      <a:pt x="114" y="117"/>
                      <a:pt x="111" y="117"/>
                    </a:cubicBezTo>
                    <a:cubicBezTo>
                      <a:pt x="104" y="118"/>
                      <a:pt x="98" y="125"/>
                      <a:pt x="92" y="1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3" name="Google Shape;633;p44"/>
              <p:cNvSpPr/>
              <p:nvPr/>
            </p:nvSpPr>
            <p:spPr>
              <a:xfrm>
                <a:off x="6127751" y="4584700"/>
                <a:ext cx="311150" cy="200025"/>
              </a:xfrm>
              <a:custGeom>
                <a:rect b="b" l="l" r="r" t="t"/>
                <a:pathLst>
                  <a:path extrusionOk="0" h="77" w="120">
                    <a:moveTo>
                      <a:pt x="57" y="27"/>
                    </a:moveTo>
                    <a:cubicBezTo>
                      <a:pt x="59" y="26"/>
                      <a:pt x="62" y="24"/>
                      <a:pt x="65" y="22"/>
                    </a:cubicBezTo>
                    <a:cubicBezTo>
                      <a:pt x="68" y="19"/>
                      <a:pt x="71" y="16"/>
                      <a:pt x="76" y="15"/>
                    </a:cubicBezTo>
                    <a:cubicBezTo>
                      <a:pt x="85" y="11"/>
                      <a:pt x="95" y="11"/>
                      <a:pt x="104" y="17"/>
                    </a:cubicBezTo>
                    <a:cubicBezTo>
                      <a:pt x="105" y="18"/>
                      <a:pt x="107" y="19"/>
                      <a:pt x="109" y="20"/>
                    </a:cubicBezTo>
                    <a:cubicBezTo>
                      <a:pt x="110" y="22"/>
                      <a:pt x="112" y="23"/>
                      <a:pt x="114" y="24"/>
                    </a:cubicBezTo>
                    <a:cubicBezTo>
                      <a:pt x="118" y="25"/>
                      <a:pt x="120" y="29"/>
                      <a:pt x="119" y="34"/>
                    </a:cubicBezTo>
                    <a:cubicBezTo>
                      <a:pt x="118" y="38"/>
                      <a:pt x="113" y="40"/>
                      <a:pt x="109" y="39"/>
                    </a:cubicBezTo>
                    <a:cubicBezTo>
                      <a:pt x="105" y="38"/>
                      <a:pt x="101" y="35"/>
                      <a:pt x="98" y="33"/>
                    </a:cubicBezTo>
                    <a:cubicBezTo>
                      <a:pt x="97" y="32"/>
                      <a:pt x="96" y="31"/>
                      <a:pt x="95" y="30"/>
                    </a:cubicBezTo>
                    <a:cubicBezTo>
                      <a:pt x="91" y="28"/>
                      <a:pt x="86" y="28"/>
                      <a:pt x="82" y="29"/>
                    </a:cubicBezTo>
                    <a:cubicBezTo>
                      <a:pt x="80" y="30"/>
                      <a:pt x="77" y="32"/>
                      <a:pt x="75" y="34"/>
                    </a:cubicBezTo>
                    <a:cubicBezTo>
                      <a:pt x="71" y="37"/>
                      <a:pt x="67" y="40"/>
                      <a:pt x="62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59" y="56"/>
                      <a:pt x="47" y="71"/>
                      <a:pt x="40" y="76"/>
                    </a:cubicBezTo>
                    <a:cubicBezTo>
                      <a:pt x="39" y="77"/>
                      <a:pt x="37" y="77"/>
                      <a:pt x="36" y="77"/>
                    </a:cubicBezTo>
                    <a:cubicBezTo>
                      <a:pt x="33" y="77"/>
                      <a:pt x="30" y="76"/>
                      <a:pt x="29" y="74"/>
                    </a:cubicBezTo>
                    <a:cubicBezTo>
                      <a:pt x="26" y="70"/>
                      <a:pt x="27" y="65"/>
                      <a:pt x="31" y="62"/>
                    </a:cubicBezTo>
                    <a:cubicBezTo>
                      <a:pt x="36" y="59"/>
                      <a:pt x="43" y="48"/>
                      <a:pt x="44" y="43"/>
                    </a:cubicBezTo>
                    <a:cubicBezTo>
                      <a:pt x="38" y="41"/>
                      <a:pt x="33" y="38"/>
                      <a:pt x="27" y="34"/>
                    </a:cubicBezTo>
                    <a:cubicBezTo>
                      <a:pt x="24" y="32"/>
                      <a:pt x="21" y="29"/>
                      <a:pt x="18" y="26"/>
                    </a:cubicBezTo>
                    <a:cubicBezTo>
                      <a:pt x="14" y="22"/>
                      <a:pt x="10" y="19"/>
                      <a:pt x="5" y="16"/>
                    </a:cubicBezTo>
                    <a:cubicBezTo>
                      <a:pt x="1" y="14"/>
                      <a:pt x="0" y="9"/>
                      <a:pt x="2" y="5"/>
                    </a:cubicBezTo>
                    <a:cubicBezTo>
                      <a:pt x="4" y="1"/>
                      <a:pt x="9" y="0"/>
                      <a:pt x="13" y="2"/>
                    </a:cubicBezTo>
                    <a:cubicBezTo>
                      <a:pt x="19" y="6"/>
                      <a:pt x="24" y="10"/>
                      <a:pt x="29" y="14"/>
                    </a:cubicBezTo>
                    <a:cubicBezTo>
                      <a:pt x="31" y="17"/>
                      <a:pt x="34" y="19"/>
                      <a:pt x="37" y="21"/>
                    </a:cubicBezTo>
                    <a:cubicBezTo>
                      <a:pt x="40" y="24"/>
                      <a:pt x="49" y="30"/>
                      <a:pt x="57" y="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4" name="Google Shape;634;p44"/>
              <p:cNvSpPr/>
              <p:nvPr/>
            </p:nvSpPr>
            <p:spPr>
              <a:xfrm>
                <a:off x="6156326" y="35861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33" y="206"/>
                    </a:moveTo>
                    <a:cubicBezTo>
                      <a:pt x="39" y="200"/>
                      <a:pt x="45" y="194"/>
                      <a:pt x="50" y="187"/>
                    </a:cubicBezTo>
                    <a:cubicBezTo>
                      <a:pt x="58" y="177"/>
                      <a:pt x="65" y="165"/>
                      <a:pt x="68" y="152"/>
                    </a:cubicBezTo>
                    <a:cubicBezTo>
                      <a:pt x="69" y="149"/>
                      <a:pt x="70" y="146"/>
                      <a:pt x="70" y="143"/>
                    </a:cubicBezTo>
                    <a:cubicBezTo>
                      <a:pt x="70" y="143"/>
                      <a:pt x="71" y="142"/>
                      <a:pt x="71" y="142"/>
                    </a:cubicBezTo>
                    <a:cubicBezTo>
                      <a:pt x="70" y="142"/>
                      <a:pt x="69" y="142"/>
                      <a:pt x="68" y="142"/>
                    </a:cubicBezTo>
                    <a:cubicBezTo>
                      <a:pt x="56" y="142"/>
                      <a:pt x="44" y="137"/>
                      <a:pt x="35" y="129"/>
                    </a:cubicBezTo>
                    <a:cubicBezTo>
                      <a:pt x="32" y="126"/>
                      <a:pt x="32" y="121"/>
                      <a:pt x="35" y="118"/>
                    </a:cubicBezTo>
                    <a:cubicBezTo>
                      <a:pt x="38" y="114"/>
                      <a:pt x="43" y="114"/>
                      <a:pt x="46" y="117"/>
                    </a:cubicBezTo>
                    <a:cubicBezTo>
                      <a:pt x="54" y="124"/>
                      <a:pt x="66" y="127"/>
                      <a:pt x="76" y="125"/>
                    </a:cubicBezTo>
                    <a:cubicBezTo>
                      <a:pt x="77" y="122"/>
                      <a:pt x="79" y="118"/>
                      <a:pt x="80" y="115"/>
                    </a:cubicBezTo>
                    <a:cubicBezTo>
                      <a:pt x="93" y="97"/>
                      <a:pt x="115" y="90"/>
                      <a:pt x="137" y="85"/>
                    </a:cubicBezTo>
                    <a:cubicBezTo>
                      <a:pt x="197" y="71"/>
                      <a:pt x="197" y="71"/>
                      <a:pt x="197" y="71"/>
                    </a:cubicBezTo>
                    <a:cubicBezTo>
                      <a:pt x="208" y="68"/>
                      <a:pt x="219" y="66"/>
                      <a:pt x="230" y="62"/>
                    </a:cubicBezTo>
                    <a:cubicBezTo>
                      <a:pt x="235" y="44"/>
                      <a:pt x="239" y="26"/>
                      <a:pt x="240" y="7"/>
                    </a:cubicBezTo>
                    <a:cubicBezTo>
                      <a:pt x="240" y="3"/>
                      <a:pt x="244" y="0"/>
                      <a:pt x="248" y="0"/>
                    </a:cubicBezTo>
                    <a:cubicBezTo>
                      <a:pt x="253" y="0"/>
                      <a:pt x="256" y="4"/>
                      <a:pt x="256" y="8"/>
                    </a:cubicBezTo>
                    <a:cubicBezTo>
                      <a:pt x="255" y="25"/>
                      <a:pt x="252" y="40"/>
                      <a:pt x="248" y="56"/>
                    </a:cubicBezTo>
                    <a:cubicBezTo>
                      <a:pt x="249" y="56"/>
                      <a:pt x="251" y="56"/>
                      <a:pt x="252" y="55"/>
                    </a:cubicBezTo>
                    <a:cubicBezTo>
                      <a:pt x="255" y="55"/>
                      <a:pt x="258" y="55"/>
                      <a:pt x="261" y="55"/>
                    </a:cubicBezTo>
                    <a:cubicBezTo>
                      <a:pt x="263" y="55"/>
                      <a:pt x="265" y="56"/>
                      <a:pt x="267" y="55"/>
                    </a:cubicBezTo>
                    <a:cubicBezTo>
                      <a:pt x="270" y="55"/>
                      <a:pt x="273" y="54"/>
                      <a:pt x="274" y="53"/>
                    </a:cubicBezTo>
                    <a:cubicBezTo>
                      <a:pt x="276" y="49"/>
                      <a:pt x="281" y="48"/>
                      <a:pt x="285" y="50"/>
                    </a:cubicBezTo>
                    <a:cubicBezTo>
                      <a:pt x="289" y="53"/>
                      <a:pt x="290" y="58"/>
                      <a:pt x="287" y="62"/>
                    </a:cubicBezTo>
                    <a:cubicBezTo>
                      <a:pt x="284" y="67"/>
                      <a:pt x="277" y="71"/>
                      <a:pt x="268" y="72"/>
                    </a:cubicBezTo>
                    <a:cubicBezTo>
                      <a:pt x="265" y="72"/>
                      <a:pt x="263" y="72"/>
                      <a:pt x="260" y="72"/>
                    </a:cubicBezTo>
                    <a:cubicBezTo>
                      <a:pt x="258" y="71"/>
                      <a:pt x="255" y="71"/>
                      <a:pt x="253" y="72"/>
                    </a:cubicBezTo>
                    <a:cubicBezTo>
                      <a:pt x="249" y="72"/>
                      <a:pt x="244" y="74"/>
                      <a:pt x="239" y="76"/>
                    </a:cubicBezTo>
                    <a:cubicBezTo>
                      <a:pt x="238" y="76"/>
                      <a:pt x="237" y="77"/>
                      <a:pt x="236" y="77"/>
                    </a:cubicBezTo>
                    <a:cubicBezTo>
                      <a:pt x="224" y="81"/>
                      <a:pt x="212" y="84"/>
                      <a:pt x="201" y="87"/>
                    </a:cubicBezTo>
                    <a:cubicBezTo>
                      <a:pt x="158" y="97"/>
                      <a:pt x="158" y="97"/>
                      <a:pt x="158" y="97"/>
                    </a:cubicBezTo>
                    <a:cubicBezTo>
                      <a:pt x="166" y="111"/>
                      <a:pt x="174" y="125"/>
                      <a:pt x="178" y="142"/>
                    </a:cubicBezTo>
                    <a:cubicBezTo>
                      <a:pt x="184" y="163"/>
                      <a:pt x="182" y="184"/>
                      <a:pt x="173" y="200"/>
                    </a:cubicBezTo>
                    <a:cubicBezTo>
                      <a:pt x="170" y="207"/>
                      <a:pt x="165" y="213"/>
                      <a:pt x="160" y="218"/>
                    </a:cubicBezTo>
                    <a:cubicBezTo>
                      <a:pt x="157" y="221"/>
                      <a:pt x="154" y="225"/>
                      <a:pt x="152" y="228"/>
                    </a:cubicBezTo>
                    <a:cubicBezTo>
                      <a:pt x="149" y="231"/>
                      <a:pt x="148" y="234"/>
                      <a:pt x="146" y="237"/>
                    </a:cubicBezTo>
                    <a:cubicBezTo>
                      <a:pt x="142" y="243"/>
                      <a:pt x="138" y="249"/>
                      <a:pt x="132" y="255"/>
                    </a:cubicBezTo>
                    <a:cubicBezTo>
                      <a:pt x="122" y="265"/>
                      <a:pt x="109" y="270"/>
                      <a:pt x="96" y="275"/>
                    </a:cubicBezTo>
                    <a:cubicBezTo>
                      <a:pt x="86" y="279"/>
                      <a:pt x="76" y="282"/>
                      <a:pt x="68" y="289"/>
                    </a:cubicBezTo>
                    <a:cubicBezTo>
                      <a:pt x="60" y="296"/>
                      <a:pt x="55" y="305"/>
                      <a:pt x="53" y="315"/>
                    </a:cubicBezTo>
                    <a:cubicBezTo>
                      <a:pt x="53" y="319"/>
                      <a:pt x="49" y="322"/>
                      <a:pt x="45" y="322"/>
                    </a:cubicBezTo>
                    <a:cubicBezTo>
                      <a:pt x="45" y="322"/>
                      <a:pt x="44" y="322"/>
                      <a:pt x="44" y="322"/>
                    </a:cubicBezTo>
                    <a:cubicBezTo>
                      <a:pt x="40" y="322"/>
                      <a:pt x="37" y="317"/>
                      <a:pt x="37" y="313"/>
                    </a:cubicBezTo>
                    <a:cubicBezTo>
                      <a:pt x="39" y="299"/>
                      <a:pt x="47" y="286"/>
                      <a:pt x="57" y="277"/>
                    </a:cubicBezTo>
                    <a:cubicBezTo>
                      <a:pt x="67" y="268"/>
                      <a:pt x="79" y="264"/>
                      <a:pt x="90" y="260"/>
                    </a:cubicBezTo>
                    <a:cubicBezTo>
                      <a:pt x="102" y="255"/>
                      <a:pt x="113" y="251"/>
                      <a:pt x="121" y="243"/>
                    </a:cubicBezTo>
                    <a:cubicBezTo>
                      <a:pt x="125" y="239"/>
                      <a:pt x="128" y="234"/>
                      <a:pt x="132" y="228"/>
                    </a:cubicBezTo>
                    <a:cubicBezTo>
                      <a:pt x="133" y="227"/>
                      <a:pt x="133" y="226"/>
                      <a:pt x="134" y="225"/>
                    </a:cubicBezTo>
                    <a:cubicBezTo>
                      <a:pt x="128" y="219"/>
                      <a:pt x="123" y="211"/>
                      <a:pt x="118" y="204"/>
                    </a:cubicBezTo>
                    <a:cubicBezTo>
                      <a:pt x="115" y="200"/>
                      <a:pt x="116" y="195"/>
                      <a:pt x="120" y="193"/>
                    </a:cubicBezTo>
                    <a:cubicBezTo>
                      <a:pt x="124" y="190"/>
                      <a:pt x="129" y="191"/>
                      <a:pt x="131" y="195"/>
                    </a:cubicBezTo>
                    <a:cubicBezTo>
                      <a:pt x="135" y="201"/>
                      <a:pt x="139" y="206"/>
                      <a:pt x="144" y="212"/>
                    </a:cubicBezTo>
                    <a:cubicBezTo>
                      <a:pt x="145" y="210"/>
                      <a:pt x="146" y="209"/>
                      <a:pt x="147" y="208"/>
                    </a:cubicBezTo>
                    <a:cubicBezTo>
                      <a:pt x="152" y="202"/>
                      <a:pt x="156" y="197"/>
                      <a:pt x="159" y="192"/>
                    </a:cubicBezTo>
                    <a:cubicBezTo>
                      <a:pt x="169" y="175"/>
                      <a:pt x="165" y="156"/>
                      <a:pt x="163" y="146"/>
                    </a:cubicBezTo>
                    <a:cubicBezTo>
                      <a:pt x="158" y="130"/>
                      <a:pt x="150" y="115"/>
                      <a:pt x="141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21" y="105"/>
                      <a:pt x="103" y="110"/>
                      <a:pt x="94" y="124"/>
                    </a:cubicBezTo>
                    <a:cubicBezTo>
                      <a:pt x="90" y="131"/>
                      <a:pt x="88" y="138"/>
                      <a:pt x="86" y="147"/>
                    </a:cubicBezTo>
                    <a:cubicBezTo>
                      <a:pt x="85" y="150"/>
                      <a:pt x="85" y="153"/>
                      <a:pt x="84" y="156"/>
                    </a:cubicBezTo>
                    <a:cubicBezTo>
                      <a:pt x="80" y="171"/>
                      <a:pt x="72" y="185"/>
                      <a:pt x="63" y="197"/>
                    </a:cubicBezTo>
                    <a:cubicBezTo>
                      <a:pt x="57" y="205"/>
                      <a:pt x="51" y="211"/>
                      <a:pt x="44" y="217"/>
                    </a:cubicBezTo>
                    <a:cubicBezTo>
                      <a:pt x="32" y="230"/>
                      <a:pt x="21" y="241"/>
                      <a:pt x="16" y="256"/>
                    </a:cubicBezTo>
                    <a:cubicBezTo>
                      <a:pt x="15" y="259"/>
                      <a:pt x="12" y="262"/>
                      <a:pt x="9" y="262"/>
                    </a:cubicBezTo>
                    <a:cubicBezTo>
                      <a:pt x="8" y="262"/>
                      <a:pt x="7" y="262"/>
                      <a:pt x="6" y="261"/>
                    </a:cubicBezTo>
                    <a:cubicBezTo>
                      <a:pt x="2" y="260"/>
                      <a:pt x="0" y="255"/>
                      <a:pt x="1" y="251"/>
                    </a:cubicBezTo>
                    <a:cubicBezTo>
                      <a:pt x="7" y="233"/>
                      <a:pt x="20" y="219"/>
                      <a:pt x="33" y="2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5" name="Google Shape;635;p44"/>
              <p:cNvSpPr/>
              <p:nvPr/>
            </p:nvSpPr>
            <p:spPr>
              <a:xfrm>
                <a:off x="6291263" y="4468813"/>
                <a:ext cx="528638" cy="406400"/>
              </a:xfrm>
              <a:custGeom>
                <a:rect b="b" l="l" r="r" t="t"/>
                <a:pathLst>
                  <a:path extrusionOk="0" h="157" w="204">
                    <a:moveTo>
                      <a:pt x="12" y="138"/>
                    </a:moveTo>
                    <a:cubicBezTo>
                      <a:pt x="29" y="144"/>
                      <a:pt x="51" y="138"/>
                      <a:pt x="63" y="124"/>
                    </a:cubicBezTo>
                    <a:cubicBezTo>
                      <a:pt x="67" y="120"/>
                      <a:pt x="70" y="115"/>
                      <a:pt x="73" y="110"/>
                    </a:cubicBezTo>
                    <a:cubicBezTo>
                      <a:pt x="75" y="107"/>
                      <a:pt x="77" y="104"/>
                      <a:pt x="80" y="101"/>
                    </a:cubicBezTo>
                    <a:cubicBezTo>
                      <a:pt x="88" y="90"/>
                      <a:pt x="97" y="83"/>
                      <a:pt x="107" y="80"/>
                    </a:cubicBezTo>
                    <a:cubicBezTo>
                      <a:pt x="107" y="80"/>
                      <a:pt x="108" y="80"/>
                      <a:pt x="108" y="80"/>
                    </a:cubicBezTo>
                    <a:cubicBezTo>
                      <a:pt x="112" y="71"/>
                      <a:pt x="114" y="60"/>
                      <a:pt x="113" y="50"/>
                    </a:cubicBezTo>
                    <a:cubicBezTo>
                      <a:pt x="113" y="45"/>
                      <a:pt x="117" y="42"/>
                      <a:pt x="121" y="42"/>
                    </a:cubicBezTo>
                    <a:cubicBezTo>
                      <a:pt x="126" y="42"/>
                      <a:pt x="130" y="45"/>
                      <a:pt x="130" y="50"/>
                    </a:cubicBezTo>
                    <a:cubicBezTo>
                      <a:pt x="130" y="60"/>
                      <a:pt x="128" y="70"/>
                      <a:pt x="125" y="79"/>
                    </a:cubicBezTo>
                    <a:cubicBezTo>
                      <a:pt x="130" y="80"/>
                      <a:pt x="135" y="80"/>
                      <a:pt x="139" y="78"/>
                    </a:cubicBezTo>
                    <a:cubicBezTo>
                      <a:pt x="144" y="76"/>
                      <a:pt x="149" y="71"/>
                      <a:pt x="153" y="67"/>
                    </a:cubicBezTo>
                    <a:cubicBezTo>
                      <a:pt x="171" y="47"/>
                      <a:pt x="185" y="29"/>
                      <a:pt x="187" y="8"/>
                    </a:cubicBezTo>
                    <a:cubicBezTo>
                      <a:pt x="188" y="4"/>
                      <a:pt x="191" y="0"/>
                      <a:pt x="196" y="1"/>
                    </a:cubicBezTo>
                    <a:cubicBezTo>
                      <a:pt x="200" y="1"/>
                      <a:pt x="204" y="5"/>
                      <a:pt x="203" y="10"/>
                    </a:cubicBezTo>
                    <a:cubicBezTo>
                      <a:pt x="201" y="38"/>
                      <a:pt x="180" y="61"/>
                      <a:pt x="165" y="78"/>
                    </a:cubicBezTo>
                    <a:cubicBezTo>
                      <a:pt x="160" y="83"/>
                      <a:pt x="154" y="90"/>
                      <a:pt x="145" y="93"/>
                    </a:cubicBezTo>
                    <a:cubicBezTo>
                      <a:pt x="138" y="96"/>
                      <a:pt x="130" y="96"/>
                      <a:pt x="124" y="96"/>
                    </a:cubicBezTo>
                    <a:cubicBezTo>
                      <a:pt x="119" y="95"/>
                      <a:pt x="115" y="95"/>
                      <a:pt x="111" y="96"/>
                    </a:cubicBezTo>
                    <a:cubicBezTo>
                      <a:pt x="105" y="98"/>
                      <a:pt x="99" y="102"/>
                      <a:pt x="93" y="111"/>
                    </a:cubicBezTo>
                    <a:cubicBezTo>
                      <a:pt x="91" y="113"/>
                      <a:pt x="89" y="116"/>
                      <a:pt x="87" y="119"/>
                    </a:cubicBezTo>
                    <a:cubicBezTo>
                      <a:pt x="83" y="125"/>
                      <a:pt x="80" y="130"/>
                      <a:pt x="75" y="135"/>
                    </a:cubicBezTo>
                    <a:cubicBezTo>
                      <a:pt x="63" y="149"/>
                      <a:pt x="44" y="157"/>
                      <a:pt x="26" y="157"/>
                    </a:cubicBezTo>
                    <a:cubicBezTo>
                      <a:pt x="19" y="157"/>
                      <a:pt x="13" y="156"/>
                      <a:pt x="7" y="154"/>
                    </a:cubicBezTo>
                    <a:cubicBezTo>
                      <a:pt x="3" y="153"/>
                      <a:pt x="0" y="148"/>
                      <a:pt x="1" y="144"/>
                    </a:cubicBezTo>
                    <a:cubicBezTo>
                      <a:pt x="3" y="140"/>
                      <a:pt x="7" y="137"/>
                      <a:pt x="12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6" name="Google Shape;636;p44"/>
              <p:cNvSpPr/>
              <p:nvPr/>
            </p:nvSpPr>
            <p:spPr>
              <a:xfrm>
                <a:off x="6651626" y="2346325"/>
                <a:ext cx="179388" cy="219075"/>
              </a:xfrm>
              <a:custGeom>
                <a:rect b="b" l="l" r="r" t="t"/>
                <a:pathLst>
                  <a:path extrusionOk="0" h="84" w="69">
                    <a:moveTo>
                      <a:pt x="11" y="1"/>
                    </a:moveTo>
                    <a:cubicBezTo>
                      <a:pt x="36" y="7"/>
                      <a:pt x="57" y="30"/>
                      <a:pt x="60" y="56"/>
                    </a:cubicBezTo>
                    <a:cubicBezTo>
                      <a:pt x="60" y="57"/>
                      <a:pt x="60" y="58"/>
                      <a:pt x="60" y="59"/>
                    </a:cubicBezTo>
                    <a:cubicBezTo>
                      <a:pt x="60" y="61"/>
                      <a:pt x="60" y="64"/>
                      <a:pt x="61" y="65"/>
                    </a:cubicBezTo>
                    <a:cubicBezTo>
                      <a:pt x="61" y="67"/>
                      <a:pt x="62" y="68"/>
                      <a:pt x="62" y="68"/>
                    </a:cubicBezTo>
                    <a:cubicBezTo>
                      <a:pt x="66" y="69"/>
                      <a:pt x="69" y="74"/>
                      <a:pt x="68" y="78"/>
                    </a:cubicBezTo>
                    <a:cubicBezTo>
                      <a:pt x="67" y="81"/>
                      <a:pt x="63" y="84"/>
                      <a:pt x="60" y="84"/>
                    </a:cubicBezTo>
                    <a:cubicBezTo>
                      <a:pt x="59" y="84"/>
                      <a:pt x="58" y="84"/>
                      <a:pt x="58" y="83"/>
                    </a:cubicBezTo>
                    <a:cubicBezTo>
                      <a:pt x="52" y="82"/>
                      <a:pt x="47" y="77"/>
                      <a:pt x="45" y="70"/>
                    </a:cubicBezTo>
                    <a:cubicBezTo>
                      <a:pt x="44" y="67"/>
                      <a:pt x="44" y="63"/>
                      <a:pt x="44" y="60"/>
                    </a:cubicBezTo>
                    <a:cubicBezTo>
                      <a:pt x="44" y="59"/>
                      <a:pt x="44" y="59"/>
                      <a:pt x="43" y="58"/>
                    </a:cubicBezTo>
                    <a:cubicBezTo>
                      <a:pt x="42" y="39"/>
                      <a:pt x="26" y="21"/>
                      <a:pt x="7" y="17"/>
                    </a:cubicBezTo>
                    <a:cubicBezTo>
                      <a:pt x="3" y="16"/>
                      <a:pt x="0" y="11"/>
                      <a:pt x="1" y="7"/>
                    </a:cubicBezTo>
                    <a:cubicBezTo>
                      <a:pt x="2" y="3"/>
                      <a:pt x="7" y="0"/>
                      <a:pt x="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7" name="Google Shape;637;p44"/>
              <p:cNvSpPr/>
              <p:nvPr/>
            </p:nvSpPr>
            <p:spPr>
              <a:xfrm>
                <a:off x="6365876" y="2178050"/>
                <a:ext cx="200025" cy="207963"/>
              </a:xfrm>
              <a:custGeom>
                <a:rect b="b" l="l" r="r" t="t"/>
                <a:pathLst>
                  <a:path extrusionOk="0" h="80" w="77">
                    <a:moveTo>
                      <a:pt x="8" y="1"/>
                    </a:moveTo>
                    <a:cubicBezTo>
                      <a:pt x="20" y="0"/>
                      <a:pt x="33" y="5"/>
                      <a:pt x="41" y="15"/>
                    </a:cubicBezTo>
                    <a:cubicBezTo>
                      <a:pt x="47" y="22"/>
                      <a:pt x="50" y="31"/>
                      <a:pt x="52" y="39"/>
                    </a:cubicBezTo>
                    <a:cubicBezTo>
                      <a:pt x="53" y="42"/>
                      <a:pt x="54" y="44"/>
                      <a:pt x="55" y="47"/>
                    </a:cubicBezTo>
                    <a:cubicBezTo>
                      <a:pt x="56" y="50"/>
                      <a:pt x="61" y="63"/>
                      <a:pt x="70" y="64"/>
                    </a:cubicBezTo>
                    <a:cubicBezTo>
                      <a:pt x="74" y="65"/>
                      <a:pt x="77" y="69"/>
                      <a:pt x="76" y="73"/>
                    </a:cubicBezTo>
                    <a:cubicBezTo>
                      <a:pt x="76" y="77"/>
                      <a:pt x="72" y="80"/>
                      <a:pt x="68" y="80"/>
                    </a:cubicBezTo>
                    <a:cubicBezTo>
                      <a:pt x="68" y="80"/>
                      <a:pt x="68" y="80"/>
                      <a:pt x="67" y="80"/>
                    </a:cubicBezTo>
                    <a:cubicBezTo>
                      <a:pt x="55" y="78"/>
                      <a:pt x="45" y="68"/>
                      <a:pt x="39" y="52"/>
                    </a:cubicBezTo>
                    <a:cubicBezTo>
                      <a:pt x="39" y="49"/>
                      <a:pt x="38" y="47"/>
                      <a:pt x="37" y="44"/>
                    </a:cubicBezTo>
                    <a:cubicBezTo>
                      <a:pt x="35" y="37"/>
                      <a:pt x="32" y="30"/>
                      <a:pt x="28" y="25"/>
                    </a:cubicBezTo>
                    <a:cubicBezTo>
                      <a:pt x="24" y="20"/>
                      <a:pt x="16" y="16"/>
                      <a:pt x="9" y="17"/>
                    </a:cubicBezTo>
                    <a:cubicBezTo>
                      <a:pt x="5" y="18"/>
                      <a:pt x="1" y="14"/>
                      <a:pt x="0" y="10"/>
                    </a:cubicBezTo>
                    <a:cubicBezTo>
                      <a:pt x="0" y="5"/>
                      <a:pt x="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38" name="Google Shape;638;p44"/>
              <p:cNvSpPr/>
              <p:nvPr/>
            </p:nvSpPr>
            <p:spPr>
              <a:xfrm>
                <a:off x="5954713" y="20716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28" y="775"/>
                    </a:moveTo>
                    <a:cubicBezTo>
                      <a:pt x="29" y="777"/>
                      <a:pt x="30" y="778"/>
                      <a:pt x="31" y="780"/>
                    </a:cubicBezTo>
                    <a:cubicBezTo>
                      <a:pt x="20" y="806"/>
                      <a:pt x="24" y="836"/>
                      <a:pt x="30" y="866"/>
                    </a:cubicBezTo>
                    <a:cubicBezTo>
                      <a:pt x="32" y="878"/>
                      <a:pt x="35" y="892"/>
                      <a:pt x="42" y="905"/>
                    </a:cubicBezTo>
                    <a:cubicBezTo>
                      <a:pt x="41" y="906"/>
                      <a:pt x="41" y="908"/>
                      <a:pt x="42" y="909"/>
                    </a:cubicBezTo>
                    <a:cubicBezTo>
                      <a:pt x="34" y="921"/>
                      <a:pt x="29" y="935"/>
                      <a:pt x="27" y="949"/>
                    </a:cubicBezTo>
                    <a:cubicBezTo>
                      <a:pt x="25" y="958"/>
                      <a:pt x="25" y="967"/>
                      <a:pt x="25" y="975"/>
                    </a:cubicBezTo>
                    <a:cubicBezTo>
                      <a:pt x="25" y="987"/>
                      <a:pt x="26" y="1000"/>
                      <a:pt x="30" y="1012"/>
                    </a:cubicBezTo>
                    <a:cubicBezTo>
                      <a:pt x="30" y="1013"/>
                      <a:pt x="31" y="1015"/>
                      <a:pt x="31" y="1016"/>
                    </a:cubicBezTo>
                    <a:cubicBezTo>
                      <a:pt x="21" y="1046"/>
                      <a:pt x="41" y="1076"/>
                      <a:pt x="54" y="1091"/>
                    </a:cubicBezTo>
                    <a:cubicBezTo>
                      <a:pt x="70" y="1108"/>
                      <a:pt x="85" y="1120"/>
                      <a:pt x="101" y="1126"/>
                    </a:cubicBezTo>
                    <a:cubicBezTo>
                      <a:pt x="113" y="1130"/>
                      <a:pt x="125" y="1132"/>
                      <a:pt x="137" y="1132"/>
                    </a:cubicBezTo>
                    <a:cubicBezTo>
                      <a:pt x="161" y="1132"/>
                      <a:pt x="186" y="1125"/>
                      <a:pt x="208" y="1117"/>
                    </a:cubicBezTo>
                    <a:cubicBezTo>
                      <a:pt x="231" y="1109"/>
                      <a:pt x="254" y="1101"/>
                      <a:pt x="275" y="1087"/>
                    </a:cubicBezTo>
                    <a:cubicBezTo>
                      <a:pt x="292" y="1076"/>
                      <a:pt x="307" y="1062"/>
                      <a:pt x="319" y="1046"/>
                    </a:cubicBezTo>
                    <a:cubicBezTo>
                      <a:pt x="341" y="1041"/>
                      <a:pt x="361" y="1028"/>
                      <a:pt x="375" y="1009"/>
                    </a:cubicBezTo>
                    <a:cubicBezTo>
                      <a:pt x="386" y="993"/>
                      <a:pt x="393" y="973"/>
                      <a:pt x="392" y="953"/>
                    </a:cubicBezTo>
                    <a:cubicBezTo>
                      <a:pt x="403" y="954"/>
                      <a:pt x="416" y="950"/>
                      <a:pt x="426" y="942"/>
                    </a:cubicBezTo>
                    <a:cubicBezTo>
                      <a:pt x="438" y="932"/>
                      <a:pt x="446" y="917"/>
                      <a:pt x="451" y="905"/>
                    </a:cubicBezTo>
                    <a:cubicBezTo>
                      <a:pt x="467" y="866"/>
                      <a:pt x="473" y="824"/>
                      <a:pt x="468" y="782"/>
                    </a:cubicBezTo>
                    <a:cubicBezTo>
                      <a:pt x="472" y="775"/>
                      <a:pt x="476" y="768"/>
                      <a:pt x="479" y="759"/>
                    </a:cubicBezTo>
                    <a:cubicBezTo>
                      <a:pt x="494" y="721"/>
                      <a:pt x="498" y="680"/>
                      <a:pt x="491" y="639"/>
                    </a:cubicBezTo>
                    <a:cubicBezTo>
                      <a:pt x="491" y="638"/>
                      <a:pt x="491" y="637"/>
                      <a:pt x="490" y="636"/>
                    </a:cubicBezTo>
                    <a:cubicBezTo>
                      <a:pt x="527" y="588"/>
                      <a:pt x="536" y="518"/>
                      <a:pt x="511" y="470"/>
                    </a:cubicBezTo>
                    <a:cubicBezTo>
                      <a:pt x="515" y="459"/>
                      <a:pt x="516" y="447"/>
                      <a:pt x="516" y="438"/>
                    </a:cubicBezTo>
                    <a:cubicBezTo>
                      <a:pt x="516" y="411"/>
                      <a:pt x="509" y="392"/>
                      <a:pt x="495" y="381"/>
                    </a:cubicBezTo>
                    <a:cubicBezTo>
                      <a:pt x="491" y="378"/>
                      <a:pt x="486" y="375"/>
                      <a:pt x="481" y="373"/>
                    </a:cubicBezTo>
                    <a:cubicBezTo>
                      <a:pt x="490" y="316"/>
                      <a:pt x="472" y="268"/>
                      <a:pt x="430" y="240"/>
                    </a:cubicBezTo>
                    <a:cubicBezTo>
                      <a:pt x="420" y="233"/>
                      <a:pt x="409" y="228"/>
                      <a:pt x="398" y="224"/>
                    </a:cubicBezTo>
                    <a:cubicBezTo>
                      <a:pt x="412" y="181"/>
                      <a:pt x="396" y="145"/>
                      <a:pt x="380" y="122"/>
                    </a:cubicBezTo>
                    <a:cubicBezTo>
                      <a:pt x="350" y="81"/>
                      <a:pt x="298" y="78"/>
                      <a:pt x="278" y="78"/>
                    </a:cubicBezTo>
                    <a:cubicBezTo>
                      <a:pt x="276" y="77"/>
                      <a:pt x="275" y="77"/>
                      <a:pt x="274" y="77"/>
                    </a:cubicBezTo>
                    <a:cubicBezTo>
                      <a:pt x="272" y="76"/>
                      <a:pt x="270" y="72"/>
                      <a:pt x="268" y="68"/>
                    </a:cubicBezTo>
                    <a:cubicBezTo>
                      <a:pt x="255" y="49"/>
                      <a:pt x="233" y="12"/>
                      <a:pt x="164" y="5"/>
                    </a:cubicBezTo>
                    <a:cubicBezTo>
                      <a:pt x="138" y="2"/>
                      <a:pt x="110" y="0"/>
                      <a:pt x="87" y="13"/>
                    </a:cubicBezTo>
                    <a:cubicBezTo>
                      <a:pt x="9" y="54"/>
                      <a:pt x="0" y="156"/>
                      <a:pt x="36" y="234"/>
                    </a:cubicBezTo>
                    <a:cubicBezTo>
                      <a:pt x="27" y="247"/>
                      <a:pt x="21" y="262"/>
                      <a:pt x="19" y="277"/>
                    </a:cubicBezTo>
                    <a:cubicBezTo>
                      <a:pt x="16" y="297"/>
                      <a:pt x="19" y="316"/>
                      <a:pt x="22" y="335"/>
                    </a:cubicBezTo>
                    <a:cubicBezTo>
                      <a:pt x="23" y="345"/>
                      <a:pt x="25" y="356"/>
                      <a:pt x="25" y="366"/>
                    </a:cubicBezTo>
                    <a:cubicBezTo>
                      <a:pt x="26" y="372"/>
                      <a:pt x="25" y="378"/>
                      <a:pt x="25" y="385"/>
                    </a:cubicBezTo>
                    <a:cubicBezTo>
                      <a:pt x="25" y="402"/>
                      <a:pt x="25" y="421"/>
                      <a:pt x="33" y="438"/>
                    </a:cubicBezTo>
                    <a:cubicBezTo>
                      <a:pt x="37" y="450"/>
                      <a:pt x="46" y="459"/>
                      <a:pt x="55" y="462"/>
                    </a:cubicBezTo>
                    <a:cubicBezTo>
                      <a:pt x="51" y="471"/>
                      <a:pt x="47" y="480"/>
                      <a:pt x="43" y="489"/>
                    </a:cubicBezTo>
                    <a:cubicBezTo>
                      <a:pt x="39" y="497"/>
                      <a:pt x="35" y="506"/>
                      <a:pt x="31" y="515"/>
                    </a:cubicBezTo>
                    <a:cubicBezTo>
                      <a:pt x="15" y="555"/>
                      <a:pt x="10" y="599"/>
                      <a:pt x="17" y="643"/>
                    </a:cubicBezTo>
                    <a:cubicBezTo>
                      <a:pt x="18" y="651"/>
                      <a:pt x="20" y="659"/>
                      <a:pt x="26" y="666"/>
                    </a:cubicBezTo>
                    <a:cubicBezTo>
                      <a:pt x="27" y="667"/>
                      <a:pt x="29" y="668"/>
                      <a:pt x="30" y="669"/>
                    </a:cubicBezTo>
                    <a:cubicBezTo>
                      <a:pt x="22" y="677"/>
                      <a:pt x="17" y="687"/>
                      <a:pt x="15" y="699"/>
                    </a:cubicBezTo>
                    <a:cubicBezTo>
                      <a:pt x="12" y="713"/>
                      <a:pt x="14" y="727"/>
                      <a:pt x="16" y="738"/>
                    </a:cubicBezTo>
                    <a:cubicBezTo>
                      <a:pt x="18" y="749"/>
                      <a:pt x="21" y="763"/>
                      <a:pt x="28" y="775"/>
                    </a:cubicBezTo>
                    <a:close/>
                    <a:moveTo>
                      <a:pt x="465" y="371"/>
                    </a:moveTo>
                    <a:cubicBezTo>
                      <a:pt x="454" y="370"/>
                      <a:pt x="443" y="373"/>
                      <a:pt x="433" y="377"/>
                    </a:cubicBezTo>
                    <a:cubicBezTo>
                      <a:pt x="411" y="386"/>
                      <a:pt x="392" y="404"/>
                      <a:pt x="381" y="426"/>
                    </a:cubicBezTo>
                    <a:cubicBezTo>
                      <a:pt x="376" y="437"/>
                      <a:pt x="372" y="448"/>
                      <a:pt x="369" y="460"/>
                    </a:cubicBezTo>
                    <a:cubicBezTo>
                      <a:pt x="367" y="466"/>
                      <a:pt x="366" y="473"/>
                      <a:pt x="363" y="479"/>
                    </a:cubicBezTo>
                    <a:cubicBezTo>
                      <a:pt x="359" y="493"/>
                      <a:pt x="350" y="510"/>
                      <a:pt x="334" y="516"/>
                    </a:cubicBezTo>
                    <a:cubicBezTo>
                      <a:pt x="326" y="519"/>
                      <a:pt x="317" y="520"/>
                      <a:pt x="307" y="520"/>
                    </a:cubicBezTo>
                    <a:cubicBezTo>
                      <a:pt x="304" y="520"/>
                      <a:pt x="304" y="520"/>
                      <a:pt x="304" y="520"/>
                    </a:cubicBezTo>
                    <a:cubicBezTo>
                      <a:pt x="284" y="521"/>
                      <a:pt x="258" y="523"/>
                      <a:pt x="237" y="537"/>
                    </a:cubicBezTo>
                    <a:cubicBezTo>
                      <a:pt x="224" y="545"/>
                      <a:pt x="214" y="557"/>
                      <a:pt x="205" y="568"/>
                    </a:cubicBezTo>
                    <a:cubicBezTo>
                      <a:pt x="202" y="572"/>
                      <a:pt x="202" y="572"/>
                      <a:pt x="202" y="572"/>
                    </a:cubicBezTo>
                    <a:cubicBezTo>
                      <a:pt x="156" y="625"/>
                      <a:pt x="110" y="654"/>
                      <a:pt x="63" y="660"/>
                    </a:cubicBezTo>
                    <a:cubicBezTo>
                      <a:pt x="51" y="661"/>
                      <a:pt x="43" y="660"/>
                      <a:pt x="38" y="655"/>
                    </a:cubicBezTo>
                    <a:cubicBezTo>
                      <a:pt x="35" y="651"/>
                      <a:pt x="34" y="645"/>
                      <a:pt x="33" y="640"/>
                    </a:cubicBezTo>
                    <a:cubicBezTo>
                      <a:pt x="26" y="600"/>
                      <a:pt x="31" y="558"/>
                      <a:pt x="46" y="521"/>
                    </a:cubicBezTo>
                    <a:cubicBezTo>
                      <a:pt x="50" y="512"/>
                      <a:pt x="54" y="504"/>
                      <a:pt x="58" y="495"/>
                    </a:cubicBezTo>
                    <a:cubicBezTo>
                      <a:pt x="63" y="485"/>
                      <a:pt x="68" y="473"/>
                      <a:pt x="72" y="462"/>
                    </a:cubicBezTo>
                    <a:cubicBezTo>
                      <a:pt x="86" y="457"/>
                      <a:pt x="94" y="442"/>
                      <a:pt x="98" y="435"/>
                    </a:cubicBezTo>
                    <a:cubicBezTo>
                      <a:pt x="100" y="431"/>
                      <a:pt x="99" y="426"/>
                      <a:pt x="95" y="424"/>
                    </a:cubicBezTo>
                    <a:cubicBezTo>
                      <a:pt x="91" y="422"/>
                      <a:pt x="86" y="423"/>
                      <a:pt x="84" y="427"/>
                    </a:cubicBezTo>
                    <a:cubicBezTo>
                      <a:pt x="76" y="441"/>
                      <a:pt x="69" y="447"/>
                      <a:pt x="62" y="447"/>
                    </a:cubicBezTo>
                    <a:cubicBezTo>
                      <a:pt x="56" y="447"/>
                      <a:pt x="50" y="439"/>
                      <a:pt x="48" y="432"/>
                    </a:cubicBezTo>
                    <a:cubicBezTo>
                      <a:pt x="42" y="418"/>
                      <a:pt x="42" y="402"/>
                      <a:pt x="42" y="385"/>
                    </a:cubicBezTo>
                    <a:cubicBezTo>
                      <a:pt x="42" y="378"/>
                      <a:pt x="42" y="372"/>
                      <a:pt x="41" y="365"/>
                    </a:cubicBezTo>
                    <a:cubicBezTo>
                      <a:pt x="41" y="354"/>
                      <a:pt x="39" y="343"/>
                      <a:pt x="38" y="333"/>
                    </a:cubicBezTo>
                    <a:cubicBezTo>
                      <a:pt x="35" y="314"/>
                      <a:pt x="33" y="297"/>
                      <a:pt x="35" y="279"/>
                    </a:cubicBezTo>
                    <a:cubicBezTo>
                      <a:pt x="37" y="266"/>
                      <a:pt x="42" y="253"/>
                      <a:pt x="50" y="241"/>
                    </a:cubicBezTo>
                    <a:cubicBezTo>
                      <a:pt x="51" y="240"/>
                      <a:pt x="52" y="239"/>
                      <a:pt x="53" y="237"/>
                    </a:cubicBezTo>
                    <a:cubicBezTo>
                      <a:pt x="56" y="233"/>
                      <a:pt x="59" y="229"/>
                      <a:pt x="63" y="226"/>
                    </a:cubicBezTo>
                    <a:cubicBezTo>
                      <a:pt x="66" y="223"/>
                      <a:pt x="66" y="218"/>
                      <a:pt x="63" y="214"/>
                    </a:cubicBezTo>
                    <a:cubicBezTo>
                      <a:pt x="60" y="211"/>
                      <a:pt x="55" y="211"/>
                      <a:pt x="51" y="214"/>
                    </a:cubicBezTo>
                    <a:cubicBezTo>
                      <a:pt x="50" y="216"/>
                      <a:pt x="48" y="217"/>
                      <a:pt x="47" y="219"/>
                    </a:cubicBezTo>
                    <a:cubicBezTo>
                      <a:pt x="18" y="150"/>
                      <a:pt x="28" y="62"/>
                      <a:pt x="94" y="27"/>
                    </a:cubicBezTo>
                    <a:cubicBezTo>
                      <a:pt x="114" y="16"/>
                      <a:pt x="138" y="18"/>
                      <a:pt x="162" y="21"/>
                    </a:cubicBezTo>
                    <a:cubicBezTo>
                      <a:pt x="223" y="27"/>
                      <a:pt x="242" y="58"/>
                      <a:pt x="254" y="77"/>
                    </a:cubicBezTo>
                    <a:cubicBezTo>
                      <a:pt x="259" y="85"/>
                      <a:pt x="263" y="91"/>
                      <a:pt x="269" y="93"/>
                    </a:cubicBezTo>
                    <a:cubicBezTo>
                      <a:pt x="271" y="93"/>
                      <a:pt x="273" y="94"/>
                      <a:pt x="277" y="94"/>
                    </a:cubicBezTo>
                    <a:cubicBezTo>
                      <a:pt x="295" y="94"/>
                      <a:pt x="342" y="97"/>
                      <a:pt x="367" y="132"/>
                    </a:cubicBezTo>
                    <a:cubicBezTo>
                      <a:pt x="387" y="160"/>
                      <a:pt x="392" y="190"/>
                      <a:pt x="382" y="220"/>
                    </a:cubicBezTo>
                    <a:cubicBezTo>
                      <a:pt x="360" y="216"/>
                      <a:pt x="337" y="218"/>
                      <a:pt x="318" y="227"/>
                    </a:cubicBezTo>
                    <a:cubicBezTo>
                      <a:pt x="317" y="213"/>
                      <a:pt x="311" y="200"/>
                      <a:pt x="303" y="191"/>
                    </a:cubicBezTo>
                    <a:cubicBezTo>
                      <a:pt x="291" y="177"/>
                      <a:pt x="273" y="169"/>
                      <a:pt x="258" y="161"/>
                    </a:cubicBezTo>
                    <a:cubicBezTo>
                      <a:pt x="234" y="150"/>
                      <a:pt x="234" y="150"/>
                      <a:pt x="234" y="150"/>
                    </a:cubicBezTo>
                    <a:cubicBezTo>
                      <a:pt x="228" y="147"/>
                      <a:pt x="222" y="144"/>
                      <a:pt x="215" y="143"/>
                    </a:cubicBezTo>
                    <a:cubicBezTo>
                      <a:pt x="206" y="142"/>
                      <a:pt x="197" y="145"/>
                      <a:pt x="190" y="151"/>
                    </a:cubicBezTo>
                    <a:cubicBezTo>
                      <a:pt x="186" y="154"/>
                      <a:pt x="183" y="157"/>
                      <a:pt x="181" y="161"/>
                    </a:cubicBezTo>
                    <a:cubicBezTo>
                      <a:pt x="181" y="161"/>
                      <a:pt x="180" y="161"/>
                      <a:pt x="180" y="161"/>
                    </a:cubicBezTo>
                    <a:cubicBezTo>
                      <a:pt x="173" y="163"/>
                      <a:pt x="164" y="159"/>
                      <a:pt x="159" y="151"/>
                    </a:cubicBezTo>
                    <a:cubicBezTo>
                      <a:pt x="155" y="144"/>
                      <a:pt x="154" y="134"/>
                      <a:pt x="157" y="124"/>
                    </a:cubicBezTo>
                    <a:cubicBezTo>
                      <a:pt x="159" y="120"/>
                      <a:pt x="157" y="115"/>
                      <a:pt x="152" y="114"/>
                    </a:cubicBezTo>
                    <a:cubicBezTo>
                      <a:pt x="148" y="112"/>
                      <a:pt x="144" y="115"/>
                      <a:pt x="142" y="119"/>
                    </a:cubicBezTo>
                    <a:cubicBezTo>
                      <a:pt x="137" y="133"/>
                      <a:pt x="138" y="148"/>
                      <a:pt x="145" y="160"/>
                    </a:cubicBezTo>
                    <a:cubicBezTo>
                      <a:pt x="152" y="171"/>
                      <a:pt x="164" y="178"/>
                      <a:pt x="176" y="178"/>
                    </a:cubicBezTo>
                    <a:cubicBezTo>
                      <a:pt x="176" y="178"/>
                      <a:pt x="176" y="178"/>
                      <a:pt x="177" y="178"/>
                    </a:cubicBezTo>
                    <a:cubicBezTo>
                      <a:pt x="177" y="189"/>
                      <a:pt x="182" y="198"/>
                      <a:pt x="186" y="207"/>
                    </a:cubicBezTo>
                    <a:cubicBezTo>
                      <a:pt x="189" y="212"/>
                      <a:pt x="191" y="217"/>
                      <a:pt x="193" y="222"/>
                    </a:cubicBezTo>
                    <a:cubicBezTo>
                      <a:pt x="197" y="236"/>
                      <a:pt x="193" y="253"/>
                      <a:pt x="182" y="263"/>
                    </a:cubicBezTo>
                    <a:cubicBezTo>
                      <a:pt x="180" y="265"/>
                      <a:pt x="180" y="267"/>
                      <a:pt x="179" y="268"/>
                    </a:cubicBezTo>
                    <a:cubicBezTo>
                      <a:pt x="178" y="269"/>
                      <a:pt x="177" y="270"/>
                      <a:pt x="177" y="272"/>
                    </a:cubicBezTo>
                    <a:cubicBezTo>
                      <a:pt x="175" y="276"/>
                      <a:pt x="177" y="281"/>
                      <a:pt x="181" y="282"/>
                    </a:cubicBezTo>
                    <a:cubicBezTo>
                      <a:pt x="199" y="289"/>
                      <a:pt x="217" y="315"/>
                      <a:pt x="213" y="337"/>
                    </a:cubicBezTo>
                    <a:cubicBezTo>
                      <a:pt x="210" y="353"/>
                      <a:pt x="200" y="365"/>
                      <a:pt x="192" y="371"/>
                    </a:cubicBezTo>
                    <a:cubicBezTo>
                      <a:pt x="187" y="373"/>
                      <a:pt x="184" y="374"/>
                      <a:pt x="183" y="373"/>
                    </a:cubicBezTo>
                    <a:cubicBezTo>
                      <a:pt x="179" y="372"/>
                      <a:pt x="175" y="374"/>
                      <a:pt x="173" y="378"/>
                    </a:cubicBezTo>
                    <a:cubicBezTo>
                      <a:pt x="172" y="381"/>
                      <a:pt x="173" y="385"/>
                      <a:pt x="176" y="388"/>
                    </a:cubicBezTo>
                    <a:cubicBezTo>
                      <a:pt x="186" y="395"/>
                      <a:pt x="192" y="407"/>
                      <a:pt x="193" y="421"/>
                    </a:cubicBezTo>
                    <a:cubicBezTo>
                      <a:pt x="194" y="431"/>
                      <a:pt x="193" y="449"/>
                      <a:pt x="183" y="457"/>
                    </a:cubicBezTo>
                    <a:cubicBezTo>
                      <a:pt x="182" y="458"/>
                      <a:pt x="182" y="459"/>
                      <a:pt x="181" y="460"/>
                    </a:cubicBezTo>
                    <a:cubicBezTo>
                      <a:pt x="179" y="460"/>
                      <a:pt x="177" y="461"/>
                      <a:pt x="176" y="463"/>
                    </a:cubicBezTo>
                    <a:cubicBezTo>
                      <a:pt x="156" y="475"/>
                      <a:pt x="136" y="467"/>
                      <a:pt x="132" y="464"/>
                    </a:cubicBezTo>
                    <a:cubicBezTo>
                      <a:pt x="128" y="461"/>
                      <a:pt x="123" y="462"/>
                      <a:pt x="121" y="466"/>
                    </a:cubicBezTo>
                    <a:cubicBezTo>
                      <a:pt x="118" y="469"/>
                      <a:pt x="119" y="474"/>
                      <a:pt x="123" y="477"/>
                    </a:cubicBezTo>
                    <a:cubicBezTo>
                      <a:pt x="129" y="481"/>
                      <a:pt x="140" y="485"/>
                      <a:pt x="153" y="485"/>
                    </a:cubicBezTo>
                    <a:cubicBezTo>
                      <a:pt x="157" y="485"/>
                      <a:pt x="162" y="485"/>
                      <a:pt x="166" y="484"/>
                    </a:cubicBezTo>
                    <a:cubicBezTo>
                      <a:pt x="163" y="495"/>
                      <a:pt x="163" y="506"/>
                      <a:pt x="163" y="516"/>
                    </a:cubicBezTo>
                    <a:cubicBezTo>
                      <a:pt x="163" y="520"/>
                      <a:pt x="167" y="524"/>
                      <a:pt x="171" y="524"/>
                    </a:cubicBezTo>
                    <a:cubicBezTo>
                      <a:pt x="171" y="524"/>
                      <a:pt x="171" y="524"/>
                      <a:pt x="171" y="524"/>
                    </a:cubicBezTo>
                    <a:cubicBezTo>
                      <a:pt x="176" y="524"/>
                      <a:pt x="179" y="520"/>
                      <a:pt x="179" y="516"/>
                    </a:cubicBezTo>
                    <a:cubicBezTo>
                      <a:pt x="179" y="505"/>
                      <a:pt x="179" y="493"/>
                      <a:pt x="183" y="483"/>
                    </a:cubicBezTo>
                    <a:cubicBezTo>
                      <a:pt x="184" y="482"/>
                      <a:pt x="185" y="480"/>
                      <a:pt x="186" y="479"/>
                    </a:cubicBezTo>
                    <a:cubicBezTo>
                      <a:pt x="187" y="477"/>
                      <a:pt x="188" y="475"/>
                      <a:pt x="189" y="474"/>
                    </a:cubicBezTo>
                    <a:cubicBezTo>
                      <a:pt x="190" y="472"/>
                      <a:pt x="192" y="471"/>
                      <a:pt x="194" y="470"/>
                    </a:cubicBezTo>
                    <a:cubicBezTo>
                      <a:pt x="209" y="457"/>
                      <a:pt x="210" y="436"/>
                      <a:pt x="209" y="420"/>
                    </a:cubicBezTo>
                    <a:cubicBezTo>
                      <a:pt x="208" y="407"/>
                      <a:pt x="204" y="396"/>
                      <a:pt x="197" y="386"/>
                    </a:cubicBezTo>
                    <a:cubicBezTo>
                      <a:pt x="198" y="386"/>
                      <a:pt x="199" y="385"/>
                      <a:pt x="200" y="384"/>
                    </a:cubicBezTo>
                    <a:cubicBezTo>
                      <a:pt x="214" y="375"/>
                      <a:pt x="226" y="358"/>
                      <a:pt x="229" y="340"/>
                    </a:cubicBezTo>
                    <a:cubicBezTo>
                      <a:pt x="234" y="313"/>
                      <a:pt x="217" y="285"/>
                      <a:pt x="196" y="272"/>
                    </a:cubicBezTo>
                    <a:cubicBezTo>
                      <a:pt x="209" y="257"/>
                      <a:pt x="214" y="235"/>
                      <a:pt x="208" y="217"/>
                    </a:cubicBezTo>
                    <a:cubicBezTo>
                      <a:pt x="206" y="211"/>
                      <a:pt x="203" y="205"/>
                      <a:pt x="201" y="200"/>
                    </a:cubicBezTo>
                    <a:cubicBezTo>
                      <a:pt x="196" y="191"/>
                      <a:pt x="192" y="183"/>
                      <a:pt x="193" y="176"/>
                    </a:cubicBezTo>
                    <a:cubicBezTo>
                      <a:pt x="193" y="171"/>
                      <a:pt x="196" y="167"/>
                      <a:pt x="200" y="164"/>
                    </a:cubicBezTo>
                    <a:cubicBezTo>
                      <a:pt x="204" y="160"/>
                      <a:pt x="209" y="159"/>
                      <a:pt x="213" y="159"/>
                    </a:cubicBezTo>
                    <a:cubicBezTo>
                      <a:pt x="218" y="160"/>
                      <a:pt x="222" y="162"/>
                      <a:pt x="227" y="164"/>
                    </a:cubicBezTo>
                    <a:cubicBezTo>
                      <a:pt x="251" y="176"/>
                      <a:pt x="251" y="176"/>
                      <a:pt x="251" y="176"/>
                    </a:cubicBezTo>
                    <a:cubicBezTo>
                      <a:pt x="266" y="183"/>
                      <a:pt x="281" y="190"/>
                      <a:pt x="291" y="202"/>
                    </a:cubicBezTo>
                    <a:cubicBezTo>
                      <a:pt x="299" y="211"/>
                      <a:pt x="305" y="227"/>
                      <a:pt x="299" y="240"/>
                    </a:cubicBezTo>
                    <a:cubicBezTo>
                      <a:pt x="299" y="240"/>
                      <a:pt x="298" y="241"/>
                      <a:pt x="298" y="242"/>
                    </a:cubicBezTo>
                    <a:cubicBezTo>
                      <a:pt x="296" y="245"/>
                      <a:pt x="294" y="250"/>
                      <a:pt x="293" y="255"/>
                    </a:cubicBezTo>
                    <a:cubicBezTo>
                      <a:pt x="290" y="271"/>
                      <a:pt x="294" y="287"/>
                      <a:pt x="303" y="300"/>
                    </a:cubicBezTo>
                    <a:cubicBezTo>
                      <a:pt x="305" y="304"/>
                      <a:pt x="310" y="305"/>
                      <a:pt x="314" y="302"/>
                    </a:cubicBezTo>
                    <a:cubicBezTo>
                      <a:pt x="318" y="300"/>
                      <a:pt x="319" y="295"/>
                      <a:pt x="316" y="291"/>
                    </a:cubicBezTo>
                    <a:cubicBezTo>
                      <a:pt x="307" y="277"/>
                      <a:pt x="308" y="264"/>
                      <a:pt x="309" y="258"/>
                    </a:cubicBezTo>
                    <a:cubicBezTo>
                      <a:pt x="310" y="252"/>
                      <a:pt x="313" y="248"/>
                      <a:pt x="315" y="246"/>
                    </a:cubicBezTo>
                    <a:cubicBezTo>
                      <a:pt x="343" y="228"/>
                      <a:pt x="388" y="231"/>
                      <a:pt x="421" y="253"/>
                    </a:cubicBezTo>
                    <a:cubicBezTo>
                      <a:pt x="443" y="268"/>
                      <a:pt x="476" y="302"/>
                      <a:pt x="465" y="371"/>
                    </a:cubicBezTo>
                    <a:close/>
                    <a:moveTo>
                      <a:pt x="30" y="702"/>
                    </a:moveTo>
                    <a:cubicBezTo>
                      <a:pt x="32" y="692"/>
                      <a:pt x="38" y="683"/>
                      <a:pt x="45" y="678"/>
                    </a:cubicBezTo>
                    <a:cubicBezTo>
                      <a:pt x="46" y="677"/>
                      <a:pt x="47" y="677"/>
                      <a:pt x="47" y="676"/>
                    </a:cubicBezTo>
                    <a:cubicBezTo>
                      <a:pt x="50" y="676"/>
                      <a:pt x="53" y="677"/>
                      <a:pt x="56" y="677"/>
                    </a:cubicBezTo>
                    <a:cubicBezTo>
                      <a:pt x="59" y="677"/>
                      <a:pt x="62" y="676"/>
                      <a:pt x="65" y="676"/>
                    </a:cubicBezTo>
                    <a:cubicBezTo>
                      <a:pt x="116" y="670"/>
                      <a:pt x="165" y="639"/>
                      <a:pt x="214" y="582"/>
                    </a:cubicBezTo>
                    <a:cubicBezTo>
                      <a:pt x="217" y="578"/>
                      <a:pt x="217" y="578"/>
                      <a:pt x="217" y="578"/>
                    </a:cubicBezTo>
                    <a:cubicBezTo>
                      <a:pt x="226" y="568"/>
                      <a:pt x="235" y="558"/>
                      <a:pt x="245" y="551"/>
                    </a:cubicBezTo>
                    <a:cubicBezTo>
                      <a:pt x="263" y="539"/>
                      <a:pt x="286" y="537"/>
                      <a:pt x="304" y="536"/>
                    </a:cubicBezTo>
                    <a:cubicBezTo>
                      <a:pt x="308" y="536"/>
                      <a:pt x="308" y="536"/>
                      <a:pt x="308" y="536"/>
                    </a:cubicBezTo>
                    <a:cubicBezTo>
                      <a:pt x="318" y="536"/>
                      <a:pt x="330" y="535"/>
                      <a:pt x="340" y="531"/>
                    </a:cubicBezTo>
                    <a:cubicBezTo>
                      <a:pt x="357" y="524"/>
                      <a:pt x="370" y="508"/>
                      <a:pt x="379" y="485"/>
                    </a:cubicBezTo>
                    <a:cubicBezTo>
                      <a:pt x="381" y="478"/>
                      <a:pt x="383" y="471"/>
                      <a:pt x="385" y="464"/>
                    </a:cubicBezTo>
                    <a:cubicBezTo>
                      <a:pt x="388" y="453"/>
                      <a:pt x="391" y="443"/>
                      <a:pt x="395" y="433"/>
                    </a:cubicBezTo>
                    <a:cubicBezTo>
                      <a:pt x="404" y="415"/>
                      <a:pt x="421" y="400"/>
                      <a:pt x="440" y="392"/>
                    </a:cubicBezTo>
                    <a:cubicBezTo>
                      <a:pt x="453" y="386"/>
                      <a:pt x="472" y="384"/>
                      <a:pt x="485" y="394"/>
                    </a:cubicBezTo>
                    <a:cubicBezTo>
                      <a:pt x="495" y="402"/>
                      <a:pt x="500" y="416"/>
                      <a:pt x="500" y="438"/>
                    </a:cubicBezTo>
                    <a:cubicBezTo>
                      <a:pt x="500" y="447"/>
                      <a:pt x="499" y="459"/>
                      <a:pt x="494" y="469"/>
                    </a:cubicBezTo>
                    <a:cubicBezTo>
                      <a:pt x="490" y="476"/>
                      <a:pt x="482" y="483"/>
                      <a:pt x="473" y="483"/>
                    </a:cubicBezTo>
                    <a:cubicBezTo>
                      <a:pt x="468" y="482"/>
                      <a:pt x="464" y="486"/>
                      <a:pt x="464" y="490"/>
                    </a:cubicBezTo>
                    <a:cubicBezTo>
                      <a:pt x="464" y="495"/>
                      <a:pt x="467" y="498"/>
                      <a:pt x="472" y="499"/>
                    </a:cubicBezTo>
                    <a:cubicBezTo>
                      <a:pt x="482" y="499"/>
                      <a:pt x="493" y="495"/>
                      <a:pt x="501" y="486"/>
                    </a:cubicBezTo>
                    <a:cubicBezTo>
                      <a:pt x="519" y="533"/>
                      <a:pt x="505" y="601"/>
                      <a:pt x="466" y="640"/>
                    </a:cubicBezTo>
                    <a:cubicBezTo>
                      <a:pt x="465" y="641"/>
                      <a:pt x="464" y="642"/>
                      <a:pt x="463" y="643"/>
                    </a:cubicBezTo>
                    <a:cubicBezTo>
                      <a:pt x="453" y="653"/>
                      <a:pt x="441" y="665"/>
                      <a:pt x="441" y="682"/>
                    </a:cubicBezTo>
                    <a:cubicBezTo>
                      <a:pt x="441" y="686"/>
                      <a:pt x="445" y="690"/>
                      <a:pt x="449" y="690"/>
                    </a:cubicBezTo>
                    <a:cubicBezTo>
                      <a:pt x="449" y="690"/>
                      <a:pt x="449" y="690"/>
                      <a:pt x="450" y="690"/>
                    </a:cubicBezTo>
                    <a:cubicBezTo>
                      <a:pt x="454" y="689"/>
                      <a:pt x="458" y="686"/>
                      <a:pt x="457" y="681"/>
                    </a:cubicBezTo>
                    <a:cubicBezTo>
                      <a:pt x="457" y="672"/>
                      <a:pt x="466" y="663"/>
                      <a:pt x="474" y="654"/>
                    </a:cubicBezTo>
                    <a:cubicBezTo>
                      <a:pt x="475" y="653"/>
                      <a:pt x="476" y="653"/>
                      <a:pt x="477" y="652"/>
                    </a:cubicBezTo>
                    <a:cubicBezTo>
                      <a:pt x="481" y="686"/>
                      <a:pt x="477" y="721"/>
                      <a:pt x="464" y="753"/>
                    </a:cubicBezTo>
                    <a:cubicBezTo>
                      <a:pt x="455" y="776"/>
                      <a:pt x="443" y="791"/>
                      <a:pt x="429" y="797"/>
                    </a:cubicBezTo>
                    <a:cubicBezTo>
                      <a:pt x="425" y="799"/>
                      <a:pt x="423" y="804"/>
                      <a:pt x="425" y="808"/>
                    </a:cubicBezTo>
                    <a:cubicBezTo>
                      <a:pt x="426" y="811"/>
                      <a:pt x="429" y="813"/>
                      <a:pt x="432" y="813"/>
                    </a:cubicBezTo>
                    <a:cubicBezTo>
                      <a:pt x="433" y="813"/>
                      <a:pt x="434" y="813"/>
                      <a:pt x="435" y="812"/>
                    </a:cubicBezTo>
                    <a:cubicBezTo>
                      <a:pt x="442" y="809"/>
                      <a:pt x="448" y="805"/>
                      <a:pt x="453" y="800"/>
                    </a:cubicBezTo>
                    <a:cubicBezTo>
                      <a:pt x="455" y="834"/>
                      <a:pt x="449" y="868"/>
                      <a:pt x="436" y="899"/>
                    </a:cubicBezTo>
                    <a:cubicBezTo>
                      <a:pt x="432" y="909"/>
                      <a:pt x="426" y="921"/>
                      <a:pt x="416" y="929"/>
                    </a:cubicBezTo>
                    <a:cubicBezTo>
                      <a:pt x="408" y="935"/>
                      <a:pt x="396" y="939"/>
                      <a:pt x="387" y="935"/>
                    </a:cubicBezTo>
                    <a:cubicBezTo>
                      <a:pt x="384" y="933"/>
                      <a:pt x="381" y="934"/>
                      <a:pt x="378" y="935"/>
                    </a:cubicBezTo>
                    <a:cubicBezTo>
                      <a:pt x="376" y="937"/>
                      <a:pt x="375" y="940"/>
                      <a:pt x="375" y="943"/>
                    </a:cubicBezTo>
                    <a:cubicBezTo>
                      <a:pt x="378" y="963"/>
                      <a:pt x="373" y="984"/>
                      <a:pt x="361" y="1000"/>
                    </a:cubicBezTo>
                    <a:cubicBezTo>
                      <a:pt x="354" y="1010"/>
                      <a:pt x="344" y="1019"/>
                      <a:pt x="332" y="1024"/>
                    </a:cubicBezTo>
                    <a:cubicBezTo>
                      <a:pt x="335" y="1018"/>
                      <a:pt x="338" y="1011"/>
                      <a:pt x="341" y="1005"/>
                    </a:cubicBezTo>
                    <a:cubicBezTo>
                      <a:pt x="342" y="1000"/>
                      <a:pt x="340" y="996"/>
                      <a:pt x="336" y="994"/>
                    </a:cubicBezTo>
                    <a:cubicBezTo>
                      <a:pt x="332" y="993"/>
                      <a:pt x="327" y="995"/>
                      <a:pt x="326" y="999"/>
                    </a:cubicBezTo>
                    <a:cubicBezTo>
                      <a:pt x="321" y="1011"/>
                      <a:pt x="316" y="1021"/>
                      <a:pt x="309" y="1032"/>
                    </a:cubicBezTo>
                    <a:cubicBezTo>
                      <a:pt x="307" y="1033"/>
                      <a:pt x="306" y="1035"/>
                      <a:pt x="305" y="1037"/>
                    </a:cubicBezTo>
                    <a:cubicBezTo>
                      <a:pt x="295" y="1051"/>
                      <a:pt x="282" y="1064"/>
                      <a:pt x="266" y="1073"/>
                    </a:cubicBezTo>
                    <a:cubicBezTo>
                      <a:pt x="247" y="1086"/>
                      <a:pt x="225" y="1094"/>
                      <a:pt x="203" y="1102"/>
                    </a:cubicBezTo>
                    <a:cubicBezTo>
                      <a:pt x="172" y="1112"/>
                      <a:pt x="137" y="1123"/>
                      <a:pt x="107" y="1111"/>
                    </a:cubicBezTo>
                    <a:cubicBezTo>
                      <a:pt x="93" y="1105"/>
                      <a:pt x="80" y="1095"/>
                      <a:pt x="67" y="1080"/>
                    </a:cubicBezTo>
                    <a:cubicBezTo>
                      <a:pt x="58" y="1070"/>
                      <a:pt x="46" y="1054"/>
                      <a:pt x="45" y="1037"/>
                    </a:cubicBezTo>
                    <a:cubicBezTo>
                      <a:pt x="48" y="1040"/>
                      <a:pt x="52" y="1042"/>
                      <a:pt x="56" y="1044"/>
                    </a:cubicBezTo>
                    <a:cubicBezTo>
                      <a:pt x="58" y="1045"/>
                      <a:pt x="60" y="1046"/>
                      <a:pt x="62" y="1046"/>
                    </a:cubicBezTo>
                    <a:cubicBezTo>
                      <a:pt x="65" y="1046"/>
                      <a:pt x="68" y="1044"/>
                      <a:pt x="70" y="1042"/>
                    </a:cubicBezTo>
                    <a:cubicBezTo>
                      <a:pt x="73" y="1038"/>
                      <a:pt x="72" y="1033"/>
                      <a:pt x="69" y="1030"/>
                    </a:cubicBezTo>
                    <a:cubicBezTo>
                      <a:pt x="66" y="1029"/>
                      <a:pt x="64" y="1028"/>
                      <a:pt x="61" y="1029"/>
                    </a:cubicBezTo>
                    <a:cubicBezTo>
                      <a:pt x="54" y="1025"/>
                      <a:pt x="48" y="1017"/>
                      <a:pt x="45" y="1007"/>
                    </a:cubicBezTo>
                    <a:cubicBezTo>
                      <a:pt x="42" y="997"/>
                      <a:pt x="42" y="985"/>
                      <a:pt x="42" y="974"/>
                    </a:cubicBezTo>
                    <a:cubicBezTo>
                      <a:pt x="41" y="967"/>
                      <a:pt x="42" y="959"/>
                      <a:pt x="43" y="951"/>
                    </a:cubicBezTo>
                    <a:cubicBezTo>
                      <a:pt x="44" y="940"/>
                      <a:pt x="48" y="929"/>
                      <a:pt x="54" y="919"/>
                    </a:cubicBezTo>
                    <a:cubicBezTo>
                      <a:pt x="62" y="925"/>
                      <a:pt x="71" y="929"/>
                      <a:pt x="80" y="929"/>
                    </a:cubicBezTo>
                    <a:cubicBezTo>
                      <a:pt x="84" y="929"/>
                      <a:pt x="88" y="928"/>
                      <a:pt x="91" y="927"/>
                    </a:cubicBezTo>
                    <a:cubicBezTo>
                      <a:pt x="96" y="925"/>
                      <a:pt x="98" y="921"/>
                      <a:pt x="96" y="917"/>
                    </a:cubicBezTo>
                    <a:cubicBezTo>
                      <a:pt x="95" y="912"/>
                      <a:pt x="90" y="910"/>
                      <a:pt x="86" y="912"/>
                    </a:cubicBezTo>
                    <a:cubicBezTo>
                      <a:pt x="76" y="916"/>
                      <a:pt x="64" y="909"/>
                      <a:pt x="58" y="900"/>
                    </a:cubicBezTo>
                    <a:cubicBezTo>
                      <a:pt x="51" y="890"/>
                      <a:pt x="48" y="876"/>
                      <a:pt x="46" y="863"/>
                    </a:cubicBezTo>
                    <a:cubicBezTo>
                      <a:pt x="41" y="838"/>
                      <a:pt x="38" y="814"/>
                      <a:pt x="44" y="793"/>
                    </a:cubicBezTo>
                    <a:cubicBezTo>
                      <a:pt x="49" y="797"/>
                      <a:pt x="55" y="799"/>
                      <a:pt x="61" y="801"/>
                    </a:cubicBezTo>
                    <a:cubicBezTo>
                      <a:pt x="62" y="801"/>
                      <a:pt x="63" y="801"/>
                      <a:pt x="63" y="801"/>
                    </a:cubicBezTo>
                    <a:cubicBezTo>
                      <a:pt x="67" y="801"/>
                      <a:pt x="70" y="798"/>
                      <a:pt x="71" y="795"/>
                    </a:cubicBezTo>
                    <a:cubicBezTo>
                      <a:pt x="72" y="790"/>
                      <a:pt x="69" y="786"/>
                      <a:pt x="65" y="785"/>
                    </a:cubicBezTo>
                    <a:cubicBezTo>
                      <a:pt x="56" y="783"/>
                      <a:pt x="48" y="776"/>
                      <a:pt x="42" y="767"/>
                    </a:cubicBezTo>
                    <a:cubicBezTo>
                      <a:pt x="36" y="757"/>
                      <a:pt x="33" y="745"/>
                      <a:pt x="32" y="735"/>
                    </a:cubicBezTo>
                    <a:cubicBezTo>
                      <a:pt x="30" y="726"/>
                      <a:pt x="28" y="714"/>
                      <a:pt x="30" y="7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4" name="Google Shape;644;p45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5" name="Google Shape;645;p45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6" name="Google Shape;646;p45"/>
          <p:cNvSpPr txBox="1"/>
          <p:nvPr/>
        </p:nvSpPr>
        <p:spPr>
          <a:xfrm>
            <a:off x="8591040" y="4862893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7" name="Google Shape;647;p45"/>
          <p:cNvSpPr txBox="1"/>
          <p:nvPr/>
        </p:nvSpPr>
        <p:spPr>
          <a:xfrm>
            <a:off x="102778" y="480853"/>
            <a:ext cx="3906675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E8F9F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Findings in Decision Tree Classifier </a:t>
            </a:r>
            <a:endParaRPr b="1" i="0" sz="2300" u="none" cap="none" strike="noStrike">
              <a:solidFill>
                <a:srgbClr val="E8F9F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48" name="Google Shape;648;p45"/>
          <p:cNvGrpSpPr/>
          <p:nvPr/>
        </p:nvGrpSpPr>
        <p:grpSpPr>
          <a:xfrm>
            <a:off x="3103967" y="1523799"/>
            <a:ext cx="2936068" cy="2966134"/>
            <a:chOff x="1973263" y="-17463"/>
            <a:chExt cx="5167315" cy="5160963"/>
          </a:xfrm>
        </p:grpSpPr>
        <p:sp>
          <p:nvSpPr>
            <p:cNvPr id="649" name="Google Shape;649;p45"/>
            <p:cNvSpPr/>
            <p:nvPr/>
          </p:nvSpPr>
          <p:spPr>
            <a:xfrm>
              <a:off x="2967038" y="2125662"/>
              <a:ext cx="2493964" cy="3009901"/>
            </a:xfrm>
            <a:custGeom>
              <a:rect b="b" l="l" r="r" t="t"/>
              <a:pathLst>
                <a:path extrusionOk="0" h="1254" w="1039">
                  <a:moveTo>
                    <a:pt x="1021" y="165"/>
                  </a:moveTo>
                  <a:cubicBezTo>
                    <a:pt x="1029" y="108"/>
                    <a:pt x="1035" y="53"/>
                    <a:pt x="1039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33" y="1001"/>
                    <a:pt x="152" y="1144"/>
                    <a:pt x="302" y="1192"/>
                  </a:cubicBezTo>
                  <a:cubicBezTo>
                    <a:pt x="493" y="1254"/>
                    <a:pt x="937" y="790"/>
                    <a:pt x="1021" y="165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1973263" y="2076450"/>
              <a:ext cx="3487738" cy="1516063"/>
            </a:xfrm>
            <a:custGeom>
              <a:rect b="b" l="l" r="r" t="t"/>
              <a:pathLst>
                <a:path extrusionOk="0" h="631" w="1453">
                  <a:moveTo>
                    <a:pt x="1453" y="20"/>
                  </a:moveTo>
                  <a:cubicBezTo>
                    <a:pt x="1344" y="7"/>
                    <a:pt x="1223" y="0"/>
                    <a:pt x="1090" y="0"/>
                  </a:cubicBezTo>
                  <a:cubicBezTo>
                    <a:pt x="417" y="0"/>
                    <a:pt x="0" y="201"/>
                    <a:pt x="24" y="370"/>
                  </a:cubicBezTo>
                  <a:cubicBezTo>
                    <a:pt x="38" y="466"/>
                    <a:pt x="185" y="563"/>
                    <a:pt x="414" y="631"/>
                  </a:cubicBezTo>
                  <a:cubicBezTo>
                    <a:pt x="414" y="631"/>
                    <a:pt x="414" y="631"/>
                    <a:pt x="414" y="631"/>
                  </a:cubicBezTo>
                  <a:cubicBezTo>
                    <a:pt x="1453" y="20"/>
                    <a:pt x="1453" y="20"/>
                    <a:pt x="1453" y="2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2030413" y="2968625"/>
              <a:ext cx="1570038" cy="1984374"/>
            </a:xfrm>
            <a:custGeom>
              <a:rect b="b" l="l" r="r" t="t"/>
              <a:pathLst>
                <a:path extrusionOk="0" h="827" w="654">
                  <a:moveTo>
                    <a:pt x="390" y="260"/>
                  </a:moveTo>
                  <a:cubicBezTo>
                    <a:pt x="162" y="192"/>
                    <a:pt x="14" y="95"/>
                    <a:pt x="0" y="0"/>
                  </a:cubicBezTo>
                  <a:cubicBezTo>
                    <a:pt x="58" y="376"/>
                    <a:pt x="312" y="687"/>
                    <a:pt x="654" y="827"/>
                  </a:cubicBezTo>
                  <a:cubicBezTo>
                    <a:pt x="522" y="767"/>
                    <a:pt x="420" y="616"/>
                    <a:pt x="390" y="26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589338" y="2263775"/>
              <a:ext cx="3533775" cy="1541463"/>
            </a:xfrm>
            <a:custGeom>
              <a:rect b="b" l="l" r="r" t="t"/>
              <a:pathLst>
                <a:path extrusionOk="0" h="642" w="1472">
                  <a:moveTo>
                    <a:pt x="1466" y="292"/>
                  </a:moveTo>
                  <a:cubicBezTo>
                    <a:pt x="1472" y="188"/>
                    <a:pt x="1341" y="74"/>
                    <a:pt x="1079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127" y="631"/>
                    <a:pt x="268" y="642"/>
                    <a:pt x="417" y="642"/>
                  </a:cubicBezTo>
                  <a:cubicBezTo>
                    <a:pt x="999" y="642"/>
                    <a:pt x="1455" y="468"/>
                    <a:pt x="1466" y="29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3575051" y="2997200"/>
              <a:ext cx="3530599" cy="2146300"/>
            </a:xfrm>
            <a:custGeom>
              <a:rect b="b" l="l" r="r" t="t"/>
              <a:pathLst>
                <a:path extrusionOk="0" h="894" w="1471">
                  <a:moveTo>
                    <a:pt x="423" y="337"/>
                  </a:moveTo>
                  <a:cubicBezTo>
                    <a:pt x="272" y="337"/>
                    <a:pt x="129" y="32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33" y="755"/>
                    <a:pt x="252" y="894"/>
                    <a:pt x="415" y="894"/>
                  </a:cubicBezTo>
                  <a:cubicBezTo>
                    <a:pt x="946" y="894"/>
                    <a:pt x="1386" y="507"/>
                    <a:pt x="1471" y="0"/>
                  </a:cubicBezTo>
                  <a:cubicBezTo>
                    <a:pt x="1440" y="171"/>
                    <a:pt x="992" y="337"/>
                    <a:pt x="423" y="337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2016126" y="1587"/>
              <a:ext cx="2619374" cy="2913062"/>
            </a:xfrm>
            <a:custGeom>
              <a:rect b="b" l="l" r="r" t="t"/>
              <a:pathLst>
                <a:path extrusionOk="0" h="1213" w="1091">
                  <a:moveTo>
                    <a:pt x="1064" y="0"/>
                  </a:moveTo>
                  <a:cubicBezTo>
                    <a:pt x="528" y="0"/>
                    <a:pt x="84" y="394"/>
                    <a:pt x="6" y="908"/>
                  </a:cubicBezTo>
                  <a:cubicBezTo>
                    <a:pt x="6" y="908"/>
                    <a:pt x="6" y="908"/>
                    <a:pt x="6" y="908"/>
                  </a:cubicBezTo>
                  <a:cubicBezTo>
                    <a:pt x="0" y="1039"/>
                    <a:pt x="152" y="1145"/>
                    <a:pt x="386" y="1213"/>
                  </a:cubicBezTo>
                  <a:cubicBezTo>
                    <a:pt x="401" y="646"/>
                    <a:pt x="775" y="21"/>
                    <a:pt x="1091" y="0"/>
                  </a:cubicBezTo>
                  <a:cubicBezTo>
                    <a:pt x="1082" y="0"/>
                    <a:pt x="1073" y="0"/>
                    <a:pt x="106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2943226" y="-17463"/>
              <a:ext cx="2527300" cy="2932112"/>
            </a:xfrm>
            <a:custGeom>
              <a:rect b="b" l="l" r="r" t="t"/>
              <a:pathLst>
                <a:path extrusionOk="0" h="1221" w="1053">
                  <a:moveTo>
                    <a:pt x="0" y="1221"/>
                  </a:moveTo>
                  <a:cubicBezTo>
                    <a:pt x="0" y="1221"/>
                    <a:pt x="0" y="1221"/>
                    <a:pt x="0" y="1221"/>
                  </a:cubicBezTo>
                  <a:cubicBezTo>
                    <a:pt x="1053" y="590"/>
                    <a:pt x="1053" y="590"/>
                    <a:pt x="1053" y="590"/>
                  </a:cubicBezTo>
                  <a:cubicBezTo>
                    <a:pt x="1030" y="218"/>
                    <a:pt x="898" y="0"/>
                    <a:pt x="710" y="8"/>
                  </a:cubicBezTo>
                  <a:cubicBezTo>
                    <a:pt x="394" y="22"/>
                    <a:pt x="15" y="651"/>
                    <a:pt x="0" y="12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3579813" y="141287"/>
              <a:ext cx="3560765" cy="2979737"/>
            </a:xfrm>
            <a:custGeom>
              <a:rect b="b" l="l" r="r" t="t"/>
              <a:pathLst>
                <a:path extrusionOk="0" h="1241" w="1483">
                  <a:moveTo>
                    <a:pt x="1473" y="867"/>
                  </a:moveTo>
                  <a:cubicBezTo>
                    <a:pt x="1420" y="472"/>
                    <a:pt x="1150" y="145"/>
                    <a:pt x="788" y="9"/>
                  </a:cubicBezTo>
                  <a:cubicBezTo>
                    <a:pt x="788" y="9"/>
                    <a:pt x="788" y="9"/>
                    <a:pt x="788" y="9"/>
                  </a:cubicBezTo>
                  <a:cubicBezTo>
                    <a:pt x="755" y="2"/>
                    <a:pt x="719" y="0"/>
                    <a:pt x="681" y="3"/>
                  </a:cubicBezTo>
                  <a:cubicBezTo>
                    <a:pt x="431" y="23"/>
                    <a:pt x="53" y="498"/>
                    <a:pt x="0" y="1212"/>
                  </a:cubicBezTo>
                  <a:cubicBezTo>
                    <a:pt x="0" y="1212"/>
                    <a:pt x="0" y="1212"/>
                    <a:pt x="0" y="1212"/>
                  </a:cubicBezTo>
                  <a:cubicBezTo>
                    <a:pt x="0" y="1212"/>
                    <a:pt x="0" y="1212"/>
                    <a:pt x="0" y="1212"/>
                  </a:cubicBezTo>
                  <a:cubicBezTo>
                    <a:pt x="131" y="1231"/>
                    <a:pt x="274" y="1241"/>
                    <a:pt x="421" y="1241"/>
                  </a:cubicBezTo>
                  <a:cubicBezTo>
                    <a:pt x="1003" y="1241"/>
                    <a:pt x="1483" y="1049"/>
                    <a:pt x="1472" y="866"/>
                  </a:cubicBezTo>
                  <a:lnTo>
                    <a:pt x="1473" y="867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7" name="Google Shape;657;p45"/>
          <p:cNvSpPr txBox="1"/>
          <p:nvPr/>
        </p:nvSpPr>
        <p:spPr>
          <a:xfrm>
            <a:off x="575334" y="1861828"/>
            <a:ext cx="2173725" cy="100322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77% accuracy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in predicting dementia severity class 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showcases reliable performance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58" name="Google Shape;658;p45"/>
          <p:cNvSpPr txBox="1"/>
          <p:nvPr/>
        </p:nvSpPr>
        <p:spPr>
          <a:xfrm>
            <a:off x="575334" y="1625803"/>
            <a:ext cx="13029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 Accuracy</a:t>
            </a:r>
            <a:endParaRPr b="1" i="0" sz="11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9" name="Google Shape;659;p45"/>
          <p:cNvSpPr txBox="1"/>
          <p:nvPr/>
        </p:nvSpPr>
        <p:spPr>
          <a:xfrm>
            <a:off x="775335" y="3445193"/>
            <a:ext cx="2419350" cy="124563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Challenges arise with low recalls, especially for "Mild Dementia"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(14%) 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and none for "Moderate Dementia," revealing limitations in identifying these cases.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60" name="Google Shape;660;p45"/>
          <p:cNvSpPr txBox="1"/>
          <p:nvPr/>
        </p:nvSpPr>
        <p:spPr>
          <a:xfrm>
            <a:off x="775345" y="3209125"/>
            <a:ext cx="20190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Recall Challenges</a:t>
            </a:r>
            <a:endParaRPr b="1" i="0" sz="11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6417319" y="1521609"/>
            <a:ext cx="2173725" cy="124563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Class-specific precision 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(e.g., 0.93 for CDR=0) 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and recall </a:t>
            </a:r>
            <a:r>
              <a:rPr b="1" i="0" lang="en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(e.g., 0.83 for CDR=0)</a:t>
            </a: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provide detailed insights into model efficacy.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6417319" y="1285584"/>
            <a:ext cx="180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Precision and Recall</a:t>
            </a:r>
            <a:endParaRPr b="1" i="0" sz="11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3" name="Google Shape;663;p45"/>
          <p:cNvSpPr txBox="1"/>
          <p:nvPr/>
        </p:nvSpPr>
        <p:spPr>
          <a:xfrm>
            <a:off x="6417326" y="3544325"/>
            <a:ext cx="24195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Examining the support column reveals the actual occurrences of each class in the test set, providing additional context for model performance</a:t>
            </a:r>
            <a:endParaRPr b="0" i="0" sz="11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6417319" y="3308306"/>
            <a:ext cx="13029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Support Analysis</a:t>
            </a:r>
            <a:endParaRPr b="1" i="0" sz="11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65" name="Google Shape;665;p45"/>
          <p:cNvGrpSpPr/>
          <p:nvPr/>
        </p:nvGrpSpPr>
        <p:grpSpPr>
          <a:xfrm>
            <a:off x="2889024" y="2248532"/>
            <a:ext cx="378858" cy="156246"/>
            <a:chOff x="1581987" y="2697514"/>
            <a:chExt cx="2577264" cy="316200"/>
          </a:xfrm>
        </p:grpSpPr>
        <p:cxnSp>
          <p:nvCxnSpPr>
            <p:cNvPr id="666" name="Google Shape;666;p45"/>
            <p:cNvCxnSpPr/>
            <p:nvPr/>
          </p:nvCxnSpPr>
          <p:spPr>
            <a:xfrm rot="10800000">
              <a:off x="3661251" y="2697514"/>
              <a:ext cx="498000" cy="3162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45"/>
            <p:cNvCxnSpPr/>
            <p:nvPr/>
          </p:nvCxnSpPr>
          <p:spPr>
            <a:xfrm rot="10800000">
              <a:off x="1581987" y="2697524"/>
              <a:ext cx="20793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68" name="Google Shape;668;p45"/>
          <p:cNvGrpSpPr/>
          <p:nvPr/>
        </p:nvGrpSpPr>
        <p:grpSpPr>
          <a:xfrm>
            <a:off x="2983585" y="3764929"/>
            <a:ext cx="454601" cy="145290"/>
            <a:chOff x="1804576" y="4994858"/>
            <a:chExt cx="2493865" cy="316200"/>
          </a:xfrm>
        </p:grpSpPr>
        <p:cxnSp>
          <p:nvCxnSpPr>
            <p:cNvPr id="669" name="Google Shape;669;p45"/>
            <p:cNvCxnSpPr/>
            <p:nvPr/>
          </p:nvCxnSpPr>
          <p:spPr>
            <a:xfrm flipH="1">
              <a:off x="3800441" y="4994858"/>
              <a:ext cx="498000" cy="3162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45"/>
            <p:cNvCxnSpPr/>
            <p:nvPr/>
          </p:nvCxnSpPr>
          <p:spPr>
            <a:xfrm rot="10800000">
              <a:off x="1804576" y="5311048"/>
              <a:ext cx="19959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71" name="Google Shape;671;p45"/>
          <p:cNvGrpSpPr/>
          <p:nvPr/>
        </p:nvGrpSpPr>
        <p:grpSpPr>
          <a:xfrm>
            <a:off x="5588846" y="1952533"/>
            <a:ext cx="593500" cy="106053"/>
            <a:chOff x="7528087" y="2680830"/>
            <a:chExt cx="2803166" cy="316200"/>
          </a:xfrm>
        </p:grpSpPr>
        <p:cxnSp>
          <p:nvCxnSpPr>
            <p:cNvPr id="672" name="Google Shape;672;p45"/>
            <p:cNvCxnSpPr/>
            <p:nvPr/>
          </p:nvCxnSpPr>
          <p:spPr>
            <a:xfrm flipH="1" rot="10800000">
              <a:off x="7528087" y="2680830"/>
              <a:ext cx="498000" cy="3162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45"/>
            <p:cNvCxnSpPr/>
            <p:nvPr/>
          </p:nvCxnSpPr>
          <p:spPr>
            <a:xfrm>
              <a:off x="8026053" y="2680840"/>
              <a:ext cx="23052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74" name="Google Shape;674;p45"/>
          <p:cNvGrpSpPr/>
          <p:nvPr/>
        </p:nvGrpSpPr>
        <p:grpSpPr>
          <a:xfrm>
            <a:off x="5716914" y="3765012"/>
            <a:ext cx="593497" cy="88813"/>
            <a:chOff x="8125333" y="4745260"/>
            <a:chExt cx="2389639" cy="203100"/>
          </a:xfrm>
        </p:grpSpPr>
        <p:cxnSp>
          <p:nvCxnSpPr>
            <p:cNvPr id="675" name="Google Shape;675;p45"/>
            <p:cNvCxnSpPr/>
            <p:nvPr/>
          </p:nvCxnSpPr>
          <p:spPr>
            <a:xfrm>
              <a:off x="8125333" y="4745260"/>
              <a:ext cx="522000" cy="2031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45"/>
            <p:cNvCxnSpPr/>
            <p:nvPr/>
          </p:nvCxnSpPr>
          <p:spPr>
            <a:xfrm>
              <a:off x="8647472" y="4948294"/>
              <a:ext cx="18675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2" name="Google Shape;682;p46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46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46"/>
          <p:cNvSpPr txBox="1"/>
          <p:nvPr/>
        </p:nvSpPr>
        <p:spPr>
          <a:xfrm>
            <a:off x="8591040" y="4862893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102778" y="480853"/>
            <a:ext cx="3906675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E8F9F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Findings in Decision Tree Classifier </a:t>
            </a:r>
            <a:endParaRPr b="1" i="0" sz="2300" u="none" cap="none" strike="noStrike">
              <a:solidFill>
                <a:srgbClr val="E8F9F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86" name="Google Shape;6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8" y="1464825"/>
            <a:ext cx="8235554" cy="314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47"/>
          <p:cNvCxnSpPr/>
          <p:nvPr/>
        </p:nvCxnSpPr>
        <p:spPr>
          <a:xfrm>
            <a:off x="753560" y="0"/>
            <a:ext cx="0" cy="4805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47"/>
          <p:cNvCxnSpPr/>
          <p:nvPr/>
        </p:nvCxnSpPr>
        <p:spPr>
          <a:xfrm>
            <a:off x="8314083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4" name="Google Shape;694;p47"/>
          <p:cNvSpPr txBox="1"/>
          <p:nvPr/>
        </p:nvSpPr>
        <p:spPr>
          <a:xfrm>
            <a:off x="997219" y="745828"/>
            <a:ext cx="401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Drawbacks in Decision Tree Classifier</a:t>
            </a:r>
            <a:endParaRPr b="1" i="0" sz="23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695" name="Google Shape;695;p47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47"/>
          <p:cNvSpPr txBox="1"/>
          <p:nvPr/>
        </p:nvSpPr>
        <p:spPr>
          <a:xfrm>
            <a:off x="8501743" y="643618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697" name="Google Shape;697;p47"/>
          <p:cNvCxnSpPr/>
          <p:nvPr/>
        </p:nvCxnSpPr>
        <p:spPr>
          <a:xfrm>
            <a:off x="758687" y="342900"/>
            <a:ext cx="83853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8" name="Google Shape;698;p47"/>
          <p:cNvCxnSpPr/>
          <p:nvPr/>
        </p:nvCxnSpPr>
        <p:spPr>
          <a:xfrm>
            <a:off x="6705600" y="1068457"/>
            <a:ext cx="243843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9" name="Google Shape;699;p47"/>
          <p:cNvSpPr txBox="1"/>
          <p:nvPr/>
        </p:nvSpPr>
        <p:spPr>
          <a:xfrm>
            <a:off x="1029431" y="2483356"/>
            <a:ext cx="188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Impact: 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Captures noise in the data, reducing the model's generalizability to new, unseen data.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>
            <a:off x="1057795" y="2003306"/>
            <a:ext cx="18306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Prone to Overfitting</a:t>
            </a:r>
            <a:endParaRPr b="1" i="0" sz="13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01" name="Google Shape;701;p47"/>
          <p:cNvCxnSpPr/>
          <p:nvPr/>
        </p:nvCxnSpPr>
        <p:spPr>
          <a:xfrm>
            <a:off x="0" y="4027479"/>
            <a:ext cx="0" cy="7780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2" name="Google Shape;702;p47"/>
          <p:cNvSpPr txBox="1"/>
          <p:nvPr/>
        </p:nvSpPr>
        <p:spPr>
          <a:xfrm>
            <a:off x="5865629" y="2700935"/>
            <a:ext cx="2298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Impact: 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Difficulty in understanding and explaining intricate decision-making processes.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7"/>
          <p:cNvSpPr txBox="1"/>
          <p:nvPr/>
        </p:nvSpPr>
        <p:spPr>
          <a:xfrm>
            <a:off x="5865629" y="2003302"/>
            <a:ext cx="229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Lack of Interpretability for Complex Trees</a:t>
            </a:r>
            <a:endParaRPr b="1" i="0" sz="13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704" name="Google Shape;704;p47"/>
          <p:cNvGrpSpPr/>
          <p:nvPr/>
        </p:nvGrpSpPr>
        <p:grpSpPr>
          <a:xfrm>
            <a:off x="3192566" y="1712912"/>
            <a:ext cx="2522529" cy="2527307"/>
            <a:chOff x="4619626" y="2058988"/>
            <a:chExt cx="2724150" cy="2949575"/>
          </a:xfrm>
        </p:grpSpPr>
        <p:grpSp>
          <p:nvGrpSpPr>
            <p:cNvPr id="705" name="Google Shape;705;p47"/>
            <p:cNvGrpSpPr/>
            <p:nvPr/>
          </p:nvGrpSpPr>
          <p:grpSpPr>
            <a:xfrm>
              <a:off x="4619626" y="2058988"/>
              <a:ext cx="1389063" cy="2936875"/>
              <a:chOff x="4619626" y="2058988"/>
              <a:chExt cx="1389063" cy="2936875"/>
            </a:xfrm>
          </p:grpSpPr>
          <p:sp>
            <p:nvSpPr>
              <p:cNvPr id="706" name="Google Shape;706;p47"/>
              <p:cNvSpPr/>
              <p:nvPr/>
            </p:nvSpPr>
            <p:spPr>
              <a:xfrm>
                <a:off x="5611813" y="2201863"/>
                <a:ext cx="192088" cy="442913"/>
              </a:xfrm>
              <a:custGeom>
                <a:rect b="b" l="l" r="r" t="t"/>
                <a:pathLst>
                  <a:path extrusionOk="0" h="171" w="74">
                    <a:moveTo>
                      <a:pt x="37" y="48"/>
                    </a:moveTo>
                    <a:cubicBezTo>
                      <a:pt x="39" y="48"/>
                      <a:pt x="41" y="48"/>
                      <a:pt x="44" y="47"/>
                    </a:cubicBezTo>
                    <a:cubicBezTo>
                      <a:pt x="51" y="55"/>
                      <a:pt x="53" y="67"/>
                      <a:pt x="52" y="77"/>
                    </a:cubicBezTo>
                    <a:cubicBezTo>
                      <a:pt x="51" y="86"/>
                      <a:pt x="48" y="96"/>
                      <a:pt x="45" y="105"/>
                    </a:cubicBezTo>
                    <a:cubicBezTo>
                      <a:pt x="44" y="109"/>
                      <a:pt x="43" y="114"/>
                      <a:pt x="42" y="118"/>
                    </a:cubicBezTo>
                    <a:cubicBezTo>
                      <a:pt x="37" y="138"/>
                      <a:pt x="37" y="153"/>
                      <a:pt x="43" y="166"/>
                    </a:cubicBezTo>
                    <a:cubicBezTo>
                      <a:pt x="44" y="169"/>
                      <a:pt x="47" y="171"/>
                      <a:pt x="50" y="171"/>
                    </a:cubicBezTo>
                    <a:cubicBezTo>
                      <a:pt x="51" y="171"/>
                      <a:pt x="52" y="171"/>
                      <a:pt x="53" y="170"/>
                    </a:cubicBezTo>
                    <a:cubicBezTo>
                      <a:pt x="57" y="169"/>
                      <a:pt x="59" y="164"/>
                      <a:pt x="57" y="160"/>
                    </a:cubicBezTo>
                    <a:cubicBezTo>
                      <a:pt x="53" y="150"/>
                      <a:pt x="53" y="138"/>
                      <a:pt x="57" y="122"/>
                    </a:cubicBezTo>
                    <a:cubicBezTo>
                      <a:pt x="58" y="118"/>
                      <a:pt x="60" y="114"/>
                      <a:pt x="61" y="110"/>
                    </a:cubicBezTo>
                    <a:cubicBezTo>
                      <a:pt x="64" y="100"/>
                      <a:pt x="67" y="89"/>
                      <a:pt x="68" y="78"/>
                    </a:cubicBezTo>
                    <a:cubicBezTo>
                      <a:pt x="69" y="63"/>
                      <a:pt x="66" y="50"/>
                      <a:pt x="58" y="40"/>
                    </a:cubicBezTo>
                    <a:cubicBezTo>
                      <a:pt x="61" y="38"/>
                      <a:pt x="62" y="36"/>
                      <a:pt x="64" y="33"/>
                    </a:cubicBezTo>
                    <a:cubicBezTo>
                      <a:pt x="69" y="26"/>
                      <a:pt x="72" y="18"/>
                      <a:pt x="74" y="10"/>
                    </a:cubicBezTo>
                    <a:cubicBezTo>
                      <a:pt x="74" y="6"/>
                      <a:pt x="72" y="2"/>
                      <a:pt x="67" y="1"/>
                    </a:cubicBezTo>
                    <a:cubicBezTo>
                      <a:pt x="63" y="0"/>
                      <a:pt x="59" y="3"/>
                      <a:pt x="58" y="7"/>
                    </a:cubicBezTo>
                    <a:cubicBezTo>
                      <a:pt x="57" y="13"/>
                      <a:pt x="54" y="19"/>
                      <a:pt x="51" y="24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4" y="30"/>
                      <a:pt x="42" y="31"/>
                      <a:pt x="41" y="32"/>
                    </a:cubicBezTo>
                    <a:cubicBezTo>
                      <a:pt x="40" y="32"/>
                      <a:pt x="38" y="32"/>
                      <a:pt x="37" y="32"/>
                    </a:cubicBezTo>
                    <a:cubicBezTo>
                      <a:pt x="28" y="32"/>
                      <a:pt x="19" y="31"/>
                      <a:pt x="15" y="26"/>
                    </a:cubicBezTo>
                    <a:cubicBezTo>
                      <a:pt x="12" y="23"/>
                      <a:pt x="6" y="23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12" y="47"/>
                      <a:pt x="25" y="48"/>
                      <a:pt x="36" y="48"/>
                    </a:cubicBezTo>
                    <a:cubicBezTo>
                      <a:pt x="37" y="48"/>
                      <a:pt x="37" y="48"/>
                      <a:pt x="37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5284788" y="2671763"/>
                <a:ext cx="101600" cy="312738"/>
              </a:xfrm>
              <a:custGeom>
                <a:rect b="b" l="l" r="r" t="t"/>
                <a:pathLst>
                  <a:path extrusionOk="0" h="121" w="39">
                    <a:moveTo>
                      <a:pt x="17" y="121"/>
                    </a:moveTo>
                    <a:cubicBezTo>
                      <a:pt x="19" y="121"/>
                      <a:pt x="20" y="121"/>
                      <a:pt x="22" y="120"/>
                    </a:cubicBezTo>
                    <a:cubicBezTo>
                      <a:pt x="25" y="117"/>
                      <a:pt x="26" y="113"/>
                      <a:pt x="24" y="109"/>
                    </a:cubicBezTo>
                    <a:cubicBezTo>
                      <a:pt x="18" y="100"/>
                      <a:pt x="17" y="88"/>
                      <a:pt x="21" y="78"/>
                    </a:cubicBezTo>
                    <a:cubicBezTo>
                      <a:pt x="23" y="75"/>
                      <a:pt x="24" y="72"/>
                      <a:pt x="26" y="69"/>
                    </a:cubicBezTo>
                    <a:cubicBezTo>
                      <a:pt x="28" y="66"/>
                      <a:pt x="29" y="64"/>
                      <a:pt x="31" y="61"/>
                    </a:cubicBezTo>
                    <a:cubicBezTo>
                      <a:pt x="39" y="43"/>
                      <a:pt x="38" y="22"/>
                      <a:pt x="28" y="5"/>
                    </a:cubicBezTo>
                    <a:cubicBezTo>
                      <a:pt x="26" y="1"/>
                      <a:pt x="21" y="0"/>
                      <a:pt x="17" y="2"/>
                    </a:cubicBezTo>
                    <a:cubicBezTo>
                      <a:pt x="13" y="4"/>
                      <a:pt x="12" y="9"/>
                      <a:pt x="14" y="13"/>
                    </a:cubicBezTo>
                    <a:cubicBezTo>
                      <a:pt x="21" y="25"/>
                      <a:pt x="22" y="41"/>
                      <a:pt x="16" y="54"/>
                    </a:cubicBezTo>
                    <a:cubicBezTo>
                      <a:pt x="15" y="56"/>
                      <a:pt x="13" y="58"/>
                      <a:pt x="12" y="61"/>
                    </a:cubicBezTo>
                    <a:cubicBezTo>
                      <a:pt x="10" y="64"/>
                      <a:pt x="8" y="68"/>
                      <a:pt x="7" y="72"/>
                    </a:cubicBezTo>
                    <a:cubicBezTo>
                      <a:pt x="0" y="86"/>
                      <a:pt x="2" y="104"/>
                      <a:pt x="10" y="117"/>
                    </a:cubicBezTo>
                    <a:cubicBezTo>
                      <a:pt x="12" y="120"/>
                      <a:pt x="15" y="121"/>
                      <a:pt x="17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5665788" y="2733675"/>
                <a:ext cx="101600" cy="328613"/>
              </a:xfrm>
              <a:custGeom>
                <a:rect b="b" l="l" r="r" t="t"/>
                <a:pathLst>
                  <a:path extrusionOk="0" h="127" w="39">
                    <a:moveTo>
                      <a:pt x="16" y="93"/>
                    </a:moveTo>
                    <a:cubicBezTo>
                      <a:pt x="19" y="101"/>
                      <a:pt x="18" y="109"/>
                      <a:pt x="16" y="117"/>
                    </a:cubicBezTo>
                    <a:cubicBezTo>
                      <a:pt x="14" y="121"/>
                      <a:pt x="16" y="125"/>
                      <a:pt x="21" y="127"/>
                    </a:cubicBezTo>
                    <a:cubicBezTo>
                      <a:pt x="21" y="127"/>
                      <a:pt x="22" y="127"/>
                      <a:pt x="23" y="127"/>
                    </a:cubicBezTo>
                    <a:cubicBezTo>
                      <a:pt x="27" y="127"/>
                      <a:pt x="30" y="125"/>
                      <a:pt x="31" y="122"/>
                    </a:cubicBezTo>
                    <a:cubicBezTo>
                      <a:pt x="35" y="111"/>
                      <a:pt x="35" y="99"/>
                      <a:pt x="32" y="88"/>
                    </a:cubicBezTo>
                    <a:cubicBezTo>
                      <a:pt x="30" y="84"/>
                      <a:pt x="29" y="81"/>
                      <a:pt x="27" y="77"/>
                    </a:cubicBezTo>
                    <a:cubicBezTo>
                      <a:pt x="26" y="75"/>
                      <a:pt x="25" y="72"/>
                      <a:pt x="24" y="70"/>
                    </a:cubicBezTo>
                    <a:cubicBezTo>
                      <a:pt x="18" y="52"/>
                      <a:pt x="22" y="29"/>
                      <a:pt x="36" y="15"/>
                    </a:cubicBezTo>
                    <a:cubicBezTo>
                      <a:pt x="39" y="12"/>
                      <a:pt x="39" y="7"/>
                      <a:pt x="36" y="4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6" y="22"/>
                      <a:pt x="0" y="51"/>
                      <a:pt x="9" y="76"/>
                    </a:cubicBezTo>
                    <a:cubicBezTo>
                      <a:pt x="10" y="79"/>
                      <a:pt x="11" y="81"/>
                      <a:pt x="13" y="84"/>
                    </a:cubicBezTo>
                    <a:cubicBezTo>
                      <a:pt x="14" y="87"/>
                      <a:pt x="15" y="90"/>
                      <a:pt x="16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5038726" y="2820988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7" y="119"/>
                    </a:moveTo>
                    <a:cubicBezTo>
                      <a:pt x="19" y="120"/>
                      <a:pt x="21" y="121"/>
                      <a:pt x="22" y="122"/>
                    </a:cubicBezTo>
                    <a:cubicBezTo>
                      <a:pt x="16" y="134"/>
                      <a:pt x="16" y="150"/>
                      <a:pt x="24" y="161"/>
                    </a:cubicBezTo>
                    <a:cubicBezTo>
                      <a:pt x="25" y="164"/>
                      <a:pt x="28" y="165"/>
                      <a:pt x="30" y="165"/>
                    </a:cubicBezTo>
                    <a:cubicBezTo>
                      <a:pt x="32" y="165"/>
                      <a:pt x="33" y="165"/>
                      <a:pt x="35" y="164"/>
                    </a:cubicBezTo>
                    <a:cubicBezTo>
                      <a:pt x="39" y="162"/>
                      <a:pt x="40" y="157"/>
                      <a:pt x="37" y="153"/>
                    </a:cubicBezTo>
                    <a:cubicBezTo>
                      <a:pt x="33" y="145"/>
                      <a:pt x="33" y="135"/>
                      <a:pt x="38" y="128"/>
                    </a:cubicBezTo>
                    <a:cubicBezTo>
                      <a:pt x="42" y="129"/>
                      <a:pt x="46" y="129"/>
                      <a:pt x="50" y="129"/>
                    </a:cubicBezTo>
                    <a:cubicBezTo>
                      <a:pt x="55" y="128"/>
                      <a:pt x="59" y="126"/>
                      <a:pt x="64" y="125"/>
                    </a:cubicBezTo>
                    <a:cubicBezTo>
                      <a:pt x="67" y="124"/>
                      <a:pt x="69" y="123"/>
                      <a:pt x="72" y="122"/>
                    </a:cubicBezTo>
                    <a:cubicBezTo>
                      <a:pt x="86" y="120"/>
                      <a:pt x="103" y="126"/>
                      <a:pt x="113" y="138"/>
                    </a:cubicBezTo>
                    <a:cubicBezTo>
                      <a:pt x="114" y="139"/>
                      <a:pt x="116" y="141"/>
                      <a:pt x="117" y="143"/>
                    </a:cubicBezTo>
                    <a:cubicBezTo>
                      <a:pt x="117" y="143"/>
                      <a:pt x="117" y="143"/>
                      <a:pt x="116" y="143"/>
                    </a:cubicBezTo>
                    <a:cubicBezTo>
                      <a:pt x="111" y="154"/>
                      <a:pt x="103" y="164"/>
                      <a:pt x="93" y="171"/>
                    </a:cubicBezTo>
                    <a:cubicBezTo>
                      <a:pt x="89" y="174"/>
                      <a:pt x="88" y="179"/>
                      <a:pt x="91" y="182"/>
                    </a:cubicBezTo>
                    <a:cubicBezTo>
                      <a:pt x="92" y="185"/>
                      <a:pt x="95" y="186"/>
                      <a:pt x="97" y="186"/>
                    </a:cubicBezTo>
                    <a:cubicBezTo>
                      <a:pt x="99" y="186"/>
                      <a:pt x="101" y="185"/>
                      <a:pt x="102" y="184"/>
                    </a:cubicBezTo>
                    <a:cubicBezTo>
                      <a:pt x="111" y="178"/>
                      <a:pt x="119" y="170"/>
                      <a:pt x="125" y="161"/>
                    </a:cubicBezTo>
                    <a:cubicBezTo>
                      <a:pt x="127" y="168"/>
                      <a:pt x="128" y="175"/>
                      <a:pt x="128" y="183"/>
                    </a:cubicBezTo>
                    <a:cubicBezTo>
                      <a:pt x="128" y="187"/>
                      <a:pt x="132" y="191"/>
                      <a:pt x="136" y="191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41" y="191"/>
                      <a:pt x="144" y="188"/>
                      <a:pt x="144" y="183"/>
                    </a:cubicBezTo>
                    <a:cubicBezTo>
                      <a:pt x="144" y="162"/>
                      <a:pt x="138" y="142"/>
                      <a:pt x="125" y="127"/>
                    </a:cubicBezTo>
                    <a:cubicBezTo>
                      <a:pt x="111" y="111"/>
                      <a:pt x="89" y="103"/>
                      <a:pt x="69" y="107"/>
                    </a:cubicBezTo>
                    <a:cubicBezTo>
                      <a:pt x="65" y="107"/>
                      <a:pt x="62" y="109"/>
                      <a:pt x="59" y="110"/>
                    </a:cubicBezTo>
                    <a:cubicBezTo>
                      <a:pt x="55" y="111"/>
                      <a:pt x="51" y="112"/>
                      <a:pt x="48" y="113"/>
                    </a:cubicBezTo>
                    <a:cubicBezTo>
                      <a:pt x="41" y="113"/>
                      <a:pt x="34" y="111"/>
                      <a:pt x="28" y="106"/>
                    </a:cubicBezTo>
                    <a:cubicBezTo>
                      <a:pt x="21" y="101"/>
                      <a:pt x="18" y="95"/>
                      <a:pt x="17" y="88"/>
                    </a:cubicBezTo>
                    <a:cubicBezTo>
                      <a:pt x="17" y="79"/>
                      <a:pt x="21" y="70"/>
                      <a:pt x="25" y="60"/>
                    </a:cubicBezTo>
                    <a:cubicBezTo>
                      <a:pt x="26" y="57"/>
                      <a:pt x="27" y="54"/>
                      <a:pt x="28" y="51"/>
                    </a:cubicBezTo>
                    <a:cubicBezTo>
                      <a:pt x="36" y="31"/>
                      <a:pt x="34" y="14"/>
                      <a:pt x="24" y="3"/>
                    </a:cubicBezTo>
                    <a:cubicBezTo>
                      <a:pt x="21" y="0"/>
                      <a:pt x="16" y="0"/>
                      <a:pt x="13" y="3"/>
                    </a:cubicBezTo>
                    <a:cubicBezTo>
                      <a:pt x="9" y="6"/>
                      <a:pt x="9" y="11"/>
                      <a:pt x="12" y="14"/>
                    </a:cubicBezTo>
                    <a:cubicBezTo>
                      <a:pt x="20" y="23"/>
                      <a:pt x="16" y="39"/>
                      <a:pt x="13" y="45"/>
                    </a:cubicBezTo>
                    <a:cubicBezTo>
                      <a:pt x="12" y="48"/>
                      <a:pt x="11" y="51"/>
                      <a:pt x="10" y="54"/>
                    </a:cubicBezTo>
                    <a:cubicBezTo>
                      <a:pt x="5" y="65"/>
                      <a:pt x="0" y="76"/>
                      <a:pt x="1" y="89"/>
                    </a:cubicBezTo>
                    <a:cubicBezTo>
                      <a:pt x="2" y="100"/>
                      <a:pt x="8" y="111"/>
                      <a:pt x="17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5622926" y="3330575"/>
                <a:ext cx="204788" cy="292100"/>
              </a:xfrm>
              <a:custGeom>
                <a:rect b="b" l="l" r="r" t="t"/>
                <a:pathLst>
                  <a:path extrusionOk="0" h="113" w="79">
                    <a:moveTo>
                      <a:pt x="6" y="75"/>
                    </a:moveTo>
                    <a:cubicBezTo>
                      <a:pt x="7" y="76"/>
                      <a:pt x="8" y="76"/>
                      <a:pt x="9" y="76"/>
                    </a:cubicBezTo>
                    <a:cubicBezTo>
                      <a:pt x="12" y="76"/>
                      <a:pt x="15" y="75"/>
                      <a:pt x="16" y="72"/>
                    </a:cubicBezTo>
                    <a:cubicBezTo>
                      <a:pt x="20" y="64"/>
                      <a:pt x="25" y="58"/>
                      <a:pt x="31" y="55"/>
                    </a:cubicBezTo>
                    <a:cubicBezTo>
                      <a:pt x="33" y="54"/>
                      <a:pt x="36" y="53"/>
                      <a:pt x="39" y="52"/>
                    </a:cubicBezTo>
                    <a:cubicBezTo>
                      <a:pt x="40" y="75"/>
                      <a:pt x="53" y="99"/>
                      <a:pt x="63" y="110"/>
                    </a:cubicBezTo>
                    <a:cubicBezTo>
                      <a:pt x="64" y="112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4" y="111"/>
                    </a:cubicBezTo>
                    <a:cubicBezTo>
                      <a:pt x="77" y="108"/>
                      <a:pt x="78" y="103"/>
                      <a:pt x="75" y="100"/>
                    </a:cubicBezTo>
                    <a:cubicBezTo>
                      <a:pt x="66" y="89"/>
                      <a:pt x="54" y="64"/>
                      <a:pt x="55" y="46"/>
                    </a:cubicBezTo>
                    <a:cubicBezTo>
                      <a:pt x="56" y="45"/>
                      <a:pt x="57" y="44"/>
                      <a:pt x="58" y="44"/>
                    </a:cubicBezTo>
                    <a:cubicBezTo>
                      <a:pt x="70" y="36"/>
                      <a:pt x="75" y="21"/>
                      <a:pt x="78" y="12"/>
                    </a:cubicBezTo>
                    <a:cubicBezTo>
                      <a:pt x="79" y="7"/>
                      <a:pt x="76" y="3"/>
                      <a:pt x="72" y="2"/>
                    </a:cubicBezTo>
                    <a:cubicBezTo>
                      <a:pt x="68" y="0"/>
                      <a:pt x="63" y="3"/>
                      <a:pt x="62" y="7"/>
                    </a:cubicBezTo>
                    <a:cubicBezTo>
                      <a:pt x="59" y="19"/>
                      <a:pt x="55" y="27"/>
                      <a:pt x="49" y="30"/>
                    </a:cubicBezTo>
                    <a:cubicBezTo>
                      <a:pt x="45" y="33"/>
                      <a:pt x="41" y="34"/>
                      <a:pt x="37" y="36"/>
                    </a:cubicBezTo>
                    <a:cubicBezTo>
                      <a:pt x="32" y="37"/>
                      <a:pt x="27" y="39"/>
                      <a:pt x="23" y="41"/>
                    </a:cubicBezTo>
                    <a:cubicBezTo>
                      <a:pt x="14" y="46"/>
                      <a:pt x="7" y="54"/>
                      <a:pt x="2" y="65"/>
                    </a:cubicBezTo>
                    <a:cubicBezTo>
                      <a:pt x="0" y="69"/>
                      <a:pt x="2" y="73"/>
                      <a:pt x="6" y="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4816476" y="3343275"/>
                <a:ext cx="177800" cy="269875"/>
              </a:xfrm>
              <a:custGeom>
                <a:rect b="b" l="l" r="r" t="t"/>
                <a:pathLst>
                  <a:path extrusionOk="0" h="104" w="69">
                    <a:moveTo>
                      <a:pt x="43" y="94"/>
                    </a:moveTo>
                    <a:cubicBezTo>
                      <a:pt x="42" y="90"/>
                      <a:pt x="39" y="86"/>
                      <a:pt x="37" y="83"/>
                    </a:cubicBezTo>
                    <a:cubicBezTo>
                      <a:pt x="36" y="82"/>
                      <a:pt x="36" y="81"/>
                      <a:pt x="35" y="81"/>
                    </a:cubicBezTo>
                    <a:cubicBezTo>
                      <a:pt x="30" y="73"/>
                      <a:pt x="29" y="64"/>
                      <a:pt x="30" y="58"/>
                    </a:cubicBezTo>
                    <a:cubicBezTo>
                      <a:pt x="30" y="52"/>
                      <a:pt x="31" y="46"/>
                      <a:pt x="32" y="41"/>
                    </a:cubicBezTo>
                    <a:cubicBezTo>
                      <a:pt x="36" y="42"/>
                      <a:pt x="40" y="43"/>
                      <a:pt x="45" y="43"/>
                    </a:cubicBezTo>
                    <a:cubicBezTo>
                      <a:pt x="51" y="43"/>
                      <a:pt x="57" y="42"/>
                      <a:pt x="63" y="39"/>
                    </a:cubicBezTo>
                    <a:cubicBezTo>
                      <a:pt x="67" y="37"/>
                      <a:pt x="69" y="33"/>
                      <a:pt x="67" y="29"/>
                    </a:cubicBezTo>
                    <a:cubicBezTo>
                      <a:pt x="65" y="24"/>
                      <a:pt x="60" y="23"/>
                      <a:pt x="56" y="24"/>
                    </a:cubicBezTo>
                    <a:cubicBezTo>
                      <a:pt x="49" y="27"/>
                      <a:pt x="40" y="27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3"/>
                      <a:pt x="30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3" y="18"/>
                      <a:pt x="19" y="12"/>
                      <a:pt x="17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3" y="3"/>
                      <a:pt x="0" y="7"/>
                      <a:pt x="2" y="12"/>
                    </a:cubicBezTo>
                    <a:cubicBezTo>
                      <a:pt x="4" y="20"/>
                      <a:pt x="10" y="28"/>
                      <a:pt x="17" y="33"/>
                    </a:cubicBezTo>
                    <a:cubicBezTo>
                      <a:pt x="15" y="41"/>
                      <a:pt x="14" y="49"/>
                      <a:pt x="13" y="57"/>
                    </a:cubicBezTo>
                    <a:cubicBezTo>
                      <a:pt x="13" y="70"/>
                      <a:pt x="16" y="81"/>
                      <a:pt x="22" y="89"/>
                    </a:cubicBezTo>
                    <a:cubicBezTo>
                      <a:pt x="22" y="91"/>
                      <a:pt x="23" y="92"/>
                      <a:pt x="24" y="93"/>
                    </a:cubicBezTo>
                    <a:cubicBezTo>
                      <a:pt x="25" y="95"/>
                      <a:pt x="27" y="97"/>
                      <a:pt x="27" y="98"/>
                    </a:cubicBezTo>
                    <a:cubicBezTo>
                      <a:pt x="28" y="102"/>
                      <a:pt x="31" y="104"/>
                      <a:pt x="35" y="104"/>
                    </a:cubicBezTo>
                    <a:cubicBezTo>
                      <a:pt x="36" y="104"/>
                      <a:pt x="36" y="104"/>
                      <a:pt x="37" y="104"/>
                    </a:cubicBezTo>
                    <a:cubicBezTo>
                      <a:pt x="41" y="103"/>
                      <a:pt x="44" y="98"/>
                      <a:pt x="43" y="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4908551" y="3617913"/>
                <a:ext cx="104775" cy="360363"/>
              </a:xfrm>
              <a:custGeom>
                <a:rect b="b" l="l" r="r" t="t"/>
                <a:pathLst>
                  <a:path extrusionOk="0" h="139" w="40">
                    <a:moveTo>
                      <a:pt x="18" y="139"/>
                    </a:moveTo>
                    <a:cubicBezTo>
                      <a:pt x="19" y="139"/>
                      <a:pt x="21" y="139"/>
                      <a:pt x="23" y="137"/>
                    </a:cubicBezTo>
                    <a:cubicBezTo>
                      <a:pt x="26" y="135"/>
                      <a:pt x="27" y="129"/>
                      <a:pt x="24" y="126"/>
                    </a:cubicBezTo>
                    <a:cubicBezTo>
                      <a:pt x="16" y="116"/>
                      <a:pt x="16" y="102"/>
                      <a:pt x="16" y="87"/>
                    </a:cubicBezTo>
                    <a:cubicBezTo>
                      <a:pt x="16" y="81"/>
                      <a:pt x="16" y="75"/>
                      <a:pt x="18" y="71"/>
                    </a:cubicBezTo>
                    <a:cubicBezTo>
                      <a:pt x="19" y="68"/>
                      <a:pt x="21" y="66"/>
                      <a:pt x="23" y="63"/>
                    </a:cubicBezTo>
                    <a:cubicBezTo>
                      <a:pt x="24" y="61"/>
                      <a:pt x="25" y="60"/>
                      <a:pt x="26" y="59"/>
                    </a:cubicBezTo>
                    <a:cubicBezTo>
                      <a:pt x="36" y="44"/>
                      <a:pt x="40" y="25"/>
                      <a:pt x="37" y="7"/>
                    </a:cubicBezTo>
                    <a:cubicBezTo>
                      <a:pt x="36" y="3"/>
                      <a:pt x="32" y="0"/>
                      <a:pt x="28" y="1"/>
                    </a:cubicBezTo>
                    <a:cubicBezTo>
                      <a:pt x="23" y="2"/>
                      <a:pt x="20" y="6"/>
                      <a:pt x="21" y="10"/>
                    </a:cubicBezTo>
                    <a:cubicBezTo>
                      <a:pt x="24" y="24"/>
                      <a:pt x="21" y="38"/>
                      <a:pt x="13" y="50"/>
                    </a:cubicBezTo>
                    <a:cubicBezTo>
                      <a:pt x="12" y="51"/>
                      <a:pt x="11" y="52"/>
                      <a:pt x="10" y="53"/>
                    </a:cubicBezTo>
                    <a:cubicBezTo>
                      <a:pt x="8" y="56"/>
                      <a:pt x="5" y="60"/>
                      <a:pt x="3" y="65"/>
                    </a:cubicBezTo>
                    <a:cubicBezTo>
                      <a:pt x="0" y="72"/>
                      <a:pt x="0" y="80"/>
                      <a:pt x="0" y="87"/>
                    </a:cubicBezTo>
                    <a:cubicBezTo>
                      <a:pt x="0" y="105"/>
                      <a:pt x="0" y="122"/>
                      <a:pt x="11" y="136"/>
                    </a:cubicBezTo>
                    <a:cubicBezTo>
                      <a:pt x="13" y="138"/>
                      <a:pt x="15" y="139"/>
                      <a:pt x="18" y="1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4930776" y="39449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103" y="133"/>
                    </a:moveTo>
                    <a:cubicBezTo>
                      <a:pt x="104" y="135"/>
                      <a:pt x="105" y="136"/>
                      <a:pt x="106" y="137"/>
                    </a:cubicBezTo>
                    <a:cubicBezTo>
                      <a:pt x="116" y="150"/>
                      <a:pt x="140" y="169"/>
                      <a:pt x="162" y="170"/>
                    </a:cubicBezTo>
                    <a:cubicBezTo>
                      <a:pt x="162" y="170"/>
                      <a:pt x="162" y="170"/>
                      <a:pt x="162" y="171"/>
                    </a:cubicBezTo>
                    <a:cubicBezTo>
                      <a:pt x="164" y="187"/>
                      <a:pt x="171" y="202"/>
                      <a:pt x="179" y="214"/>
                    </a:cubicBezTo>
                    <a:cubicBezTo>
                      <a:pt x="180" y="217"/>
                      <a:pt x="183" y="218"/>
                      <a:pt x="185" y="218"/>
                    </a:cubicBezTo>
                    <a:cubicBezTo>
                      <a:pt x="187" y="218"/>
                      <a:pt x="188" y="218"/>
                      <a:pt x="190" y="217"/>
                    </a:cubicBezTo>
                    <a:cubicBezTo>
                      <a:pt x="193" y="215"/>
                      <a:pt x="195" y="210"/>
                      <a:pt x="192" y="206"/>
                    </a:cubicBezTo>
                    <a:cubicBezTo>
                      <a:pt x="186" y="195"/>
                      <a:pt x="179" y="182"/>
                      <a:pt x="178" y="169"/>
                    </a:cubicBezTo>
                    <a:cubicBezTo>
                      <a:pt x="176" y="156"/>
                      <a:pt x="180" y="143"/>
                      <a:pt x="188" y="136"/>
                    </a:cubicBezTo>
                    <a:cubicBezTo>
                      <a:pt x="192" y="133"/>
                      <a:pt x="192" y="128"/>
                      <a:pt x="189" y="125"/>
                    </a:cubicBezTo>
                    <a:cubicBezTo>
                      <a:pt x="186" y="121"/>
                      <a:pt x="181" y="121"/>
                      <a:pt x="177" y="124"/>
                    </a:cubicBezTo>
                    <a:cubicBezTo>
                      <a:pt x="169" y="131"/>
                      <a:pt x="164" y="142"/>
                      <a:pt x="162" y="154"/>
                    </a:cubicBezTo>
                    <a:cubicBezTo>
                      <a:pt x="148" y="153"/>
                      <a:pt x="129" y="140"/>
                      <a:pt x="118" y="127"/>
                    </a:cubicBezTo>
                    <a:cubicBezTo>
                      <a:pt x="117" y="126"/>
                      <a:pt x="116" y="125"/>
                      <a:pt x="115" y="123"/>
                    </a:cubicBezTo>
                    <a:cubicBezTo>
                      <a:pt x="108" y="114"/>
                      <a:pt x="99" y="102"/>
                      <a:pt x="85" y="101"/>
                    </a:cubicBezTo>
                    <a:cubicBezTo>
                      <a:pt x="80" y="101"/>
                      <a:pt x="76" y="102"/>
                      <a:pt x="72" y="102"/>
                    </a:cubicBezTo>
                    <a:cubicBezTo>
                      <a:pt x="69" y="103"/>
                      <a:pt x="67" y="103"/>
                      <a:pt x="65" y="103"/>
                    </a:cubicBezTo>
                    <a:cubicBezTo>
                      <a:pt x="64" y="102"/>
                      <a:pt x="63" y="102"/>
                      <a:pt x="62" y="102"/>
                    </a:cubicBezTo>
                    <a:cubicBezTo>
                      <a:pt x="60" y="100"/>
                      <a:pt x="59" y="98"/>
                      <a:pt x="57" y="94"/>
                    </a:cubicBezTo>
                    <a:cubicBezTo>
                      <a:pt x="56" y="90"/>
                      <a:pt x="54" y="86"/>
                      <a:pt x="51" y="82"/>
                    </a:cubicBezTo>
                    <a:cubicBezTo>
                      <a:pt x="50" y="82"/>
                      <a:pt x="50" y="82"/>
                      <a:pt x="50" y="81"/>
                    </a:cubicBezTo>
                    <a:cubicBezTo>
                      <a:pt x="50" y="81"/>
                      <a:pt x="49" y="80"/>
                      <a:pt x="49" y="79"/>
                    </a:cubicBezTo>
                    <a:cubicBezTo>
                      <a:pt x="43" y="69"/>
                      <a:pt x="42" y="56"/>
                      <a:pt x="45" y="45"/>
                    </a:cubicBezTo>
                    <a:cubicBezTo>
                      <a:pt x="49" y="34"/>
                      <a:pt x="56" y="24"/>
                      <a:pt x="66" y="18"/>
                    </a:cubicBezTo>
                    <a:cubicBezTo>
                      <a:pt x="68" y="19"/>
                      <a:pt x="71" y="17"/>
                      <a:pt x="73" y="15"/>
                    </a:cubicBezTo>
                    <a:cubicBezTo>
                      <a:pt x="76" y="11"/>
                      <a:pt x="75" y="6"/>
                      <a:pt x="71" y="4"/>
                    </a:cubicBezTo>
                    <a:cubicBezTo>
                      <a:pt x="69" y="2"/>
                      <a:pt x="64" y="0"/>
                      <a:pt x="58" y="4"/>
                    </a:cubicBezTo>
                    <a:cubicBezTo>
                      <a:pt x="45" y="12"/>
                      <a:pt x="34" y="25"/>
                      <a:pt x="30" y="41"/>
                    </a:cubicBezTo>
                    <a:cubicBezTo>
                      <a:pt x="27" y="51"/>
                      <a:pt x="27" y="61"/>
                      <a:pt x="29" y="71"/>
                    </a:cubicBezTo>
                    <a:cubicBezTo>
                      <a:pt x="23" y="70"/>
                      <a:pt x="18" y="68"/>
                      <a:pt x="15" y="65"/>
                    </a:cubicBezTo>
                    <a:cubicBezTo>
                      <a:pt x="13" y="61"/>
                      <a:pt x="8" y="60"/>
                      <a:pt x="4" y="63"/>
                    </a:cubicBezTo>
                    <a:cubicBezTo>
                      <a:pt x="1" y="65"/>
                      <a:pt x="0" y="70"/>
                      <a:pt x="2" y="74"/>
                    </a:cubicBezTo>
                    <a:cubicBezTo>
                      <a:pt x="8" y="82"/>
                      <a:pt x="17" y="85"/>
                      <a:pt x="25" y="87"/>
                    </a:cubicBezTo>
                    <a:cubicBezTo>
                      <a:pt x="31" y="88"/>
                      <a:pt x="36" y="90"/>
                      <a:pt x="39" y="93"/>
                    </a:cubicBezTo>
                    <a:cubicBezTo>
                      <a:pt x="40" y="95"/>
                      <a:pt x="41" y="98"/>
                      <a:pt x="43" y="101"/>
                    </a:cubicBezTo>
                    <a:cubicBezTo>
                      <a:pt x="44" y="104"/>
                      <a:pt x="46" y="109"/>
                      <a:pt x="49" y="112"/>
                    </a:cubicBezTo>
                    <a:cubicBezTo>
                      <a:pt x="38" y="131"/>
                      <a:pt x="35" y="153"/>
                      <a:pt x="40" y="174"/>
                    </a:cubicBezTo>
                    <a:cubicBezTo>
                      <a:pt x="41" y="178"/>
                      <a:pt x="44" y="180"/>
                      <a:pt x="48" y="180"/>
                    </a:cubicBezTo>
                    <a:cubicBezTo>
                      <a:pt x="49" y="180"/>
                      <a:pt x="49" y="180"/>
                      <a:pt x="50" y="180"/>
                    </a:cubicBezTo>
                    <a:cubicBezTo>
                      <a:pt x="54" y="179"/>
                      <a:pt x="57" y="175"/>
                      <a:pt x="56" y="170"/>
                    </a:cubicBezTo>
                    <a:cubicBezTo>
                      <a:pt x="52" y="153"/>
                      <a:pt x="55" y="134"/>
                      <a:pt x="64" y="119"/>
                    </a:cubicBezTo>
                    <a:cubicBezTo>
                      <a:pt x="68" y="119"/>
                      <a:pt x="72" y="119"/>
                      <a:pt x="75" y="118"/>
                    </a:cubicBezTo>
                    <a:cubicBezTo>
                      <a:pt x="78" y="118"/>
                      <a:pt x="81" y="117"/>
                      <a:pt x="84" y="117"/>
                    </a:cubicBezTo>
                    <a:cubicBezTo>
                      <a:pt x="91" y="118"/>
                      <a:pt x="96" y="125"/>
                      <a:pt x="103" y="1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5521326" y="4572000"/>
                <a:ext cx="314325" cy="200025"/>
              </a:xfrm>
              <a:custGeom>
                <a:rect b="b" l="l" r="r" t="t"/>
                <a:pathLst>
                  <a:path extrusionOk="0" h="77" w="121">
                    <a:moveTo>
                      <a:pt x="64" y="27"/>
                    </a:moveTo>
                    <a:cubicBezTo>
                      <a:pt x="61" y="26"/>
                      <a:pt x="59" y="24"/>
                      <a:pt x="56" y="22"/>
                    </a:cubicBezTo>
                    <a:cubicBezTo>
                      <a:pt x="53" y="19"/>
                      <a:pt x="49" y="16"/>
                      <a:pt x="45" y="15"/>
                    </a:cubicBezTo>
                    <a:cubicBezTo>
                      <a:pt x="36" y="11"/>
                      <a:pt x="25" y="11"/>
                      <a:pt x="17" y="17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10" y="22"/>
                      <a:pt x="9" y="23"/>
                      <a:pt x="7" y="24"/>
                    </a:cubicBezTo>
                    <a:cubicBezTo>
                      <a:pt x="3" y="25"/>
                      <a:pt x="0" y="29"/>
                      <a:pt x="2" y="34"/>
                    </a:cubicBezTo>
                    <a:cubicBezTo>
                      <a:pt x="3" y="38"/>
                      <a:pt x="7" y="40"/>
                      <a:pt x="12" y="39"/>
                    </a:cubicBezTo>
                    <a:cubicBezTo>
                      <a:pt x="16" y="38"/>
                      <a:pt x="20" y="35"/>
                      <a:pt x="22" y="33"/>
                    </a:cubicBezTo>
                    <a:cubicBezTo>
                      <a:pt x="24" y="32"/>
                      <a:pt x="25" y="31"/>
                      <a:pt x="26" y="30"/>
                    </a:cubicBezTo>
                    <a:cubicBezTo>
                      <a:pt x="29" y="28"/>
                      <a:pt x="34" y="27"/>
                      <a:pt x="39" y="29"/>
                    </a:cubicBezTo>
                    <a:cubicBezTo>
                      <a:pt x="41" y="30"/>
                      <a:pt x="43" y="32"/>
                      <a:pt x="46" y="34"/>
                    </a:cubicBezTo>
                    <a:cubicBezTo>
                      <a:pt x="50" y="37"/>
                      <a:pt x="54" y="40"/>
                      <a:pt x="59" y="42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2" y="56"/>
                      <a:pt x="73" y="71"/>
                      <a:pt x="81" y="76"/>
                    </a:cubicBezTo>
                    <a:cubicBezTo>
                      <a:pt x="82" y="77"/>
                      <a:pt x="84" y="77"/>
                      <a:pt x="85" y="77"/>
                    </a:cubicBezTo>
                    <a:cubicBezTo>
                      <a:pt x="88" y="77"/>
                      <a:pt x="90" y="76"/>
                      <a:pt x="92" y="73"/>
                    </a:cubicBezTo>
                    <a:cubicBezTo>
                      <a:pt x="94" y="70"/>
                      <a:pt x="93" y="65"/>
                      <a:pt x="90" y="62"/>
                    </a:cubicBezTo>
                    <a:cubicBezTo>
                      <a:pt x="85" y="59"/>
                      <a:pt x="78" y="48"/>
                      <a:pt x="77" y="42"/>
                    </a:cubicBezTo>
                    <a:cubicBezTo>
                      <a:pt x="83" y="41"/>
                      <a:pt x="88" y="38"/>
                      <a:pt x="94" y="34"/>
                    </a:cubicBezTo>
                    <a:cubicBezTo>
                      <a:pt x="97" y="32"/>
                      <a:pt x="100" y="29"/>
                      <a:pt x="103" y="26"/>
                    </a:cubicBezTo>
                    <a:cubicBezTo>
                      <a:pt x="107" y="22"/>
                      <a:pt x="111" y="19"/>
                      <a:pt x="116" y="16"/>
                    </a:cubicBezTo>
                    <a:cubicBezTo>
                      <a:pt x="119" y="14"/>
                      <a:pt x="121" y="9"/>
                      <a:pt x="119" y="5"/>
                    </a:cubicBezTo>
                    <a:cubicBezTo>
                      <a:pt x="116" y="1"/>
                      <a:pt x="111" y="0"/>
                      <a:pt x="107" y="2"/>
                    </a:cubicBezTo>
                    <a:cubicBezTo>
                      <a:pt x="102" y="6"/>
                      <a:pt x="97" y="10"/>
                      <a:pt x="92" y="14"/>
                    </a:cubicBezTo>
                    <a:cubicBezTo>
                      <a:pt x="89" y="17"/>
                      <a:pt x="87" y="19"/>
                      <a:pt x="84" y="21"/>
                    </a:cubicBezTo>
                    <a:cubicBezTo>
                      <a:pt x="80" y="24"/>
                      <a:pt x="72" y="30"/>
                      <a:pt x="64" y="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5054601" y="35734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257" y="206"/>
                    </a:moveTo>
                    <a:cubicBezTo>
                      <a:pt x="251" y="200"/>
                      <a:pt x="245" y="194"/>
                      <a:pt x="240" y="187"/>
                    </a:cubicBezTo>
                    <a:cubicBezTo>
                      <a:pt x="231" y="177"/>
                      <a:pt x="225" y="165"/>
                      <a:pt x="222" y="152"/>
                    </a:cubicBezTo>
                    <a:cubicBezTo>
                      <a:pt x="221" y="149"/>
                      <a:pt x="220" y="146"/>
                      <a:pt x="219" y="143"/>
                    </a:cubicBezTo>
                    <a:cubicBezTo>
                      <a:pt x="219" y="143"/>
                      <a:pt x="219" y="142"/>
                      <a:pt x="219" y="142"/>
                    </a:cubicBezTo>
                    <a:cubicBezTo>
                      <a:pt x="220" y="142"/>
                      <a:pt x="221" y="142"/>
                      <a:pt x="222" y="142"/>
                    </a:cubicBezTo>
                    <a:cubicBezTo>
                      <a:pt x="234" y="142"/>
                      <a:pt x="246" y="137"/>
                      <a:pt x="255" y="129"/>
                    </a:cubicBezTo>
                    <a:cubicBezTo>
                      <a:pt x="258" y="126"/>
                      <a:pt x="258" y="121"/>
                      <a:pt x="255" y="117"/>
                    </a:cubicBezTo>
                    <a:cubicBezTo>
                      <a:pt x="252" y="114"/>
                      <a:pt x="247" y="114"/>
                      <a:pt x="243" y="117"/>
                    </a:cubicBezTo>
                    <a:cubicBezTo>
                      <a:pt x="236" y="124"/>
                      <a:pt x="224" y="127"/>
                      <a:pt x="214" y="125"/>
                    </a:cubicBezTo>
                    <a:cubicBezTo>
                      <a:pt x="213" y="121"/>
                      <a:pt x="211" y="118"/>
                      <a:pt x="209" y="115"/>
                    </a:cubicBezTo>
                    <a:cubicBezTo>
                      <a:pt x="197" y="96"/>
                      <a:pt x="175" y="90"/>
                      <a:pt x="153" y="85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82" y="68"/>
                      <a:pt x="70" y="66"/>
                      <a:pt x="60" y="62"/>
                    </a:cubicBezTo>
                    <a:cubicBezTo>
                      <a:pt x="55" y="44"/>
                      <a:pt x="51" y="26"/>
                      <a:pt x="50" y="7"/>
                    </a:cubicBezTo>
                    <a:cubicBezTo>
                      <a:pt x="50" y="3"/>
                      <a:pt x="46" y="0"/>
                      <a:pt x="41" y="0"/>
                    </a:cubicBezTo>
                    <a:cubicBezTo>
                      <a:pt x="37" y="0"/>
                      <a:pt x="34" y="4"/>
                      <a:pt x="34" y="8"/>
                    </a:cubicBezTo>
                    <a:cubicBezTo>
                      <a:pt x="35" y="24"/>
                      <a:pt x="37" y="40"/>
                      <a:pt x="42" y="56"/>
                    </a:cubicBezTo>
                    <a:cubicBezTo>
                      <a:pt x="40" y="56"/>
                      <a:pt x="39" y="56"/>
                      <a:pt x="38" y="55"/>
                    </a:cubicBezTo>
                    <a:cubicBezTo>
                      <a:pt x="35" y="55"/>
                      <a:pt x="32" y="55"/>
                      <a:pt x="29" y="55"/>
                    </a:cubicBezTo>
                    <a:cubicBezTo>
                      <a:pt x="27" y="55"/>
                      <a:pt x="25" y="55"/>
                      <a:pt x="23" y="55"/>
                    </a:cubicBezTo>
                    <a:cubicBezTo>
                      <a:pt x="19" y="55"/>
                      <a:pt x="17" y="54"/>
                      <a:pt x="16" y="53"/>
                    </a:cubicBezTo>
                    <a:cubicBezTo>
                      <a:pt x="13" y="49"/>
                      <a:pt x="8" y="48"/>
                      <a:pt x="5" y="50"/>
                    </a:cubicBezTo>
                    <a:cubicBezTo>
                      <a:pt x="1" y="53"/>
                      <a:pt x="0" y="58"/>
                      <a:pt x="2" y="61"/>
                    </a:cubicBezTo>
                    <a:cubicBezTo>
                      <a:pt x="6" y="67"/>
                      <a:pt x="13" y="71"/>
                      <a:pt x="22" y="71"/>
                    </a:cubicBezTo>
                    <a:cubicBezTo>
                      <a:pt x="24" y="72"/>
                      <a:pt x="27" y="72"/>
                      <a:pt x="30" y="71"/>
                    </a:cubicBezTo>
                    <a:cubicBezTo>
                      <a:pt x="32" y="71"/>
                      <a:pt x="34" y="71"/>
                      <a:pt x="37" y="71"/>
                    </a:cubicBezTo>
                    <a:cubicBezTo>
                      <a:pt x="41" y="72"/>
                      <a:pt x="46" y="74"/>
                      <a:pt x="50" y="76"/>
                    </a:cubicBezTo>
                    <a:cubicBezTo>
                      <a:pt x="52" y="76"/>
                      <a:pt x="53" y="77"/>
                      <a:pt x="54" y="77"/>
                    </a:cubicBezTo>
                    <a:cubicBezTo>
                      <a:pt x="66" y="81"/>
                      <a:pt x="77" y="84"/>
                      <a:pt x="89" y="87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24" y="111"/>
                      <a:pt x="116" y="125"/>
                      <a:pt x="112" y="142"/>
                    </a:cubicBezTo>
                    <a:cubicBezTo>
                      <a:pt x="106" y="163"/>
                      <a:pt x="107" y="184"/>
                      <a:pt x="116" y="200"/>
                    </a:cubicBezTo>
                    <a:cubicBezTo>
                      <a:pt x="120" y="207"/>
                      <a:pt x="125" y="212"/>
                      <a:pt x="130" y="218"/>
                    </a:cubicBezTo>
                    <a:cubicBezTo>
                      <a:pt x="133" y="221"/>
                      <a:pt x="136" y="225"/>
                      <a:pt x="138" y="228"/>
                    </a:cubicBezTo>
                    <a:cubicBezTo>
                      <a:pt x="140" y="231"/>
                      <a:pt x="142" y="234"/>
                      <a:pt x="144" y="237"/>
                    </a:cubicBezTo>
                    <a:cubicBezTo>
                      <a:pt x="148" y="243"/>
                      <a:pt x="152" y="249"/>
                      <a:pt x="158" y="255"/>
                    </a:cubicBezTo>
                    <a:cubicBezTo>
                      <a:pt x="168" y="265"/>
                      <a:pt x="181" y="270"/>
                      <a:pt x="194" y="275"/>
                    </a:cubicBezTo>
                    <a:cubicBezTo>
                      <a:pt x="204" y="279"/>
                      <a:pt x="214" y="282"/>
                      <a:pt x="222" y="289"/>
                    </a:cubicBezTo>
                    <a:cubicBezTo>
                      <a:pt x="230" y="296"/>
                      <a:pt x="235" y="305"/>
                      <a:pt x="237" y="315"/>
                    </a:cubicBezTo>
                    <a:cubicBezTo>
                      <a:pt x="237" y="319"/>
                      <a:pt x="241" y="322"/>
                      <a:pt x="245" y="322"/>
                    </a:cubicBezTo>
                    <a:cubicBezTo>
                      <a:pt x="245" y="322"/>
                      <a:pt x="245" y="322"/>
                      <a:pt x="246" y="322"/>
                    </a:cubicBezTo>
                    <a:cubicBezTo>
                      <a:pt x="250" y="321"/>
                      <a:pt x="253" y="317"/>
                      <a:pt x="253" y="313"/>
                    </a:cubicBezTo>
                    <a:cubicBezTo>
                      <a:pt x="251" y="299"/>
                      <a:pt x="243" y="286"/>
                      <a:pt x="232" y="277"/>
                    </a:cubicBezTo>
                    <a:cubicBezTo>
                      <a:pt x="222" y="268"/>
                      <a:pt x="211" y="264"/>
                      <a:pt x="199" y="259"/>
                    </a:cubicBezTo>
                    <a:cubicBezTo>
                      <a:pt x="188" y="255"/>
                      <a:pt x="177" y="251"/>
                      <a:pt x="169" y="243"/>
                    </a:cubicBezTo>
                    <a:cubicBezTo>
                      <a:pt x="165" y="239"/>
                      <a:pt x="161" y="234"/>
                      <a:pt x="158" y="228"/>
                    </a:cubicBezTo>
                    <a:cubicBezTo>
                      <a:pt x="157" y="227"/>
                      <a:pt x="157" y="226"/>
                      <a:pt x="156" y="225"/>
                    </a:cubicBezTo>
                    <a:cubicBezTo>
                      <a:pt x="162" y="218"/>
                      <a:pt x="167" y="211"/>
                      <a:pt x="172" y="204"/>
                    </a:cubicBezTo>
                    <a:cubicBezTo>
                      <a:pt x="174" y="200"/>
                      <a:pt x="173" y="195"/>
                      <a:pt x="170" y="193"/>
                    </a:cubicBezTo>
                    <a:cubicBezTo>
                      <a:pt x="166" y="190"/>
                      <a:pt x="161" y="191"/>
                      <a:pt x="159" y="195"/>
                    </a:cubicBezTo>
                    <a:cubicBezTo>
                      <a:pt x="155" y="201"/>
                      <a:pt x="150" y="206"/>
                      <a:pt x="146" y="212"/>
                    </a:cubicBezTo>
                    <a:cubicBezTo>
                      <a:pt x="145" y="210"/>
                      <a:pt x="144" y="209"/>
                      <a:pt x="142" y="207"/>
                    </a:cubicBezTo>
                    <a:cubicBezTo>
                      <a:pt x="138" y="202"/>
                      <a:pt x="134" y="197"/>
                      <a:pt x="130" y="192"/>
                    </a:cubicBezTo>
                    <a:cubicBezTo>
                      <a:pt x="121" y="175"/>
                      <a:pt x="124" y="156"/>
                      <a:pt x="127" y="146"/>
                    </a:cubicBezTo>
                    <a:cubicBezTo>
                      <a:pt x="132" y="130"/>
                      <a:pt x="140" y="115"/>
                      <a:pt x="149" y="100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8" y="105"/>
                      <a:pt x="187" y="110"/>
                      <a:pt x="196" y="124"/>
                    </a:cubicBezTo>
                    <a:cubicBezTo>
                      <a:pt x="200" y="131"/>
                      <a:pt x="202" y="138"/>
                      <a:pt x="204" y="147"/>
                    </a:cubicBezTo>
                    <a:cubicBezTo>
                      <a:pt x="204" y="150"/>
                      <a:pt x="205" y="153"/>
                      <a:pt x="206" y="156"/>
                    </a:cubicBezTo>
                    <a:cubicBezTo>
                      <a:pt x="210" y="171"/>
                      <a:pt x="217" y="185"/>
                      <a:pt x="227" y="197"/>
                    </a:cubicBezTo>
                    <a:cubicBezTo>
                      <a:pt x="233" y="205"/>
                      <a:pt x="239" y="211"/>
                      <a:pt x="245" y="217"/>
                    </a:cubicBezTo>
                    <a:cubicBezTo>
                      <a:pt x="257" y="230"/>
                      <a:pt x="269" y="241"/>
                      <a:pt x="273" y="256"/>
                    </a:cubicBezTo>
                    <a:cubicBezTo>
                      <a:pt x="275" y="259"/>
                      <a:pt x="278" y="262"/>
                      <a:pt x="281" y="262"/>
                    </a:cubicBezTo>
                    <a:cubicBezTo>
                      <a:pt x="282" y="262"/>
                      <a:pt x="283" y="261"/>
                      <a:pt x="284" y="261"/>
                    </a:cubicBezTo>
                    <a:cubicBezTo>
                      <a:pt x="288" y="260"/>
                      <a:pt x="290" y="255"/>
                      <a:pt x="289" y="251"/>
                    </a:cubicBezTo>
                    <a:cubicBezTo>
                      <a:pt x="283" y="233"/>
                      <a:pt x="270" y="219"/>
                      <a:pt x="257" y="2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5141913" y="4456113"/>
                <a:ext cx="530225" cy="406400"/>
              </a:xfrm>
              <a:custGeom>
                <a:rect b="b" l="l" r="r" t="t"/>
                <a:pathLst>
                  <a:path extrusionOk="0" h="157" w="204">
                    <a:moveTo>
                      <a:pt x="192" y="138"/>
                    </a:moveTo>
                    <a:cubicBezTo>
                      <a:pt x="174" y="144"/>
                      <a:pt x="153" y="138"/>
                      <a:pt x="141" y="124"/>
                    </a:cubicBezTo>
                    <a:cubicBezTo>
                      <a:pt x="137" y="120"/>
                      <a:pt x="134" y="115"/>
                      <a:pt x="130" y="110"/>
                    </a:cubicBezTo>
                    <a:cubicBezTo>
                      <a:pt x="128" y="107"/>
                      <a:pt x="126" y="104"/>
                      <a:pt x="124" y="101"/>
                    </a:cubicBezTo>
                    <a:cubicBezTo>
                      <a:pt x="116" y="90"/>
                      <a:pt x="107" y="83"/>
                      <a:pt x="97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2" y="71"/>
                      <a:pt x="90" y="60"/>
                      <a:pt x="90" y="50"/>
                    </a:cubicBezTo>
                    <a:cubicBezTo>
                      <a:pt x="90" y="45"/>
                      <a:pt x="87" y="42"/>
                      <a:pt x="82" y="42"/>
                    </a:cubicBezTo>
                    <a:cubicBezTo>
                      <a:pt x="78" y="41"/>
                      <a:pt x="74" y="45"/>
                      <a:pt x="74" y="49"/>
                    </a:cubicBezTo>
                    <a:cubicBezTo>
                      <a:pt x="74" y="60"/>
                      <a:pt x="75" y="70"/>
                      <a:pt x="78" y="79"/>
                    </a:cubicBezTo>
                    <a:cubicBezTo>
                      <a:pt x="73" y="80"/>
                      <a:pt x="69" y="80"/>
                      <a:pt x="65" y="78"/>
                    </a:cubicBezTo>
                    <a:cubicBezTo>
                      <a:pt x="59" y="76"/>
                      <a:pt x="55" y="71"/>
                      <a:pt x="51" y="67"/>
                    </a:cubicBezTo>
                    <a:cubicBezTo>
                      <a:pt x="33" y="47"/>
                      <a:pt x="18" y="29"/>
                      <a:pt x="17" y="8"/>
                    </a:cubicBezTo>
                    <a:cubicBezTo>
                      <a:pt x="16" y="4"/>
                      <a:pt x="12" y="0"/>
                      <a:pt x="8" y="1"/>
                    </a:cubicBezTo>
                    <a:cubicBezTo>
                      <a:pt x="3" y="1"/>
                      <a:pt x="0" y="5"/>
                      <a:pt x="0" y="10"/>
                    </a:cubicBezTo>
                    <a:cubicBezTo>
                      <a:pt x="3" y="38"/>
                      <a:pt x="24" y="61"/>
                      <a:pt x="39" y="77"/>
                    </a:cubicBezTo>
                    <a:cubicBezTo>
                      <a:pt x="44" y="83"/>
                      <a:pt x="50" y="90"/>
                      <a:pt x="59" y="93"/>
                    </a:cubicBezTo>
                    <a:cubicBezTo>
                      <a:pt x="66" y="96"/>
                      <a:pt x="73" y="96"/>
                      <a:pt x="80" y="95"/>
                    </a:cubicBezTo>
                    <a:cubicBezTo>
                      <a:pt x="84" y="95"/>
                      <a:pt x="89" y="95"/>
                      <a:pt x="93" y="96"/>
                    </a:cubicBezTo>
                    <a:cubicBezTo>
                      <a:pt x="99" y="98"/>
                      <a:pt x="105" y="102"/>
                      <a:pt x="111" y="111"/>
                    </a:cubicBezTo>
                    <a:cubicBezTo>
                      <a:pt x="113" y="113"/>
                      <a:pt x="115" y="116"/>
                      <a:pt x="117" y="119"/>
                    </a:cubicBezTo>
                    <a:cubicBezTo>
                      <a:pt x="120" y="125"/>
                      <a:pt x="124" y="130"/>
                      <a:pt x="129" y="135"/>
                    </a:cubicBezTo>
                    <a:cubicBezTo>
                      <a:pt x="141" y="149"/>
                      <a:pt x="160" y="157"/>
                      <a:pt x="178" y="157"/>
                    </a:cubicBezTo>
                    <a:cubicBezTo>
                      <a:pt x="185" y="157"/>
                      <a:pt x="191" y="156"/>
                      <a:pt x="197" y="154"/>
                    </a:cubicBezTo>
                    <a:cubicBezTo>
                      <a:pt x="201" y="153"/>
                      <a:pt x="204" y="148"/>
                      <a:pt x="202" y="144"/>
                    </a:cubicBezTo>
                    <a:cubicBezTo>
                      <a:pt x="201" y="139"/>
                      <a:pt x="197" y="137"/>
                      <a:pt x="192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5132388" y="2333625"/>
                <a:ext cx="179388" cy="217488"/>
              </a:xfrm>
              <a:custGeom>
                <a:rect b="b" l="l" r="r" t="t"/>
                <a:pathLst>
                  <a:path extrusionOk="0" h="84" w="69">
                    <a:moveTo>
                      <a:pt x="58" y="1"/>
                    </a:moveTo>
                    <a:cubicBezTo>
                      <a:pt x="32" y="7"/>
                      <a:pt x="12" y="30"/>
                      <a:pt x="9" y="56"/>
                    </a:cubicBezTo>
                    <a:cubicBezTo>
                      <a:pt x="9" y="57"/>
                      <a:pt x="9" y="58"/>
                      <a:pt x="9" y="59"/>
                    </a:cubicBezTo>
                    <a:cubicBezTo>
                      <a:pt x="9" y="61"/>
                      <a:pt x="9" y="64"/>
                      <a:pt x="8" y="65"/>
                    </a:cubicBezTo>
                    <a:cubicBezTo>
                      <a:pt x="8" y="67"/>
                      <a:pt x="7" y="68"/>
                      <a:pt x="7" y="68"/>
                    </a:cubicBezTo>
                    <a:cubicBezTo>
                      <a:pt x="2" y="69"/>
                      <a:pt x="0" y="74"/>
                      <a:pt x="1" y="78"/>
                    </a:cubicBezTo>
                    <a:cubicBezTo>
                      <a:pt x="2" y="81"/>
                      <a:pt x="5" y="84"/>
                      <a:pt x="9" y="84"/>
                    </a:cubicBezTo>
                    <a:cubicBezTo>
                      <a:pt x="10" y="84"/>
                      <a:pt x="10" y="84"/>
                      <a:pt x="11" y="83"/>
                    </a:cubicBezTo>
                    <a:cubicBezTo>
                      <a:pt x="17" y="82"/>
                      <a:pt x="21" y="77"/>
                      <a:pt x="24" y="70"/>
                    </a:cubicBezTo>
                    <a:cubicBezTo>
                      <a:pt x="25" y="67"/>
                      <a:pt x="25" y="63"/>
                      <a:pt x="25" y="60"/>
                    </a:cubicBezTo>
                    <a:cubicBezTo>
                      <a:pt x="25" y="59"/>
                      <a:pt x="25" y="58"/>
                      <a:pt x="25" y="58"/>
                    </a:cubicBezTo>
                    <a:cubicBezTo>
                      <a:pt x="27" y="39"/>
                      <a:pt x="43" y="21"/>
                      <a:pt x="61" y="17"/>
                    </a:cubicBezTo>
                    <a:cubicBezTo>
                      <a:pt x="66" y="16"/>
                      <a:pt x="69" y="11"/>
                      <a:pt x="68" y="7"/>
                    </a:cubicBezTo>
                    <a:cubicBezTo>
                      <a:pt x="67" y="3"/>
                      <a:pt x="62" y="0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5397501" y="2165350"/>
                <a:ext cx="198438" cy="207963"/>
              </a:xfrm>
              <a:custGeom>
                <a:rect b="b" l="l" r="r" t="t"/>
                <a:pathLst>
                  <a:path extrusionOk="0" h="80" w="77">
                    <a:moveTo>
                      <a:pt x="69" y="1"/>
                    </a:moveTo>
                    <a:cubicBezTo>
                      <a:pt x="57" y="0"/>
                      <a:pt x="44" y="5"/>
                      <a:pt x="36" y="15"/>
                    </a:cubicBezTo>
                    <a:cubicBezTo>
                      <a:pt x="30" y="22"/>
                      <a:pt x="27" y="31"/>
                      <a:pt x="24" y="39"/>
                    </a:cubicBezTo>
                    <a:cubicBezTo>
                      <a:pt x="24" y="42"/>
                      <a:pt x="23" y="44"/>
                      <a:pt x="22" y="47"/>
                    </a:cubicBezTo>
                    <a:cubicBezTo>
                      <a:pt x="21" y="50"/>
                      <a:pt x="16" y="62"/>
                      <a:pt x="7" y="64"/>
                    </a:cubicBezTo>
                    <a:cubicBezTo>
                      <a:pt x="3" y="64"/>
                      <a:pt x="0" y="69"/>
                      <a:pt x="0" y="73"/>
                    </a:cubicBezTo>
                    <a:cubicBezTo>
                      <a:pt x="1" y="77"/>
                      <a:pt x="4" y="80"/>
                      <a:pt x="8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22" y="78"/>
                      <a:pt x="32" y="68"/>
                      <a:pt x="37" y="52"/>
                    </a:cubicBezTo>
                    <a:cubicBezTo>
                      <a:pt x="38" y="49"/>
                      <a:pt x="39" y="47"/>
                      <a:pt x="40" y="44"/>
                    </a:cubicBezTo>
                    <a:cubicBezTo>
                      <a:pt x="42" y="37"/>
                      <a:pt x="44" y="30"/>
                      <a:pt x="48" y="25"/>
                    </a:cubicBezTo>
                    <a:cubicBezTo>
                      <a:pt x="53" y="19"/>
                      <a:pt x="60" y="16"/>
                      <a:pt x="68" y="17"/>
                    </a:cubicBezTo>
                    <a:cubicBezTo>
                      <a:pt x="72" y="17"/>
                      <a:pt x="76" y="14"/>
                      <a:pt x="76" y="10"/>
                    </a:cubicBezTo>
                    <a:cubicBezTo>
                      <a:pt x="77" y="5"/>
                      <a:pt x="73" y="1"/>
                      <a:pt x="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4619626" y="20589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520" y="738"/>
                    </a:moveTo>
                    <a:cubicBezTo>
                      <a:pt x="522" y="727"/>
                      <a:pt x="524" y="713"/>
                      <a:pt x="521" y="699"/>
                    </a:cubicBezTo>
                    <a:cubicBezTo>
                      <a:pt x="519" y="687"/>
                      <a:pt x="513" y="677"/>
                      <a:pt x="505" y="669"/>
                    </a:cubicBezTo>
                    <a:cubicBezTo>
                      <a:pt x="507" y="668"/>
                      <a:pt x="508" y="667"/>
                      <a:pt x="509" y="666"/>
                    </a:cubicBezTo>
                    <a:cubicBezTo>
                      <a:pt x="515" y="659"/>
                      <a:pt x="517" y="651"/>
                      <a:pt x="519" y="642"/>
                    </a:cubicBezTo>
                    <a:cubicBezTo>
                      <a:pt x="526" y="599"/>
                      <a:pt x="521" y="555"/>
                      <a:pt x="505" y="514"/>
                    </a:cubicBezTo>
                    <a:cubicBezTo>
                      <a:pt x="501" y="506"/>
                      <a:pt x="497" y="497"/>
                      <a:pt x="493" y="488"/>
                    </a:cubicBezTo>
                    <a:cubicBezTo>
                      <a:pt x="489" y="480"/>
                      <a:pt x="484" y="471"/>
                      <a:pt x="481" y="462"/>
                    </a:cubicBezTo>
                    <a:cubicBezTo>
                      <a:pt x="490" y="459"/>
                      <a:pt x="498" y="450"/>
                      <a:pt x="503" y="438"/>
                    </a:cubicBezTo>
                    <a:cubicBezTo>
                      <a:pt x="510" y="421"/>
                      <a:pt x="510" y="402"/>
                      <a:pt x="510" y="384"/>
                    </a:cubicBezTo>
                    <a:cubicBezTo>
                      <a:pt x="510" y="378"/>
                      <a:pt x="510" y="372"/>
                      <a:pt x="511" y="366"/>
                    </a:cubicBezTo>
                    <a:cubicBezTo>
                      <a:pt x="511" y="355"/>
                      <a:pt x="513" y="345"/>
                      <a:pt x="514" y="335"/>
                    </a:cubicBezTo>
                    <a:cubicBezTo>
                      <a:pt x="517" y="316"/>
                      <a:pt x="519" y="297"/>
                      <a:pt x="517" y="277"/>
                    </a:cubicBezTo>
                    <a:cubicBezTo>
                      <a:pt x="514" y="262"/>
                      <a:pt x="509" y="247"/>
                      <a:pt x="500" y="233"/>
                    </a:cubicBezTo>
                    <a:cubicBezTo>
                      <a:pt x="536" y="156"/>
                      <a:pt x="527" y="54"/>
                      <a:pt x="449" y="13"/>
                    </a:cubicBezTo>
                    <a:cubicBezTo>
                      <a:pt x="425" y="0"/>
                      <a:pt x="398" y="2"/>
                      <a:pt x="372" y="5"/>
                    </a:cubicBezTo>
                    <a:cubicBezTo>
                      <a:pt x="303" y="12"/>
                      <a:pt x="280" y="49"/>
                      <a:pt x="268" y="68"/>
                    </a:cubicBezTo>
                    <a:cubicBezTo>
                      <a:pt x="266" y="72"/>
                      <a:pt x="263" y="76"/>
                      <a:pt x="262" y="77"/>
                    </a:cubicBezTo>
                    <a:cubicBezTo>
                      <a:pt x="261" y="77"/>
                      <a:pt x="259" y="77"/>
                      <a:pt x="258" y="77"/>
                    </a:cubicBezTo>
                    <a:cubicBezTo>
                      <a:pt x="238" y="78"/>
                      <a:pt x="186" y="81"/>
                      <a:pt x="156" y="122"/>
                    </a:cubicBezTo>
                    <a:cubicBezTo>
                      <a:pt x="140" y="145"/>
                      <a:pt x="124" y="181"/>
                      <a:pt x="138" y="224"/>
                    </a:cubicBezTo>
                    <a:cubicBezTo>
                      <a:pt x="126" y="228"/>
                      <a:pt x="115" y="233"/>
                      <a:pt x="105" y="240"/>
                    </a:cubicBezTo>
                    <a:cubicBezTo>
                      <a:pt x="64" y="268"/>
                      <a:pt x="46" y="316"/>
                      <a:pt x="55" y="373"/>
                    </a:cubicBezTo>
                    <a:cubicBezTo>
                      <a:pt x="50" y="375"/>
                      <a:pt x="45" y="377"/>
                      <a:pt x="41" y="381"/>
                    </a:cubicBezTo>
                    <a:cubicBezTo>
                      <a:pt x="27" y="392"/>
                      <a:pt x="20" y="411"/>
                      <a:pt x="20" y="438"/>
                    </a:cubicBezTo>
                    <a:cubicBezTo>
                      <a:pt x="20" y="447"/>
                      <a:pt x="21" y="459"/>
                      <a:pt x="25" y="470"/>
                    </a:cubicBezTo>
                    <a:cubicBezTo>
                      <a:pt x="0" y="518"/>
                      <a:pt x="9" y="588"/>
                      <a:pt x="46" y="636"/>
                    </a:cubicBezTo>
                    <a:cubicBezTo>
                      <a:pt x="45" y="637"/>
                      <a:pt x="45" y="638"/>
                      <a:pt x="44" y="639"/>
                    </a:cubicBezTo>
                    <a:cubicBezTo>
                      <a:pt x="38" y="680"/>
                      <a:pt x="42" y="721"/>
                      <a:pt x="57" y="759"/>
                    </a:cubicBezTo>
                    <a:cubicBezTo>
                      <a:pt x="60" y="768"/>
                      <a:pt x="64" y="775"/>
                      <a:pt x="68" y="782"/>
                    </a:cubicBezTo>
                    <a:cubicBezTo>
                      <a:pt x="63" y="824"/>
                      <a:pt x="69" y="866"/>
                      <a:pt x="85" y="905"/>
                    </a:cubicBezTo>
                    <a:cubicBezTo>
                      <a:pt x="90" y="917"/>
                      <a:pt x="97" y="932"/>
                      <a:pt x="110" y="942"/>
                    </a:cubicBezTo>
                    <a:cubicBezTo>
                      <a:pt x="120" y="950"/>
                      <a:pt x="132" y="954"/>
                      <a:pt x="144" y="953"/>
                    </a:cubicBezTo>
                    <a:cubicBezTo>
                      <a:pt x="143" y="973"/>
                      <a:pt x="149" y="993"/>
                      <a:pt x="161" y="1009"/>
                    </a:cubicBezTo>
                    <a:cubicBezTo>
                      <a:pt x="175" y="1028"/>
                      <a:pt x="195" y="1041"/>
                      <a:pt x="217" y="1045"/>
                    </a:cubicBezTo>
                    <a:cubicBezTo>
                      <a:pt x="229" y="1062"/>
                      <a:pt x="244" y="1076"/>
                      <a:pt x="260" y="1087"/>
                    </a:cubicBezTo>
                    <a:cubicBezTo>
                      <a:pt x="281" y="1100"/>
                      <a:pt x="305" y="1109"/>
                      <a:pt x="328" y="1117"/>
                    </a:cubicBezTo>
                    <a:cubicBezTo>
                      <a:pt x="350" y="1125"/>
                      <a:pt x="375" y="1132"/>
                      <a:pt x="399" y="1132"/>
                    </a:cubicBezTo>
                    <a:cubicBezTo>
                      <a:pt x="411" y="1132"/>
                      <a:pt x="423" y="1130"/>
                      <a:pt x="435" y="1126"/>
                    </a:cubicBezTo>
                    <a:cubicBezTo>
                      <a:pt x="451" y="1120"/>
                      <a:pt x="466" y="1108"/>
                      <a:pt x="481" y="1091"/>
                    </a:cubicBezTo>
                    <a:cubicBezTo>
                      <a:pt x="495" y="1076"/>
                      <a:pt x="515" y="1046"/>
                      <a:pt x="505" y="1016"/>
                    </a:cubicBezTo>
                    <a:cubicBezTo>
                      <a:pt x="505" y="1014"/>
                      <a:pt x="506" y="1013"/>
                      <a:pt x="506" y="1012"/>
                    </a:cubicBezTo>
                    <a:cubicBezTo>
                      <a:pt x="510" y="1000"/>
                      <a:pt x="510" y="987"/>
                      <a:pt x="510" y="974"/>
                    </a:cubicBezTo>
                    <a:cubicBezTo>
                      <a:pt x="510" y="967"/>
                      <a:pt x="510" y="958"/>
                      <a:pt x="509" y="949"/>
                    </a:cubicBezTo>
                    <a:cubicBezTo>
                      <a:pt x="507" y="934"/>
                      <a:pt x="502" y="921"/>
                      <a:pt x="494" y="909"/>
                    </a:cubicBezTo>
                    <a:cubicBezTo>
                      <a:pt x="494" y="907"/>
                      <a:pt x="494" y="906"/>
                      <a:pt x="494" y="905"/>
                    </a:cubicBezTo>
                    <a:cubicBezTo>
                      <a:pt x="501" y="892"/>
                      <a:pt x="504" y="878"/>
                      <a:pt x="506" y="866"/>
                    </a:cubicBezTo>
                    <a:cubicBezTo>
                      <a:pt x="511" y="836"/>
                      <a:pt x="515" y="806"/>
                      <a:pt x="504" y="780"/>
                    </a:cubicBezTo>
                    <a:cubicBezTo>
                      <a:pt x="506" y="778"/>
                      <a:pt x="507" y="777"/>
                      <a:pt x="507" y="775"/>
                    </a:cubicBezTo>
                    <a:cubicBezTo>
                      <a:pt x="515" y="763"/>
                      <a:pt x="518" y="749"/>
                      <a:pt x="520" y="738"/>
                    </a:cubicBezTo>
                    <a:close/>
                    <a:moveTo>
                      <a:pt x="114" y="253"/>
                    </a:moveTo>
                    <a:cubicBezTo>
                      <a:pt x="148" y="231"/>
                      <a:pt x="192" y="228"/>
                      <a:pt x="221" y="246"/>
                    </a:cubicBezTo>
                    <a:cubicBezTo>
                      <a:pt x="223" y="248"/>
                      <a:pt x="225" y="252"/>
                      <a:pt x="227" y="258"/>
                    </a:cubicBezTo>
                    <a:cubicBezTo>
                      <a:pt x="228" y="264"/>
                      <a:pt x="229" y="277"/>
                      <a:pt x="220" y="291"/>
                    </a:cubicBezTo>
                    <a:cubicBezTo>
                      <a:pt x="217" y="295"/>
                      <a:pt x="218" y="300"/>
                      <a:pt x="222" y="302"/>
                    </a:cubicBezTo>
                    <a:cubicBezTo>
                      <a:pt x="225" y="305"/>
                      <a:pt x="230" y="304"/>
                      <a:pt x="233" y="300"/>
                    </a:cubicBezTo>
                    <a:cubicBezTo>
                      <a:pt x="242" y="287"/>
                      <a:pt x="246" y="271"/>
                      <a:pt x="243" y="255"/>
                    </a:cubicBezTo>
                    <a:cubicBezTo>
                      <a:pt x="242" y="250"/>
                      <a:pt x="240" y="245"/>
                      <a:pt x="238" y="241"/>
                    </a:cubicBezTo>
                    <a:cubicBezTo>
                      <a:pt x="237" y="241"/>
                      <a:pt x="237" y="240"/>
                      <a:pt x="237" y="240"/>
                    </a:cubicBezTo>
                    <a:cubicBezTo>
                      <a:pt x="230" y="227"/>
                      <a:pt x="236" y="211"/>
                      <a:pt x="245" y="202"/>
                    </a:cubicBezTo>
                    <a:cubicBezTo>
                      <a:pt x="255" y="190"/>
                      <a:pt x="270" y="183"/>
                      <a:pt x="285" y="176"/>
                    </a:cubicBezTo>
                    <a:cubicBezTo>
                      <a:pt x="309" y="164"/>
                      <a:pt x="309" y="164"/>
                      <a:pt x="309" y="164"/>
                    </a:cubicBezTo>
                    <a:cubicBezTo>
                      <a:pt x="314" y="162"/>
                      <a:pt x="318" y="160"/>
                      <a:pt x="323" y="159"/>
                    </a:cubicBezTo>
                    <a:cubicBezTo>
                      <a:pt x="327" y="159"/>
                      <a:pt x="332" y="160"/>
                      <a:pt x="336" y="163"/>
                    </a:cubicBezTo>
                    <a:cubicBezTo>
                      <a:pt x="340" y="167"/>
                      <a:pt x="343" y="171"/>
                      <a:pt x="343" y="176"/>
                    </a:cubicBezTo>
                    <a:cubicBezTo>
                      <a:pt x="344" y="183"/>
                      <a:pt x="340" y="191"/>
                      <a:pt x="335" y="200"/>
                    </a:cubicBezTo>
                    <a:cubicBezTo>
                      <a:pt x="332" y="205"/>
                      <a:pt x="330" y="211"/>
                      <a:pt x="328" y="217"/>
                    </a:cubicBezTo>
                    <a:cubicBezTo>
                      <a:pt x="322" y="235"/>
                      <a:pt x="326" y="257"/>
                      <a:pt x="340" y="272"/>
                    </a:cubicBezTo>
                    <a:cubicBezTo>
                      <a:pt x="319" y="285"/>
                      <a:pt x="302" y="313"/>
                      <a:pt x="307" y="340"/>
                    </a:cubicBezTo>
                    <a:cubicBezTo>
                      <a:pt x="310" y="358"/>
                      <a:pt x="321" y="375"/>
                      <a:pt x="336" y="384"/>
                    </a:cubicBezTo>
                    <a:cubicBezTo>
                      <a:pt x="337" y="385"/>
                      <a:pt x="338" y="385"/>
                      <a:pt x="339" y="386"/>
                    </a:cubicBezTo>
                    <a:cubicBezTo>
                      <a:pt x="332" y="395"/>
                      <a:pt x="327" y="407"/>
                      <a:pt x="326" y="420"/>
                    </a:cubicBezTo>
                    <a:cubicBezTo>
                      <a:pt x="325" y="435"/>
                      <a:pt x="327" y="457"/>
                      <a:pt x="342" y="470"/>
                    </a:cubicBezTo>
                    <a:cubicBezTo>
                      <a:pt x="344" y="471"/>
                      <a:pt x="345" y="472"/>
                      <a:pt x="347" y="474"/>
                    </a:cubicBezTo>
                    <a:cubicBezTo>
                      <a:pt x="348" y="475"/>
                      <a:pt x="349" y="477"/>
                      <a:pt x="350" y="479"/>
                    </a:cubicBezTo>
                    <a:cubicBezTo>
                      <a:pt x="351" y="480"/>
                      <a:pt x="352" y="482"/>
                      <a:pt x="352" y="483"/>
                    </a:cubicBezTo>
                    <a:cubicBezTo>
                      <a:pt x="357" y="493"/>
                      <a:pt x="357" y="505"/>
                      <a:pt x="356" y="515"/>
                    </a:cubicBezTo>
                    <a:cubicBezTo>
                      <a:pt x="356" y="520"/>
                      <a:pt x="360" y="524"/>
                      <a:pt x="364" y="524"/>
                    </a:cubicBezTo>
                    <a:cubicBezTo>
                      <a:pt x="364" y="524"/>
                      <a:pt x="365" y="524"/>
                      <a:pt x="365" y="524"/>
                    </a:cubicBezTo>
                    <a:cubicBezTo>
                      <a:pt x="369" y="524"/>
                      <a:pt x="373" y="520"/>
                      <a:pt x="373" y="516"/>
                    </a:cubicBezTo>
                    <a:cubicBezTo>
                      <a:pt x="373" y="506"/>
                      <a:pt x="373" y="495"/>
                      <a:pt x="370" y="484"/>
                    </a:cubicBezTo>
                    <a:cubicBezTo>
                      <a:pt x="374" y="485"/>
                      <a:pt x="379" y="485"/>
                      <a:pt x="383" y="485"/>
                    </a:cubicBezTo>
                    <a:cubicBezTo>
                      <a:pt x="396" y="485"/>
                      <a:pt x="407" y="481"/>
                      <a:pt x="413" y="477"/>
                    </a:cubicBezTo>
                    <a:cubicBezTo>
                      <a:pt x="417" y="474"/>
                      <a:pt x="417" y="469"/>
                      <a:pt x="415" y="466"/>
                    </a:cubicBezTo>
                    <a:cubicBezTo>
                      <a:pt x="412" y="462"/>
                      <a:pt x="407" y="461"/>
                      <a:pt x="404" y="464"/>
                    </a:cubicBezTo>
                    <a:cubicBezTo>
                      <a:pt x="399" y="467"/>
                      <a:pt x="379" y="475"/>
                      <a:pt x="359" y="462"/>
                    </a:cubicBezTo>
                    <a:cubicBezTo>
                      <a:pt x="358" y="461"/>
                      <a:pt x="357" y="460"/>
                      <a:pt x="355" y="460"/>
                    </a:cubicBezTo>
                    <a:cubicBezTo>
                      <a:pt x="354" y="459"/>
                      <a:pt x="353" y="458"/>
                      <a:pt x="352" y="457"/>
                    </a:cubicBezTo>
                    <a:cubicBezTo>
                      <a:pt x="342" y="449"/>
                      <a:pt x="342" y="431"/>
                      <a:pt x="343" y="421"/>
                    </a:cubicBezTo>
                    <a:cubicBezTo>
                      <a:pt x="343" y="407"/>
                      <a:pt x="350" y="395"/>
                      <a:pt x="360" y="387"/>
                    </a:cubicBezTo>
                    <a:cubicBezTo>
                      <a:pt x="363" y="385"/>
                      <a:pt x="364" y="381"/>
                      <a:pt x="362" y="377"/>
                    </a:cubicBezTo>
                    <a:cubicBezTo>
                      <a:pt x="361" y="374"/>
                      <a:pt x="357" y="372"/>
                      <a:pt x="353" y="373"/>
                    </a:cubicBezTo>
                    <a:cubicBezTo>
                      <a:pt x="352" y="374"/>
                      <a:pt x="348" y="373"/>
                      <a:pt x="344" y="370"/>
                    </a:cubicBezTo>
                    <a:cubicBezTo>
                      <a:pt x="336" y="365"/>
                      <a:pt x="326" y="353"/>
                      <a:pt x="323" y="337"/>
                    </a:cubicBezTo>
                    <a:cubicBezTo>
                      <a:pt x="319" y="315"/>
                      <a:pt x="336" y="289"/>
                      <a:pt x="354" y="282"/>
                    </a:cubicBezTo>
                    <a:cubicBezTo>
                      <a:pt x="358" y="281"/>
                      <a:pt x="360" y="276"/>
                      <a:pt x="359" y="272"/>
                    </a:cubicBezTo>
                    <a:cubicBezTo>
                      <a:pt x="358" y="270"/>
                      <a:pt x="357" y="269"/>
                      <a:pt x="356" y="268"/>
                    </a:cubicBezTo>
                    <a:cubicBezTo>
                      <a:pt x="356" y="266"/>
                      <a:pt x="355" y="265"/>
                      <a:pt x="354" y="263"/>
                    </a:cubicBezTo>
                    <a:cubicBezTo>
                      <a:pt x="343" y="253"/>
                      <a:pt x="338" y="236"/>
                      <a:pt x="343" y="222"/>
                    </a:cubicBezTo>
                    <a:cubicBezTo>
                      <a:pt x="345" y="217"/>
                      <a:pt x="347" y="212"/>
                      <a:pt x="350" y="207"/>
                    </a:cubicBezTo>
                    <a:cubicBezTo>
                      <a:pt x="354" y="198"/>
                      <a:pt x="359" y="189"/>
                      <a:pt x="359" y="177"/>
                    </a:cubicBezTo>
                    <a:cubicBezTo>
                      <a:pt x="359" y="177"/>
                      <a:pt x="360" y="177"/>
                      <a:pt x="360" y="177"/>
                    </a:cubicBezTo>
                    <a:cubicBezTo>
                      <a:pt x="372" y="177"/>
                      <a:pt x="384" y="171"/>
                      <a:pt x="390" y="160"/>
                    </a:cubicBezTo>
                    <a:cubicBezTo>
                      <a:pt x="397" y="148"/>
                      <a:pt x="399" y="133"/>
                      <a:pt x="394" y="119"/>
                    </a:cubicBezTo>
                    <a:cubicBezTo>
                      <a:pt x="392" y="114"/>
                      <a:pt x="388" y="112"/>
                      <a:pt x="383" y="114"/>
                    </a:cubicBezTo>
                    <a:cubicBezTo>
                      <a:pt x="379" y="115"/>
                      <a:pt x="377" y="120"/>
                      <a:pt x="378" y="124"/>
                    </a:cubicBezTo>
                    <a:cubicBezTo>
                      <a:pt x="382" y="134"/>
                      <a:pt x="381" y="144"/>
                      <a:pt x="377" y="151"/>
                    </a:cubicBezTo>
                    <a:cubicBezTo>
                      <a:pt x="372" y="159"/>
                      <a:pt x="363" y="163"/>
                      <a:pt x="356" y="161"/>
                    </a:cubicBezTo>
                    <a:cubicBezTo>
                      <a:pt x="355" y="161"/>
                      <a:pt x="355" y="161"/>
                      <a:pt x="354" y="160"/>
                    </a:cubicBezTo>
                    <a:cubicBezTo>
                      <a:pt x="352" y="157"/>
                      <a:pt x="349" y="154"/>
                      <a:pt x="346" y="151"/>
                    </a:cubicBezTo>
                    <a:cubicBezTo>
                      <a:pt x="339" y="145"/>
                      <a:pt x="329" y="142"/>
                      <a:pt x="321" y="143"/>
                    </a:cubicBezTo>
                    <a:cubicBezTo>
                      <a:pt x="314" y="144"/>
                      <a:pt x="307" y="147"/>
                      <a:pt x="302" y="150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62" y="169"/>
                      <a:pt x="245" y="177"/>
                      <a:pt x="233" y="191"/>
                    </a:cubicBezTo>
                    <a:cubicBezTo>
                      <a:pt x="225" y="200"/>
                      <a:pt x="218" y="213"/>
                      <a:pt x="218" y="226"/>
                    </a:cubicBezTo>
                    <a:cubicBezTo>
                      <a:pt x="199" y="218"/>
                      <a:pt x="176" y="216"/>
                      <a:pt x="154" y="220"/>
                    </a:cubicBezTo>
                    <a:cubicBezTo>
                      <a:pt x="144" y="190"/>
                      <a:pt x="149" y="160"/>
                      <a:pt x="169" y="132"/>
                    </a:cubicBezTo>
                    <a:cubicBezTo>
                      <a:pt x="194" y="96"/>
                      <a:pt x="241" y="94"/>
                      <a:pt x="258" y="94"/>
                    </a:cubicBezTo>
                    <a:cubicBezTo>
                      <a:pt x="263" y="93"/>
                      <a:pt x="265" y="93"/>
                      <a:pt x="267" y="93"/>
                    </a:cubicBezTo>
                    <a:cubicBezTo>
                      <a:pt x="273" y="91"/>
                      <a:pt x="277" y="85"/>
                      <a:pt x="282" y="77"/>
                    </a:cubicBezTo>
                    <a:cubicBezTo>
                      <a:pt x="293" y="58"/>
                      <a:pt x="312" y="27"/>
                      <a:pt x="374" y="21"/>
                    </a:cubicBezTo>
                    <a:cubicBezTo>
                      <a:pt x="398" y="18"/>
                      <a:pt x="422" y="16"/>
                      <a:pt x="441" y="27"/>
                    </a:cubicBezTo>
                    <a:cubicBezTo>
                      <a:pt x="508" y="62"/>
                      <a:pt x="517" y="150"/>
                      <a:pt x="489" y="219"/>
                    </a:cubicBezTo>
                    <a:cubicBezTo>
                      <a:pt x="487" y="217"/>
                      <a:pt x="486" y="216"/>
                      <a:pt x="484" y="214"/>
                    </a:cubicBezTo>
                    <a:cubicBezTo>
                      <a:pt x="481" y="211"/>
                      <a:pt x="476" y="211"/>
                      <a:pt x="473" y="214"/>
                    </a:cubicBezTo>
                    <a:cubicBezTo>
                      <a:pt x="470" y="217"/>
                      <a:pt x="470" y="223"/>
                      <a:pt x="473" y="226"/>
                    </a:cubicBezTo>
                    <a:cubicBezTo>
                      <a:pt x="477" y="229"/>
                      <a:pt x="480" y="233"/>
                      <a:pt x="483" y="237"/>
                    </a:cubicBezTo>
                    <a:cubicBezTo>
                      <a:pt x="483" y="239"/>
                      <a:pt x="485" y="240"/>
                      <a:pt x="486" y="241"/>
                    </a:cubicBezTo>
                    <a:cubicBezTo>
                      <a:pt x="494" y="253"/>
                      <a:pt x="499" y="266"/>
                      <a:pt x="501" y="279"/>
                    </a:cubicBezTo>
                    <a:cubicBezTo>
                      <a:pt x="503" y="297"/>
                      <a:pt x="501" y="314"/>
                      <a:pt x="498" y="333"/>
                    </a:cubicBezTo>
                    <a:cubicBezTo>
                      <a:pt x="496" y="343"/>
                      <a:pt x="495" y="354"/>
                      <a:pt x="494" y="365"/>
                    </a:cubicBezTo>
                    <a:cubicBezTo>
                      <a:pt x="494" y="371"/>
                      <a:pt x="494" y="378"/>
                      <a:pt x="494" y="385"/>
                    </a:cubicBezTo>
                    <a:cubicBezTo>
                      <a:pt x="494" y="402"/>
                      <a:pt x="494" y="418"/>
                      <a:pt x="488" y="432"/>
                    </a:cubicBezTo>
                    <a:cubicBezTo>
                      <a:pt x="485" y="439"/>
                      <a:pt x="480" y="447"/>
                      <a:pt x="473" y="447"/>
                    </a:cubicBezTo>
                    <a:cubicBezTo>
                      <a:pt x="467" y="447"/>
                      <a:pt x="460" y="441"/>
                      <a:pt x="452" y="427"/>
                    </a:cubicBezTo>
                    <a:cubicBezTo>
                      <a:pt x="450" y="423"/>
                      <a:pt x="445" y="422"/>
                      <a:pt x="441" y="424"/>
                    </a:cubicBezTo>
                    <a:cubicBezTo>
                      <a:pt x="437" y="426"/>
                      <a:pt x="436" y="431"/>
                      <a:pt x="438" y="435"/>
                    </a:cubicBezTo>
                    <a:cubicBezTo>
                      <a:pt x="442" y="441"/>
                      <a:pt x="450" y="456"/>
                      <a:pt x="464" y="461"/>
                    </a:cubicBezTo>
                    <a:cubicBezTo>
                      <a:pt x="468" y="473"/>
                      <a:pt x="473" y="484"/>
                      <a:pt x="478" y="495"/>
                    </a:cubicBezTo>
                    <a:cubicBezTo>
                      <a:pt x="482" y="504"/>
                      <a:pt x="486" y="512"/>
                      <a:pt x="490" y="520"/>
                    </a:cubicBezTo>
                    <a:cubicBezTo>
                      <a:pt x="505" y="558"/>
                      <a:pt x="509" y="600"/>
                      <a:pt x="503" y="640"/>
                    </a:cubicBezTo>
                    <a:cubicBezTo>
                      <a:pt x="502" y="645"/>
                      <a:pt x="501" y="651"/>
                      <a:pt x="497" y="655"/>
                    </a:cubicBezTo>
                    <a:cubicBezTo>
                      <a:pt x="493" y="660"/>
                      <a:pt x="485" y="661"/>
                      <a:pt x="472" y="660"/>
                    </a:cubicBezTo>
                    <a:cubicBezTo>
                      <a:pt x="425" y="654"/>
                      <a:pt x="380" y="625"/>
                      <a:pt x="334" y="571"/>
                    </a:cubicBezTo>
                    <a:cubicBezTo>
                      <a:pt x="331" y="568"/>
                      <a:pt x="331" y="568"/>
                      <a:pt x="331" y="568"/>
                    </a:cubicBezTo>
                    <a:cubicBezTo>
                      <a:pt x="321" y="557"/>
                      <a:pt x="312" y="545"/>
                      <a:pt x="299" y="537"/>
                    </a:cubicBezTo>
                    <a:cubicBezTo>
                      <a:pt x="278" y="523"/>
                      <a:pt x="252" y="521"/>
                      <a:pt x="232" y="520"/>
                    </a:cubicBezTo>
                    <a:cubicBezTo>
                      <a:pt x="229" y="520"/>
                      <a:pt x="229" y="520"/>
                      <a:pt x="229" y="520"/>
                    </a:cubicBezTo>
                    <a:cubicBezTo>
                      <a:pt x="219" y="519"/>
                      <a:pt x="210" y="519"/>
                      <a:pt x="202" y="516"/>
                    </a:cubicBezTo>
                    <a:cubicBezTo>
                      <a:pt x="186" y="510"/>
                      <a:pt x="177" y="492"/>
                      <a:pt x="172" y="479"/>
                    </a:cubicBezTo>
                    <a:cubicBezTo>
                      <a:pt x="170" y="473"/>
                      <a:pt x="168" y="466"/>
                      <a:pt x="166" y="459"/>
                    </a:cubicBezTo>
                    <a:cubicBezTo>
                      <a:pt x="163" y="448"/>
                      <a:pt x="160" y="437"/>
                      <a:pt x="155" y="426"/>
                    </a:cubicBezTo>
                    <a:cubicBezTo>
                      <a:pt x="144" y="404"/>
                      <a:pt x="125" y="386"/>
                      <a:pt x="102" y="377"/>
                    </a:cubicBezTo>
                    <a:cubicBezTo>
                      <a:pt x="93" y="373"/>
                      <a:pt x="82" y="370"/>
                      <a:pt x="71" y="371"/>
                    </a:cubicBezTo>
                    <a:cubicBezTo>
                      <a:pt x="60" y="302"/>
                      <a:pt x="93" y="267"/>
                      <a:pt x="114" y="253"/>
                    </a:cubicBezTo>
                    <a:close/>
                    <a:moveTo>
                      <a:pt x="504" y="735"/>
                    </a:moveTo>
                    <a:cubicBezTo>
                      <a:pt x="502" y="744"/>
                      <a:pt x="500" y="757"/>
                      <a:pt x="494" y="767"/>
                    </a:cubicBezTo>
                    <a:cubicBezTo>
                      <a:pt x="488" y="776"/>
                      <a:pt x="480" y="783"/>
                      <a:pt x="471" y="785"/>
                    </a:cubicBezTo>
                    <a:cubicBezTo>
                      <a:pt x="466" y="786"/>
                      <a:pt x="464" y="790"/>
                      <a:pt x="465" y="795"/>
                    </a:cubicBezTo>
                    <a:cubicBezTo>
                      <a:pt x="466" y="798"/>
                      <a:pt x="469" y="801"/>
                      <a:pt x="473" y="801"/>
                    </a:cubicBezTo>
                    <a:cubicBezTo>
                      <a:pt x="473" y="801"/>
                      <a:pt x="474" y="801"/>
                      <a:pt x="474" y="801"/>
                    </a:cubicBezTo>
                    <a:cubicBezTo>
                      <a:pt x="481" y="799"/>
                      <a:pt x="486" y="796"/>
                      <a:pt x="492" y="792"/>
                    </a:cubicBezTo>
                    <a:cubicBezTo>
                      <a:pt x="498" y="814"/>
                      <a:pt x="495" y="838"/>
                      <a:pt x="490" y="863"/>
                    </a:cubicBezTo>
                    <a:cubicBezTo>
                      <a:pt x="488" y="876"/>
                      <a:pt x="485" y="890"/>
                      <a:pt x="478" y="900"/>
                    </a:cubicBezTo>
                    <a:cubicBezTo>
                      <a:pt x="472" y="909"/>
                      <a:pt x="460" y="915"/>
                      <a:pt x="450" y="912"/>
                    </a:cubicBezTo>
                    <a:cubicBezTo>
                      <a:pt x="446" y="910"/>
                      <a:pt x="441" y="912"/>
                      <a:pt x="440" y="917"/>
                    </a:cubicBezTo>
                    <a:cubicBezTo>
                      <a:pt x="438" y="921"/>
                      <a:pt x="440" y="925"/>
                      <a:pt x="444" y="927"/>
                    </a:cubicBezTo>
                    <a:cubicBezTo>
                      <a:pt x="448" y="928"/>
                      <a:pt x="452" y="929"/>
                      <a:pt x="456" y="929"/>
                    </a:cubicBezTo>
                    <a:cubicBezTo>
                      <a:pt x="465" y="929"/>
                      <a:pt x="474" y="925"/>
                      <a:pt x="481" y="919"/>
                    </a:cubicBezTo>
                    <a:cubicBezTo>
                      <a:pt x="487" y="929"/>
                      <a:pt x="491" y="940"/>
                      <a:pt x="493" y="951"/>
                    </a:cubicBezTo>
                    <a:cubicBezTo>
                      <a:pt x="494" y="959"/>
                      <a:pt x="494" y="967"/>
                      <a:pt x="494" y="974"/>
                    </a:cubicBezTo>
                    <a:cubicBezTo>
                      <a:pt x="494" y="985"/>
                      <a:pt x="494" y="997"/>
                      <a:pt x="491" y="1007"/>
                    </a:cubicBezTo>
                    <a:cubicBezTo>
                      <a:pt x="487" y="1017"/>
                      <a:pt x="482" y="1025"/>
                      <a:pt x="474" y="1029"/>
                    </a:cubicBezTo>
                    <a:cubicBezTo>
                      <a:pt x="472" y="1028"/>
                      <a:pt x="469" y="1029"/>
                      <a:pt x="467" y="1030"/>
                    </a:cubicBezTo>
                    <a:cubicBezTo>
                      <a:pt x="464" y="1033"/>
                      <a:pt x="463" y="1038"/>
                      <a:pt x="465" y="1042"/>
                    </a:cubicBezTo>
                    <a:cubicBezTo>
                      <a:pt x="467" y="1044"/>
                      <a:pt x="470" y="1046"/>
                      <a:pt x="474" y="1046"/>
                    </a:cubicBezTo>
                    <a:cubicBezTo>
                      <a:pt x="476" y="1046"/>
                      <a:pt x="478" y="1045"/>
                      <a:pt x="480" y="1044"/>
                    </a:cubicBezTo>
                    <a:cubicBezTo>
                      <a:pt x="484" y="1042"/>
                      <a:pt x="488" y="1040"/>
                      <a:pt x="491" y="1036"/>
                    </a:cubicBezTo>
                    <a:cubicBezTo>
                      <a:pt x="490" y="1054"/>
                      <a:pt x="478" y="1070"/>
                      <a:pt x="469" y="1080"/>
                    </a:cubicBezTo>
                    <a:cubicBezTo>
                      <a:pt x="456" y="1095"/>
                      <a:pt x="443" y="1105"/>
                      <a:pt x="429" y="1111"/>
                    </a:cubicBezTo>
                    <a:cubicBezTo>
                      <a:pt x="399" y="1122"/>
                      <a:pt x="364" y="1112"/>
                      <a:pt x="333" y="1102"/>
                    </a:cubicBezTo>
                    <a:cubicBezTo>
                      <a:pt x="311" y="1094"/>
                      <a:pt x="289" y="1086"/>
                      <a:pt x="269" y="1073"/>
                    </a:cubicBezTo>
                    <a:cubicBezTo>
                      <a:pt x="254" y="1063"/>
                      <a:pt x="241" y="1051"/>
                      <a:pt x="230" y="1036"/>
                    </a:cubicBezTo>
                    <a:cubicBezTo>
                      <a:pt x="230" y="1034"/>
                      <a:pt x="229" y="1033"/>
                      <a:pt x="227" y="1032"/>
                    </a:cubicBezTo>
                    <a:cubicBezTo>
                      <a:pt x="220" y="1021"/>
                      <a:pt x="214" y="1010"/>
                      <a:pt x="210" y="999"/>
                    </a:cubicBezTo>
                    <a:cubicBezTo>
                      <a:pt x="209" y="995"/>
                      <a:pt x="204" y="993"/>
                      <a:pt x="200" y="994"/>
                    </a:cubicBezTo>
                    <a:cubicBezTo>
                      <a:pt x="196" y="996"/>
                      <a:pt x="193" y="1000"/>
                      <a:pt x="195" y="1004"/>
                    </a:cubicBezTo>
                    <a:cubicBezTo>
                      <a:pt x="197" y="1011"/>
                      <a:pt x="200" y="1018"/>
                      <a:pt x="204" y="1024"/>
                    </a:cubicBezTo>
                    <a:cubicBezTo>
                      <a:pt x="192" y="1018"/>
                      <a:pt x="182" y="1010"/>
                      <a:pt x="174" y="1000"/>
                    </a:cubicBezTo>
                    <a:cubicBezTo>
                      <a:pt x="163" y="983"/>
                      <a:pt x="158" y="963"/>
                      <a:pt x="161" y="943"/>
                    </a:cubicBezTo>
                    <a:cubicBezTo>
                      <a:pt x="161" y="940"/>
                      <a:pt x="160" y="937"/>
                      <a:pt x="157" y="935"/>
                    </a:cubicBezTo>
                    <a:cubicBezTo>
                      <a:pt x="155" y="934"/>
                      <a:pt x="152" y="933"/>
                      <a:pt x="149" y="935"/>
                    </a:cubicBezTo>
                    <a:cubicBezTo>
                      <a:pt x="139" y="939"/>
                      <a:pt x="128" y="935"/>
                      <a:pt x="120" y="929"/>
                    </a:cubicBezTo>
                    <a:cubicBezTo>
                      <a:pt x="110" y="921"/>
                      <a:pt x="104" y="909"/>
                      <a:pt x="100" y="899"/>
                    </a:cubicBezTo>
                    <a:cubicBezTo>
                      <a:pt x="87" y="868"/>
                      <a:pt x="81" y="834"/>
                      <a:pt x="83" y="800"/>
                    </a:cubicBezTo>
                    <a:cubicBezTo>
                      <a:pt x="88" y="805"/>
                      <a:pt x="94" y="809"/>
                      <a:pt x="100" y="812"/>
                    </a:cubicBezTo>
                    <a:cubicBezTo>
                      <a:pt x="101" y="812"/>
                      <a:pt x="103" y="813"/>
                      <a:pt x="104" y="813"/>
                    </a:cubicBezTo>
                    <a:cubicBezTo>
                      <a:pt x="107" y="813"/>
                      <a:pt x="110" y="811"/>
                      <a:pt x="111" y="808"/>
                    </a:cubicBezTo>
                    <a:cubicBezTo>
                      <a:pt x="113" y="804"/>
                      <a:pt x="111" y="799"/>
                      <a:pt x="107" y="797"/>
                    </a:cubicBezTo>
                    <a:cubicBezTo>
                      <a:pt x="92" y="791"/>
                      <a:pt x="81" y="776"/>
                      <a:pt x="72" y="753"/>
                    </a:cubicBezTo>
                    <a:cubicBezTo>
                      <a:pt x="59" y="721"/>
                      <a:pt x="55" y="686"/>
                      <a:pt x="59" y="652"/>
                    </a:cubicBezTo>
                    <a:cubicBezTo>
                      <a:pt x="60" y="653"/>
                      <a:pt x="61" y="653"/>
                      <a:pt x="61" y="654"/>
                    </a:cubicBezTo>
                    <a:cubicBezTo>
                      <a:pt x="70" y="663"/>
                      <a:pt x="79" y="672"/>
                      <a:pt x="78" y="681"/>
                    </a:cubicBezTo>
                    <a:cubicBezTo>
                      <a:pt x="78" y="686"/>
                      <a:pt x="82" y="689"/>
                      <a:pt x="86" y="690"/>
                    </a:cubicBezTo>
                    <a:cubicBezTo>
                      <a:pt x="86" y="690"/>
                      <a:pt x="86" y="690"/>
                      <a:pt x="86" y="690"/>
                    </a:cubicBezTo>
                    <a:cubicBezTo>
                      <a:pt x="91" y="690"/>
                      <a:pt x="94" y="686"/>
                      <a:pt x="95" y="682"/>
                    </a:cubicBezTo>
                    <a:cubicBezTo>
                      <a:pt x="95" y="665"/>
                      <a:pt x="83" y="653"/>
                      <a:pt x="73" y="643"/>
                    </a:cubicBezTo>
                    <a:cubicBezTo>
                      <a:pt x="72" y="642"/>
                      <a:pt x="71" y="641"/>
                      <a:pt x="70" y="640"/>
                    </a:cubicBezTo>
                    <a:cubicBezTo>
                      <a:pt x="31" y="600"/>
                      <a:pt x="16" y="533"/>
                      <a:pt x="35" y="486"/>
                    </a:cubicBezTo>
                    <a:cubicBezTo>
                      <a:pt x="43" y="495"/>
                      <a:pt x="53" y="499"/>
                      <a:pt x="64" y="499"/>
                    </a:cubicBezTo>
                    <a:cubicBezTo>
                      <a:pt x="68" y="498"/>
                      <a:pt x="72" y="495"/>
                      <a:pt x="72" y="490"/>
                    </a:cubicBezTo>
                    <a:cubicBezTo>
                      <a:pt x="71" y="486"/>
                      <a:pt x="68" y="482"/>
                      <a:pt x="63" y="482"/>
                    </a:cubicBezTo>
                    <a:cubicBezTo>
                      <a:pt x="54" y="483"/>
                      <a:pt x="46" y="476"/>
                      <a:pt x="42" y="469"/>
                    </a:cubicBezTo>
                    <a:cubicBezTo>
                      <a:pt x="37" y="459"/>
                      <a:pt x="36" y="447"/>
                      <a:pt x="36" y="438"/>
                    </a:cubicBezTo>
                    <a:cubicBezTo>
                      <a:pt x="36" y="416"/>
                      <a:pt x="41" y="402"/>
                      <a:pt x="51" y="394"/>
                    </a:cubicBezTo>
                    <a:cubicBezTo>
                      <a:pt x="64" y="383"/>
                      <a:pt x="83" y="386"/>
                      <a:pt x="96" y="392"/>
                    </a:cubicBezTo>
                    <a:cubicBezTo>
                      <a:pt x="115" y="399"/>
                      <a:pt x="131" y="415"/>
                      <a:pt x="140" y="433"/>
                    </a:cubicBezTo>
                    <a:cubicBezTo>
                      <a:pt x="145" y="443"/>
                      <a:pt x="148" y="453"/>
                      <a:pt x="151" y="464"/>
                    </a:cubicBezTo>
                    <a:cubicBezTo>
                      <a:pt x="153" y="471"/>
                      <a:pt x="155" y="478"/>
                      <a:pt x="157" y="485"/>
                    </a:cubicBezTo>
                    <a:cubicBezTo>
                      <a:pt x="166" y="508"/>
                      <a:pt x="179" y="524"/>
                      <a:pt x="195" y="531"/>
                    </a:cubicBezTo>
                    <a:cubicBezTo>
                      <a:pt x="206" y="535"/>
                      <a:pt x="217" y="536"/>
                      <a:pt x="228" y="536"/>
                    </a:cubicBezTo>
                    <a:cubicBezTo>
                      <a:pt x="231" y="536"/>
                      <a:pt x="231" y="536"/>
                      <a:pt x="231" y="536"/>
                    </a:cubicBezTo>
                    <a:cubicBezTo>
                      <a:pt x="249" y="537"/>
                      <a:pt x="272" y="539"/>
                      <a:pt x="290" y="551"/>
                    </a:cubicBezTo>
                    <a:cubicBezTo>
                      <a:pt x="301" y="558"/>
                      <a:pt x="309" y="568"/>
                      <a:pt x="318" y="578"/>
                    </a:cubicBezTo>
                    <a:cubicBezTo>
                      <a:pt x="322" y="582"/>
                      <a:pt x="322" y="582"/>
                      <a:pt x="322" y="582"/>
                    </a:cubicBezTo>
                    <a:cubicBezTo>
                      <a:pt x="371" y="639"/>
                      <a:pt x="419" y="670"/>
                      <a:pt x="470" y="676"/>
                    </a:cubicBezTo>
                    <a:cubicBezTo>
                      <a:pt x="474" y="676"/>
                      <a:pt x="477" y="677"/>
                      <a:pt x="480" y="677"/>
                    </a:cubicBezTo>
                    <a:cubicBezTo>
                      <a:pt x="483" y="677"/>
                      <a:pt x="486" y="676"/>
                      <a:pt x="489" y="676"/>
                    </a:cubicBezTo>
                    <a:cubicBezTo>
                      <a:pt x="489" y="677"/>
                      <a:pt x="490" y="677"/>
                      <a:pt x="491" y="678"/>
                    </a:cubicBezTo>
                    <a:cubicBezTo>
                      <a:pt x="498" y="683"/>
                      <a:pt x="503" y="692"/>
                      <a:pt x="505" y="702"/>
                    </a:cubicBezTo>
                    <a:cubicBezTo>
                      <a:pt x="507" y="714"/>
                      <a:pt x="506" y="726"/>
                      <a:pt x="504" y="7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5611813" y="2201863"/>
                <a:ext cx="192088" cy="442913"/>
              </a:xfrm>
              <a:custGeom>
                <a:rect b="b" l="l" r="r" t="t"/>
                <a:pathLst>
                  <a:path extrusionOk="0" h="171" w="74">
                    <a:moveTo>
                      <a:pt x="37" y="48"/>
                    </a:moveTo>
                    <a:cubicBezTo>
                      <a:pt x="39" y="48"/>
                      <a:pt x="41" y="48"/>
                      <a:pt x="44" y="47"/>
                    </a:cubicBezTo>
                    <a:cubicBezTo>
                      <a:pt x="51" y="55"/>
                      <a:pt x="53" y="67"/>
                      <a:pt x="52" y="77"/>
                    </a:cubicBezTo>
                    <a:cubicBezTo>
                      <a:pt x="51" y="86"/>
                      <a:pt x="48" y="96"/>
                      <a:pt x="45" y="105"/>
                    </a:cubicBezTo>
                    <a:cubicBezTo>
                      <a:pt x="44" y="109"/>
                      <a:pt x="43" y="114"/>
                      <a:pt x="42" y="118"/>
                    </a:cubicBezTo>
                    <a:cubicBezTo>
                      <a:pt x="37" y="138"/>
                      <a:pt x="37" y="153"/>
                      <a:pt x="43" y="166"/>
                    </a:cubicBezTo>
                    <a:cubicBezTo>
                      <a:pt x="44" y="169"/>
                      <a:pt x="47" y="171"/>
                      <a:pt x="50" y="171"/>
                    </a:cubicBezTo>
                    <a:cubicBezTo>
                      <a:pt x="51" y="171"/>
                      <a:pt x="52" y="171"/>
                      <a:pt x="53" y="170"/>
                    </a:cubicBezTo>
                    <a:cubicBezTo>
                      <a:pt x="57" y="169"/>
                      <a:pt x="59" y="164"/>
                      <a:pt x="57" y="160"/>
                    </a:cubicBezTo>
                    <a:cubicBezTo>
                      <a:pt x="53" y="150"/>
                      <a:pt x="53" y="138"/>
                      <a:pt x="57" y="122"/>
                    </a:cubicBezTo>
                    <a:cubicBezTo>
                      <a:pt x="58" y="118"/>
                      <a:pt x="60" y="114"/>
                      <a:pt x="61" y="110"/>
                    </a:cubicBezTo>
                    <a:cubicBezTo>
                      <a:pt x="64" y="100"/>
                      <a:pt x="67" y="89"/>
                      <a:pt x="68" y="78"/>
                    </a:cubicBezTo>
                    <a:cubicBezTo>
                      <a:pt x="69" y="63"/>
                      <a:pt x="66" y="50"/>
                      <a:pt x="58" y="40"/>
                    </a:cubicBezTo>
                    <a:cubicBezTo>
                      <a:pt x="61" y="38"/>
                      <a:pt x="62" y="36"/>
                      <a:pt x="64" y="33"/>
                    </a:cubicBezTo>
                    <a:cubicBezTo>
                      <a:pt x="69" y="26"/>
                      <a:pt x="72" y="18"/>
                      <a:pt x="74" y="10"/>
                    </a:cubicBezTo>
                    <a:cubicBezTo>
                      <a:pt x="74" y="6"/>
                      <a:pt x="72" y="2"/>
                      <a:pt x="67" y="1"/>
                    </a:cubicBezTo>
                    <a:cubicBezTo>
                      <a:pt x="63" y="0"/>
                      <a:pt x="59" y="3"/>
                      <a:pt x="58" y="7"/>
                    </a:cubicBezTo>
                    <a:cubicBezTo>
                      <a:pt x="57" y="13"/>
                      <a:pt x="54" y="19"/>
                      <a:pt x="51" y="24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4" y="30"/>
                      <a:pt x="42" y="31"/>
                      <a:pt x="41" y="32"/>
                    </a:cubicBezTo>
                    <a:cubicBezTo>
                      <a:pt x="40" y="32"/>
                      <a:pt x="38" y="32"/>
                      <a:pt x="37" y="32"/>
                    </a:cubicBezTo>
                    <a:cubicBezTo>
                      <a:pt x="28" y="32"/>
                      <a:pt x="19" y="31"/>
                      <a:pt x="15" y="26"/>
                    </a:cubicBezTo>
                    <a:cubicBezTo>
                      <a:pt x="12" y="23"/>
                      <a:pt x="6" y="23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12" y="47"/>
                      <a:pt x="25" y="48"/>
                      <a:pt x="36" y="48"/>
                    </a:cubicBezTo>
                    <a:cubicBezTo>
                      <a:pt x="37" y="48"/>
                      <a:pt x="37" y="48"/>
                      <a:pt x="37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5284788" y="2671763"/>
                <a:ext cx="101600" cy="312738"/>
              </a:xfrm>
              <a:custGeom>
                <a:rect b="b" l="l" r="r" t="t"/>
                <a:pathLst>
                  <a:path extrusionOk="0" h="121" w="39">
                    <a:moveTo>
                      <a:pt x="17" y="121"/>
                    </a:moveTo>
                    <a:cubicBezTo>
                      <a:pt x="19" y="121"/>
                      <a:pt x="20" y="121"/>
                      <a:pt x="22" y="120"/>
                    </a:cubicBezTo>
                    <a:cubicBezTo>
                      <a:pt x="25" y="117"/>
                      <a:pt x="26" y="113"/>
                      <a:pt x="24" y="109"/>
                    </a:cubicBezTo>
                    <a:cubicBezTo>
                      <a:pt x="18" y="100"/>
                      <a:pt x="17" y="88"/>
                      <a:pt x="21" y="78"/>
                    </a:cubicBezTo>
                    <a:cubicBezTo>
                      <a:pt x="23" y="75"/>
                      <a:pt x="24" y="72"/>
                      <a:pt x="26" y="69"/>
                    </a:cubicBezTo>
                    <a:cubicBezTo>
                      <a:pt x="28" y="66"/>
                      <a:pt x="29" y="64"/>
                      <a:pt x="31" y="61"/>
                    </a:cubicBezTo>
                    <a:cubicBezTo>
                      <a:pt x="39" y="43"/>
                      <a:pt x="38" y="22"/>
                      <a:pt x="28" y="5"/>
                    </a:cubicBezTo>
                    <a:cubicBezTo>
                      <a:pt x="26" y="1"/>
                      <a:pt x="21" y="0"/>
                      <a:pt x="17" y="2"/>
                    </a:cubicBezTo>
                    <a:cubicBezTo>
                      <a:pt x="13" y="4"/>
                      <a:pt x="12" y="9"/>
                      <a:pt x="14" y="13"/>
                    </a:cubicBezTo>
                    <a:cubicBezTo>
                      <a:pt x="21" y="25"/>
                      <a:pt x="22" y="41"/>
                      <a:pt x="16" y="54"/>
                    </a:cubicBezTo>
                    <a:cubicBezTo>
                      <a:pt x="15" y="56"/>
                      <a:pt x="13" y="58"/>
                      <a:pt x="12" y="61"/>
                    </a:cubicBezTo>
                    <a:cubicBezTo>
                      <a:pt x="10" y="64"/>
                      <a:pt x="8" y="68"/>
                      <a:pt x="7" y="72"/>
                    </a:cubicBezTo>
                    <a:cubicBezTo>
                      <a:pt x="0" y="86"/>
                      <a:pt x="2" y="104"/>
                      <a:pt x="10" y="117"/>
                    </a:cubicBezTo>
                    <a:cubicBezTo>
                      <a:pt x="12" y="120"/>
                      <a:pt x="15" y="121"/>
                      <a:pt x="17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5665788" y="2733675"/>
                <a:ext cx="101600" cy="328613"/>
              </a:xfrm>
              <a:custGeom>
                <a:rect b="b" l="l" r="r" t="t"/>
                <a:pathLst>
                  <a:path extrusionOk="0" h="127" w="39">
                    <a:moveTo>
                      <a:pt x="16" y="93"/>
                    </a:moveTo>
                    <a:cubicBezTo>
                      <a:pt x="19" y="101"/>
                      <a:pt x="18" y="109"/>
                      <a:pt x="16" y="117"/>
                    </a:cubicBezTo>
                    <a:cubicBezTo>
                      <a:pt x="14" y="121"/>
                      <a:pt x="16" y="125"/>
                      <a:pt x="21" y="127"/>
                    </a:cubicBezTo>
                    <a:cubicBezTo>
                      <a:pt x="21" y="127"/>
                      <a:pt x="22" y="127"/>
                      <a:pt x="23" y="127"/>
                    </a:cubicBezTo>
                    <a:cubicBezTo>
                      <a:pt x="27" y="127"/>
                      <a:pt x="30" y="125"/>
                      <a:pt x="31" y="122"/>
                    </a:cubicBezTo>
                    <a:cubicBezTo>
                      <a:pt x="35" y="111"/>
                      <a:pt x="35" y="99"/>
                      <a:pt x="32" y="88"/>
                    </a:cubicBezTo>
                    <a:cubicBezTo>
                      <a:pt x="30" y="84"/>
                      <a:pt x="29" y="81"/>
                      <a:pt x="27" y="77"/>
                    </a:cubicBezTo>
                    <a:cubicBezTo>
                      <a:pt x="26" y="75"/>
                      <a:pt x="25" y="72"/>
                      <a:pt x="24" y="70"/>
                    </a:cubicBezTo>
                    <a:cubicBezTo>
                      <a:pt x="18" y="52"/>
                      <a:pt x="22" y="29"/>
                      <a:pt x="36" y="15"/>
                    </a:cubicBezTo>
                    <a:cubicBezTo>
                      <a:pt x="39" y="12"/>
                      <a:pt x="39" y="7"/>
                      <a:pt x="36" y="4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6" y="22"/>
                      <a:pt x="0" y="51"/>
                      <a:pt x="9" y="76"/>
                    </a:cubicBezTo>
                    <a:cubicBezTo>
                      <a:pt x="10" y="79"/>
                      <a:pt x="11" y="81"/>
                      <a:pt x="13" y="84"/>
                    </a:cubicBezTo>
                    <a:cubicBezTo>
                      <a:pt x="14" y="87"/>
                      <a:pt x="15" y="90"/>
                      <a:pt x="16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5038726" y="2820988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7" y="119"/>
                    </a:moveTo>
                    <a:cubicBezTo>
                      <a:pt x="19" y="120"/>
                      <a:pt x="21" y="121"/>
                      <a:pt x="22" y="122"/>
                    </a:cubicBezTo>
                    <a:cubicBezTo>
                      <a:pt x="16" y="134"/>
                      <a:pt x="16" y="150"/>
                      <a:pt x="24" y="161"/>
                    </a:cubicBezTo>
                    <a:cubicBezTo>
                      <a:pt x="25" y="164"/>
                      <a:pt x="28" y="165"/>
                      <a:pt x="30" y="165"/>
                    </a:cubicBezTo>
                    <a:cubicBezTo>
                      <a:pt x="32" y="165"/>
                      <a:pt x="33" y="165"/>
                      <a:pt x="35" y="164"/>
                    </a:cubicBezTo>
                    <a:cubicBezTo>
                      <a:pt x="39" y="162"/>
                      <a:pt x="40" y="157"/>
                      <a:pt x="37" y="153"/>
                    </a:cubicBezTo>
                    <a:cubicBezTo>
                      <a:pt x="33" y="145"/>
                      <a:pt x="33" y="135"/>
                      <a:pt x="38" y="128"/>
                    </a:cubicBezTo>
                    <a:cubicBezTo>
                      <a:pt x="42" y="129"/>
                      <a:pt x="46" y="129"/>
                      <a:pt x="50" y="129"/>
                    </a:cubicBezTo>
                    <a:cubicBezTo>
                      <a:pt x="55" y="128"/>
                      <a:pt x="59" y="126"/>
                      <a:pt x="64" y="125"/>
                    </a:cubicBezTo>
                    <a:cubicBezTo>
                      <a:pt x="67" y="124"/>
                      <a:pt x="69" y="123"/>
                      <a:pt x="72" y="122"/>
                    </a:cubicBezTo>
                    <a:cubicBezTo>
                      <a:pt x="86" y="120"/>
                      <a:pt x="103" y="126"/>
                      <a:pt x="113" y="138"/>
                    </a:cubicBezTo>
                    <a:cubicBezTo>
                      <a:pt x="114" y="139"/>
                      <a:pt x="116" y="141"/>
                      <a:pt x="117" y="143"/>
                    </a:cubicBezTo>
                    <a:cubicBezTo>
                      <a:pt x="117" y="143"/>
                      <a:pt x="117" y="143"/>
                      <a:pt x="116" y="143"/>
                    </a:cubicBezTo>
                    <a:cubicBezTo>
                      <a:pt x="111" y="154"/>
                      <a:pt x="103" y="164"/>
                      <a:pt x="93" y="171"/>
                    </a:cubicBezTo>
                    <a:cubicBezTo>
                      <a:pt x="89" y="174"/>
                      <a:pt x="88" y="179"/>
                      <a:pt x="91" y="182"/>
                    </a:cubicBezTo>
                    <a:cubicBezTo>
                      <a:pt x="92" y="185"/>
                      <a:pt x="95" y="186"/>
                      <a:pt x="97" y="186"/>
                    </a:cubicBezTo>
                    <a:cubicBezTo>
                      <a:pt x="99" y="186"/>
                      <a:pt x="101" y="185"/>
                      <a:pt x="102" y="184"/>
                    </a:cubicBezTo>
                    <a:cubicBezTo>
                      <a:pt x="111" y="178"/>
                      <a:pt x="119" y="170"/>
                      <a:pt x="125" y="161"/>
                    </a:cubicBezTo>
                    <a:cubicBezTo>
                      <a:pt x="127" y="168"/>
                      <a:pt x="128" y="175"/>
                      <a:pt x="128" y="183"/>
                    </a:cubicBezTo>
                    <a:cubicBezTo>
                      <a:pt x="128" y="187"/>
                      <a:pt x="132" y="191"/>
                      <a:pt x="136" y="191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41" y="191"/>
                      <a:pt x="144" y="188"/>
                      <a:pt x="144" y="183"/>
                    </a:cubicBezTo>
                    <a:cubicBezTo>
                      <a:pt x="144" y="162"/>
                      <a:pt x="138" y="142"/>
                      <a:pt x="125" y="127"/>
                    </a:cubicBezTo>
                    <a:cubicBezTo>
                      <a:pt x="111" y="111"/>
                      <a:pt x="89" y="103"/>
                      <a:pt x="69" y="107"/>
                    </a:cubicBezTo>
                    <a:cubicBezTo>
                      <a:pt x="65" y="107"/>
                      <a:pt x="62" y="109"/>
                      <a:pt x="59" y="110"/>
                    </a:cubicBezTo>
                    <a:cubicBezTo>
                      <a:pt x="55" y="111"/>
                      <a:pt x="51" y="112"/>
                      <a:pt x="48" y="113"/>
                    </a:cubicBezTo>
                    <a:cubicBezTo>
                      <a:pt x="41" y="113"/>
                      <a:pt x="34" y="111"/>
                      <a:pt x="28" y="106"/>
                    </a:cubicBezTo>
                    <a:cubicBezTo>
                      <a:pt x="21" y="101"/>
                      <a:pt x="18" y="95"/>
                      <a:pt x="17" y="88"/>
                    </a:cubicBezTo>
                    <a:cubicBezTo>
                      <a:pt x="17" y="79"/>
                      <a:pt x="21" y="70"/>
                      <a:pt x="25" y="60"/>
                    </a:cubicBezTo>
                    <a:cubicBezTo>
                      <a:pt x="26" y="57"/>
                      <a:pt x="27" y="54"/>
                      <a:pt x="28" y="51"/>
                    </a:cubicBezTo>
                    <a:cubicBezTo>
                      <a:pt x="36" y="31"/>
                      <a:pt x="34" y="14"/>
                      <a:pt x="24" y="3"/>
                    </a:cubicBezTo>
                    <a:cubicBezTo>
                      <a:pt x="21" y="0"/>
                      <a:pt x="16" y="0"/>
                      <a:pt x="13" y="3"/>
                    </a:cubicBezTo>
                    <a:cubicBezTo>
                      <a:pt x="9" y="6"/>
                      <a:pt x="9" y="11"/>
                      <a:pt x="12" y="14"/>
                    </a:cubicBezTo>
                    <a:cubicBezTo>
                      <a:pt x="20" y="23"/>
                      <a:pt x="16" y="39"/>
                      <a:pt x="13" y="45"/>
                    </a:cubicBezTo>
                    <a:cubicBezTo>
                      <a:pt x="12" y="48"/>
                      <a:pt x="11" y="51"/>
                      <a:pt x="10" y="54"/>
                    </a:cubicBezTo>
                    <a:cubicBezTo>
                      <a:pt x="5" y="65"/>
                      <a:pt x="0" y="76"/>
                      <a:pt x="1" y="89"/>
                    </a:cubicBezTo>
                    <a:cubicBezTo>
                      <a:pt x="2" y="100"/>
                      <a:pt x="8" y="111"/>
                      <a:pt x="17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5622926" y="3330575"/>
                <a:ext cx="204788" cy="292100"/>
              </a:xfrm>
              <a:custGeom>
                <a:rect b="b" l="l" r="r" t="t"/>
                <a:pathLst>
                  <a:path extrusionOk="0" h="113" w="79">
                    <a:moveTo>
                      <a:pt x="6" y="75"/>
                    </a:moveTo>
                    <a:cubicBezTo>
                      <a:pt x="7" y="76"/>
                      <a:pt x="8" y="76"/>
                      <a:pt x="9" y="76"/>
                    </a:cubicBezTo>
                    <a:cubicBezTo>
                      <a:pt x="12" y="76"/>
                      <a:pt x="15" y="75"/>
                      <a:pt x="16" y="72"/>
                    </a:cubicBezTo>
                    <a:cubicBezTo>
                      <a:pt x="20" y="64"/>
                      <a:pt x="25" y="58"/>
                      <a:pt x="31" y="55"/>
                    </a:cubicBezTo>
                    <a:cubicBezTo>
                      <a:pt x="33" y="54"/>
                      <a:pt x="36" y="53"/>
                      <a:pt x="39" y="52"/>
                    </a:cubicBezTo>
                    <a:cubicBezTo>
                      <a:pt x="40" y="75"/>
                      <a:pt x="53" y="99"/>
                      <a:pt x="63" y="110"/>
                    </a:cubicBezTo>
                    <a:cubicBezTo>
                      <a:pt x="64" y="112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4" y="111"/>
                    </a:cubicBezTo>
                    <a:cubicBezTo>
                      <a:pt x="77" y="108"/>
                      <a:pt x="78" y="103"/>
                      <a:pt x="75" y="100"/>
                    </a:cubicBezTo>
                    <a:cubicBezTo>
                      <a:pt x="66" y="89"/>
                      <a:pt x="54" y="64"/>
                      <a:pt x="55" y="46"/>
                    </a:cubicBezTo>
                    <a:cubicBezTo>
                      <a:pt x="56" y="45"/>
                      <a:pt x="57" y="44"/>
                      <a:pt x="58" y="44"/>
                    </a:cubicBezTo>
                    <a:cubicBezTo>
                      <a:pt x="70" y="36"/>
                      <a:pt x="75" y="21"/>
                      <a:pt x="78" y="12"/>
                    </a:cubicBezTo>
                    <a:cubicBezTo>
                      <a:pt x="79" y="7"/>
                      <a:pt x="76" y="3"/>
                      <a:pt x="72" y="2"/>
                    </a:cubicBezTo>
                    <a:cubicBezTo>
                      <a:pt x="68" y="0"/>
                      <a:pt x="63" y="3"/>
                      <a:pt x="62" y="7"/>
                    </a:cubicBezTo>
                    <a:cubicBezTo>
                      <a:pt x="59" y="19"/>
                      <a:pt x="55" y="27"/>
                      <a:pt x="49" y="30"/>
                    </a:cubicBezTo>
                    <a:cubicBezTo>
                      <a:pt x="45" y="33"/>
                      <a:pt x="41" y="34"/>
                      <a:pt x="37" y="36"/>
                    </a:cubicBezTo>
                    <a:cubicBezTo>
                      <a:pt x="32" y="37"/>
                      <a:pt x="27" y="39"/>
                      <a:pt x="23" y="41"/>
                    </a:cubicBezTo>
                    <a:cubicBezTo>
                      <a:pt x="14" y="46"/>
                      <a:pt x="7" y="54"/>
                      <a:pt x="2" y="65"/>
                    </a:cubicBezTo>
                    <a:cubicBezTo>
                      <a:pt x="0" y="69"/>
                      <a:pt x="2" y="73"/>
                      <a:pt x="6" y="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5" name="Google Shape;725;p47"/>
              <p:cNvSpPr/>
              <p:nvPr/>
            </p:nvSpPr>
            <p:spPr>
              <a:xfrm>
                <a:off x="4816476" y="3343275"/>
                <a:ext cx="177800" cy="269875"/>
              </a:xfrm>
              <a:custGeom>
                <a:rect b="b" l="l" r="r" t="t"/>
                <a:pathLst>
                  <a:path extrusionOk="0" h="104" w="69">
                    <a:moveTo>
                      <a:pt x="43" y="94"/>
                    </a:moveTo>
                    <a:cubicBezTo>
                      <a:pt x="42" y="90"/>
                      <a:pt x="39" y="86"/>
                      <a:pt x="37" y="83"/>
                    </a:cubicBezTo>
                    <a:cubicBezTo>
                      <a:pt x="36" y="82"/>
                      <a:pt x="36" y="81"/>
                      <a:pt x="35" y="81"/>
                    </a:cubicBezTo>
                    <a:cubicBezTo>
                      <a:pt x="30" y="73"/>
                      <a:pt x="29" y="64"/>
                      <a:pt x="30" y="58"/>
                    </a:cubicBezTo>
                    <a:cubicBezTo>
                      <a:pt x="30" y="52"/>
                      <a:pt x="31" y="46"/>
                      <a:pt x="32" y="41"/>
                    </a:cubicBezTo>
                    <a:cubicBezTo>
                      <a:pt x="36" y="42"/>
                      <a:pt x="40" y="43"/>
                      <a:pt x="45" y="43"/>
                    </a:cubicBezTo>
                    <a:cubicBezTo>
                      <a:pt x="51" y="43"/>
                      <a:pt x="57" y="42"/>
                      <a:pt x="63" y="39"/>
                    </a:cubicBezTo>
                    <a:cubicBezTo>
                      <a:pt x="67" y="37"/>
                      <a:pt x="69" y="33"/>
                      <a:pt x="67" y="29"/>
                    </a:cubicBezTo>
                    <a:cubicBezTo>
                      <a:pt x="65" y="24"/>
                      <a:pt x="60" y="23"/>
                      <a:pt x="56" y="24"/>
                    </a:cubicBezTo>
                    <a:cubicBezTo>
                      <a:pt x="49" y="27"/>
                      <a:pt x="40" y="27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3"/>
                      <a:pt x="30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3" y="18"/>
                      <a:pt x="19" y="12"/>
                      <a:pt x="17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3" y="3"/>
                      <a:pt x="0" y="7"/>
                      <a:pt x="2" y="12"/>
                    </a:cubicBezTo>
                    <a:cubicBezTo>
                      <a:pt x="4" y="20"/>
                      <a:pt x="10" y="28"/>
                      <a:pt x="17" y="33"/>
                    </a:cubicBezTo>
                    <a:cubicBezTo>
                      <a:pt x="15" y="41"/>
                      <a:pt x="14" y="49"/>
                      <a:pt x="13" y="57"/>
                    </a:cubicBezTo>
                    <a:cubicBezTo>
                      <a:pt x="13" y="70"/>
                      <a:pt x="16" y="81"/>
                      <a:pt x="22" y="89"/>
                    </a:cubicBezTo>
                    <a:cubicBezTo>
                      <a:pt x="22" y="91"/>
                      <a:pt x="23" y="92"/>
                      <a:pt x="24" y="93"/>
                    </a:cubicBezTo>
                    <a:cubicBezTo>
                      <a:pt x="25" y="95"/>
                      <a:pt x="27" y="97"/>
                      <a:pt x="27" y="98"/>
                    </a:cubicBezTo>
                    <a:cubicBezTo>
                      <a:pt x="28" y="102"/>
                      <a:pt x="31" y="104"/>
                      <a:pt x="35" y="104"/>
                    </a:cubicBezTo>
                    <a:cubicBezTo>
                      <a:pt x="36" y="104"/>
                      <a:pt x="36" y="104"/>
                      <a:pt x="37" y="104"/>
                    </a:cubicBezTo>
                    <a:cubicBezTo>
                      <a:pt x="41" y="103"/>
                      <a:pt x="44" y="98"/>
                      <a:pt x="43" y="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6" name="Google Shape;726;p47"/>
              <p:cNvSpPr/>
              <p:nvPr/>
            </p:nvSpPr>
            <p:spPr>
              <a:xfrm>
                <a:off x="4908551" y="3617913"/>
                <a:ext cx="104775" cy="360363"/>
              </a:xfrm>
              <a:custGeom>
                <a:rect b="b" l="l" r="r" t="t"/>
                <a:pathLst>
                  <a:path extrusionOk="0" h="139" w="40">
                    <a:moveTo>
                      <a:pt x="18" y="139"/>
                    </a:moveTo>
                    <a:cubicBezTo>
                      <a:pt x="19" y="139"/>
                      <a:pt x="21" y="139"/>
                      <a:pt x="23" y="137"/>
                    </a:cubicBezTo>
                    <a:cubicBezTo>
                      <a:pt x="26" y="135"/>
                      <a:pt x="27" y="129"/>
                      <a:pt x="24" y="126"/>
                    </a:cubicBezTo>
                    <a:cubicBezTo>
                      <a:pt x="16" y="116"/>
                      <a:pt x="16" y="102"/>
                      <a:pt x="16" y="87"/>
                    </a:cubicBezTo>
                    <a:cubicBezTo>
                      <a:pt x="16" y="81"/>
                      <a:pt x="16" y="75"/>
                      <a:pt x="18" y="71"/>
                    </a:cubicBezTo>
                    <a:cubicBezTo>
                      <a:pt x="19" y="68"/>
                      <a:pt x="21" y="66"/>
                      <a:pt x="23" y="63"/>
                    </a:cubicBezTo>
                    <a:cubicBezTo>
                      <a:pt x="24" y="61"/>
                      <a:pt x="25" y="60"/>
                      <a:pt x="26" y="59"/>
                    </a:cubicBezTo>
                    <a:cubicBezTo>
                      <a:pt x="36" y="44"/>
                      <a:pt x="40" y="25"/>
                      <a:pt x="37" y="7"/>
                    </a:cubicBezTo>
                    <a:cubicBezTo>
                      <a:pt x="36" y="3"/>
                      <a:pt x="32" y="0"/>
                      <a:pt x="28" y="1"/>
                    </a:cubicBezTo>
                    <a:cubicBezTo>
                      <a:pt x="23" y="2"/>
                      <a:pt x="20" y="6"/>
                      <a:pt x="21" y="10"/>
                    </a:cubicBezTo>
                    <a:cubicBezTo>
                      <a:pt x="24" y="24"/>
                      <a:pt x="21" y="38"/>
                      <a:pt x="13" y="50"/>
                    </a:cubicBezTo>
                    <a:cubicBezTo>
                      <a:pt x="12" y="51"/>
                      <a:pt x="11" y="52"/>
                      <a:pt x="10" y="53"/>
                    </a:cubicBezTo>
                    <a:cubicBezTo>
                      <a:pt x="8" y="56"/>
                      <a:pt x="5" y="60"/>
                      <a:pt x="3" y="65"/>
                    </a:cubicBezTo>
                    <a:cubicBezTo>
                      <a:pt x="0" y="72"/>
                      <a:pt x="0" y="80"/>
                      <a:pt x="0" y="87"/>
                    </a:cubicBezTo>
                    <a:cubicBezTo>
                      <a:pt x="0" y="105"/>
                      <a:pt x="0" y="122"/>
                      <a:pt x="11" y="136"/>
                    </a:cubicBezTo>
                    <a:cubicBezTo>
                      <a:pt x="13" y="138"/>
                      <a:pt x="15" y="139"/>
                      <a:pt x="18" y="1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4930776" y="39449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103" y="133"/>
                    </a:moveTo>
                    <a:cubicBezTo>
                      <a:pt x="104" y="135"/>
                      <a:pt x="105" y="136"/>
                      <a:pt x="106" y="137"/>
                    </a:cubicBezTo>
                    <a:cubicBezTo>
                      <a:pt x="116" y="150"/>
                      <a:pt x="140" y="169"/>
                      <a:pt x="162" y="170"/>
                    </a:cubicBezTo>
                    <a:cubicBezTo>
                      <a:pt x="162" y="170"/>
                      <a:pt x="162" y="170"/>
                      <a:pt x="162" y="171"/>
                    </a:cubicBezTo>
                    <a:cubicBezTo>
                      <a:pt x="164" y="187"/>
                      <a:pt x="171" y="202"/>
                      <a:pt x="179" y="214"/>
                    </a:cubicBezTo>
                    <a:cubicBezTo>
                      <a:pt x="180" y="217"/>
                      <a:pt x="183" y="218"/>
                      <a:pt x="185" y="218"/>
                    </a:cubicBezTo>
                    <a:cubicBezTo>
                      <a:pt x="187" y="218"/>
                      <a:pt x="188" y="218"/>
                      <a:pt x="190" y="217"/>
                    </a:cubicBezTo>
                    <a:cubicBezTo>
                      <a:pt x="193" y="215"/>
                      <a:pt x="195" y="210"/>
                      <a:pt x="192" y="206"/>
                    </a:cubicBezTo>
                    <a:cubicBezTo>
                      <a:pt x="186" y="195"/>
                      <a:pt x="179" y="182"/>
                      <a:pt x="178" y="169"/>
                    </a:cubicBezTo>
                    <a:cubicBezTo>
                      <a:pt x="176" y="156"/>
                      <a:pt x="180" y="143"/>
                      <a:pt x="188" y="136"/>
                    </a:cubicBezTo>
                    <a:cubicBezTo>
                      <a:pt x="192" y="133"/>
                      <a:pt x="192" y="128"/>
                      <a:pt x="189" y="125"/>
                    </a:cubicBezTo>
                    <a:cubicBezTo>
                      <a:pt x="186" y="121"/>
                      <a:pt x="181" y="121"/>
                      <a:pt x="177" y="124"/>
                    </a:cubicBezTo>
                    <a:cubicBezTo>
                      <a:pt x="169" y="131"/>
                      <a:pt x="164" y="142"/>
                      <a:pt x="162" y="154"/>
                    </a:cubicBezTo>
                    <a:cubicBezTo>
                      <a:pt x="148" y="153"/>
                      <a:pt x="129" y="140"/>
                      <a:pt x="118" y="127"/>
                    </a:cubicBezTo>
                    <a:cubicBezTo>
                      <a:pt x="117" y="126"/>
                      <a:pt x="116" y="125"/>
                      <a:pt x="115" y="123"/>
                    </a:cubicBezTo>
                    <a:cubicBezTo>
                      <a:pt x="108" y="114"/>
                      <a:pt x="99" y="102"/>
                      <a:pt x="85" y="101"/>
                    </a:cubicBezTo>
                    <a:cubicBezTo>
                      <a:pt x="80" y="101"/>
                      <a:pt x="76" y="102"/>
                      <a:pt x="72" y="102"/>
                    </a:cubicBezTo>
                    <a:cubicBezTo>
                      <a:pt x="69" y="103"/>
                      <a:pt x="67" y="103"/>
                      <a:pt x="65" y="103"/>
                    </a:cubicBezTo>
                    <a:cubicBezTo>
                      <a:pt x="64" y="102"/>
                      <a:pt x="63" y="102"/>
                      <a:pt x="62" y="102"/>
                    </a:cubicBezTo>
                    <a:cubicBezTo>
                      <a:pt x="60" y="100"/>
                      <a:pt x="59" y="98"/>
                      <a:pt x="57" y="94"/>
                    </a:cubicBezTo>
                    <a:cubicBezTo>
                      <a:pt x="56" y="90"/>
                      <a:pt x="54" y="86"/>
                      <a:pt x="51" y="82"/>
                    </a:cubicBezTo>
                    <a:cubicBezTo>
                      <a:pt x="50" y="82"/>
                      <a:pt x="50" y="82"/>
                      <a:pt x="50" y="81"/>
                    </a:cubicBezTo>
                    <a:cubicBezTo>
                      <a:pt x="50" y="81"/>
                      <a:pt x="49" y="80"/>
                      <a:pt x="49" y="79"/>
                    </a:cubicBezTo>
                    <a:cubicBezTo>
                      <a:pt x="43" y="69"/>
                      <a:pt x="42" y="56"/>
                      <a:pt x="45" y="45"/>
                    </a:cubicBezTo>
                    <a:cubicBezTo>
                      <a:pt x="49" y="34"/>
                      <a:pt x="56" y="24"/>
                      <a:pt x="66" y="18"/>
                    </a:cubicBezTo>
                    <a:cubicBezTo>
                      <a:pt x="68" y="19"/>
                      <a:pt x="71" y="17"/>
                      <a:pt x="73" y="15"/>
                    </a:cubicBezTo>
                    <a:cubicBezTo>
                      <a:pt x="76" y="11"/>
                      <a:pt x="75" y="6"/>
                      <a:pt x="71" y="4"/>
                    </a:cubicBezTo>
                    <a:cubicBezTo>
                      <a:pt x="69" y="2"/>
                      <a:pt x="64" y="0"/>
                      <a:pt x="58" y="4"/>
                    </a:cubicBezTo>
                    <a:cubicBezTo>
                      <a:pt x="45" y="12"/>
                      <a:pt x="34" y="25"/>
                      <a:pt x="30" y="41"/>
                    </a:cubicBezTo>
                    <a:cubicBezTo>
                      <a:pt x="27" y="51"/>
                      <a:pt x="27" y="61"/>
                      <a:pt x="29" y="71"/>
                    </a:cubicBezTo>
                    <a:cubicBezTo>
                      <a:pt x="23" y="70"/>
                      <a:pt x="18" y="68"/>
                      <a:pt x="15" y="65"/>
                    </a:cubicBezTo>
                    <a:cubicBezTo>
                      <a:pt x="13" y="61"/>
                      <a:pt x="8" y="60"/>
                      <a:pt x="4" y="63"/>
                    </a:cubicBezTo>
                    <a:cubicBezTo>
                      <a:pt x="1" y="65"/>
                      <a:pt x="0" y="70"/>
                      <a:pt x="2" y="74"/>
                    </a:cubicBezTo>
                    <a:cubicBezTo>
                      <a:pt x="8" y="82"/>
                      <a:pt x="17" y="85"/>
                      <a:pt x="25" y="87"/>
                    </a:cubicBezTo>
                    <a:cubicBezTo>
                      <a:pt x="31" y="88"/>
                      <a:pt x="36" y="90"/>
                      <a:pt x="39" y="93"/>
                    </a:cubicBezTo>
                    <a:cubicBezTo>
                      <a:pt x="40" y="95"/>
                      <a:pt x="41" y="98"/>
                      <a:pt x="43" y="101"/>
                    </a:cubicBezTo>
                    <a:cubicBezTo>
                      <a:pt x="44" y="104"/>
                      <a:pt x="46" y="109"/>
                      <a:pt x="49" y="112"/>
                    </a:cubicBezTo>
                    <a:cubicBezTo>
                      <a:pt x="38" y="131"/>
                      <a:pt x="35" y="153"/>
                      <a:pt x="40" y="174"/>
                    </a:cubicBezTo>
                    <a:cubicBezTo>
                      <a:pt x="41" y="178"/>
                      <a:pt x="44" y="180"/>
                      <a:pt x="48" y="180"/>
                    </a:cubicBezTo>
                    <a:cubicBezTo>
                      <a:pt x="49" y="180"/>
                      <a:pt x="49" y="180"/>
                      <a:pt x="50" y="180"/>
                    </a:cubicBezTo>
                    <a:cubicBezTo>
                      <a:pt x="54" y="179"/>
                      <a:pt x="57" y="175"/>
                      <a:pt x="56" y="170"/>
                    </a:cubicBezTo>
                    <a:cubicBezTo>
                      <a:pt x="52" y="153"/>
                      <a:pt x="55" y="134"/>
                      <a:pt x="64" y="119"/>
                    </a:cubicBezTo>
                    <a:cubicBezTo>
                      <a:pt x="68" y="119"/>
                      <a:pt x="72" y="119"/>
                      <a:pt x="75" y="118"/>
                    </a:cubicBezTo>
                    <a:cubicBezTo>
                      <a:pt x="78" y="118"/>
                      <a:pt x="81" y="117"/>
                      <a:pt x="84" y="117"/>
                    </a:cubicBezTo>
                    <a:cubicBezTo>
                      <a:pt x="91" y="118"/>
                      <a:pt x="96" y="125"/>
                      <a:pt x="103" y="1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5521326" y="4572000"/>
                <a:ext cx="314325" cy="200025"/>
              </a:xfrm>
              <a:custGeom>
                <a:rect b="b" l="l" r="r" t="t"/>
                <a:pathLst>
                  <a:path extrusionOk="0" h="77" w="121">
                    <a:moveTo>
                      <a:pt x="64" y="27"/>
                    </a:moveTo>
                    <a:cubicBezTo>
                      <a:pt x="61" y="26"/>
                      <a:pt x="59" y="24"/>
                      <a:pt x="56" y="22"/>
                    </a:cubicBezTo>
                    <a:cubicBezTo>
                      <a:pt x="53" y="19"/>
                      <a:pt x="49" y="16"/>
                      <a:pt x="45" y="15"/>
                    </a:cubicBezTo>
                    <a:cubicBezTo>
                      <a:pt x="36" y="11"/>
                      <a:pt x="25" y="11"/>
                      <a:pt x="17" y="17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10" y="22"/>
                      <a:pt x="9" y="23"/>
                      <a:pt x="7" y="24"/>
                    </a:cubicBezTo>
                    <a:cubicBezTo>
                      <a:pt x="3" y="25"/>
                      <a:pt x="0" y="29"/>
                      <a:pt x="2" y="34"/>
                    </a:cubicBezTo>
                    <a:cubicBezTo>
                      <a:pt x="3" y="38"/>
                      <a:pt x="7" y="40"/>
                      <a:pt x="12" y="39"/>
                    </a:cubicBezTo>
                    <a:cubicBezTo>
                      <a:pt x="16" y="38"/>
                      <a:pt x="20" y="35"/>
                      <a:pt x="22" y="33"/>
                    </a:cubicBezTo>
                    <a:cubicBezTo>
                      <a:pt x="24" y="32"/>
                      <a:pt x="25" y="31"/>
                      <a:pt x="26" y="30"/>
                    </a:cubicBezTo>
                    <a:cubicBezTo>
                      <a:pt x="29" y="28"/>
                      <a:pt x="34" y="27"/>
                      <a:pt x="39" y="29"/>
                    </a:cubicBezTo>
                    <a:cubicBezTo>
                      <a:pt x="41" y="30"/>
                      <a:pt x="43" y="32"/>
                      <a:pt x="46" y="34"/>
                    </a:cubicBezTo>
                    <a:cubicBezTo>
                      <a:pt x="50" y="37"/>
                      <a:pt x="54" y="40"/>
                      <a:pt x="59" y="42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2" y="56"/>
                      <a:pt x="73" y="71"/>
                      <a:pt x="81" y="76"/>
                    </a:cubicBezTo>
                    <a:cubicBezTo>
                      <a:pt x="82" y="77"/>
                      <a:pt x="84" y="77"/>
                      <a:pt x="85" y="77"/>
                    </a:cubicBezTo>
                    <a:cubicBezTo>
                      <a:pt x="88" y="77"/>
                      <a:pt x="90" y="76"/>
                      <a:pt x="92" y="73"/>
                    </a:cubicBezTo>
                    <a:cubicBezTo>
                      <a:pt x="94" y="70"/>
                      <a:pt x="93" y="65"/>
                      <a:pt x="90" y="62"/>
                    </a:cubicBezTo>
                    <a:cubicBezTo>
                      <a:pt x="85" y="59"/>
                      <a:pt x="78" y="48"/>
                      <a:pt x="77" y="42"/>
                    </a:cubicBezTo>
                    <a:cubicBezTo>
                      <a:pt x="83" y="41"/>
                      <a:pt x="88" y="38"/>
                      <a:pt x="94" y="34"/>
                    </a:cubicBezTo>
                    <a:cubicBezTo>
                      <a:pt x="97" y="32"/>
                      <a:pt x="100" y="29"/>
                      <a:pt x="103" y="26"/>
                    </a:cubicBezTo>
                    <a:cubicBezTo>
                      <a:pt x="107" y="22"/>
                      <a:pt x="111" y="19"/>
                      <a:pt x="116" y="16"/>
                    </a:cubicBezTo>
                    <a:cubicBezTo>
                      <a:pt x="119" y="14"/>
                      <a:pt x="121" y="9"/>
                      <a:pt x="119" y="5"/>
                    </a:cubicBezTo>
                    <a:cubicBezTo>
                      <a:pt x="116" y="1"/>
                      <a:pt x="111" y="0"/>
                      <a:pt x="107" y="2"/>
                    </a:cubicBezTo>
                    <a:cubicBezTo>
                      <a:pt x="102" y="6"/>
                      <a:pt x="97" y="10"/>
                      <a:pt x="92" y="14"/>
                    </a:cubicBezTo>
                    <a:cubicBezTo>
                      <a:pt x="89" y="17"/>
                      <a:pt x="87" y="19"/>
                      <a:pt x="84" y="21"/>
                    </a:cubicBezTo>
                    <a:cubicBezTo>
                      <a:pt x="80" y="24"/>
                      <a:pt x="72" y="30"/>
                      <a:pt x="64" y="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5054601" y="35734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257" y="206"/>
                    </a:moveTo>
                    <a:cubicBezTo>
                      <a:pt x="251" y="200"/>
                      <a:pt x="245" y="194"/>
                      <a:pt x="240" y="187"/>
                    </a:cubicBezTo>
                    <a:cubicBezTo>
                      <a:pt x="231" y="177"/>
                      <a:pt x="225" y="165"/>
                      <a:pt x="222" y="152"/>
                    </a:cubicBezTo>
                    <a:cubicBezTo>
                      <a:pt x="221" y="149"/>
                      <a:pt x="220" y="146"/>
                      <a:pt x="219" y="143"/>
                    </a:cubicBezTo>
                    <a:cubicBezTo>
                      <a:pt x="219" y="143"/>
                      <a:pt x="219" y="142"/>
                      <a:pt x="219" y="142"/>
                    </a:cubicBezTo>
                    <a:cubicBezTo>
                      <a:pt x="220" y="142"/>
                      <a:pt x="221" y="142"/>
                      <a:pt x="222" y="142"/>
                    </a:cubicBezTo>
                    <a:cubicBezTo>
                      <a:pt x="234" y="142"/>
                      <a:pt x="246" y="137"/>
                      <a:pt x="255" y="129"/>
                    </a:cubicBezTo>
                    <a:cubicBezTo>
                      <a:pt x="258" y="126"/>
                      <a:pt x="258" y="121"/>
                      <a:pt x="255" y="117"/>
                    </a:cubicBezTo>
                    <a:cubicBezTo>
                      <a:pt x="252" y="114"/>
                      <a:pt x="247" y="114"/>
                      <a:pt x="243" y="117"/>
                    </a:cubicBezTo>
                    <a:cubicBezTo>
                      <a:pt x="236" y="124"/>
                      <a:pt x="224" y="127"/>
                      <a:pt x="214" y="125"/>
                    </a:cubicBezTo>
                    <a:cubicBezTo>
                      <a:pt x="213" y="121"/>
                      <a:pt x="211" y="118"/>
                      <a:pt x="209" y="115"/>
                    </a:cubicBezTo>
                    <a:cubicBezTo>
                      <a:pt x="197" y="96"/>
                      <a:pt x="175" y="90"/>
                      <a:pt x="153" y="85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82" y="68"/>
                      <a:pt x="70" y="66"/>
                      <a:pt x="60" y="62"/>
                    </a:cubicBezTo>
                    <a:cubicBezTo>
                      <a:pt x="55" y="44"/>
                      <a:pt x="51" y="26"/>
                      <a:pt x="50" y="7"/>
                    </a:cubicBezTo>
                    <a:cubicBezTo>
                      <a:pt x="50" y="3"/>
                      <a:pt x="46" y="0"/>
                      <a:pt x="41" y="0"/>
                    </a:cubicBezTo>
                    <a:cubicBezTo>
                      <a:pt x="37" y="0"/>
                      <a:pt x="34" y="4"/>
                      <a:pt x="34" y="8"/>
                    </a:cubicBezTo>
                    <a:cubicBezTo>
                      <a:pt x="35" y="24"/>
                      <a:pt x="37" y="40"/>
                      <a:pt x="42" y="56"/>
                    </a:cubicBezTo>
                    <a:cubicBezTo>
                      <a:pt x="40" y="56"/>
                      <a:pt x="39" y="56"/>
                      <a:pt x="38" y="55"/>
                    </a:cubicBezTo>
                    <a:cubicBezTo>
                      <a:pt x="35" y="55"/>
                      <a:pt x="32" y="55"/>
                      <a:pt x="29" y="55"/>
                    </a:cubicBezTo>
                    <a:cubicBezTo>
                      <a:pt x="27" y="55"/>
                      <a:pt x="25" y="55"/>
                      <a:pt x="23" y="55"/>
                    </a:cubicBezTo>
                    <a:cubicBezTo>
                      <a:pt x="19" y="55"/>
                      <a:pt x="17" y="54"/>
                      <a:pt x="16" y="53"/>
                    </a:cubicBezTo>
                    <a:cubicBezTo>
                      <a:pt x="13" y="49"/>
                      <a:pt x="8" y="48"/>
                      <a:pt x="5" y="50"/>
                    </a:cubicBezTo>
                    <a:cubicBezTo>
                      <a:pt x="1" y="53"/>
                      <a:pt x="0" y="58"/>
                      <a:pt x="2" y="61"/>
                    </a:cubicBezTo>
                    <a:cubicBezTo>
                      <a:pt x="6" y="67"/>
                      <a:pt x="13" y="71"/>
                      <a:pt x="22" y="71"/>
                    </a:cubicBezTo>
                    <a:cubicBezTo>
                      <a:pt x="24" y="72"/>
                      <a:pt x="27" y="72"/>
                      <a:pt x="30" y="71"/>
                    </a:cubicBezTo>
                    <a:cubicBezTo>
                      <a:pt x="32" y="71"/>
                      <a:pt x="34" y="71"/>
                      <a:pt x="37" y="71"/>
                    </a:cubicBezTo>
                    <a:cubicBezTo>
                      <a:pt x="41" y="72"/>
                      <a:pt x="46" y="74"/>
                      <a:pt x="50" y="76"/>
                    </a:cubicBezTo>
                    <a:cubicBezTo>
                      <a:pt x="52" y="76"/>
                      <a:pt x="53" y="77"/>
                      <a:pt x="54" y="77"/>
                    </a:cubicBezTo>
                    <a:cubicBezTo>
                      <a:pt x="66" y="81"/>
                      <a:pt x="77" y="84"/>
                      <a:pt x="89" y="87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24" y="111"/>
                      <a:pt x="116" y="125"/>
                      <a:pt x="112" y="142"/>
                    </a:cubicBezTo>
                    <a:cubicBezTo>
                      <a:pt x="106" y="163"/>
                      <a:pt x="107" y="184"/>
                      <a:pt x="116" y="200"/>
                    </a:cubicBezTo>
                    <a:cubicBezTo>
                      <a:pt x="120" y="207"/>
                      <a:pt x="125" y="212"/>
                      <a:pt x="130" y="218"/>
                    </a:cubicBezTo>
                    <a:cubicBezTo>
                      <a:pt x="133" y="221"/>
                      <a:pt x="136" y="225"/>
                      <a:pt x="138" y="228"/>
                    </a:cubicBezTo>
                    <a:cubicBezTo>
                      <a:pt x="140" y="231"/>
                      <a:pt x="142" y="234"/>
                      <a:pt x="144" y="237"/>
                    </a:cubicBezTo>
                    <a:cubicBezTo>
                      <a:pt x="148" y="243"/>
                      <a:pt x="152" y="249"/>
                      <a:pt x="158" y="255"/>
                    </a:cubicBezTo>
                    <a:cubicBezTo>
                      <a:pt x="168" y="265"/>
                      <a:pt x="181" y="270"/>
                      <a:pt x="194" y="275"/>
                    </a:cubicBezTo>
                    <a:cubicBezTo>
                      <a:pt x="204" y="279"/>
                      <a:pt x="214" y="282"/>
                      <a:pt x="222" y="289"/>
                    </a:cubicBezTo>
                    <a:cubicBezTo>
                      <a:pt x="230" y="296"/>
                      <a:pt x="235" y="305"/>
                      <a:pt x="237" y="315"/>
                    </a:cubicBezTo>
                    <a:cubicBezTo>
                      <a:pt x="237" y="319"/>
                      <a:pt x="241" y="322"/>
                      <a:pt x="245" y="322"/>
                    </a:cubicBezTo>
                    <a:cubicBezTo>
                      <a:pt x="245" y="322"/>
                      <a:pt x="245" y="322"/>
                      <a:pt x="246" y="322"/>
                    </a:cubicBezTo>
                    <a:cubicBezTo>
                      <a:pt x="250" y="321"/>
                      <a:pt x="253" y="317"/>
                      <a:pt x="253" y="313"/>
                    </a:cubicBezTo>
                    <a:cubicBezTo>
                      <a:pt x="251" y="299"/>
                      <a:pt x="243" y="286"/>
                      <a:pt x="232" y="277"/>
                    </a:cubicBezTo>
                    <a:cubicBezTo>
                      <a:pt x="222" y="268"/>
                      <a:pt x="211" y="264"/>
                      <a:pt x="199" y="259"/>
                    </a:cubicBezTo>
                    <a:cubicBezTo>
                      <a:pt x="188" y="255"/>
                      <a:pt x="177" y="251"/>
                      <a:pt x="169" y="243"/>
                    </a:cubicBezTo>
                    <a:cubicBezTo>
                      <a:pt x="165" y="239"/>
                      <a:pt x="161" y="234"/>
                      <a:pt x="158" y="228"/>
                    </a:cubicBezTo>
                    <a:cubicBezTo>
                      <a:pt x="157" y="227"/>
                      <a:pt x="157" y="226"/>
                      <a:pt x="156" y="225"/>
                    </a:cubicBezTo>
                    <a:cubicBezTo>
                      <a:pt x="162" y="218"/>
                      <a:pt x="167" y="211"/>
                      <a:pt x="172" y="204"/>
                    </a:cubicBezTo>
                    <a:cubicBezTo>
                      <a:pt x="174" y="200"/>
                      <a:pt x="173" y="195"/>
                      <a:pt x="170" y="193"/>
                    </a:cubicBezTo>
                    <a:cubicBezTo>
                      <a:pt x="166" y="190"/>
                      <a:pt x="161" y="191"/>
                      <a:pt x="159" y="195"/>
                    </a:cubicBezTo>
                    <a:cubicBezTo>
                      <a:pt x="155" y="201"/>
                      <a:pt x="150" y="206"/>
                      <a:pt x="146" y="212"/>
                    </a:cubicBezTo>
                    <a:cubicBezTo>
                      <a:pt x="145" y="210"/>
                      <a:pt x="144" y="209"/>
                      <a:pt x="142" y="207"/>
                    </a:cubicBezTo>
                    <a:cubicBezTo>
                      <a:pt x="138" y="202"/>
                      <a:pt x="134" y="197"/>
                      <a:pt x="130" y="192"/>
                    </a:cubicBezTo>
                    <a:cubicBezTo>
                      <a:pt x="121" y="175"/>
                      <a:pt x="124" y="156"/>
                      <a:pt x="127" y="146"/>
                    </a:cubicBezTo>
                    <a:cubicBezTo>
                      <a:pt x="132" y="130"/>
                      <a:pt x="140" y="115"/>
                      <a:pt x="149" y="100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8" y="105"/>
                      <a:pt x="187" y="110"/>
                      <a:pt x="196" y="124"/>
                    </a:cubicBezTo>
                    <a:cubicBezTo>
                      <a:pt x="200" y="131"/>
                      <a:pt x="202" y="138"/>
                      <a:pt x="204" y="147"/>
                    </a:cubicBezTo>
                    <a:cubicBezTo>
                      <a:pt x="204" y="150"/>
                      <a:pt x="205" y="153"/>
                      <a:pt x="206" y="156"/>
                    </a:cubicBezTo>
                    <a:cubicBezTo>
                      <a:pt x="210" y="171"/>
                      <a:pt x="217" y="185"/>
                      <a:pt x="227" y="197"/>
                    </a:cubicBezTo>
                    <a:cubicBezTo>
                      <a:pt x="233" y="205"/>
                      <a:pt x="239" y="211"/>
                      <a:pt x="245" y="217"/>
                    </a:cubicBezTo>
                    <a:cubicBezTo>
                      <a:pt x="257" y="230"/>
                      <a:pt x="269" y="241"/>
                      <a:pt x="273" y="256"/>
                    </a:cubicBezTo>
                    <a:cubicBezTo>
                      <a:pt x="275" y="259"/>
                      <a:pt x="278" y="262"/>
                      <a:pt x="281" y="262"/>
                    </a:cubicBezTo>
                    <a:cubicBezTo>
                      <a:pt x="282" y="262"/>
                      <a:pt x="283" y="261"/>
                      <a:pt x="284" y="261"/>
                    </a:cubicBezTo>
                    <a:cubicBezTo>
                      <a:pt x="288" y="260"/>
                      <a:pt x="290" y="255"/>
                      <a:pt x="289" y="251"/>
                    </a:cubicBezTo>
                    <a:cubicBezTo>
                      <a:pt x="283" y="233"/>
                      <a:pt x="270" y="219"/>
                      <a:pt x="257" y="2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5141913" y="4456113"/>
                <a:ext cx="530225" cy="406400"/>
              </a:xfrm>
              <a:custGeom>
                <a:rect b="b" l="l" r="r" t="t"/>
                <a:pathLst>
                  <a:path extrusionOk="0" h="157" w="204">
                    <a:moveTo>
                      <a:pt x="192" y="138"/>
                    </a:moveTo>
                    <a:cubicBezTo>
                      <a:pt x="174" y="144"/>
                      <a:pt x="153" y="138"/>
                      <a:pt x="141" y="124"/>
                    </a:cubicBezTo>
                    <a:cubicBezTo>
                      <a:pt x="137" y="120"/>
                      <a:pt x="134" y="115"/>
                      <a:pt x="130" y="110"/>
                    </a:cubicBezTo>
                    <a:cubicBezTo>
                      <a:pt x="128" y="107"/>
                      <a:pt x="126" y="104"/>
                      <a:pt x="124" y="101"/>
                    </a:cubicBezTo>
                    <a:cubicBezTo>
                      <a:pt x="116" y="90"/>
                      <a:pt x="107" y="83"/>
                      <a:pt x="97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2" y="71"/>
                      <a:pt x="90" y="60"/>
                      <a:pt x="90" y="50"/>
                    </a:cubicBezTo>
                    <a:cubicBezTo>
                      <a:pt x="90" y="45"/>
                      <a:pt x="87" y="42"/>
                      <a:pt x="82" y="42"/>
                    </a:cubicBezTo>
                    <a:cubicBezTo>
                      <a:pt x="78" y="41"/>
                      <a:pt x="74" y="45"/>
                      <a:pt x="74" y="49"/>
                    </a:cubicBezTo>
                    <a:cubicBezTo>
                      <a:pt x="74" y="60"/>
                      <a:pt x="75" y="70"/>
                      <a:pt x="78" y="79"/>
                    </a:cubicBezTo>
                    <a:cubicBezTo>
                      <a:pt x="73" y="80"/>
                      <a:pt x="69" y="80"/>
                      <a:pt x="65" y="78"/>
                    </a:cubicBezTo>
                    <a:cubicBezTo>
                      <a:pt x="59" y="76"/>
                      <a:pt x="55" y="71"/>
                      <a:pt x="51" y="67"/>
                    </a:cubicBezTo>
                    <a:cubicBezTo>
                      <a:pt x="33" y="47"/>
                      <a:pt x="18" y="29"/>
                      <a:pt x="17" y="8"/>
                    </a:cubicBezTo>
                    <a:cubicBezTo>
                      <a:pt x="16" y="4"/>
                      <a:pt x="12" y="0"/>
                      <a:pt x="8" y="1"/>
                    </a:cubicBezTo>
                    <a:cubicBezTo>
                      <a:pt x="3" y="1"/>
                      <a:pt x="0" y="5"/>
                      <a:pt x="0" y="10"/>
                    </a:cubicBezTo>
                    <a:cubicBezTo>
                      <a:pt x="3" y="38"/>
                      <a:pt x="24" y="61"/>
                      <a:pt x="39" y="77"/>
                    </a:cubicBezTo>
                    <a:cubicBezTo>
                      <a:pt x="44" y="83"/>
                      <a:pt x="50" y="90"/>
                      <a:pt x="59" y="93"/>
                    </a:cubicBezTo>
                    <a:cubicBezTo>
                      <a:pt x="66" y="96"/>
                      <a:pt x="73" y="96"/>
                      <a:pt x="80" y="95"/>
                    </a:cubicBezTo>
                    <a:cubicBezTo>
                      <a:pt x="84" y="95"/>
                      <a:pt x="89" y="95"/>
                      <a:pt x="93" y="96"/>
                    </a:cubicBezTo>
                    <a:cubicBezTo>
                      <a:pt x="99" y="98"/>
                      <a:pt x="105" y="102"/>
                      <a:pt x="111" y="111"/>
                    </a:cubicBezTo>
                    <a:cubicBezTo>
                      <a:pt x="113" y="113"/>
                      <a:pt x="115" y="116"/>
                      <a:pt x="117" y="119"/>
                    </a:cubicBezTo>
                    <a:cubicBezTo>
                      <a:pt x="120" y="125"/>
                      <a:pt x="124" y="130"/>
                      <a:pt x="129" y="135"/>
                    </a:cubicBezTo>
                    <a:cubicBezTo>
                      <a:pt x="141" y="149"/>
                      <a:pt x="160" y="157"/>
                      <a:pt x="178" y="157"/>
                    </a:cubicBezTo>
                    <a:cubicBezTo>
                      <a:pt x="185" y="157"/>
                      <a:pt x="191" y="156"/>
                      <a:pt x="197" y="154"/>
                    </a:cubicBezTo>
                    <a:cubicBezTo>
                      <a:pt x="201" y="153"/>
                      <a:pt x="204" y="148"/>
                      <a:pt x="202" y="144"/>
                    </a:cubicBezTo>
                    <a:cubicBezTo>
                      <a:pt x="201" y="139"/>
                      <a:pt x="197" y="137"/>
                      <a:pt x="192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5132388" y="2333625"/>
                <a:ext cx="179388" cy="217488"/>
              </a:xfrm>
              <a:custGeom>
                <a:rect b="b" l="l" r="r" t="t"/>
                <a:pathLst>
                  <a:path extrusionOk="0" h="84" w="69">
                    <a:moveTo>
                      <a:pt x="58" y="1"/>
                    </a:moveTo>
                    <a:cubicBezTo>
                      <a:pt x="32" y="7"/>
                      <a:pt x="12" y="30"/>
                      <a:pt x="9" y="56"/>
                    </a:cubicBezTo>
                    <a:cubicBezTo>
                      <a:pt x="9" y="57"/>
                      <a:pt x="9" y="58"/>
                      <a:pt x="9" y="59"/>
                    </a:cubicBezTo>
                    <a:cubicBezTo>
                      <a:pt x="9" y="61"/>
                      <a:pt x="9" y="64"/>
                      <a:pt x="8" y="65"/>
                    </a:cubicBezTo>
                    <a:cubicBezTo>
                      <a:pt x="8" y="67"/>
                      <a:pt x="7" y="68"/>
                      <a:pt x="7" y="68"/>
                    </a:cubicBezTo>
                    <a:cubicBezTo>
                      <a:pt x="2" y="69"/>
                      <a:pt x="0" y="74"/>
                      <a:pt x="1" y="78"/>
                    </a:cubicBezTo>
                    <a:cubicBezTo>
                      <a:pt x="2" y="81"/>
                      <a:pt x="5" y="84"/>
                      <a:pt x="9" y="84"/>
                    </a:cubicBezTo>
                    <a:cubicBezTo>
                      <a:pt x="10" y="84"/>
                      <a:pt x="10" y="84"/>
                      <a:pt x="11" y="83"/>
                    </a:cubicBezTo>
                    <a:cubicBezTo>
                      <a:pt x="17" y="82"/>
                      <a:pt x="21" y="77"/>
                      <a:pt x="24" y="70"/>
                    </a:cubicBezTo>
                    <a:cubicBezTo>
                      <a:pt x="25" y="67"/>
                      <a:pt x="25" y="63"/>
                      <a:pt x="25" y="60"/>
                    </a:cubicBezTo>
                    <a:cubicBezTo>
                      <a:pt x="25" y="59"/>
                      <a:pt x="25" y="58"/>
                      <a:pt x="25" y="58"/>
                    </a:cubicBezTo>
                    <a:cubicBezTo>
                      <a:pt x="27" y="39"/>
                      <a:pt x="43" y="21"/>
                      <a:pt x="61" y="17"/>
                    </a:cubicBezTo>
                    <a:cubicBezTo>
                      <a:pt x="66" y="16"/>
                      <a:pt x="69" y="11"/>
                      <a:pt x="68" y="7"/>
                    </a:cubicBezTo>
                    <a:cubicBezTo>
                      <a:pt x="67" y="3"/>
                      <a:pt x="62" y="0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5397501" y="2165350"/>
                <a:ext cx="198438" cy="207963"/>
              </a:xfrm>
              <a:custGeom>
                <a:rect b="b" l="l" r="r" t="t"/>
                <a:pathLst>
                  <a:path extrusionOk="0" h="80" w="77">
                    <a:moveTo>
                      <a:pt x="69" y="1"/>
                    </a:moveTo>
                    <a:cubicBezTo>
                      <a:pt x="57" y="0"/>
                      <a:pt x="44" y="5"/>
                      <a:pt x="36" y="15"/>
                    </a:cubicBezTo>
                    <a:cubicBezTo>
                      <a:pt x="30" y="22"/>
                      <a:pt x="27" y="31"/>
                      <a:pt x="24" y="39"/>
                    </a:cubicBezTo>
                    <a:cubicBezTo>
                      <a:pt x="24" y="42"/>
                      <a:pt x="23" y="44"/>
                      <a:pt x="22" y="47"/>
                    </a:cubicBezTo>
                    <a:cubicBezTo>
                      <a:pt x="21" y="50"/>
                      <a:pt x="16" y="62"/>
                      <a:pt x="7" y="64"/>
                    </a:cubicBezTo>
                    <a:cubicBezTo>
                      <a:pt x="3" y="64"/>
                      <a:pt x="0" y="69"/>
                      <a:pt x="0" y="73"/>
                    </a:cubicBezTo>
                    <a:cubicBezTo>
                      <a:pt x="1" y="77"/>
                      <a:pt x="4" y="80"/>
                      <a:pt x="8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22" y="78"/>
                      <a:pt x="32" y="68"/>
                      <a:pt x="37" y="52"/>
                    </a:cubicBezTo>
                    <a:cubicBezTo>
                      <a:pt x="38" y="49"/>
                      <a:pt x="39" y="47"/>
                      <a:pt x="40" y="44"/>
                    </a:cubicBezTo>
                    <a:cubicBezTo>
                      <a:pt x="42" y="37"/>
                      <a:pt x="44" y="30"/>
                      <a:pt x="48" y="25"/>
                    </a:cubicBezTo>
                    <a:cubicBezTo>
                      <a:pt x="53" y="19"/>
                      <a:pt x="60" y="16"/>
                      <a:pt x="68" y="17"/>
                    </a:cubicBezTo>
                    <a:cubicBezTo>
                      <a:pt x="72" y="17"/>
                      <a:pt x="76" y="14"/>
                      <a:pt x="76" y="10"/>
                    </a:cubicBezTo>
                    <a:cubicBezTo>
                      <a:pt x="77" y="5"/>
                      <a:pt x="73" y="1"/>
                      <a:pt x="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4619626" y="20589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520" y="738"/>
                    </a:moveTo>
                    <a:cubicBezTo>
                      <a:pt x="522" y="727"/>
                      <a:pt x="524" y="713"/>
                      <a:pt x="521" y="699"/>
                    </a:cubicBezTo>
                    <a:cubicBezTo>
                      <a:pt x="519" y="687"/>
                      <a:pt x="513" y="677"/>
                      <a:pt x="505" y="669"/>
                    </a:cubicBezTo>
                    <a:cubicBezTo>
                      <a:pt x="507" y="668"/>
                      <a:pt x="508" y="667"/>
                      <a:pt x="509" y="666"/>
                    </a:cubicBezTo>
                    <a:cubicBezTo>
                      <a:pt x="515" y="659"/>
                      <a:pt x="517" y="651"/>
                      <a:pt x="519" y="642"/>
                    </a:cubicBezTo>
                    <a:cubicBezTo>
                      <a:pt x="526" y="599"/>
                      <a:pt x="521" y="555"/>
                      <a:pt x="505" y="514"/>
                    </a:cubicBezTo>
                    <a:cubicBezTo>
                      <a:pt x="501" y="506"/>
                      <a:pt x="497" y="497"/>
                      <a:pt x="493" y="488"/>
                    </a:cubicBezTo>
                    <a:cubicBezTo>
                      <a:pt x="489" y="480"/>
                      <a:pt x="484" y="471"/>
                      <a:pt x="481" y="462"/>
                    </a:cubicBezTo>
                    <a:cubicBezTo>
                      <a:pt x="490" y="459"/>
                      <a:pt x="498" y="450"/>
                      <a:pt x="503" y="438"/>
                    </a:cubicBezTo>
                    <a:cubicBezTo>
                      <a:pt x="510" y="421"/>
                      <a:pt x="510" y="402"/>
                      <a:pt x="510" y="384"/>
                    </a:cubicBezTo>
                    <a:cubicBezTo>
                      <a:pt x="510" y="378"/>
                      <a:pt x="510" y="372"/>
                      <a:pt x="511" y="366"/>
                    </a:cubicBezTo>
                    <a:cubicBezTo>
                      <a:pt x="511" y="355"/>
                      <a:pt x="513" y="345"/>
                      <a:pt x="514" y="335"/>
                    </a:cubicBezTo>
                    <a:cubicBezTo>
                      <a:pt x="517" y="316"/>
                      <a:pt x="519" y="297"/>
                      <a:pt x="517" y="277"/>
                    </a:cubicBezTo>
                    <a:cubicBezTo>
                      <a:pt x="514" y="262"/>
                      <a:pt x="509" y="247"/>
                      <a:pt x="500" y="233"/>
                    </a:cubicBezTo>
                    <a:cubicBezTo>
                      <a:pt x="536" y="156"/>
                      <a:pt x="527" y="54"/>
                      <a:pt x="449" y="13"/>
                    </a:cubicBezTo>
                    <a:cubicBezTo>
                      <a:pt x="425" y="0"/>
                      <a:pt x="398" y="2"/>
                      <a:pt x="372" y="5"/>
                    </a:cubicBezTo>
                    <a:cubicBezTo>
                      <a:pt x="303" y="12"/>
                      <a:pt x="280" y="49"/>
                      <a:pt x="268" y="68"/>
                    </a:cubicBezTo>
                    <a:cubicBezTo>
                      <a:pt x="266" y="72"/>
                      <a:pt x="263" y="76"/>
                      <a:pt x="262" y="77"/>
                    </a:cubicBezTo>
                    <a:cubicBezTo>
                      <a:pt x="261" y="77"/>
                      <a:pt x="259" y="77"/>
                      <a:pt x="258" y="77"/>
                    </a:cubicBezTo>
                    <a:cubicBezTo>
                      <a:pt x="238" y="78"/>
                      <a:pt x="186" y="81"/>
                      <a:pt x="156" y="122"/>
                    </a:cubicBezTo>
                    <a:cubicBezTo>
                      <a:pt x="140" y="145"/>
                      <a:pt x="124" y="181"/>
                      <a:pt x="138" y="224"/>
                    </a:cubicBezTo>
                    <a:cubicBezTo>
                      <a:pt x="126" y="228"/>
                      <a:pt x="115" y="233"/>
                      <a:pt x="105" y="240"/>
                    </a:cubicBezTo>
                    <a:cubicBezTo>
                      <a:pt x="64" y="268"/>
                      <a:pt x="46" y="316"/>
                      <a:pt x="55" y="373"/>
                    </a:cubicBezTo>
                    <a:cubicBezTo>
                      <a:pt x="50" y="375"/>
                      <a:pt x="45" y="377"/>
                      <a:pt x="41" y="381"/>
                    </a:cubicBezTo>
                    <a:cubicBezTo>
                      <a:pt x="27" y="392"/>
                      <a:pt x="20" y="411"/>
                      <a:pt x="20" y="438"/>
                    </a:cubicBezTo>
                    <a:cubicBezTo>
                      <a:pt x="20" y="447"/>
                      <a:pt x="21" y="459"/>
                      <a:pt x="25" y="470"/>
                    </a:cubicBezTo>
                    <a:cubicBezTo>
                      <a:pt x="0" y="518"/>
                      <a:pt x="9" y="588"/>
                      <a:pt x="46" y="636"/>
                    </a:cubicBezTo>
                    <a:cubicBezTo>
                      <a:pt x="45" y="637"/>
                      <a:pt x="45" y="638"/>
                      <a:pt x="44" y="639"/>
                    </a:cubicBezTo>
                    <a:cubicBezTo>
                      <a:pt x="38" y="680"/>
                      <a:pt x="42" y="721"/>
                      <a:pt x="57" y="759"/>
                    </a:cubicBezTo>
                    <a:cubicBezTo>
                      <a:pt x="60" y="768"/>
                      <a:pt x="64" y="775"/>
                      <a:pt x="68" y="782"/>
                    </a:cubicBezTo>
                    <a:cubicBezTo>
                      <a:pt x="63" y="824"/>
                      <a:pt x="69" y="866"/>
                      <a:pt x="85" y="905"/>
                    </a:cubicBezTo>
                    <a:cubicBezTo>
                      <a:pt x="90" y="917"/>
                      <a:pt x="97" y="932"/>
                      <a:pt x="110" y="942"/>
                    </a:cubicBezTo>
                    <a:cubicBezTo>
                      <a:pt x="120" y="950"/>
                      <a:pt x="132" y="954"/>
                      <a:pt x="144" y="953"/>
                    </a:cubicBezTo>
                    <a:cubicBezTo>
                      <a:pt x="143" y="973"/>
                      <a:pt x="149" y="993"/>
                      <a:pt x="161" y="1009"/>
                    </a:cubicBezTo>
                    <a:cubicBezTo>
                      <a:pt x="175" y="1028"/>
                      <a:pt x="195" y="1041"/>
                      <a:pt x="217" y="1045"/>
                    </a:cubicBezTo>
                    <a:cubicBezTo>
                      <a:pt x="229" y="1062"/>
                      <a:pt x="244" y="1076"/>
                      <a:pt x="260" y="1087"/>
                    </a:cubicBezTo>
                    <a:cubicBezTo>
                      <a:pt x="281" y="1100"/>
                      <a:pt x="305" y="1109"/>
                      <a:pt x="328" y="1117"/>
                    </a:cubicBezTo>
                    <a:cubicBezTo>
                      <a:pt x="350" y="1125"/>
                      <a:pt x="375" y="1132"/>
                      <a:pt x="399" y="1132"/>
                    </a:cubicBezTo>
                    <a:cubicBezTo>
                      <a:pt x="411" y="1132"/>
                      <a:pt x="423" y="1130"/>
                      <a:pt x="435" y="1126"/>
                    </a:cubicBezTo>
                    <a:cubicBezTo>
                      <a:pt x="451" y="1120"/>
                      <a:pt x="466" y="1108"/>
                      <a:pt x="481" y="1091"/>
                    </a:cubicBezTo>
                    <a:cubicBezTo>
                      <a:pt x="495" y="1076"/>
                      <a:pt x="515" y="1046"/>
                      <a:pt x="505" y="1016"/>
                    </a:cubicBezTo>
                    <a:cubicBezTo>
                      <a:pt x="505" y="1014"/>
                      <a:pt x="506" y="1013"/>
                      <a:pt x="506" y="1012"/>
                    </a:cubicBezTo>
                    <a:cubicBezTo>
                      <a:pt x="510" y="1000"/>
                      <a:pt x="510" y="987"/>
                      <a:pt x="510" y="974"/>
                    </a:cubicBezTo>
                    <a:cubicBezTo>
                      <a:pt x="510" y="967"/>
                      <a:pt x="510" y="958"/>
                      <a:pt x="509" y="949"/>
                    </a:cubicBezTo>
                    <a:cubicBezTo>
                      <a:pt x="507" y="934"/>
                      <a:pt x="502" y="921"/>
                      <a:pt x="494" y="909"/>
                    </a:cubicBezTo>
                    <a:cubicBezTo>
                      <a:pt x="494" y="907"/>
                      <a:pt x="494" y="906"/>
                      <a:pt x="494" y="905"/>
                    </a:cubicBezTo>
                    <a:cubicBezTo>
                      <a:pt x="501" y="892"/>
                      <a:pt x="504" y="878"/>
                      <a:pt x="506" y="866"/>
                    </a:cubicBezTo>
                    <a:cubicBezTo>
                      <a:pt x="511" y="836"/>
                      <a:pt x="515" y="806"/>
                      <a:pt x="504" y="780"/>
                    </a:cubicBezTo>
                    <a:cubicBezTo>
                      <a:pt x="506" y="778"/>
                      <a:pt x="507" y="777"/>
                      <a:pt x="507" y="775"/>
                    </a:cubicBezTo>
                    <a:cubicBezTo>
                      <a:pt x="515" y="763"/>
                      <a:pt x="518" y="749"/>
                      <a:pt x="520" y="738"/>
                    </a:cubicBezTo>
                    <a:close/>
                    <a:moveTo>
                      <a:pt x="114" y="253"/>
                    </a:moveTo>
                    <a:cubicBezTo>
                      <a:pt x="148" y="231"/>
                      <a:pt x="192" y="228"/>
                      <a:pt x="221" y="246"/>
                    </a:cubicBezTo>
                    <a:cubicBezTo>
                      <a:pt x="223" y="248"/>
                      <a:pt x="225" y="252"/>
                      <a:pt x="227" y="258"/>
                    </a:cubicBezTo>
                    <a:cubicBezTo>
                      <a:pt x="228" y="264"/>
                      <a:pt x="229" y="277"/>
                      <a:pt x="220" y="291"/>
                    </a:cubicBezTo>
                    <a:cubicBezTo>
                      <a:pt x="217" y="295"/>
                      <a:pt x="218" y="300"/>
                      <a:pt x="222" y="302"/>
                    </a:cubicBezTo>
                    <a:cubicBezTo>
                      <a:pt x="225" y="305"/>
                      <a:pt x="230" y="304"/>
                      <a:pt x="233" y="300"/>
                    </a:cubicBezTo>
                    <a:cubicBezTo>
                      <a:pt x="242" y="287"/>
                      <a:pt x="246" y="271"/>
                      <a:pt x="243" y="255"/>
                    </a:cubicBezTo>
                    <a:cubicBezTo>
                      <a:pt x="242" y="250"/>
                      <a:pt x="240" y="245"/>
                      <a:pt x="238" y="241"/>
                    </a:cubicBezTo>
                    <a:cubicBezTo>
                      <a:pt x="237" y="241"/>
                      <a:pt x="237" y="240"/>
                      <a:pt x="237" y="240"/>
                    </a:cubicBezTo>
                    <a:cubicBezTo>
                      <a:pt x="230" y="227"/>
                      <a:pt x="236" y="211"/>
                      <a:pt x="245" y="202"/>
                    </a:cubicBezTo>
                    <a:cubicBezTo>
                      <a:pt x="255" y="190"/>
                      <a:pt x="270" y="183"/>
                      <a:pt x="285" y="176"/>
                    </a:cubicBezTo>
                    <a:cubicBezTo>
                      <a:pt x="309" y="164"/>
                      <a:pt x="309" y="164"/>
                      <a:pt x="309" y="164"/>
                    </a:cubicBezTo>
                    <a:cubicBezTo>
                      <a:pt x="314" y="162"/>
                      <a:pt x="318" y="160"/>
                      <a:pt x="323" y="159"/>
                    </a:cubicBezTo>
                    <a:cubicBezTo>
                      <a:pt x="327" y="159"/>
                      <a:pt x="332" y="160"/>
                      <a:pt x="336" y="163"/>
                    </a:cubicBezTo>
                    <a:cubicBezTo>
                      <a:pt x="340" y="167"/>
                      <a:pt x="343" y="171"/>
                      <a:pt x="343" y="176"/>
                    </a:cubicBezTo>
                    <a:cubicBezTo>
                      <a:pt x="344" y="183"/>
                      <a:pt x="340" y="191"/>
                      <a:pt x="335" y="200"/>
                    </a:cubicBezTo>
                    <a:cubicBezTo>
                      <a:pt x="332" y="205"/>
                      <a:pt x="330" y="211"/>
                      <a:pt x="328" y="217"/>
                    </a:cubicBezTo>
                    <a:cubicBezTo>
                      <a:pt x="322" y="235"/>
                      <a:pt x="326" y="257"/>
                      <a:pt x="340" y="272"/>
                    </a:cubicBezTo>
                    <a:cubicBezTo>
                      <a:pt x="319" y="285"/>
                      <a:pt x="302" y="313"/>
                      <a:pt x="307" y="340"/>
                    </a:cubicBezTo>
                    <a:cubicBezTo>
                      <a:pt x="310" y="358"/>
                      <a:pt x="321" y="375"/>
                      <a:pt x="336" y="384"/>
                    </a:cubicBezTo>
                    <a:cubicBezTo>
                      <a:pt x="337" y="385"/>
                      <a:pt x="338" y="385"/>
                      <a:pt x="339" y="386"/>
                    </a:cubicBezTo>
                    <a:cubicBezTo>
                      <a:pt x="332" y="395"/>
                      <a:pt x="327" y="407"/>
                      <a:pt x="326" y="420"/>
                    </a:cubicBezTo>
                    <a:cubicBezTo>
                      <a:pt x="325" y="435"/>
                      <a:pt x="327" y="457"/>
                      <a:pt x="342" y="470"/>
                    </a:cubicBezTo>
                    <a:cubicBezTo>
                      <a:pt x="344" y="471"/>
                      <a:pt x="345" y="472"/>
                      <a:pt x="347" y="474"/>
                    </a:cubicBezTo>
                    <a:cubicBezTo>
                      <a:pt x="348" y="475"/>
                      <a:pt x="349" y="477"/>
                      <a:pt x="350" y="479"/>
                    </a:cubicBezTo>
                    <a:cubicBezTo>
                      <a:pt x="351" y="480"/>
                      <a:pt x="352" y="482"/>
                      <a:pt x="352" y="483"/>
                    </a:cubicBezTo>
                    <a:cubicBezTo>
                      <a:pt x="357" y="493"/>
                      <a:pt x="357" y="505"/>
                      <a:pt x="356" y="515"/>
                    </a:cubicBezTo>
                    <a:cubicBezTo>
                      <a:pt x="356" y="520"/>
                      <a:pt x="360" y="524"/>
                      <a:pt x="364" y="524"/>
                    </a:cubicBezTo>
                    <a:cubicBezTo>
                      <a:pt x="364" y="524"/>
                      <a:pt x="365" y="524"/>
                      <a:pt x="365" y="524"/>
                    </a:cubicBezTo>
                    <a:cubicBezTo>
                      <a:pt x="369" y="524"/>
                      <a:pt x="373" y="520"/>
                      <a:pt x="373" y="516"/>
                    </a:cubicBezTo>
                    <a:cubicBezTo>
                      <a:pt x="373" y="506"/>
                      <a:pt x="373" y="495"/>
                      <a:pt x="370" y="484"/>
                    </a:cubicBezTo>
                    <a:cubicBezTo>
                      <a:pt x="374" y="485"/>
                      <a:pt x="379" y="485"/>
                      <a:pt x="383" y="485"/>
                    </a:cubicBezTo>
                    <a:cubicBezTo>
                      <a:pt x="396" y="485"/>
                      <a:pt x="407" y="481"/>
                      <a:pt x="413" y="477"/>
                    </a:cubicBezTo>
                    <a:cubicBezTo>
                      <a:pt x="417" y="474"/>
                      <a:pt x="417" y="469"/>
                      <a:pt x="415" y="466"/>
                    </a:cubicBezTo>
                    <a:cubicBezTo>
                      <a:pt x="412" y="462"/>
                      <a:pt x="407" y="461"/>
                      <a:pt x="404" y="464"/>
                    </a:cubicBezTo>
                    <a:cubicBezTo>
                      <a:pt x="399" y="467"/>
                      <a:pt x="379" y="475"/>
                      <a:pt x="359" y="462"/>
                    </a:cubicBezTo>
                    <a:cubicBezTo>
                      <a:pt x="358" y="461"/>
                      <a:pt x="357" y="460"/>
                      <a:pt x="355" y="460"/>
                    </a:cubicBezTo>
                    <a:cubicBezTo>
                      <a:pt x="354" y="459"/>
                      <a:pt x="353" y="458"/>
                      <a:pt x="352" y="457"/>
                    </a:cubicBezTo>
                    <a:cubicBezTo>
                      <a:pt x="342" y="449"/>
                      <a:pt x="342" y="431"/>
                      <a:pt x="343" y="421"/>
                    </a:cubicBezTo>
                    <a:cubicBezTo>
                      <a:pt x="343" y="407"/>
                      <a:pt x="350" y="395"/>
                      <a:pt x="360" y="387"/>
                    </a:cubicBezTo>
                    <a:cubicBezTo>
                      <a:pt x="363" y="385"/>
                      <a:pt x="364" y="381"/>
                      <a:pt x="362" y="377"/>
                    </a:cubicBezTo>
                    <a:cubicBezTo>
                      <a:pt x="361" y="374"/>
                      <a:pt x="357" y="372"/>
                      <a:pt x="353" y="373"/>
                    </a:cubicBezTo>
                    <a:cubicBezTo>
                      <a:pt x="352" y="374"/>
                      <a:pt x="348" y="373"/>
                      <a:pt x="344" y="370"/>
                    </a:cubicBezTo>
                    <a:cubicBezTo>
                      <a:pt x="336" y="365"/>
                      <a:pt x="326" y="353"/>
                      <a:pt x="323" y="337"/>
                    </a:cubicBezTo>
                    <a:cubicBezTo>
                      <a:pt x="319" y="315"/>
                      <a:pt x="336" y="289"/>
                      <a:pt x="354" y="282"/>
                    </a:cubicBezTo>
                    <a:cubicBezTo>
                      <a:pt x="358" y="281"/>
                      <a:pt x="360" y="276"/>
                      <a:pt x="359" y="272"/>
                    </a:cubicBezTo>
                    <a:cubicBezTo>
                      <a:pt x="358" y="270"/>
                      <a:pt x="357" y="269"/>
                      <a:pt x="356" y="268"/>
                    </a:cubicBezTo>
                    <a:cubicBezTo>
                      <a:pt x="356" y="266"/>
                      <a:pt x="355" y="265"/>
                      <a:pt x="354" y="263"/>
                    </a:cubicBezTo>
                    <a:cubicBezTo>
                      <a:pt x="343" y="253"/>
                      <a:pt x="338" y="236"/>
                      <a:pt x="343" y="222"/>
                    </a:cubicBezTo>
                    <a:cubicBezTo>
                      <a:pt x="345" y="217"/>
                      <a:pt x="347" y="212"/>
                      <a:pt x="350" y="207"/>
                    </a:cubicBezTo>
                    <a:cubicBezTo>
                      <a:pt x="354" y="198"/>
                      <a:pt x="359" y="189"/>
                      <a:pt x="359" y="177"/>
                    </a:cubicBezTo>
                    <a:cubicBezTo>
                      <a:pt x="359" y="177"/>
                      <a:pt x="360" y="177"/>
                      <a:pt x="360" y="177"/>
                    </a:cubicBezTo>
                    <a:cubicBezTo>
                      <a:pt x="372" y="177"/>
                      <a:pt x="384" y="171"/>
                      <a:pt x="390" y="160"/>
                    </a:cubicBezTo>
                    <a:cubicBezTo>
                      <a:pt x="397" y="148"/>
                      <a:pt x="399" y="133"/>
                      <a:pt x="394" y="119"/>
                    </a:cubicBezTo>
                    <a:cubicBezTo>
                      <a:pt x="392" y="114"/>
                      <a:pt x="388" y="112"/>
                      <a:pt x="383" y="114"/>
                    </a:cubicBezTo>
                    <a:cubicBezTo>
                      <a:pt x="379" y="115"/>
                      <a:pt x="377" y="120"/>
                      <a:pt x="378" y="124"/>
                    </a:cubicBezTo>
                    <a:cubicBezTo>
                      <a:pt x="382" y="134"/>
                      <a:pt x="381" y="144"/>
                      <a:pt x="377" y="151"/>
                    </a:cubicBezTo>
                    <a:cubicBezTo>
                      <a:pt x="372" y="159"/>
                      <a:pt x="363" y="163"/>
                      <a:pt x="356" y="161"/>
                    </a:cubicBezTo>
                    <a:cubicBezTo>
                      <a:pt x="355" y="161"/>
                      <a:pt x="355" y="161"/>
                      <a:pt x="354" y="160"/>
                    </a:cubicBezTo>
                    <a:cubicBezTo>
                      <a:pt x="352" y="157"/>
                      <a:pt x="349" y="154"/>
                      <a:pt x="346" y="151"/>
                    </a:cubicBezTo>
                    <a:cubicBezTo>
                      <a:pt x="339" y="145"/>
                      <a:pt x="329" y="142"/>
                      <a:pt x="321" y="143"/>
                    </a:cubicBezTo>
                    <a:cubicBezTo>
                      <a:pt x="314" y="144"/>
                      <a:pt x="307" y="147"/>
                      <a:pt x="302" y="150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62" y="169"/>
                      <a:pt x="245" y="177"/>
                      <a:pt x="233" y="191"/>
                    </a:cubicBezTo>
                    <a:cubicBezTo>
                      <a:pt x="225" y="200"/>
                      <a:pt x="218" y="213"/>
                      <a:pt x="218" y="226"/>
                    </a:cubicBezTo>
                    <a:cubicBezTo>
                      <a:pt x="199" y="218"/>
                      <a:pt x="176" y="216"/>
                      <a:pt x="154" y="220"/>
                    </a:cubicBezTo>
                    <a:cubicBezTo>
                      <a:pt x="144" y="190"/>
                      <a:pt x="149" y="160"/>
                      <a:pt x="169" y="132"/>
                    </a:cubicBezTo>
                    <a:cubicBezTo>
                      <a:pt x="194" y="96"/>
                      <a:pt x="241" y="94"/>
                      <a:pt x="258" y="94"/>
                    </a:cubicBezTo>
                    <a:cubicBezTo>
                      <a:pt x="263" y="93"/>
                      <a:pt x="265" y="93"/>
                      <a:pt x="267" y="93"/>
                    </a:cubicBezTo>
                    <a:cubicBezTo>
                      <a:pt x="273" y="91"/>
                      <a:pt x="277" y="85"/>
                      <a:pt x="282" y="77"/>
                    </a:cubicBezTo>
                    <a:cubicBezTo>
                      <a:pt x="293" y="58"/>
                      <a:pt x="312" y="27"/>
                      <a:pt x="374" y="21"/>
                    </a:cubicBezTo>
                    <a:cubicBezTo>
                      <a:pt x="398" y="18"/>
                      <a:pt x="422" y="16"/>
                      <a:pt x="441" y="27"/>
                    </a:cubicBezTo>
                    <a:cubicBezTo>
                      <a:pt x="508" y="62"/>
                      <a:pt x="517" y="150"/>
                      <a:pt x="489" y="219"/>
                    </a:cubicBezTo>
                    <a:cubicBezTo>
                      <a:pt x="487" y="217"/>
                      <a:pt x="486" y="216"/>
                      <a:pt x="484" y="214"/>
                    </a:cubicBezTo>
                    <a:cubicBezTo>
                      <a:pt x="481" y="211"/>
                      <a:pt x="476" y="211"/>
                      <a:pt x="473" y="214"/>
                    </a:cubicBezTo>
                    <a:cubicBezTo>
                      <a:pt x="470" y="217"/>
                      <a:pt x="470" y="223"/>
                      <a:pt x="473" y="226"/>
                    </a:cubicBezTo>
                    <a:cubicBezTo>
                      <a:pt x="477" y="229"/>
                      <a:pt x="480" y="233"/>
                      <a:pt x="483" y="237"/>
                    </a:cubicBezTo>
                    <a:cubicBezTo>
                      <a:pt x="483" y="239"/>
                      <a:pt x="485" y="240"/>
                      <a:pt x="486" y="241"/>
                    </a:cubicBezTo>
                    <a:cubicBezTo>
                      <a:pt x="494" y="253"/>
                      <a:pt x="499" y="266"/>
                      <a:pt x="501" y="279"/>
                    </a:cubicBezTo>
                    <a:cubicBezTo>
                      <a:pt x="503" y="297"/>
                      <a:pt x="501" y="314"/>
                      <a:pt x="498" y="333"/>
                    </a:cubicBezTo>
                    <a:cubicBezTo>
                      <a:pt x="496" y="343"/>
                      <a:pt x="495" y="354"/>
                      <a:pt x="494" y="365"/>
                    </a:cubicBezTo>
                    <a:cubicBezTo>
                      <a:pt x="494" y="371"/>
                      <a:pt x="494" y="378"/>
                      <a:pt x="494" y="385"/>
                    </a:cubicBezTo>
                    <a:cubicBezTo>
                      <a:pt x="494" y="402"/>
                      <a:pt x="494" y="418"/>
                      <a:pt x="488" y="432"/>
                    </a:cubicBezTo>
                    <a:cubicBezTo>
                      <a:pt x="485" y="439"/>
                      <a:pt x="480" y="447"/>
                      <a:pt x="473" y="447"/>
                    </a:cubicBezTo>
                    <a:cubicBezTo>
                      <a:pt x="467" y="447"/>
                      <a:pt x="460" y="441"/>
                      <a:pt x="452" y="427"/>
                    </a:cubicBezTo>
                    <a:cubicBezTo>
                      <a:pt x="450" y="423"/>
                      <a:pt x="445" y="422"/>
                      <a:pt x="441" y="424"/>
                    </a:cubicBezTo>
                    <a:cubicBezTo>
                      <a:pt x="437" y="426"/>
                      <a:pt x="436" y="431"/>
                      <a:pt x="438" y="435"/>
                    </a:cubicBezTo>
                    <a:cubicBezTo>
                      <a:pt x="442" y="441"/>
                      <a:pt x="450" y="456"/>
                      <a:pt x="464" y="461"/>
                    </a:cubicBezTo>
                    <a:cubicBezTo>
                      <a:pt x="468" y="473"/>
                      <a:pt x="473" y="484"/>
                      <a:pt x="478" y="495"/>
                    </a:cubicBezTo>
                    <a:cubicBezTo>
                      <a:pt x="482" y="504"/>
                      <a:pt x="486" y="512"/>
                      <a:pt x="490" y="520"/>
                    </a:cubicBezTo>
                    <a:cubicBezTo>
                      <a:pt x="505" y="558"/>
                      <a:pt x="509" y="600"/>
                      <a:pt x="503" y="640"/>
                    </a:cubicBezTo>
                    <a:cubicBezTo>
                      <a:pt x="502" y="645"/>
                      <a:pt x="501" y="651"/>
                      <a:pt x="497" y="655"/>
                    </a:cubicBezTo>
                    <a:cubicBezTo>
                      <a:pt x="493" y="660"/>
                      <a:pt x="485" y="661"/>
                      <a:pt x="472" y="660"/>
                    </a:cubicBezTo>
                    <a:cubicBezTo>
                      <a:pt x="425" y="654"/>
                      <a:pt x="380" y="625"/>
                      <a:pt x="334" y="571"/>
                    </a:cubicBezTo>
                    <a:cubicBezTo>
                      <a:pt x="331" y="568"/>
                      <a:pt x="331" y="568"/>
                      <a:pt x="331" y="568"/>
                    </a:cubicBezTo>
                    <a:cubicBezTo>
                      <a:pt x="321" y="557"/>
                      <a:pt x="312" y="545"/>
                      <a:pt x="299" y="537"/>
                    </a:cubicBezTo>
                    <a:cubicBezTo>
                      <a:pt x="278" y="523"/>
                      <a:pt x="252" y="521"/>
                      <a:pt x="232" y="520"/>
                    </a:cubicBezTo>
                    <a:cubicBezTo>
                      <a:pt x="229" y="520"/>
                      <a:pt x="229" y="520"/>
                      <a:pt x="229" y="520"/>
                    </a:cubicBezTo>
                    <a:cubicBezTo>
                      <a:pt x="219" y="519"/>
                      <a:pt x="210" y="519"/>
                      <a:pt x="202" y="516"/>
                    </a:cubicBezTo>
                    <a:cubicBezTo>
                      <a:pt x="186" y="510"/>
                      <a:pt x="177" y="492"/>
                      <a:pt x="172" y="479"/>
                    </a:cubicBezTo>
                    <a:cubicBezTo>
                      <a:pt x="170" y="473"/>
                      <a:pt x="168" y="466"/>
                      <a:pt x="166" y="459"/>
                    </a:cubicBezTo>
                    <a:cubicBezTo>
                      <a:pt x="163" y="448"/>
                      <a:pt x="160" y="437"/>
                      <a:pt x="155" y="426"/>
                    </a:cubicBezTo>
                    <a:cubicBezTo>
                      <a:pt x="144" y="404"/>
                      <a:pt x="125" y="386"/>
                      <a:pt x="102" y="377"/>
                    </a:cubicBezTo>
                    <a:cubicBezTo>
                      <a:pt x="93" y="373"/>
                      <a:pt x="82" y="370"/>
                      <a:pt x="71" y="371"/>
                    </a:cubicBezTo>
                    <a:cubicBezTo>
                      <a:pt x="60" y="302"/>
                      <a:pt x="93" y="267"/>
                      <a:pt x="114" y="253"/>
                    </a:cubicBezTo>
                    <a:close/>
                    <a:moveTo>
                      <a:pt x="504" y="735"/>
                    </a:moveTo>
                    <a:cubicBezTo>
                      <a:pt x="502" y="744"/>
                      <a:pt x="500" y="757"/>
                      <a:pt x="494" y="767"/>
                    </a:cubicBezTo>
                    <a:cubicBezTo>
                      <a:pt x="488" y="776"/>
                      <a:pt x="480" y="783"/>
                      <a:pt x="471" y="785"/>
                    </a:cubicBezTo>
                    <a:cubicBezTo>
                      <a:pt x="466" y="786"/>
                      <a:pt x="464" y="790"/>
                      <a:pt x="465" y="795"/>
                    </a:cubicBezTo>
                    <a:cubicBezTo>
                      <a:pt x="466" y="798"/>
                      <a:pt x="469" y="801"/>
                      <a:pt x="473" y="801"/>
                    </a:cubicBezTo>
                    <a:cubicBezTo>
                      <a:pt x="473" y="801"/>
                      <a:pt x="474" y="801"/>
                      <a:pt x="474" y="801"/>
                    </a:cubicBezTo>
                    <a:cubicBezTo>
                      <a:pt x="481" y="799"/>
                      <a:pt x="486" y="796"/>
                      <a:pt x="492" y="792"/>
                    </a:cubicBezTo>
                    <a:cubicBezTo>
                      <a:pt x="498" y="814"/>
                      <a:pt x="495" y="838"/>
                      <a:pt x="490" y="863"/>
                    </a:cubicBezTo>
                    <a:cubicBezTo>
                      <a:pt x="488" y="876"/>
                      <a:pt x="485" y="890"/>
                      <a:pt x="478" y="900"/>
                    </a:cubicBezTo>
                    <a:cubicBezTo>
                      <a:pt x="472" y="909"/>
                      <a:pt x="460" y="915"/>
                      <a:pt x="450" y="912"/>
                    </a:cubicBezTo>
                    <a:cubicBezTo>
                      <a:pt x="446" y="910"/>
                      <a:pt x="441" y="912"/>
                      <a:pt x="440" y="917"/>
                    </a:cubicBezTo>
                    <a:cubicBezTo>
                      <a:pt x="438" y="921"/>
                      <a:pt x="440" y="925"/>
                      <a:pt x="444" y="927"/>
                    </a:cubicBezTo>
                    <a:cubicBezTo>
                      <a:pt x="448" y="928"/>
                      <a:pt x="452" y="929"/>
                      <a:pt x="456" y="929"/>
                    </a:cubicBezTo>
                    <a:cubicBezTo>
                      <a:pt x="465" y="929"/>
                      <a:pt x="474" y="925"/>
                      <a:pt x="481" y="919"/>
                    </a:cubicBezTo>
                    <a:cubicBezTo>
                      <a:pt x="487" y="929"/>
                      <a:pt x="491" y="940"/>
                      <a:pt x="493" y="951"/>
                    </a:cubicBezTo>
                    <a:cubicBezTo>
                      <a:pt x="494" y="959"/>
                      <a:pt x="494" y="967"/>
                      <a:pt x="494" y="974"/>
                    </a:cubicBezTo>
                    <a:cubicBezTo>
                      <a:pt x="494" y="985"/>
                      <a:pt x="494" y="997"/>
                      <a:pt x="491" y="1007"/>
                    </a:cubicBezTo>
                    <a:cubicBezTo>
                      <a:pt x="487" y="1017"/>
                      <a:pt x="482" y="1025"/>
                      <a:pt x="474" y="1029"/>
                    </a:cubicBezTo>
                    <a:cubicBezTo>
                      <a:pt x="472" y="1028"/>
                      <a:pt x="469" y="1029"/>
                      <a:pt x="467" y="1030"/>
                    </a:cubicBezTo>
                    <a:cubicBezTo>
                      <a:pt x="464" y="1033"/>
                      <a:pt x="463" y="1038"/>
                      <a:pt x="465" y="1042"/>
                    </a:cubicBezTo>
                    <a:cubicBezTo>
                      <a:pt x="467" y="1044"/>
                      <a:pt x="470" y="1046"/>
                      <a:pt x="474" y="1046"/>
                    </a:cubicBezTo>
                    <a:cubicBezTo>
                      <a:pt x="476" y="1046"/>
                      <a:pt x="478" y="1045"/>
                      <a:pt x="480" y="1044"/>
                    </a:cubicBezTo>
                    <a:cubicBezTo>
                      <a:pt x="484" y="1042"/>
                      <a:pt x="488" y="1040"/>
                      <a:pt x="491" y="1036"/>
                    </a:cubicBezTo>
                    <a:cubicBezTo>
                      <a:pt x="490" y="1054"/>
                      <a:pt x="478" y="1070"/>
                      <a:pt x="469" y="1080"/>
                    </a:cubicBezTo>
                    <a:cubicBezTo>
                      <a:pt x="456" y="1095"/>
                      <a:pt x="443" y="1105"/>
                      <a:pt x="429" y="1111"/>
                    </a:cubicBezTo>
                    <a:cubicBezTo>
                      <a:pt x="399" y="1122"/>
                      <a:pt x="364" y="1112"/>
                      <a:pt x="333" y="1102"/>
                    </a:cubicBezTo>
                    <a:cubicBezTo>
                      <a:pt x="311" y="1094"/>
                      <a:pt x="289" y="1086"/>
                      <a:pt x="269" y="1073"/>
                    </a:cubicBezTo>
                    <a:cubicBezTo>
                      <a:pt x="254" y="1063"/>
                      <a:pt x="241" y="1051"/>
                      <a:pt x="230" y="1036"/>
                    </a:cubicBezTo>
                    <a:cubicBezTo>
                      <a:pt x="230" y="1034"/>
                      <a:pt x="229" y="1033"/>
                      <a:pt x="227" y="1032"/>
                    </a:cubicBezTo>
                    <a:cubicBezTo>
                      <a:pt x="220" y="1021"/>
                      <a:pt x="214" y="1010"/>
                      <a:pt x="210" y="999"/>
                    </a:cubicBezTo>
                    <a:cubicBezTo>
                      <a:pt x="209" y="995"/>
                      <a:pt x="204" y="993"/>
                      <a:pt x="200" y="994"/>
                    </a:cubicBezTo>
                    <a:cubicBezTo>
                      <a:pt x="196" y="996"/>
                      <a:pt x="193" y="1000"/>
                      <a:pt x="195" y="1004"/>
                    </a:cubicBezTo>
                    <a:cubicBezTo>
                      <a:pt x="197" y="1011"/>
                      <a:pt x="200" y="1018"/>
                      <a:pt x="204" y="1024"/>
                    </a:cubicBezTo>
                    <a:cubicBezTo>
                      <a:pt x="192" y="1018"/>
                      <a:pt x="182" y="1010"/>
                      <a:pt x="174" y="1000"/>
                    </a:cubicBezTo>
                    <a:cubicBezTo>
                      <a:pt x="163" y="983"/>
                      <a:pt x="158" y="963"/>
                      <a:pt x="161" y="943"/>
                    </a:cubicBezTo>
                    <a:cubicBezTo>
                      <a:pt x="161" y="940"/>
                      <a:pt x="160" y="937"/>
                      <a:pt x="157" y="935"/>
                    </a:cubicBezTo>
                    <a:cubicBezTo>
                      <a:pt x="155" y="934"/>
                      <a:pt x="152" y="933"/>
                      <a:pt x="149" y="935"/>
                    </a:cubicBezTo>
                    <a:cubicBezTo>
                      <a:pt x="139" y="939"/>
                      <a:pt x="128" y="935"/>
                      <a:pt x="120" y="929"/>
                    </a:cubicBezTo>
                    <a:cubicBezTo>
                      <a:pt x="110" y="921"/>
                      <a:pt x="104" y="909"/>
                      <a:pt x="100" y="899"/>
                    </a:cubicBezTo>
                    <a:cubicBezTo>
                      <a:pt x="87" y="868"/>
                      <a:pt x="81" y="834"/>
                      <a:pt x="83" y="800"/>
                    </a:cubicBezTo>
                    <a:cubicBezTo>
                      <a:pt x="88" y="805"/>
                      <a:pt x="94" y="809"/>
                      <a:pt x="100" y="812"/>
                    </a:cubicBezTo>
                    <a:cubicBezTo>
                      <a:pt x="101" y="812"/>
                      <a:pt x="103" y="813"/>
                      <a:pt x="104" y="813"/>
                    </a:cubicBezTo>
                    <a:cubicBezTo>
                      <a:pt x="107" y="813"/>
                      <a:pt x="110" y="811"/>
                      <a:pt x="111" y="808"/>
                    </a:cubicBezTo>
                    <a:cubicBezTo>
                      <a:pt x="113" y="804"/>
                      <a:pt x="111" y="799"/>
                      <a:pt x="107" y="797"/>
                    </a:cubicBezTo>
                    <a:cubicBezTo>
                      <a:pt x="92" y="791"/>
                      <a:pt x="81" y="776"/>
                      <a:pt x="72" y="753"/>
                    </a:cubicBezTo>
                    <a:cubicBezTo>
                      <a:pt x="59" y="721"/>
                      <a:pt x="55" y="686"/>
                      <a:pt x="59" y="652"/>
                    </a:cubicBezTo>
                    <a:cubicBezTo>
                      <a:pt x="60" y="653"/>
                      <a:pt x="61" y="653"/>
                      <a:pt x="61" y="654"/>
                    </a:cubicBezTo>
                    <a:cubicBezTo>
                      <a:pt x="70" y="663"/>
                      <a:pt x="79" y="672"/>
                      <a:pt x="78" y="681"/>
                    </a:cubicBezTo>
                    <a:cubicBezTo>
                      <a:pt x="78" y="686"/>
                      <a:pt x="82" y="689"/>
                      <a:pt x="86" y="690"/>
                    </a:cubicBezTo>
                    <a:cubicBezTo>
                      <a:pt x="86" y="690"/>
                      <a:pt x="86" y="690"/>
                      <a:pt x="86" y="690"/>
                    </a:cubicBezTo>
                    <a:cubicBezTo>
                      <a:pt x="91" y="690"/>
                      <a:pt x="94" y="686"/>
                      <a:pt x="95" y="682"/>
                    </a:cubicBezTo>
                    <a:cubicBezTo>
                      <a:pt x="95" y="665"/>
                      <a:pt x="83" y="653"/>
                      <a:pt x="73" y="643"/>
                    </a:cubicBezTo>
                    <a:cubicBezTo>
                      <a:pt x="72" y="642"/>
                      <a:pt x="71" y="641"/>
                      <a:pt x="70" y="640"/>
                    </a:cubicBezTo>
                    <a:cubicBezTo>
                      <a:pt x="31" y="600"/>
                      <a:pt x="16" y="533"/>
                      <a:pt x="35" y="486"/>
                    </a:cubicBezTo>
                    <a:cubicBezTo>
                      <a:pt x="43" y="495"/>
                      <a:pt x="53" y="499"/>
                      <a:pt x="64" y="499"/>
                    </a:cubicBezTo>
                    <a:cubicBezTo>
                      <a:pt x="68" y="498"/>
                      <a:pt x="72" y="495"/>
                      <a:pt x="72" y="490"/>
                    </a:cubicBezTo>
                    <a:cubicBezTo>
                      <a:pt x="71" y="486"/>
                      <a:pt x="68" y="482"/>
                      <a:pt x="63" y="482"/>
                    </a:cubicBezTo>
                    <a:cubicBezTo>
                      <a:pt x="54" y="483"/>
                      <a:pt x="46" y="476"/>
                      <a:pt x="42" y="469"/>
                    </a:cubicBezTo>
                    <a:cubicBezTo>
                      <a:pt x="37" y="459"/>
                      <a:pt x="36" y="447"/>
                      <a:pt x="36" y="438"/>
                    </a:cubicBezTo>
                    <a:cubicBezTo>
                      <a:pt x="36" y="416"/>
                      <a:pt x="41" y="402"/>
                      <a:pt x="51" y="394"/>
                    </a:cubicBezTo>
                    <a:cubicBezTo>
                      <a:pt x="64" y="383"/>
                      <a:pt x="83" y="386"/>
                      <a:pt x="96" y="392"/>
                    </a:cubicBezTo>
                    <a:cubicBezTo>
                      <a:pt x="115" y="399"/>
                      <a:pt x="131" y="415"/>
                      <a:pt x="140" y="433"/>
                    </a:cubicBezTo>
                    <a:cubicBezTo>
                      <a:pt x="145" y="443"/>
                      <a:pt x="148" y="453"/>
                      <a:pt x="151" y="464"/>
                    </a:cubicBezTo>
                    <a:cubicBezTo>
                      <a:pt x="153" y="471"/>
                      <a:pt x="155" y="478"/>
                      <a:pt x="157" y="485"/>
                    </a:cubicBezTo>
                    <a:cubicBezTo>
                      <a:pt x="166" y="508"/>
                      <a:pt x="179" y="524"/>
                      <a:pt x="195" y="531"/>
                    </a:cubicBezTo>
                    <a:cubicBezTo>
                      <a:pt x="206" y="535"/>
                      <a:pt x="217" y="536"/>
                      <a:pt x="228" y="536"/>
                    </a:cubicBezTo>
                    <a:cubicBezTo>
                      <a:pt x="231" y="536"/>
                      <a:pt x="231" y="536"/>
                      <a:pt x="231" y="536"/>
                    </a:cubicBezTo>
                    <a:cubicBezTo>
                      <a:pt x="249" y="537"/>
                      <a:pt x="272" y="539"/>
                      <a:pt x="290" y="551"/>
                    </a:cubicBezTo>
                    <a:cubicBezTo>
                      <a:pt x="301" y="558"/>
                      <a:pt x="309" y="568"/>
                      <a:pt x="318" y="578"/>
                    </a:cubicBezTo>
                    <a:cubicBezTo>
                      <a:pt x="322" y="582"/>
                      <a:pt x="322" y="582"/>
                      <a:pt x="322" y="582"/>
                    </a:cubicBezTo>
                    <a:cubicBezTo>
                      <a:pt x="371" y="639"/>
                      <a:pt x="419" y="670"/>
                      <a:pt x="470" y="676"/>
                    </a:cubicBezTo>
                    <a:cubicBezTo>
                      <a:pt x="474" y="676"/>
                      <a:pt x="477" y="677"/>
                      <a:pt x="480" y="677"/>
                    </a:cubicBezTo>
                    <a:cubicBezTo>
                      <a:pt x="483" y="677"/>
                      <a:pt x="486" y="676"/>
                      <a:pt x="489" y="676"/>
                    </a:cubicBezTo>
                    <a:cubicBezTo>
                      <a:pt x="489" y="677"/>
                      <a:pt x="490" y="677"/>
                      <a:pt x="491" y="678"/>
                    </a:cubicBezTo>
                    <a:cubicBezTo>
                      <a:pt x="498" y="683"/>
                      <a:pt x="503" y="692"/>
                      <a:pt x="505" y="702"/>
                    </a:cubicBezTo>
                    <a:cubicBezTo>
                      <a:pt x="507" y="714"/>
                      <a:pt x="506" y="726"/>
                      <a:pt x="504" y="7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734" name="Google Shape;734;p47"/>
            <p:cNvGrpSpPr/>
            <p:nvPr/>
          </p:nvGrpSpPr>
          <p:grpSpPr>
            <a:xfrm>
              <a:off x="5954713" y="2071688"/>
              <a:ext cx="1389063" cy="2936875"/>
              <a:chOff x="5954713" y="2071688"/>
              <a:chExt cx="1389063" cy="2936875"/>
            </a:xfrm>
          </p:grpSpPr>
          <p:sp>
            <p:nvSpPr>
              <p:cNvPr id="735" name="Google Shape;735;p47"/>
              <p:cNvSpPr/>
              <p:nvPr/>
            </p:nvSpPr>
            <p:spPr>
              <a:xfrm>
                <a:off x="6156326" y="2214563"/>
                <a:ext cx="195263" cy="442913"/>
              </a:xfrm>
              <a:custGeom>
                <a:rect b="b" l="l" r="r" t="t"/>
                <a:pathLst>
                  <a:path extrusionOk="0" h="171" w="75">
                    <a:moveTo>
                      <a:pt x="38" y="48"/>
                    </a:moveTo>
                    <a:cubicBezTo>
                      <a:pt x="36" y="48"/>
                      <a:pt x="34" y="48"/>
                      <a:pt x="31" y="48"/>
                    </a:cubicBezTo>
                    <a:cubicBezTo>
                      <a:pt x="24" y="55"/>
                      <a:pt x="22" y="67"/>
                      <a:pt x="23" y="77"/>
                    </a:cubicBezTo>
                    <a:cubicBezTo>
                      <a:pt x="24" y="86"/>
                      <a:pt x="26" y="96"/>
                      <a:pt x="29" y="105"/>
                    </a:cubicBezTo>
                    <a:cubicBezTo>
                      <a:pt x="31" y="109"/>
                      <a:pt x="32" y="114"/>
                      <a:pt x="33" y="118"/>
                    </a:cubicBezTo>
                    <a:cubicBezTo>
                      <a:pt x="38" y="138"/>
                      <a:pt x="38" y="153"/>
                      <a:pt x="32" y="166"/>
                    </a:cubicBezTo>
                    <a:cubicBezTo>
                      <a:pt x="31" y="169"/>
                      <a:pt x="28" y="171"/>
                      <a:pt x="25" y="171"/>
                    </a:cubicBezTo>
                    <a:cubicBezTo>
                      <a:pt x="24" y="171"/>
                      <a:pt x="23" y="171"/>
                      <a:pt x="22" y="170"/>
                    </a:cubicBezTo>
                    <a:cubicBezTo>
                      <a:pt x="17" y="169"/>
                      <a:pt x="16" y="164"/>
                      <a:pt x="17" y="160"/>
                    </a:cubicBezTo>
                    <a:cubicBezTo>
                      <a:pt x="22" y="150"/>
                      <a:pt x="22" y="138"/>
                      <a:pt x="17" y="122"/>
                    </a:cubicBezTo>
                    <a:cubicBezTo>
                      <a:pt x="16" y="118"/>
                      <a:pt x="15" y="114"/>
                      <a:pt x="14" y="110"/>
                    </a:cubicBezTo>
                    <a:cubicBezTo>
                      <a:pt x="11" y="100"/>
                      <a:pt x="8" y="89"/>
                      <a:pt x="7" y="78"/>
                    </a:cubicBezTo>
                    <a:cubicBezTo>
                      <a:pt x="5" y="64"/>
                      <a:pt x="9" y="50"/>
                      <a:pt x="16" y="40"/>
                    </a:cubicBezTo>
                    <a:cubicBezTo>
                      <a:pt x="14" y="38"/>
                      <a:pt x="12" y="36"/>
                      <a:pt x="10" y="33"/>
                    </a:cubicBezTo>
                    <a:cubicBezTo>
                      <a:pt x="6" y="26"/>
                      <a:pt x="3" y="19"/>
                      <a:pt x="1" y="10"/>
                    </a:cubicBezTo>
                    <a:cubicBezTo>
                      <a:pt x="0" y="6"/>
                      <a:pt x="3" y="2"/>
                      <a:pt x="8" y="1"/>
                    </a:cubicBezTo>
                    <a:cubicBezTo>
                      <a:pt x="12" y="0"/>
                      <a:pt x="16" y="3"/>
                      <a:pt x="17" y="7"/>
                    </a:cubicBezTo>
                    <a:cubicBezTo>
                      <a:pt x="18" y="13"/>
                      <a:pt x="21" y="19"/>
                      <a:pt x="24" y="24"/>
                    </a:cubicBezTo>
                    <a:cubicBezTo>
                      <a:pt x="26" y="27"/>
                      <a:pt x="28" y="29"/>
                      <a:pt x="30" y="30"/>
                    </a:cubicBezTo>
                    <a:cubicBezTo>
                      <a:pt x="31" y="31"/>
                      <a:pt x="32" y="31"/>
                      <a:pt x="34" y="32"/>
                    </a:cubicBezTo>
                    <a:cubicBezTo>
                      <a:pt x="35" y="32"/>
                      <a:pt x="36" y="32"/>
                      <a:pt x="38" y="32"/>
                    </a:cubicBezTo>
                    <a:cubicBezTo>
                      <a:pt x="47" y="32"/>
                      <a:pt x="56" y="31"/>
                      <a:pt x="60" y="27"/>
                    </a:cubicBezTo>
                    <a:cubicBezTo>
                      <a:pt x="63" y="23"/>
                      <a:pt x="68" y="23"/>
                      <a:pt x="72" y="26"/>
                    </a:cubicBezTo>
                    <a:cubicBezTo>
                      <a:pt x="75" y="29"/>
                      <a:pt x="75" y="34"/>
                      <a:pt x="72" y="38"/>
                    </a:cubicBezTo>
                    <a:cubicBezTo>
                      <a:pt x="63" y="47"/>
                      <a:pt x="50" y="48"/>
                      <a:pt x="38" y="48"/>
                    </a:cubicBezTo>
                    <a:cubicBezTo>
                      <a:pt x="38" y="48"/>
                      <a:pt x="38" y="48"/>
                      <a:pt x="38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6577013" y="2684463"/>
                <a:ext cx="98425" cy="312738"/>
              </a:xfrm>
              <a:custGeom>
                <a:rect b="b" l="l" r="r" t="t"/>
                <a:pathLst>
                  <a:path extrusionOk="0" h="121" w="38">
                    <a:moveTo>
                      <a:pt x="22" y="121"/>
                    </a:moveTo>
                    <a:cubicBezTo>
                      <a:pt x="20" y="121"/>
                      <a:pt x="19" y="121"/>
                      <a:pt x="17" y="120"/>
                    </a:cubicBezTo>
                    <a:cubicBezTo>
                      <a:pt x="13" y="118"/>
                      <a:pt x="12" y="113"/>
                      <a:pt x="15" y="109"/>
                    </a:cubicBezTo>
                    <a:cubicBezTo>
                      <a:pt x="20" y="100"/>
                      <a:pt x="21" y="88"/>
                      <a:pt x="17" y="78"/>
                    </a:cubicBezTo>
                    <a:cubicBezTo>
                      <a:pt x="16" y="75"/>
                      <a:pt x="14" y="72"/>
                      <a:pt x="13" y="69"/>
                    </a:cubicBezTo>
                    <a:cubicBezTo>
                      <a:pt x="11" y="66"/>
                      <a:pt x="10" y="64"/>
                      <a:pt x="8" y="61"/>
                    </a:cubicBezTo>
                    <a:cubicBezTo>
                      <a:pt x="0" y="43"/>
                      <a:pt x="1" y="22"/>
                      <a:pt x="10" y="5"/>
                    </a:cubicBezTo>
                    <a:cubicBezTo>
                      <a:pt x="13" y="1"/>
                      <a:pt x="17" y="0"/>
                      <a:pt x="21" y="2"/>
                    </a:cubicBezTo>
                    <a:cubicBezTo>
                      <a:pt x="25" y="4"/>
                      <a:pt x="27" y="9"/>
                      <a:pt x="24" y="13"/>
                    </a:cubicBezTo>
                    <a:cubicBezTo>
                      <a:pt x="17" y="25"/>
                      <a:pt x="17" y="41"/>
                      <a:pt x="23" y="54"/>
                    </a:cubicBezTo>
                    <a:cubicBezTo>
                      <a:pt x="24" y="56"/>
                      <a:pt x="25" y="59"/>
                      <a:pt x="27" y="61"/>
                    </a:cubicBezTo>
                    <a:cubicBezTo>
                      <a:pt x="29" y="64"/>
                      <a:pt x="31" y="68"/>
                      <a:pt x="32" y="72"/>
                    </a:cubicBezTo>
                    <a:cubicBezTo>
                      <a:pt x="38" y="86"/>
                      <a:pt x="37" y="104"/>
                      <a:pt x="28" y="117"/>
                    </a:cubicBezTo>
                    <a:cubicBezTo>
                      <a:pt x="27" y="120"/>
                      <a:pt x="24" y="121"/>
                      <a:pt x="22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6192838" y="2749550"/>
                <a:ext cx="103188" cy="325438"/>
              </a:xfrm>
              <a:custGeom>
                <a:rect b="b" l="l" r="r" t="t"/>
                <a:pathLst>
                  <a:path extrusionOk="0" h="126" w="40">
                    <a:moveTo>
                      <a:pt x="23" y="92"/>
                    </a:moveTo>
                    <a:cubicBezTo>
                      <a:pt x="21" y="100"/>
                      <a:pt x="21" y="108"/>
                      <a:pt x="24" y="116"/>
                    </a:cubicBezTo>
                    <a:cubicBezTo>
                      <a:pt x="26" y="120"/>
                      <a:pt x="23" y="124"/>
                      <a:pt x="19" y="126"/>
                    </a:cubicBezTo>
                    <a:cubicBezTo>
                      <a:pt x="18" y="126"/>
                      <a:pt x="17" y="126"/>
                      <a:pt x="16" y="126"/>
                    </a:cubicBezTo>
                    <a:cubicBezTo>
                      <a:pt x="13" y="126"/>
                      <a:pt x="10" y="124"/>
                      <a:pt x="9" y="121"/>
                    </a:cubicBezTo>
                    <a:cubicBezTo>
                      <a:pt x="5" y="110"/>
                      <a:pt x="5" y="98"/>
                      <a:pt x="8" y="88"/>
                    </a:cubicBezTo>
                    <a:cubicBezTo>
                      <a:pt x="9" y="84"/>
                      <a:pt x="11" y="80"/>
                      <a:pt x="12" y="76"/>
                    </a:cubicBezTo>
                    <a:cubicBezTo>
                      <a:pt x="14" y="74"/>
                      <a:pt x="15" y="72"/>
                      <a:pt x="15" y="69"/>
                    </a:cubicBezTo>
                    <a:cubicBezTo>
                      <a:pt x="22" y="51"/>
                      <a:pt x="17" y="28"/>
                      <a:pt x="4" y="14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33" y="21"/>
                      <a:pt x="40" y="50"/>
                      <a:pt x="31" y="75"/>
                    </a:cubicBezTo>
                    <a:cubicBezTo>
                      <a:pt x="30" y="78"/>
                      <a:pt x="28" y="80"/>
                      <a:pt x="27" y="83"/>
                    </a:cubicBezTo>
                    <a:cubicBezTo>
                      <a:pt x="26" y="86"/>
                      <a:pt x="24" y="89"/>
                      <a:pt x="23" y="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6548438" y="2835275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27" y="119"/>
                    </a:moveTo>
                    <a:cubicBezTo>
                      <a:pt x="126" y="120"/>
                      <a:pt x="124" y="121"/>
                      <a:pt x="122" y="122"/>
                    </a:cubicBezTo>
                    <a:cubicBezTo>
                      <a:pt x="129" y="134"/>
                      <a:pt x="128" y="150"/>
                      <a:pt x="121" y="161"/>
                    </a:cubicBezTo>
                    <a:cubicBezTo>
                      <a:pt x="120" y="164"/>
                      <a:pt x="117" y="165"/>
                      <a:pt x="114" y="165"/>
                    </a:cubicBezTo>
                    <a:cubicBezTo>
                      <a:pt x="113" y="165"/>
                      <a:pt x="111" y="165"/>
                      <a:pt x="110" y="164"/>
                    </a:cubicBezTo>
                    <a:cubicBezTo>
                      <a:pt x="106" y="162"/>
                      <a:pt x="105" y="157"/>
                      <a:pt x="107" y="153"/>
                    </a:cubicBezTo>
                    <a:cubicBezTo>
                      <a:pt x="112" y="146"/>
                      <a:pt x="112" y="135"/>
                      <a:pt x="107" y="128"/>
                    </a:cubicBezTo>
                    <a:cubicBezTo>
                      <a:pt x="103" y="129"/>
                      <a:pt x="99" y="129"/>
                      <a:pt x="95" y="129"/>
                    </a:cubicBezTo>
                    <a:cubicBezTo>
                      <a:pt x="90" y="128"/>
                      <a:pt x="86" y="126"/>
                      <a:pt x="81" y="125"/>
                    </a:cubicBezTo>
                    <a:cubicBezTo>
                      <a:pt x="78" y="124"/>
                      <a:pt x="75" y="123"/>
                      <a:pt x="72" y="123"/>
                    </a:cubicBezTo>
                    <a:cubicBezTo>
                      <a:pt x="58" y="120"/>
                      <a:pt x="42" y="126"/>
                      <a:pt x="32" y="138"/>
                    </a:cubicBezTo>
                    <a:cubicBezTo>
                      <a:pt x="30" y="139"/>
                      <a:pt x="29" y="141"/>
                      <a:pt x="28" y="143"/>
                    </a:cubicBezTo>
                    <a:cubicBezTo>
                      <a:pt x="28" y="143"/>
                      <a:pt x="28" y="143"/>
                      <a:pt x="28" y="143"/>
                    </a:cubicBezTo>
                    <a:cubicBezTo>
                      <a:pt x="33" y="154"/>
                      <a:pt x="42" y="164"/>
                      <a:pt x="52" y="171"/>
                    </a:cubicBezTo>
                    <a:cubicBezTo>
                      <a:pt x="56" y="174"/>
                      <a:pt x="56" y="179"/>
                      <a:pt x="54" y="182"/>
                    </a:cubicBezTo>
                    <a:cubicBezTo>
                      <a:pt x="52" y="185"/>
                      <a:pt x="50" y="186"/>
                      <a:pt x="47" y="186"/>
                    </a:cubicBezTo>
                    <a:cubicBezTo>
                      <a:pt x="46" y="186"/>
                      <a:pt x="44" y="186"/>
                      <a:pt x="43" y="185"/>
                    </a:cubicBezTo>
                    <a:cubicBezTo>
                      <a:pt x="33" y="178"/>
                      <a:pt x="26" y="170"/>
                      <a:pt x="20" y="161"/>
                    </a:cubicBezTo>
                    <a:cubicBezTo>
                      <a:pt x="18" y="168"/>
                      <a:pt x="17" y="175"/>
                      <a:pt x="17" y="183"/>
                    </a:cubicBezTo>
                    <a:cubicBezTo>
                      <a:pt x="17" y="188"/>
                      <a:pt x="13" y="191"/>
                      <a:pt x="9" y="191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4" y="191"/>
                      <a:pt x="1" y="188"/>
                      <a:pt x="0" y="183"/>
                    </a:cubicBezTo>
                    <a:cubicBezTo>
                      <a:pt x="0" y="162"/>
                      <a:pt x="7" y="142"/>
                      <a:pt x="19" y="127"/>
                    </a:cubicBezTo>
                    <a:cubicBezTo>
                      <a:pt x="34" y="111"/>
                      <a:pt x="56" y="103"/>
                      <a:pt x="76" y="107"/>
                    </a:cubicBezTo>
                    <a:cubicBezTo>
                      <a:pt x="79" y="108"/>
                      <a:pt x="83" y="109"/>
                      <a:pt x="86" y="110"/>
                    </a:cubicBezTo>
                    <a:cubicBezTo>
                      <a:pt x="90" y="111"/>
                      <a:pt x="94" y="112"/>
                      <a:pt x="97" y="113"/>
                    </a:cubicBezTo>
                    <a:cubicBezTo>
                      <a:pt x="104" y="113"/>
                      <a:pt x="111" y="111"/>
                      <a:pt x="117" y="106"/>
                    </a:cubicBezTo>
                    <a:cubicBezTo>
                      <a:pt x="123" y="101"/>
                      <a:pt x="127" y="95"/>
                      <a:pt x="127" y="88"/>
                    </a:cubicBezTo>
                    <a:cubicBezTo>
                      <a:pt x="128" y="79"/>
                      <a:pt x="124" y="70"/>
                      <a:pt x="120" y="60"/>
                    </a:cubicBezTo>
                    <a:cubicBezTo>
                      <a:pt x="119" y="57"/>
                      <a:pt x="118" y="54"/>
                      <a:pt x="117" y="51"/>
                    </a:cubicBezTo>
                    <a:cubicBezTo>
                      <a:pt x="109" y="31"/>
                      <a:pt x="111" y="14"/>
                      <a:pt x="121" y="3"/>
                    </a:cubicBezTo>
                    <a:cubicBezTo>
                      <a:pt x="124" y="0"/>
                      <a:pt x="129" y="0"/>
                      <a:pt x="132" y="3"/>
                    </a:cubicBezTo>
                    <a:cubicBezTo>
                      <a:pt x="135" y="6"/>
                      <a:pt x="135" y="11"/>
                      <a:pt x="132" y="14"/>
                    </a:cubicBezTo>
                    <a:cubicBezTo>
                      <a:pt x="124" y="23"/>
                      <a:pt x="129" y="39"/>
                      <a:pt x="132" y="45"/>
                    </a:cubicBezTo>
                    <a:cubicBezTo>
                      <a:pt x="133" y="48"/>
                      <a:pt x="134" y="51"/>
                      <a:pt x="135" y="54"/>
                    </a:cubicBezTo>
                    <a:cubicBezTo>
                      <a:pt x="140" y="65"/>
                      <a:pt x="144" y="76"/>
                      <a:pt x="144" y="89"/>
                    </a:cubicBezTo>
                    <a:cubicBezTo>
                      <a:pt x="143" y="100"/>
                      <a:pt x="137" y="111"/>
                      <a:pt x="127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6135688" y="3344863"/>
                <a:ext cx="204788" cy="290513"/>
              </a:xfrm>
              <a:custGeom>
                <a:rect b="b" l="l" r="r" t="t"/>
                <a:pathLst>
                  <a:path extrusionOk="0" h="112" w="79">
                    <a:moveTo>
                      <a:pt x="73" y="75"/>
                    </a:moveTo>
                    <a:cubicBezTo>
                      <a:pt x="72" y="75"/>
                      <a:pt x="71" y="75"/>
                      <a:pt x="70" y="75"/>
                    </a:cubicBezTo>
                    <a:cubicBezTo>
                      <a:pt x="67" y="75"/>
                      <a:pt x="64" y="74"/>
                      <a:pt x="62" y="71"/>
                    </a:cubicBezTo>
                    <a:cubicBezTo>
                      <a:pt x="58" y="63"/>
                      <a:pt x="54" y="58"/>
                      <a:pt x="48" y="54"/>
                    </a:cubicBezTo>
                    <a:cubicBezTo>
                      <a:pt x="46" y="53"/>
                      <a:pt x="43" y="52"/>
                      <a:pt x="40" y="51"/>
                    </a:cubicBezTo>
                    <a:cubicBezTo>
                      <a:pt x="38" y="74"/>
                      <a:pt x="26" y="99"/>
                      <a:pt x="16" y="109"/>
                    </a:cubicBezTo>
                    <a:cubicBezTo>
                      <a:pt x="15" y="111"/>
                      <a:pt x="12" y="112"/>
                      <a:pt x="10" y="112"/>
                    </a:cubicBezTo>
                    <a:cubicBezTo>
                      <a:pt x="8" y="112"/>
                      <a:pt x="6" y="112"/>
                      <a:pt x="5" y="110"/>
                    </a:cubicBezTo>
                    <a:cubicBezTo>
                      <a:pt x="1" y="107"/>
                      <a:pt x="1" y="102"/>
                      <a:pt x="4" y="99"/>
                    </a:cubicBezTo>
                    <a:cubicBezTo>
                      <a:pt x="13" y="88"/>
                      <a:pt x="25" y="63"/>
                      <a:pt x="24" y="45"/>
                    </a:cubicBezTo>
                    <a:cubicBezTo>
                      <a:pt x="23" y="44"/>
                      <a:pt x="22" y="44"/>
                      <a:pt x="21" y="43"/>
                    </a:cubicBezTo>
                    <a:cubicBezTo>
                      <a:pt x="9" y="35"/>
                      <a:pt x="4" y="21"/>
                      <a:pt x="1" y="11"/>
                    </a:cubicBezTo>
                    <a:cubicBezTo>
                      <a:pt x="0" y="6"/>
                      <a:pt x="2" y="2"/>
                      <a:pt x="7" y="1"/>
                    </a:cubicBezTo>
                    <a:cubicBezTo>
                      <a:pt x="11" y="0"/>
                      <a:pt x="16" y="2"/>
                      <a:pt x="17" y="6"/>
                    </a:cubicBezTo>
                    <a:cubicBezTo>
                      <a:pt x="20" y="18"/>
                      <a:pt x="24" y="26"/>
                      <a:pt x="30" y="30"/>
                    </a:cubicBezTo>
                    <a:cubicBezTo>
                      <a:pt x="33" y="32"/>
                      <a:pt x="38" y="33"/>
                      <a:pt x="42" y="35"/>
                    </a:cubicBezTo>
                    <a:cubicBezTo>
                      <a:pt x="47" y="36"/>
                      <a:pt x="52" y="38"/>
                      <a:pt x="56" y="40"/>
                    </a:cubicBezTo>
                    <a:cubicBezTo>
                      <a:pt x="64" y="45"/>
                      <a:pt x="71" y="53"/>
                      <a:pt x="77" y="64"/>
                    </a:cubicBezTo>
                    <a:cubicBezTo>
                      <a:pt x="79" y="68"/>
                      <a:pt x="77" y="73"/>
                      <a:pt x="73" y="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6967538" y="3355975"/>
                <a:ext cx="176213" cy="269875"/>
              </a:xfrm>
              <a:custGeom>
                <a:rect b="b" l="l" r="r" t="t"/>
                <a:pathLst>
                  <a:path extrusionOk="0" h="104" w="68">
                    <a:moveTo>
                      <a:pt x="26" y="94"/>
                    </a:moveTo>
                    <a:cubicBezTo>
                      <a:pt x="27" y="90"/>
                      <a:pt x="30" y="86"/>
                      <a:pt x="32" y="83"/>
                    </a:cubicBezTo>
                    <a:cubicBezTo>
                      <a:pt x="32" y="82"/>
                      <a:pt x="33" y="82"/>
                      <a:pt x="34" y="81"/>
                    </a:cubicBezTo>
                    <a:cubicBezTo>
                      <a:pt x="39" y="73"/>
                      <a:pt x="39" y="64"/>
                      <a:pt x="39" y="58"/>
                    </a:cubicBezTo>
                    <a:cubicBezTo>
                      <a:pt x="39" y="52"/>
                      <a:pt x="38" y="46"/>
                      <a:pt x="37" y="41"/>
                    </a:cubicBezTo>
                    <a:cubicBezTo>
                      <a:pt x="33" y="42"/>
                      <a:pt x="28" y="43"/>
                      <a:pt x="24" y="43"/>
                    </a:cubicBezTo>
                    <a:cubicBezTo>
                      <a:pt x="18" y="43"/>
                      <a:pt x="12" y="42"/>
                      <a:pt x="6" y="39"/>
                    </a:cubicBezTo>
                    <a:cubicBezTo>
                      <a:pt x="2" y="37"/>
                      <a:pt x="0" y="33"/>
                      <a:pt x="2" y="29"/>
                    </a:cubicBezTo>
                    <a:cubicBezTo>
                      <a:pt x="4" y="24"/>
                      <a:pt x="9" y="23"/>
                      <a:pt x="13" y="24"/>
                    </a:cubicBezTo>
                    <a:cubicBezTo>
                      <a:pt x="20" y="28"/>
                      <a:pt x="29" y="27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9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50" y="12"/>
                      <a:pt x="52" y="7"/>
                    </a:cubicBezTo>
                    <a:cubicBezTo>
                      <a:pt x="53" y="2"/>
                      <a:pt x="58" y="0"/>
                      <a:pt x="62" y="2"/>
                    </a:cubicBezTo>
                    <a:cubicBezTo>
                      <a:pt x="66" y="3"/>
                      <a:pt x="68" y="7"/>
                      <a:pt x="67" y="12"/>
                    </a:cubicBezTo>
                    <a:cubicBezTo>
                      <a:pt x="64" y="20"/>
                      <a:pt x="59" y="28"/>
                      <a:pt x="52" y="33"/>
                    </a:cubicBezTo>
                    <a:cubicBezTo>
                      <a:pt x="53" y="41"/>
                      <a:pt x="55" y="49"/>
                      <a:pt x="55" y="57"/>
                    </a:cubicBezTo>
                    <a:cubicBezTo>
                      <a:pt x="56" y="70"/>
                      <a:pt x="53" y="81"/>
                      <a:pt x="47" y="90"/>
                    </a:cubicBezTo>
                    <a:cubicBezTo>
                      <a:pt x="46" y="91"/>
                      <a:pt x="46" y="92"/>
                      <a:pt x="45" y="93"/>
                    </a:cubicBezTo>
                    <a:cubicBezTo>
                      <a:pt x="43" y="95"/>
                      <a:pt x="42" y="97"/>
                      <a:pt x="42" y="98"/>
                    </a:cubicBezTo>
                    <a:cubicBezTo>
                      <a:pt x="41" y="102"/>
                      <a:pt x="37" y="104"/>
                      <a:pt x="34" y="104"/>
                    </a:cubicBezTo>
                    <a:cubicBezTo>
                      <a:pt x="33" y="104"/>
                      <a:pt x="32" y="104"/>
                      <a:pt x="32" y="104"/>
                    </a:cubicBezTo>
                    <a:cubicBezTo>
                      <a:pt x="27" y="103"/>
                      <a:pt x="25" y="98"/>
                      <a:pt x="26" y="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6946901" y="3630613"/>
                <a:ext cx="106363" cy="360363"/>
              </a:xfrm>
              <a:custGeom>
                <a:rect b="b" l="l" r="r" t="t"/>
                <a:pathLst>
                  <a:path extrusionOk="0" h="139" w="41">
                    <a:moveTo>
                      <a:pt x="23" y="139"/>
                    </a:moveTo>
                    <a:cubicBezTo>
                      <a:pt x="21" y="139"/>
                      <a:pt x="20" y="139"/>
                      <a:pt x="18" y="137"/>
                    </a:cubicBezTo>
                    <a:cubicBezTo>
                      <a:pt x="15" y="135"/>
                      <a:pt x="14" y="130"/>
                      <a:pt x="17" y="126"/>
                    </a:cubicBezTo>
                    <a:cubicBezTo>
                      <a:pt x="25" y="117"/>
                      <a:pt x="25" y="102"/>
                      <a:pt x="25" y="87"/>
                    </a:cubicBezTo>
                    <a:cubicBezTo>
                      <a:pt x="25" y="81"/>
                      <a:pt x="25" y="76"/>
                      <a:pt x="23" y="71"/>
                    </a:cubicBezTo>
                    <a:cubicBezTo>
                      <a:pt x="21" y="68"/>
                      <a:pt x="19" y="66"/>
                      <a:pt x="17" y="63"/>
                    </a:cubicBezTo>
                    <a:cubicBezTo>
                      <a:pt x="16" y="62"/>
                      <a:pt x="15" y="60"/>
                      <a:pt x="15" y="59"/>
                    </a:cubicBezTo>
                    <a:cubicBezTo>
                      <a:pt x="4" y="44"/>
                      <a:pt x="0" y="25"/>
                      <a:pt x="4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7" y="2"/>
                      <a:pt x="20" y="6"/>
                      <a:pt x="20" y="10"/>
                    </a:cubicBezTo>
                    <a:cubicBezTo>
                      <a:pt x="17" y="24"/>
                      <a:pt x="20" y="38"/>
                      <a:pt x="28" y="50"/>
                    </a:cubicBezTo>
                    <a:cubicBezTo>
                      <a:pt x="29" y="51"/>
                      <a:pt x="30" y="52"/>
                      <a:pt x="30" y="53"/>
                    </a:cubicBezTo>
                    <a:cubicBezTo>
                      <a:pt x="33" y="57"/>
                      <a:pt x="36" y="60"/>
                      <a:pt x="37" y="65"/>
                    </a:cubicBezTo>
                    <a:cubicBezTo>
                      <a:pt x="41" y="72"/>
                      <a:pt x="41" y="80"/>
                      <a:pt x="41" y="87"/>
                    </a:cubicBezTo>
                    <a:cubicBezTo>
                      <a:pt x="41" y="105"/>
                      <a:pt x="40" y="122"/>
                      <a:pt x="30" y="136"/>
                    </a:cubicBezTo>
                    <a:cubicBezTo>
                      <a:pt x="28" y="138"/>
                      <a:pt x="26" y="139"/>
                      <a:pt x="23" y="1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6527801" y="39576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92" y="133"/>
                    </a:moveTo>
                    <a:cubicBezTo>
                      <a:pt x="91" y="135"/>
                      <a:pt x="90" y="136"/>
                      <a:pt x="89" y="137"/>
                    </a:cubicBezTo>
                    <a:cubicBezTo>
                      <a:pt x="79" y="150"/>
                      <a:pt x="55" y="170"/>
                      <a:pt x="33" y="170"/>
                    </a:cubicBezTo>
                    <a:cubicBezTo>
                      <a:pt x="33" y="170"/>
                      <a:pt x="33" y="171"/>
                      <a:pt x="33" y="171"/>
                    </a:cubicBezTo>
                    <a:cubicBezTo>
                      <a:pt x="31" y="187"/>
                      <a:pt x="23" y="202"/>
                      <a:pt x="16" y="214"/>
                    </a:cubicBezTo>
                    <a:cubicBezTo>
                      <a:pt x="15" y="217"/>
                      <a:pt x="12" y="218"/>
                      <a:pt x="9" y="218"/>
                    </a:cubicBezTo>
                    <a:cubicBezTo>
                      <a:pt x="8" y="218"/>
                      <a:pt x="6" y="218"/>
                      <a:pt x="5" y="217"/>
                    </a:cubicBezTo>
                    <a:cubicBezTo>
                      <a:pt x="1" y="215"/>
                      <a:pt x="0" y="210"/>
                      <a:pt x="2" y="206"/>
                    </a:cubicBezTo>
                    <a:cubicBezTo>
                      <a:pt x="9" y="195"/>
                      <a:pt x="15" y="182"/>
                      <a:pt x="17" y="169"/>
                    </a:cubicBezTo>
                    <a:cubicBezTo>
                      <a:pt x="18" y="156"/>
                      <a:pt x="15" y="143"/>
                      <a:pt x="7" y="136"/>
                    </a:cubicBezTo>
                    <a:cubicBezTo>
                      <a:pt x="3" y="133"/>
                      <a:pt x="3" y="128"/>
                      <a:pt x="6" y="125"/>
                    </a:cubicBezTo>
                    <a:cubicBezTo>
                      <a:pt x="9" y="121"/>
                      <a:pt x="14" y="121"/>
                      <a:pt x="17" y="124"/>
                    </a:cubicBezTo>
                    <a:cubicBezTo>
                      <a:pt x="26" y="131"/>
                      <a:pt x="31" y="142"/>
                      <a:pt x="33" y="154"/>
                    </a:cubicBezTo>
                    <a:cubicBezTo>
                      <a:pt x="47" y="153"/>
                      <a:pt x="66" y="140"/>
                      <a:pt x="76" y="127"/>
                    </a:cubicBezTo>
                    <a:cubicBezTo>
                      <a:pt x="77" y="126"/>
                      <a:pt x="78" y="125"/>
                      <a:pt x="79" y="123"/>
                    </a:cubicBezTo>
                    <a:cubicBezTo>
                      <a:pt x="87" y="114"/>
                      <a:pt x="96" y="102"/>
                      <a:pt x="110" y="101"/>
                    </a:cubicBezTo>
                    <a:cubicBezTo>
                      <a:pt x="114" y="101"/>
                      <a:pt x="119" y="102"/>
                      <a:pt x="122" y="102"/>
                    </a:cubicBezTo>
                    <a:cubicBezTo>
                      <a:pt x="125" y="103"/>
                      <a:pt x="128" y="103"/>
                      <a:pt x="130" y="103"/>
                    </a:cubicBezTo>
                    <a:cubicBezTo>
                      <a:pt x="131" y="102"/>
                      <a:pt x="132" y="102"/>
                      <a:pt x="133" y="102"/>
                    </a:cubicBezTo>
                    <a:cubicBezTo>
                      <a:pt x="135" y="100"/>
                      <a:pt x="136" y="98"/>
                      <a:pt x="137" y="94"/>
                    </a:cubicBezTo>
                    <a:cubicBezTo>
                      <a:pt x="139" y="91"/>
                      <a:pt x="141" y="86"/>
                      <a:pt x="144" y="83"/>
                    </a:cubicBezTo>
                    <a:cubicBezTo>
                      <a:pt x="144" y="82"/>
                      <a:pt x="145" y="82"/>
                      <a:pt x="145" y="81"/>
                    </a:cubicBezTo>
                    <a:cubicBezTo>
                      <a:pt x="145" y="81"/>
                      <a:pt x="145" y="80"/>
                      <a:pt x="146" y="79"/>
                    </a:cubicBezTo>
                    <a:cubicBezTo>
                      <a:pt x="151" y="69"/>
                      <a:pt x="153" y="56"/>
                      <a:pt x="149" y="45"/>
                    </a:cubicBezTo>
                    <a:cubicBezTo>
                      <a:pt x="146" y="34"/>
                      <a:pt x="139" y="24"/>
                      <a:pt x="129" y="18"/>
                    </a:cubicBezTo>
                    <a:cubicBezTo>
                      <a:pt x="126" y="19"/>
                      <a:pt x="123" y="17"/>
                      <a:pt x="122" y="15"/>
                    </a:cubicBezTo>
                    <a:cubicBezTo>
                      <a:pt x="119" y="11"/>
                      <a:pt x="120" y="6"/>
                      <a:pt x="124" y="4"/>
                    </a:cubicBezTo>
                    <a:cubicBezTo>
                      <a:pt x="126" y="2"/>
                      <a:pt x="130" y="0"/>
                      <a:pt x="136" y="4"/>
                    </a:cubicBezTo>
                    <a:cubicBezTo>
                      <a:pt x="150" y="12"/>
                      <a:pt x="161" y="25"/>
                      <a:pt x="165" y="41"/>
                    </a:cubicBezTo>
                    <a:cubicBezTo>
                      <a:pt x="168" y="51"/>
                      <a:pt x="168" y="61"/>
                      <a:pt x="166" y="71"/>
                    </a:cubicBezTo>
                    <a:cubicBezTo>
                      <a:pt x="172" y="70"/>
                      <a:pt x="177" y="68"/>
                      <a:pt x="179" y="65"/>
                    </a:cubicBezTo>
                    <a:cubicBezTo>
                      <a:pt x="182" y="61"/>
                      <a:pt x="187" y="60"/>
                      <a:pt x="191" y="63"/>
                    </a:cubicBezTo>
                    <a:cubicBezTo>
                      <a:pt x="194" y="66"/>
                      <a:pt x="195" y="71"/>
                      <a:pt x="192" y="74"/>
                    </a:cubicBezTo>
                    <a:cubicBezTo>
                      <a:pt x="187" y="82"/>
                      <a:pt x="178" y="85"/>
                      <a:pt x="170" y="87"/>
                    </a:cubicBezTo>
                    <a:cubicBezTo>
                      <a:pt x="164" y="88"/>
                      <a:pt x="159" y="90"/>
                      <a:pt x="156" y="93"/>
                    </a:cubicBezTo>
                    <a:cubicBezTo>
                      <a:pt x="155" y="95"/>
                      <a:pt x="153" y="98"/>
                      <a:pt x="152" y="101"/>
                    </a:cubicBezTo>
                    <a:cubicBezTo>
                      <a:pt x="151" y="104"/>
                      <a:pt x="149" y="109"/>
                      <a:pt x="146" y="112"/>
                    </a:cubicBezTo>
                    <a:cubicBezTo>
                      <a:pt x="156" y="131"/>
                      <a:pt x="160" y="153"/>
                      <a:pt x="155" y="174"/>
                    </a:cubicBezTo>
                    <a:cubicBezTo>
                      <a:pt x="154" y="178"/>
                      <a:pt x="150" y="180"/>
                      <a:pt x="147" y="180"/>
                    </a:cubicBezTo>
                    <a:cubicBezTo>
                      <a:pt x="146" y="180"/>
                      <a:pt x="145" y="180"/>
                      <a:pt x="145" y="180"/>
                    </a:cubicBezTo>
                    <a:cubicBezTo>
                      <a:pt x="140" y="179"/>
                      <a:pt x="138" y="175"/>
                      <a:pt x="139" y="170"/>
                    </a:cubicBezTo>
                    <a:cubicBezTo>
                      <a:pt x="143" y="153"/>
                      <a:pt x="140" y="134"/>
                      <a:pt x="131" y="119"/>
                    </a:cubicBezTo>
                    <a:cubicBezTo>
                      <a:pt x="127" y="119"/>
                      <a:pt x="123" y="119"/>
                      <a:pt x="119" y="118"/>
                    </a:cubicBezTo>
                    <a:cubicBezTo>
                      <a:pt x="116" y="118"/>
                      <a:pt x="114" y="117"/>
                      <a:pt x="111" y="117"/>
                    </a:cubicBezTo>
                    <a:cubicBezTo>
                      <a:pt x="104" y="118"/>
                      <a:pt x="98" y="125"/>
                      <a:pt x="92" y="1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>
                <a:off x="6127751" y="4584700"/>
                <a:ext cx="311150" cy="200025"/>
              </a:xfrm>
              <a:custGeom>
                <a:rect b="b" l="l" r="r" t="t"/>
                <a:pathLst>
                  <a:path extrusionOk="0" h="77" w="120">
                    <a:moveTo>
                      <a:pt x="57" y="27"/>
                    </a:moveTo>
                    <a:cubicBezTo>
                      <a:pt x="59" y="26"/>
                      <a:pt x="62" y="24"/>
                      <a:pt x="65" y="22"/>
                    </a:cubicBezTo>
                    <a:cubicBezTo>
                      <a:pt x="68" y="19"/>
                      <a:pt x="71" y="16"/>
                      <a:pt x="76" y="15"/>
                    </a:cubicBezTo>
                    <a:cubicBezTo>
                      <a:pt x="85" y="11"/>
                      <a:pt x="95" y="11"/>
                      <a:pt x="104" y="17"/>
                    </a:cubicBezTo>
                    <a:cubicBezTo>
                      <a:pt x="105" y="18"/>
                      <a:pt x="107" y="19"/>
                      <a:pt x="109" y="20"/>
                    </a:cubicBezTo>
                    <a:cubicBezTo>
                      <a:pt x="110" y="22"/>
                      <a:pt x="112" y="23"/>
                      <a:pt x="114" y="24"/>
                    </a:cubicBezTo>
                    <a:cubicBezTo>
                      <a:pt x="118" y="25"/>
                      <a:pt x="120" y="29"/>
                      <a:pt x="119" y="34"/>
                    </a:cubicBezTo>
                    <a:cubicBezTo>
                      <a:pt x="118" y="38"/>
                      <a:pt x="113" y="40"/>
                      <a:pt x="109" y="39"/>
                    </a:cubicBezTo>
                    <a:cubicBezTo>
                      <a:pt x="105" y="38"/>
                      <a:pt x="101" y="35"/>
                      <a:pt x="98" y="33"/>
                    </a:cubicBezTo>
                    <a:cubicBezTo>
                      <a:pt x="97" y="32"/>
                      <a:pt x="96" y="31"/>
                      <a:pt x="95" y="30"/>
                    </a:cubicBezTo>
                    <a:cubicBezTo>
                      <a:pt x="91" y="28"/>
                      <a:pt x="86" y="28"/>
                      <a:pt x="82" y="29"/>
                    </a:cubicBezTo>
                    <a:cubicBezTo>
                      <a:pt x="80" y="30"/>
                      <a:pt x="77" y="32"/>
                      <a:pt x="75" y="34"/>
                    </a:cubicBezTo>
                    <a:cubicBezTo>
                      <a:pt x="71" y="37"/>
                      <a:pt x="67" y="40"/>
                      <a:pt x="62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59" y="56"/>
                      <a:pt x="47" y="71"/>
                      <a:pt x="40" y="76"/>
                    </a:cubicBezTo>
                    <a:cubicBezTo>
                      <a:pt x="39" y="77"/>
                      <a:pt x="37" y="77"/>
                      <a:pt x="36" y="77"/>
                    </a:cubicBezTo>
                    <a:cubicBezTo>
                      <a:pt x="33" y="77"/>
                      <a:pt x="30" y="76"/>
                      <a:pt x="29" y="74"/>
                    </a:cubicBezTo>
                    <a:cubicBezTo>
                      <a:pt x="26" y="70"/>
                      <a:pt x="27" y="65"/>
                      <a:pt x="31" y="62"/>
                    </a:cubicBezTo>
                    <a:cubicBezTo>
                      <a:pt x="36" y="59"/>
                      <a:pt x="43" y="48"/>
                      <a:pt x="44" y="43"/>
                    </a:cubicBezTo>
                    <a:cubicBezTo>
                      <a:pt x="38" y="41"/>
                      <a:pt x="33" y="38"/>
                      <a:pt x="27" y="34"/>
                    </a:cubicBezTo>
                    <a:cubicBezTo>
                      <a:pt x="24" y="32"/>
                      <a:pt x="21" y="29"/>
                      <a:pt x="18" y="26"/>
                    </a:cubicBezTo>
                    <a:cubicBezTo>
                      <a:pt x="14" y="22"/>
                      <a:pt x="10" y="19"/>
                      <a:pt x="5" y="16"/>
                    </a:cubicBezTo>
                    <a:cubicBezTo>
                      <a:pt x="1" y="14"/>
                      <a:pt x="0" y="9"/>
                      <a:pt x="2" y="5"/>
                    </a:cubicBezTo>
                    <a:cubicBezTo>
                      <a:pt x="4" y="1"/>
                      <a:pt x="9" y="0"/>
                      <a:pt x="13" y="2"/>
                    </a:cubicBezTo>
                    <a:cubicBezTo>
                      <a:pt x="19" y="6"/>
                      <a:pt x="24" y="10"/>
                      <a:pt x="29" y="14"/>
                    </a:cubicBezTo>
                    <a:cubicBezTo>
                      <a:pt x="31" y="17"/>
                      <a:pt x="34" y="19"/>
                      <a:pt x="37" y="21"/>
                    </a:cubicBezTo>
                    <a:cubicBezTo>
                      <a:pt x="40" y="24"/>
                      <a:pt x="49" y="30"/>
                      <a:pt x="57" y="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>
                <a:off x="6156326" y="35861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33" y="206"/>
                    </a:moveTo>
                    <a:cubicBezTo>
                      <a:pt x="39" y="200"/>
                      <a:pt x="45" y="194"/>
                      <a:pt x="50" y="187"/>
                    </a:cubicBezTo>
                    <a:cubicBezTo>
                      <a:pt x="58" y="177"/>
                      <a:pt x="65" y="165"/>
                      <a:pt x="68" y="152"/>
                    </a:cubicBezTo>
                    <a:cubicBezTo>
                      <a:pt x="69" y="149"/>
                      <a:pt x="70" y="146"/>
                      <a:pt x="70" y="143"/>
                    </a:cubicBezTo>
                    <a:cubicBezTo>
                      <a:pt x="70" y="143"/>
                      <a:pt x="71" y="142"/>
                      <a:pt x="71" y="142"/>
                    </a:cubicBezTo>
                    <a:cubicBezTo>
                      <a:pt x="70" y="142"/>
                      <a:pt x="69" y="142"/>
                      <a:pt x="68" y="142"/>
                    </a:cubicBezTo>
                    <a:cubicBezTo>
                      <a:pt x="56" y="142"/>
                      <a:pt x="44" y="137"/>
                      <a:pt x="35" y="129"/>
                    </a:cubicBezTo>
                    <a:cubicBezTo>
                      <a:pt x="32" y="126"/>
                      <a:pt x="32" y="121"/>
                      <a:pt x="35" y="118"/>
                    </a:cubicBezTo>
                    <a:cubicBezTo>
                      <a:pt x="38" y="114"/>
                      <a:pt x="43" y="114"/>
                      <a:pt x="46" y="117"/>
                    </a:cubicBezTo>
                    <a:cubicBezTo>
                      <a:pt x="54" y="124"/>
                      <a:pt x="66" y="127"/>
                      <a:pt x="76" y="125"/>
                    </a:cubicBezTo>
                    <a:cubicBezTo>
                      <a:pt x="77" y="122"/>
                      <a:pt x="79" y="118"/>
                      <a:pt x="80" y="115"/>
                    </a:cubicBezTo>
                    <a:cubicBezTo>
                      <a:pt x="93" y="97"/>
                      <a:pt x="115" y="90"/>
                      <a:pt x="137" y="85"/>
                    </a:cubicBezTo>
                    <a:cubicBezTo>
                      <a:pt x="197" y="71"/>
                      <a:pt x="197" y="71"/>
                      <a:pt x="197" y="71"/>
                    </a:cubicBezTo>
                    <a:cubicBezTo>
                      <a:pt x="208" y="68"/>
                      <a:pt x="219" y="66"/>
                      <a:pt x="230" y="62"/>
                    </a:cubicBezTo>
                    <a:cubicBezTo>
                      <a:pt x="235" y="44"/>
                      <a:pt x="239" y="26"/>
                      <a:pt x="240" y="7"/>
                    </a:cubicBezTo>
                    <a:cubicBezTo>
                      <a:pt x="240" y="3"/>
                      <a:pt x="244" y="0"/>
                      <a:pt x="248" y="0"/>
                    </a:cubicBezTo>
                    <a:cubicBezTo>
                      <a:pt x="253" y="0"/>
                      <a:pt x="256" y="4"/>
                      <a:pt x="256" y="8"/>
                    </a:cubicBezTo>
                    <a:cubicBezTo>
                      <a:pt x="255" y="25"/>
                      <a:pt x="252" y="40"/>
                      <a:pt x="248" y="56"/>
                    </a:cubicBezTo>
                    <a:cubicBezTo>
                      <a:pt x="249" y="56"/>
                      <a:pt x="251" y="56"/>
                      <a:pt x="252" y="55"/>
                    </a:cubicBezTo>
                    <a:cubicBezTo>
                      <a:pt x="255" y="55"/>
                      <a:pt x="258" y="55"/>
                      <a:pt x="261" y="55"/>
                    </a:cubicBezTo>
                    <a:cubicBezTo>
                      <a:pt x="263" y="55"/>
                      <a:pt x="265" y="56"/>
                      <a:pt x="267" y="55"/>
                    </a:cubicBezTo>
                    <a:cubicBezTo>
                      <a:pt x="270" y="55"/>
                      <a:pt x="273" y="54"/>
                      <a:pt x="274" y="53"/>
                    </a:cubicBezTo>
                    <a:cubicBezTo>
                      <a:pt x="276" y="49"/>
                      <a:pt x="281" y="48"/>
                      <a:pt x="285" y="50"/>
                    </a:cubicBezTo>
                    <a:cubicBezTo>
                      <a:pt x="289" y="53"/>
                      <a:pt x="290" y="58"/>
                      <a:pt x="287" y="62"/>
                    </a:cubicBezTo>
                    <a:cubicBezTo>
                      <a:pt x="284" y="67"/>
                      <a:pt x="277" y="71"/>
                      <a:pt x="268" y="72"/>
                    </a:cubicBezTo>
                    <a:cubicBezTo>
                      <a:pt x="265" y="72"/>
                      <a:pt x="263" y="72"/>
                      <a:pt x="260" y="72"/>
                    </a:cubicBezTo>
                    <a:cubicBezTo>
                      <a:pt x="258" y="71"/>
                      <a:pt x="255" y="71"/>
                      <a:pt x="253" y="72"/>
                    </a:cubicBezTo>
                    <a:cubicBezTo>
                      <a:pt x="249" y="72"/>
                      <a:pt x="244" y="74"/>
                      <a:pt x="239" y="76"/>
                    </a:cubicBezTo>
                    <a:cubicBezTo>
                      <a:pt x="238" y="76"/>
                      <a:pt x="237" y="77"/>
                      <a:pt x="236" y="77"/>
                    </a:cubicBezTo>
                    <a:cubicBezTo>
                      <a:pt x="224" y="81"/>
                      <a:pt x="212" y="84"/>
                      <a:pt x="201" y="87"/>
                    </a:cubicBezTo>
                    <a:cubicBezTo>
                      <a:pt x="158" y="97"/>
                      <a:pt x="158" y="97"/>
                      <a:pt x="158" y="97"/>
                    </a:cubicBezTo>
                    <a:cubicBezTo>
                      <a:pt x="166" y="111"/>
                      <a:pt x="174" y="125"/>
                      <a:pt x="178" y="142"/>
                    </a:cubicBezTo>
                    <a:cubicBezTo>
                      <a:pt x="184" y="163"/>
                      <a:pt x="182" y="184"/>
                      <a:pt x="173" y="200"/>
                    </a:cubicBezTo>
                    <a:cubicBezTo>
                      <a:pt x="170" y="207"/>
                      <a:pt x="165" y="213"/>
                      <a:pt x="160" y="218"/>
                    </a:cubicBezTo>
                    <a:cubicBezTo>
                      <a:pt x="157" y="221"/>
                      <a:pt x="154" y="225"/>
                      <a:pt x="152" y="228"/>
                    </a:cubicBezTo>
                    <a:cubicBezTo>
                      <a:pt x="149" y="231"/>
                      <a:pt x="148" y="234"/>
                      <a:pt x="146" y="237"/>
                    </a:cubicBezTo>
                    <a:cubicBezTo>
                      <a:pt x="142" y="243"/>
                      <a:pt x="138" y="249"/>
                      <a:pt x="132" y="255"/>
                    </a:cubicBezTo>
                    <a:cubicBezTo>
                      <a:pt x="122" y="265"/>
                      <a:pt x="109" y="270"/>
                      <a:pt x="96" y="275"/>
                    </a:cubicBezTo>
                    <a:cubicBezTo>
                      <a:pt x="86" y="279"/>
                      <a:pt x="76" y="282"/>
                      <a:pt x="68" y="289"/>
                    </a:cubicBezTo>
                    <a:cubicBezTo>
                      <a:pt x="60" y="296"/>
                      <a:pt x="55" y="305"/>
                      <a:pt x="53" y="315"/>
                    </a:cubicBezTo>
                    <a:cubicBezTo>
                      <a:pt x="53" y="319"/>
                      <a:pt x="49" y="322"/>
                      <a:pt x="45" y="322"/>
                    </a:cubicBezTo>
                    <a:cubicBezTo>
                      <a:pt x="45" y="322"/>
                      <a:pt x="44" y="322"/>
                      <a:pt x="44" y="322"/>
                    </a:cubicBezTo>
                    <a:cubicBezTo>
                      <a:pt x="40" y="322"/>
                      <a:pt x="37" y="317"/>
                      <a:pt x="37" y="313"/>
                    </a:cubicBezTo>
                    <a:cubicBezTo>
                      <a:pt x="39" y="299"/>
                      <a:pt x="47" y="286"/>
                      <a:pt x="57" y="277"/>
                    </a:cubicBezTo>
                    <a:cubicBezTo>
                      <a:pt x="67" y="268"/>
                      <a:pt x="79" y="264"/>
                      <a:pt x="90" y="260"/>
                    </a:cubicBezTo>
                    <a:cubicBezTo>
                      <a:pt x="102" y="255"/>
                      <a:pt x="113" y="251"/>
                      <a:pt x="121" y="243"/>
                    </a:cubicBezTo>
                    <a:cubicBezTo>
                      <a:pt x="125" y="239"/>
                      <a:pt x="128" y="234"/>
                      <a:pt x="132" y="228"/>
                    </a:cubicBezTo>
                    <a:cubicBezTo>
                      <a:pt x="133" y="227"/>
                      <a:pt x="133" y="226"/>
                      <a:pt x="134" y="225"/>
                    </a:cubicBezTo>
                    <a:cubicBezTo>
                      <a:pt x="128" y="219"/>
                      <a:pt x="123" y="211"/>
                      <a:pt x="118" y="204"/>
                    </a:cubicBezTo>
                    <a:cubicBezTo>
                      <a:pt x="115" y="200"/>
                      <a:pt x="116" y="195"/>
                      <a:pt x="120" y="193"/>
                    </a:cubicBezTo>
                    <a:cubicBezTo>
                      <a:pt x="124" y="190"/>
                      <a:pt x="129" y="191"/>
                      <a:pt x="131" y="195"/>
                    </a:cubicBezTo>
                    <a:cubicBezTo>
                      <a:pt x="135" y="201"/>
                      <a:pt x="139" y="206"/>
                      <a:pt x="144" y="212"/>
                    </a:cubicBezTo>
                    <a:cubicBezTo>
                      <a:pt x="145" y="210"/>
                      <a:pt x="146" y="209"/>
                      <a:pt x="147" y="208"/>
                    </a:cubicBezTo>
                    <a:cubicBezTo>
                      <a:pt x="152" y="202"/>
                      <a:pt x="156" y="197"/>
                      <a:pt x="159" y="192"/>
                    </a:cubicBezTo>
                    <a:cubicBezTo>
                      <a:pt x="169" y="175"/>
                      <a:pt x="165" y="156"/>
                      <a:pt x="163" y="146"/>
                    </a:cubicBezTo>
                    <a:cubicBezTo>
                      <a:pt x="158" y="130"/>
                      <a:pt x="150" y="115"/>
                      <a:pt x="141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21" y="105"/>
                      <a:pt x="103" y="110"/>
                      <a:pt x="94" y="124"/>
                    </a:cubicBezTo>
                    <a:cubicBezTo>
                      <a:pt x="90" y="131"/>
                      <a:pt x="88" y="138"/>
                      <a:pt x="86" y="147"/>
                    </a:cubicBezTo>
                    <a:cubicBezTo>
                      <a:pt x="85" y="150"/>
                      <a:pt x="85" y="153"/>
                      <a:pt x="84" y="156"/>
                    </a:cubicBezTo>
                    <a:cubicBezTo>
                      <a:pt x="80" y="171"/>
                      <a:pt x="72" y="185"/>
                      <a:pt x="63" y="197"/>
                    </a:cubicBezTo>
                    <a:cubicBezTo>
                      <a:pt x="57" y="205"/>
                      <a:pt x="51" y="211"/>
                      <a:pt x="44" y="217"/>
                    </a:cubicBezTo>
                    <a:cubicBezTo>
                      <a:pt x="32" y="230"/>
                      <a:pt x="21" y="241"/>
                      <a:pt x="16" y="256"/>
                    </a:cubicBezTo>
                    <a:cubicBezTo>
                      <a:pt x="15" y="259"/>
                      <a:pt x="12" y="262"/>
                      <a:pt x="9" y="262"/>
                    </a:cubicBezTo>
                    <a:cubicBezTo>
                      <a:pt x="8" y="262"/>
                      <a:pt x="7" y="262"/>
                      <a:pt x="6" y="261"/>
                    </a:cubicBezTo>
                    <a:cubicBezTo>
                      <a:pt x="2" y="260"/>
                      <a:pt x="0" y="255"/>
                      <a:pt x="1" y="251"/>
                    </a:cubicBezTo>
                    <a:cubicBezTo>
                      <a:pt x="7" y="233"/>
                      <a:pt x="20" y="219"/>
                      <a:pt x="33" y="2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>
                <a:off x="6291263" y="4468813"/>
                <a:ext cx="528638" cy="406400"/>
              </a:xfrm>
              <a:custGeom>
                <a:rect b="b" l="l" r="r" t="t"/>
                <a:pathLst>
                  <a:path extrusionOk="0" h="157" w="204">
                    <a:moveTo>
                      <a:pt x="12" y="138"/>
                    </a:moveTo>
                    <a:cubicBezTo>
                      <a:pt x="29" y="144"/>
                      <a:pt x="51" y="138"/>
                      <a:pt x="63" y="124"/>
                    </a:cubicBezTo>
                    <a:cubicBezTo>
                      <a:pt x="67" y="120"/>
                      <a:pt x="70" y="115"/>
                      <a:pt x="73" y="110"/>
                    </a:cubicBezTo>
                    <a:cubicBezTo>
                      <a:pt x="75" y="107"/>
                      <a:pt x="77" y="104"/>
                      <a:pt x="80" y="101"/>
                    </a:cubicBezTo>
                    <a:cubicBezTo>
                      <a:pt x="88" y="90"/>
                      <a:pt x="97" y="83"/>
                      <a:pt x="107" y="80"/>
                    </a:cubicBezTo>
                    <a:cubicBezTo>
                      <a:pt x="107" y="80"/>
                      <a:pt x="108" y="80"/>
                      <a:pt x="108" y="80"/>
                    </a:cubicBezTo>
                    <a:cubicBezTo>
                      <a:pt x="112" y="71"/>
                      <a:pt x="114" y="60"/>
                      <a:pt x="113" y="50"/>
                    </a:cubicBezTo>
                    <a:cubicBezTo>
                      <a:pt x="113" y="45"/>
                      <a:pt x="117" y="42"/>
                      <a:pt x="121" y="42"/>
                    </a:cubicBezTo>
                    <a:cubicBezTo>
                      <a:pt x="126" y="42"/>
                      <a:pt x="130" y="45"/>
                      <a:pt x="130" y="50"/>
                    </a:cubicBezTo>
                    <a:cubicBezTo>
                      <a:pt x="130" y="60"/>
                      <a:pt x="128" y="70"/>
                      <a:pt x="125" y="79"/>
                    </a:cubicBezTo>
                    <a:cubicBezTo>
                      <a:pt x="130" y="80"/>
                      <a:pt x="135" y="80"/>
                      <a:pt x="139" y="78"/>
                    </a:cubicBezTo>
                    <a:cubicBezTo>
                      <a:pt x="144" y="76"/>
                      <a:pt x="149" y="71"/>
                      <a:pt x="153" y="67"/>
                    </a:cubicBezTo>
                    <a:cubicBezTo>
                      <a:pt x="171" y="47"/>
                      <a:pt x="185" y="29"/>
                      <a:pt x="187" y="8"/>
                    </a:cubicBezTo>
                    <a:cubicBezTo>
                      <a:pt x="188" y="4"/>
                      <a:pt x="191" y="0"/>
                      <a:pt x="196" y="1"/>
                    </a:cubicBezTo>
                    <a:cubicBezTo>
                      <a:pt x="200" y="1"/>
                      <a:pt x="204" y="5"/>
                      <a:pt x="203" y="10"/>
                    </a:cubicBezTo>
                    <a:cubicBezTo>
                      <a:pt x="201" y="38"/>
                      <a:pt x="180" y="61"/>
                      <a:pt x="165" y="78"/>
                    </a:cubicBezTo>
                    <a:cubicBezTo>
                      <a:pt x="160" y="83"/>
                      <a:pt x="154" y="90"/>
                      <a:pt x="145" y="93"/>
                    </a:cubicBezTo>
                    <a:cubicBezTo>
                      <a:pt x="138" y="96"/>
                      <a:pt x="130" y="96"/>
                      <a:pt x="124" y="96"/>
                    </a:cubicBezTo>
                    <a:cubicBezTo>
                      <a:pt x="119" y="95"/>
                      <a:pt x="115" y="95"/>
                      <a:pt x="111" y="96"/>
                    </a:cubicBezTo>
                    <a:cubicBezTo>
                      <a:pt x="105" y="98"/>
                      <a:pt x="99" y="102"/>
                      <a:pt x="93" y="111"/>
                    </a:cubicBezTo>
                    <a:cubicBezTo>
                      <a:pt x="91" y="113"/>
                      <a:pt x="89" y="116"/>
                      <a:pt x="87" y="119"/>
                    </a:cubicBezTo>
                    <a:cubicBezTo>
                      <a:pt x="83" y="125"/>
                      <a:pt x="80" y="130"/>
                      <a:pt x="75" y="135"/>
                    </a:cubicBezTo>
                    <a:cubicBezTo>
                      <a:pt x="63" y="149"/>
                      <a:pt x="44" y="157"/>
                      <a:pt x="26" y="157"/>
                    </a:cubicBezTo>
                    <a:cubicBezTo>
                      <a:pt x="19" y="157"/>
                      <a:pt x="13" y="156"/>
                      <a:pt x="7" y="154"/>
                    </a:cubicBezTo>
                    <a:cubicBezTo>
                      <a:pt x="3" y="153"/>
                      <a:pt x="0" y="148"/>
                      <a:pt x="1" y="144"/>
                    </a:cubicBezTo>
                    <a:cubicBezTo>
                      <a:pt x="3" y="140"/>
                      <a:pt x="7" y="137"/>
                      <a:pt x="12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>
                <a:off x="6651626" y="2346325"/>
                <a:ext cx="179388" cy="219075"/>
              </a:xfrm>
              <a:custGeom>
                <a:rect b="b" l="l" r="r" t="t"/>
                <a:pathLst>
                  <a:path extrusionOk="0" h="84" w="69">
                    <a:moveTo>
                      <a:pt x="11" y="1"/>
                    </a:moveTo>
                    <a:cubicBezTo>
                      <a:pt x="36" y="7"/>
                      <a:pt x="57" y="30"/>
                      <a:pt x="60" y="56"/>
                    </a:cubicBezTo>
                    <a:cubicBezTo>
                      <a:pt x="60" y="57"/>
                      <a:pt x="60" y="58"/>
                      <a:pt x="60" y="59"/>
                    </a:cubicBezTo>
                    <a:cubicBezTo>
                      <a:pt x="60" y="61"/>
                      <a:pt x="60" y="64"/>
                      <a:pt x="61" y="65"/>
                    </a:cubicBezTo>
                    <a:cubicBezTo>
                      <a:pt x="61" y="67"/>
                      <a:pt x="62" y="68"/>
                      <a:pt x="62" y="68"/>
                    </a:cubicBezTo>
                    <a:cubicBezTo>
                      <a:pt x="66" y="69"/>
                      <a:pt x="69" y="74"/>
                      <a:pt x="68" y="78"/>
                    </a:cubicBezTo>
                    <a:cubicBezTo>
                      <a:pt x="67" y="81"/>
                      <a:pt x="63" y="84"/>
                      <a:pt x="60" y="84"/>
                    </a:cubicBezTo>
                    <a:cubicBezTo>
                      <a:pt x="59" y="84"/>
                      <a:pt x="58" y="84"/>
                      <a:pt x="58" y="83"/>
                    </a:cubicBezTo>
                    <a:cubicBezTo>
                      <a:pt x="52" y="82"/>
                      <a:pt x="47" y="77"/>
                      <a:pt x="45" y="70"/>
                    </a:cubicBezTo>
                    <a:cubicBezTo>
                      <a:pt x="44" y="67"/>
                      <a:pt x="44" y="63"/>
                      <a:pt x="44" y="60"/>
                    </a:cubicBezTo>
                    <a:cubicBezTo>
                      <a:pt x="44" y="59"/>
                      <a:pt x="44" y="59"/>
                      <a:pt x="43" y="58"/>
                    </a:cubicBezTo>
                    <a:cubicBezTo>
                      <a:pt x="42" y="39"/>
                      <a:pt x="26" y="21"/>
                      <a:pt x="7" y="17"/>
                    </a:cubicBezTo>
                    <a:cubicBezTo>
                      <a:pt x="3" y="16"/>
                      <a:pt x="0" y="11"/>
                      <a:pt x="1" y="7"/>
                    </a:cubicBezTo>
                    <a:cubicBezTo>
                      <a:pt x="2" y="3"/>
                      <a:pt x="7" y="0"/>
                      <a:pt x="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6365876" y="2178050"/>
                <a:ext cx="200025" cy="207963"/>
              </a:xfrm>
              <a:custGeom>
                <a:rect b="b" l="l" r="r" t="t"/>
                <a:pathLst>
                  <a:path extrusionOk="0" h="80" w="77">
                    <a:moveTo>
                      <a:pt x="8" y="1"/>
                    </a:moveTo>
                    <a:cubicBezTo>
                      <a:pt x="20" y="0"/>
                      <a:pt x="33" y="5"/>
                      <a:pt x="41" y="15"/>
                    </a:cubicBezTo>
                    <a:cubicBezTo>
                      <a:pt x="47" y="22"/>
                      <a:pt x="50" y="31"/>
                      <a:pt x="52" y="39"/>
                    </a:cubicBezTo>
                    <a:cubicBezTo>
                      <a:pt x="53" y="42"/>
                      <a:pt x="54" y="44"/>
                      <a:pt x="55" y="47"/>
                    </a:cubicBezTo>
                    <a:cubicBezTo>
                      <a:pt x="56" y="50"/>
                      <a:pt x="61" y="63"/>
                      <a:pt x="70" y="64"/>
                    </a:cubicBezTo>
                    <a:cubicBezTo>
                      <a:pt x="74" y="65"/>
                      <a:pt x="77" y="69"/>
                      <a:pt x="76" y="73"/>
                    </a:cubicBezTo>
                    <a:cubicBezTo>
                      <a:pt x="76" y="77"/>
                      <a:pt x="72" y="80"/>
                      <a:pt x="68" y="80"/>
                    </a:cubicBezTo>
                    <a:cubicBezTo>
                      <a:pt x="68" y="80"/>
                      <a:pt x="68" y="80"/>
                      <a:pt x="67" y="80"/>
                    </a:cubicBezTo>
                    <a:cubicBezTo>
                      <a:pt x="55" y="78"/>
                      <a:pt x="45" y="68"/>
                      <a:pt x="39" y="52"/>
                    </a:cubicBezTo>
                    <a:cubicBezTo>
                      <a:pt x="39" y="49"/>
                      <a:pt x="38" y="47"/>
                      <a:pt x="37" y="44"/>
                    </a:cubicBezTo>
                    <a:cubicBezTo>
                      <a:pt x="35" y="37"/>
                      <a:pt x="32" y="30"/>
                      <a:pt x="28" y="25"/>
                    </a:cubicBezTo>
                    <a:cubicBezTo>
                      <a:pt x="24" y="20"/>
                      <a:pt x="16" y="16"/>
                      <a:pt x="9" y="17"/>
                    </a:cubicBezTo>
                    <a:cubicBezTo>
                      <a:pt x="5" y="18"/>
                      <a:pt x="1" y="14"/>
                      <a:pt x="0" y="10"/>
                    </a:cubicBezTo>
                    <a:cubicBezTo>
                      <a:pt x="0" y="5"/>
                      <a:pt x="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5954713" y="20716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28" y="775"/>
                    </a:moveTo>
                    <a:cubicBezTo>
                      <a:pt x="29" y="777"/>
                      <a:pt x="30" y="778"/>
                      <a:pt x="31" y="780"/>
                    </a:cubicBezTo>
                    <a:cubicBezTo>
                      <a:pt x="20" y="806"/>
                      <a:pt x="24" y="836"/>
                      <a:pt x="30" y="866"/>
                    </a:cubicBezTo>
                    <a:cubicBezTo>
                      <a:pt x="32" y="878"/>
                      <a:pt x="35" y="892"/>
                      <a:pt x="42" y="905"/>
                    </a:cubicBezTo>
                    <a:cubicBezTo>
                      <a:pt x="41" y="906"/>
                      <a:pt x="41" y="908"/>
                      <a:pt x="42" y="909"/>
                    </a:cubicBezTo>
                    <a:cubicBezTo>
                      <a:pt x="34" y="921"/>
                      <a:pt x="29" y="935"/>
                      <a:pt x="27" y="949"/>
                    </a:cubicBezTo>
                    <a:cubicBezTo>
                      <a:pt x="25" y="958"/>
                      <a:pt x="25" y="967"/>
                      <a:pt x="25" y="975"/>
                    </a:cubicBezTo>
                    <a:cubicBezTo>
                      <a:pt x="25" y="987"/>
                      <a:pt x="26" y="1000"/>
                      <a:pt x="30" y="1012"/>
                    </a:cubicBezTo>
                    <a:cubicBezTo>
                      <a:pt x="30" y="1013"/>
                      <a:pt x="31" y="1015"/>
                      <a:pt x="31" y="1016"/>
                    </a:cubicBezTo>
                    <a:cubicBezTo>
                      <a:pt x="21" y="1046"/>
                      <a:pt x="41" y="1076"/>
                      <a:pt x="54" y="1091"/>
                    </a:cubicBezTo>
                    <a:cubicBezTo>
                      <a:pt x="70" y="1108"/>
                      <a:pt x="85" y="1120"/>
                      <a:pt x="101" y="1126"/>
                    </a:cubicBezTo>
                    <a:cubicBezTo>
                      <a:pt x="113" y="1130"/>
                      <a:pt x="125" y="1132"/>
                      <a:pt x="137" y="1132"/>
                    </a:cubicBezTo>
                    <a:cubicBezTo>
                      <a:pt x="161" y="1132"/>
                      <a:pt x="186" y="1125"/>
                      <a:pt x="208" y="1117"/>
                    </a:cubicBezTo>
                    <a:cubicBezTo>
                      <a:pt x="231" y="1109"/>
                      <a:pt x="254" y="1101"/>
                      <a:pt x="275" y="1087"/>
                    </a:cubicBezTo>
                    <a:cubicBezTo>
                      <a:pt x="292" y="1076"/>
                      <a:pt x="307" y="1062"/>
                      <a:pt x="319" y="1046"/>
                    </a:cubicBezTo>
                    <a:cubicBezTo>
                      <a:pt x="341" y="1041"/>
                      <a:pt x="361" y="1028"/>
                      <a:pt x="375" y="1009"/>
                    </a:cubicBezTo>
                    <a:cubicBezTo>
                      <a:pt x="386" y="993"/>
                      <a:pt x="393" y="973"/>
                      <a:pt x="392" y="953"/>
                    </a:cubicBezTo>
                    <a:cubicBezTo>
                      <a:pt x="403" y="954"/>
                      <a:pt x="416" y="950"/>
                      <a:pt x="426" y="942"/>
                    </a:cubicBezTo>
                    <a:cubicBezTo>
                      <a:pt x="438" y="932"/>
                      <a:pt x="446" y="917"/>
                      <a:pt x="451" y="905"/>
                    </a:cubicBezTo>
                    <a:cubicBezTo>
                      <a:pt x="467" y="866"/>
                      <a:pt x="473" y="824"/>
                      <a:pt x="468" y="782"/>
                    </a:cubicBezTo>
                    <a:cubicBezTo>
                      <a:pt x="472" y="775"/>
                      <a:pt x="476" y="768"/>
                      <a:pt x="479" y="759"/>
                    </a:cubicBezTo>
                    <a:cubicBezTo>
                      <a:pt x="494" y="721"/>
                      <a:pt x="498" y="680"/>
                      <a:pt x="491" y="639"/>
                    </a:cubicBezTo>
                    <a:cubicBezTo>
                      <a:pt x="491" y="638"/>
                      <a:pt x="491" y="637"/>
                      <a:pt x="490" y="636"/>
                    </a:cubicBezTo>
                    <a:cubicBezTo>
                      <a:pt x="527" y="588"/>
                      <a:pt x="536" y="518"/>
                      <a:pt x="511" y="470"/>
                    </a:cubicBezTo>
                    <a:cubicBezTo>
                      <a:pt x="515" y="459"/>
                      <a:pt x="516" y="447"/>
                      <a:pt x="516" y="438"/>
                    </a:cubicBezTo>
                    <a:cubicBezTo>
                      <a:pt x="516" y="411"/>
                      <a:pt x="509" y="392"/>
                      <a:pt x="495" y="381"/>
                    </a:cubicBezTo>
                    <a:cubicBezTo>
                      <a:pt x="491" y="378"/>
                      <a:pt x="486" y="375"/>
                      <a:pt x="481" y="373"/>
                    </a:cubicBezTo>
                    <a:cubicBezTo>
                      <a:pt x="490" y="316"/>
                      <a:pt x="472" y="268"/>
                      <a:pt x="430" y="240"/>
                    </a:cubicBezTo>
                    <a:cubicBezTo>
                      <a:pt x="420" y="233"/>
                      <a:pt x="409" y="228"/>
                      <a:pt x="398" y="224"/>
                    </a:cubicBezTo>
                    <a:cubicBezTo>
                      <a:pt x="412" y="181"/>
                      <a:pt x="396" y="145"/>
                      <a:pt x="380" y="122"/>
                    </a:cubicBezTo>
                    <a:cubicBezTo>
                      <a:pt x="350" y="81"/>
                      <a:pt x="298" y="78"/>
                      <a:pt x="278" y="78"/>
                    </a:cubicBezTo>
                    <a:cubicBezTo>
                      <a:pt x="276" y="77"/>
                      <a:pt x="275" y="77"/>
                      <a:pt x="274" y="77"/>
                    </a:cubicBezTo>
                    <a:cubicBezTo>
                      <a:pt x="272" y="76"/>
                      <a:pt x="270" y="72"/>
                      <a:pt x="268" y="68"/>
                    </a:cubicBezTo>
                    <a:cubicBezTo>
                      <a:pt x="255" y="49"/>
                      <a:pt x="233" y="12"/>
                      <a:pt x="164" y="5"/>
                    </a:cubicBezTo>
                    <a:cubicBezTo>
                      <a:pt x="138" y="2"/>
                      <a:pt x="110" y="0"/>
                      <a:pt x="87" y="13"/>
                    </a:cubicBezTo>
                    <a:cubicBezTo>
                      <a:pt x="9" y="54"/>
                      <a:pt x="0" y="156"/>
                      <a:pt x="36" y="234"/>
                    </a:cubicBezTo>
                    <a:cubicBezTo>
                      <a:pt x="27" y="247"/>
                      <a:pt x="21" y="262"/>
                      <a:pt x="19" y="277"/>
                    </a:cubicBezTo>
                    <a:cubicBezTo>
                      <a:pt x="16" y="297"/>
                      <a:pt x="19" y="316"/>
                      <a:pt x="22" y="335"/>
                    </a:cubicBezTo>
                    <a:cubicBezTo>
                      <a:pt x="23" y="345"/>
                      <a:pt x="25" y="356"/>
                      <a:pt x="25" y="366"/>
                    </a:cubicBezTo>
                    <a:cubicBezTo>
                      <a:pt x="26" y="372"/>
                      <a:pt x="25" y="378"/>
                      <a:pt x="25" y="385"/>
                    </a:cubicBezTo>
                    <a:cubicBezTo>
                      <a:pt x="25" y="402"/>
                      <a:pt x="25" y="421"/>
                      <a:pt x="33" y="438"/>
                    </a:cubicBezTo>
                    <a:cubicBezTo>
                      <a:pt x="37" y="450"/>
                      <a:pt x="46" y="459"/>
                      <a:pt x="55" y="462"/>
                    </a:cubicBezTo>
                    <a:cubicBezTo>
                      <a:pt x="51" y="471"/>
                      <a:pt x="47" y="480"/>
                      <a:pt x="43" y="489"/>
                    </a:cubicBezTo>
                    <a:cubicBezTo>
                      <a:pt x="39" y="497"/>
                      <a:pt x="35" y="506"/>
                      <a:pt x="31" y="515"/>
                    </a:cubicBezTo>
                    <a:cubicBezTo>
                      <a:pt x="15" y="555"/>
                      <a:pt x="10" y="599"/>
                      <a:pt x="17" y="643"/>
                    </a:cubicBezTo>
                    <a:cubicBezTo>
                      <a:pt x="18" y="651"/>
                      <a:pt x="20" y="659"/>
                      <a:pt x="26" y="666"/>
                    </a:cubicBezTo>
                    <a:cubicBezTo>
                      <a:pt x="27" y="667"/>
                      <a:pt x="29" y="668"/>
                      <a:pt x="30" y="669"/>
                    </a:cubicBezTo>
                    <a:cubicBezTo>
                      <a:pt x="22" y="677"/>
                      <a:pt x="17" y="687"/>
                      <a:pt x="15" y="699"/>
                    </a:cubicBezTo>
                    <a:cubicBezTo>
                      <a:pt x="12" y="713"/>
                      <a:pt x="14" y="727"/>
                      <a:pt x="16" y="738"/>
                    </a:cubicBezTo>
                    <a:cubicBezTo>
                      <a:pt x="18" y="749"/>
                      <a:pt x="21" y="763"/>
                      <a:pt x="28" y="775"/>
                    </a:cubicBezTo>
                    <a:close/>
                    <a:moveTo>
                      <a:pt x="465" y="371"/>
                    </a:moveTo>
                    <a:cubicBezTo>
                      <a:pt x="454" y="370"/>
                      <a:pt x="443" y="373"/>
                      <a:pt x="433" y="377"/>
                    </a:cubicBezTo>
                    <a:cubicBezTo>
                      <a:pt x="411" y="386"/>
                      <a:pt x="392" y="404"/>
                      <a:pt x="381" y="426"/>
                    </a:cubicBezTo>
                    <a:cubicBezTo>
                      <a:pt x="376" y="437"/>
                      <a:pt x="372" y="448"/>
                      <a:pt x="369" y="460"/>
                    </a:cubicBezTo>
                    <a:cubicBezTo>
                      <a:pt x="367" y="466"/>
                      <a:pt x="366" y="473"/>
                      <a:pt x="363" y="479"/>
                    </a:cubicBezTo>
                    <a:cubicBezTo>
                      <a:pt x="359" y="493"/>
                      <a:pt x="350" y="510"/>
                      <a:pt x="334" y="516"/>
                    </a:cubicBezTo>
                    <a:cubicBezTo>
                      <a:pt x="326" y="519"/>
                      <a:pt x="317" y="520"/>
                      <a:pt x="307" y="520"/>
                    </a:cubicBezTo>
                    <a:cubicBezTo>
                      <a:pt x="304" y="520"/>
                      <a:pt x="304" y="520"/>
                      <a:pt x="304" y="520"/>
                    </a:cubicBezTo>
                    <a:cubicBezTo>
                      <a:pt x="284" y="521"/>
                      <a:pt x="258" y="523"/>
                      <a:pt x="237" y="537"/>
                    </a:cubicBezTo>
                    <a:cubicBezTo>
                      <a:pt x="224" y="545"/>
                      <a:pt x="214" y="557"/>
                      <a:pt x="205" y="568"/>
                    </a:cubicBezTo>
                    <a:cubicBezTo>
                      <a:pt x="202" y="572"/>
                      <a:pt x="202" y="572"/>
                      <a:pt x="202" y="572"/>
                    </a:cubicBezTo>
                    <a:cubicBezTo>
                      <a:pt x="156" y="625"/>
                      <a:pt x="110" y="654"/>
                      <a:pt x="63" y="660"/>
                    </a:cubicBezTo>
                    <a:cubicBezTo>
                      <a:pt x="51" y="661"/>
                      <a:pt x="43" y="660"/>
                      <a:pt x="38" y="655"/>
                    </a:cubicBezTo>
                    <a:cubicBezTo>
                      <a:pt x="35" y="651"/>
                      <a:pt x="34" y="645"/>
                      <a:pt x="33" y="640"/>
                    </a:cubicBezTo>
                    <a:cubicBezTo>
                      <a:pt x="26" y="600"/>
                      <a:pt x="31" y="558"/>
                      <a:pt x="46" y="521"/>
                    </a:cubicBezTo>
                    <a:cubicBezTo>
                      <a:pt x="50" y="512"/>
                      <a:pt x="54" y="504"/>
                      <a:pt x="58" y="495"/>
                    </a:cubicBezTo>
                    <a:cubicBezTo>
                      <a:pt x="63" y="485"/>
                      <a:pt x="68" y="473"/>
                      <a:pt x="72" y="462"/>
                    </a:cubicBezTo>
                    <a:cubicBezTo>
                      <a:pt x="86" y="457"/>
                      <a:pt x="94" y="442"/>
                      <a:pt x="98" y="435"/>
                    </a:cubicBezTo>
                    <a:cubicBezTo>
                      <a:pt x="100" y="431"/>
                      <a:pt x="99" y="426"/>
                      <a:pt x="95" y="424"/>
                    </a:cubicBezTo>
                    <a:cubicBezTo>
                      <a:pt x="91" y="422"/>
                      <a:pt x="86" y="423"/>
                      <a:pt x="84" y="427"/>
                    </a:cubicBezTo>
                    <a:cubicBezTo>
                      <a:pt x="76" y="441"/>
                      <a:pt x="69" y="447"/>
                      <a:pt x="62" y="447"/>
                    </a:cubicBezTo>
                    <a:cubicBezTo>
                      <a:pt x="56" y="447"/>
                      <a:pt x="50" y="439"/>
                      <a:pt x="48" y="432"/>
                    </a:cubicBezTo>
                    <a:cubicBezTo>
                      <a:pt x="42" y="418"/>
                      <a:pt x="42" y="402"/>
                      <a:pt x="42" y="385"/>
                    </a:cubicBezTo>
                    <a:cubicBezTo>
                      <a:pt x="42" y="378"/>
                      <a:pt x="42" y="372"/>
                      <a:pt x="41" y="365"/>
                    </a:cubicBezTo>
                    <a:cubicBezTo>
                      <a:pt x="41" y="354"/>
                      <a:pt x="39" y="343"/>
                      <a:pt x="38" y="333"/>
                    </a:cubicBezTo>
                    <a:cubicBezTo>
                      <a:pt x="35" y="314"/>
                      <a:pt x="33" y="297"/>
                      <a:pt x="35" y="279"/>
                    </a:cubicBezTo>
                    <a:cubicBezTo>
                      <a:pt x="37" y="266"/>
                      <a:pt x="42" y="253"/>
                      <a:pt x="50" y="241"/>
                    </a:cubicBezTo>
                    <a:cubicBezTo>
                      <a:pt x="51" y="240"/>
                      <a:pt x="52" y="239"/>
                      <a:pt x="53" y="237"/>
                    </a:cubicBezTo>
                    <a:cubicBezTo>
                      <a:pt x="56" y="233"/>
                      <a:pt x="59" y="229"/>
                      <a:pt x="63" y="226"/>
                    </a:cubicBezTo>
                    <a:cubicBezTo>
                      <a:pt x="66" y="223"/>
                      <a:pt x="66" y="218"/>
                      <a:pt x="63" y="214"/>
                    </a:cubicBezTo>
                    <a:cubicBezTo>
                      <a:pt x="60" y="211"/>
                      <a:pt x="55" y="211"/>
                      <a:pt x="51" y="214"/>
                    </a:cubicBezTo>
                    <a:cubicBezTo>
                      <a:pt x="50" y="216"/>
                      <a:pt x="48" y="217"/>
                      <a:pt x="47" y="219"/>
                    </a:cubicBezTo>
                    <a:cubicBezTo>
                      <a:pt x="18" y="150"/>
                      <a:pt x="28" y="62"/>
                      <a:pt x="94" y="27"/>
                    </a:cubicBezTo>
                    <a:cubicBezTo>
                      <a:pt x="114" y="16"/>
                      <a:pt x="138" y="18"/>
                      <a:pt x="162" y="21"/>
                    </a:cubicBezTo>
                    <a:cubicBezTo>
                      <a:pt x="223" y="27"/>
                      <a:pt x="242" y="58"/>
                      <a:pt x="254" y="77"/>
                    </a:cubicBezTo>
                    <a:cubicBezTo>
                      <a:pt x="259" y="85"/>
                      <a:pt x="263" y="91"/>
                      <a:pt x="269" y="93"/>
                    </a:cubicBezTo>
                    <a:cubicBezTo>
                      <a:pt x="271" y="93"/>
                      <a:pt x="273" y="94"/>
                      <a:pt x="277" y="94"/>
                    </a:cubicBezTo>
                    <a:cubicBezTo>
                      <a:pt x="295" y="94"/>
                      <a:pt x="342" y="97"/>
                      <a:pt x="367" y="132"/>
                    </a:cubicBezTo>
                    <a:cubicBezTo>
                      <a:pt x="387" y="160"/>
                      <a:pt x="392" y="190"/>
                      <a:pt x="382" y="220"/>
                    </a:cubicBezTo>
                    <a:cubicBezTo>
                      <a:pt x="360" y="216"/>
                      <a:pt x="337" y="218"/>
                      <a:pt x="318" y="227"/>
                    </a:cubicBezTo>
                    <a:cubicBezTo>
                      <a:pt x="317" y="213"/>
                      <a:pt x="311" y="200"/>
                      <a:pt x="303" y="191"/>
                    </a:cubicBezTo>
                    <a:cubicBezTo>
                      <a:pt x="291" y="177"/>
                      <a:pt x="273" y="169"/>
                      <a:pt x="258" y="161"/>
                    </a:cubicBezTo>
                    <a:cubicBezTo>
                      <a:pt x="234" y="150"/>
                      <a:pt x="234" y="150"/>
                      <a:pt x="234" y="150"/>
                    </a:cubicBezTo>
                    <a:cubicBezTo>
                      <a:pt x="228" y="147"/>
                      <a:pt x="222" y="144"/>
                      <a:pt x="215" y="143"/>
                    </a:cubicBezTo>
                    <a:cubicBezTo>
                      <a:pt x="206" y="142"/>
                      <a:pt x="197" y="145"/>
                      <a:pt x="190" y="151"/>
                    </a:cubicBezTo>
                    <a:cubicBezTo>
                      <a:pt x="186" y="154"/>
                      <a:pt x="183" y="157"/>
                      <a:pt x="181" y="161"/>
                    </a:cubicBezTo>
                    <a:cubicBezTo>
                      <a:pt x="181" y="161"/>
                      <a:pt x="180" y="161"/>
                      <a:pt x="180" y="161"/>
                    </a:cubicBezTo>
                    <a:cubicBezTo>
                      <a:pt x="173" y="163"/>
                      <a:pt x="164" y="159"/>
                      <a:pt x="159" y="151"/>
                    </a:cubicBezTo>
                    <a:cubicBezTo>
                      <a:pt x="155" y="144"/>
                      <a:pt x="154" y="134"/>
                      <a:pt x="157" y="124"/>
                    </a:cubicBezTo>
                    <a:cubicBezTo>
                      <a:pt x="159" y="120"/>
                      <a:pt x="157" y="115"/>
                      <a:pt x="152" y="114"/>
                    </a:cubicBezTo>
                    <a:cubicBezTo>
                      <a:pt x="148" y="112"/>
                      <a:pt x="144" y="115"/>
                      <a:pt x="142" y="119"/>
                    </a:cubicBezTo>
                    <a:cubicBezTo>
                      <a:pt x="137" y="133"/>
                      <a:pt x="138" y="148"/>
                      <a:pt x="145" y="160"/>
                    </a:cubicBezTo>
                    <a:cubicBezTo>
                      <a:pt x="152" y="171"/>
                      <a:pt x="164" y="178"/>
                      <a:pt x="176" y="178"/>
                    </a:cubicBezTo>
                    <a:cubicBezTo>
                      <a:pt x="176" y="178"/>
                      <a:pt x="176" y="178"/>
                      <a:pt x="177" y="178"/>
                    </a:cubicBezTo>
                    <a:cubicBezTo>
                      <a:pt x="177" y="189"/>
                      <a:pt x="182" y="198"/>
                      <a:pt x="186" y="207"/>
                    </a:cubicBezTo>
                    <a:cubicBezTo>
                      <a:pt x="189" y="212"/>
                      <a:pt x="191" y="217"/>
                      <a:pt x="193" y="222"/>
                    </a:cubicBezTo>
                    <a:cubicBezTo>
                      <a:pt x="197" y="236"/>
                      <a:pt x="193" y="253"/>
                      <a:pt x="182" y="263"/>
                    </a:cubicBezTo>
                    <a:cubicBezTo>
                      <a:pt x="180" y="265"/>
                      <a:pt x="180" y="267"/>
                      <a:pt x="179" y="268"/>
                    </a:cubicBezTo>
                    <a:cubicBezTo>
                      <a:pt x="178" y="269"/>
                      <a:pt x="177" y="270"/>
                      <a:pt x="177" y="272"/>
                    </a:cubicBezTo>
                    <a:cubicBezTo>
                      <a:pt x="175" y="276"/>
                      <a:pt x="177" y="281"/>
                      <a:pt x="181" y="282"/>
                    </a:cubicBezTo>
                    <a:cubicBezTo>
                      <a:pt x="199" y="289"/>
                      <a:pt x="217" y="315"/>
                      <a:pt x="213" y="337"/>
                    </a:cubicBezTo>
                    <a:cubicBezTo>
                      <a:pt x="210" y="353"/>
                      <a:pt x="200" y="365"/>
                      <a:pt x="192" y="371"/>
                    </a:cubicBezTo>
                    <a:cubicBezTo>
                      <a:pt x="187" y="373"/>
                      <a:pt x="184" y="374"/>
                      <a:pt x="183" y="373"/>
                    </a:cubicBezTo>
                    <a:cubicBezTo>
                      <a:pt x="179" y="372"/>
                      <a:pt x="175" y="374"/>
                      <a:pt x="173" y="378"/>
                    </a:cubicBezTo>
                    <a:cubicBezTo>
                      <a:pt x="172" y="381"/>
                      <a:pt x="173" y="385"/>
                      <a:pt x="176" y="388"/>
                    </a:cubicBezTo>
                    <a:cubicBezTo>
                      <a:pt x="186" y="395"/>
                      <a:pt x="192" y="407"/>
                      <a:pt x="193" y="421"/>
                    </a:cubicBezTo>
                    <a:cubicBezTo>
                      <a:pt x="194" y="431"/>
                      <a:pt x="193" y="449"/>
                      <a:pt x="183" y="457"/>
                    </a:cubicBezTo>
                    <a:cubicBezTo>
                      <a:pt x="182" y="458"/>
                      <a:pt x="182" y="459"/>
                      <a:pt x="181" y="460"/>
                    </a:cubicBezTo>
                    <a:cubicBezTo>
                      <a:pt x="179" y="460"/>
                      <a:pt x="177" y="461"/>
                      <a:pt x="176" y="463"/>
                    </a:cubicBezTo>
                    <a:cubicBezTo>
                      <a:pt x="156" y="475"/>
                      <a:pt x="136" y="467"/>
                      <a:pt x="132" y="464"/>
                    </a:cubicBezTo>
                    <a:cubicBezTo>
                      <a:pt x="128" y="461"/>
                      <a:pt x="123" y="462"/>
                      <a:pt x="121" y="466"/>
                    </a:cubicBezTo>
                    <a:cubicBezTo>
                      <a:pt x="118" y="469"/>
                      <a:pt x="119" y="474"/>
                      <a:pt x="123" y="477"/>
                    </a:cubicBezTo>
                    <a:cubicBezTo>
                      <a:pt x="129" y="481"/>
                      <a:pt x="140" y="485"/>
                      <a:pt x="153" y="485"/>
                    </a:cubicBezTo>
                    <a:cubicBezTo>
                      <a:pt x="157" y="485"/>
                      <a:pt x="162" y="485"/>
                      <a:pt x="166" y="484"/>
                    </a:cubicBezTo>
                    <a:cubicBezTo>
                      <a:pt x="163" y="495"/>
                      <a:pt x="163" y="506"/>
                      <a:pt x="163" y="516"/>
                    </a:cubicBezTo>
                    <a:cubicBezTo>
                      <a:pt x="163" y="520"/>
                      <a:pt x="167" y="524"/>
                      <a:pt x="171" y="524"/>
                    </a:cubicBezTo>
                    <a:cubicBezTo>
                      <a:pt x="171" y="524"/>
                      <a:pt x="171" y="524"/>
                      <a:pt x="171" y="524"/>
                    </a:cubicBezTo>
                    <a:cubicBezTo>
                      <a:pt x="176" y="524"/>
                      <a:pt x="179" y="520"/>
                      <a:pt x="179" y="516"/>
                    </a:cubicBezTo>
                    <a:cubicBezTo>
                      <a:pt x="179" y="505"/>
                      <a:pt x="179" y="493"/>
                      <a:pt x="183" y="483"/>
                    </a:cubicBezTo>
                    <a:cubicBezTo>
                      <a:pt x="184" y="482"/>
                      <a:pt x="185" y="480"/>
                      <a:pt x="186" y="479"/>
                    </a:cubicBezTo>
                    <a:cubicBezTo>
                      <a:pt x="187" y="477"/>
                      <a:pt x="188" y="475"/>
                      <a:pt x="189" y="474"/>
                    </a:cubicBezTo>
                    <a:cubicBezTo>
                      <a:pt x="190" y="472"/>
                      <a:pt x="192" y="471"/>
                      <a:pt x="194" y="470"/>
                    </a:cubicBezTo>
                    <a:cubicBezTo>
                      <a:pt x="209" y="457"/>
                      <a:pt x="210" y="436"/>
                      <a:pt x="209" y="420"/>
                    </a:cubicBezTo>
                    <a:cubicBezTo>
                      <a:pt x="208" y="407"/>
                      <a:pt x="204" y="396"/>
                      <a:pt x="197" y="386"/>
                    </a:cubicBezTo>
                    <a:cubicBezTo>
                      <a:pt x="198" y="386"/>
                      <a:pt x="199" y="385"/>
                      <a:pt x="200" y="384"/>
                    </a:cubicBezTo>
                    <a:cubicBezTo>
                      <a:pt x="214" y="375"/>
                      <a:pt x="226" y="358"/>
                      <a:pt x="229" y="340"/>
                    </a:cubicBezTo>
                    <a:cubicBezTo>
                      <a:pt x="234" y="313"/>
                      <a:pt x="217" y="285"/>
                      <a:pt x="196" y="272"/>
                    </a:cubicBezTo>
                    <a:cubicBezTo>
                      <a:pt x="209" y="257"/>
                      <a:pt x="214" y="235"/>
                      <a:pt x="208" y="217"/>
                    </a:cubicBezTo>
                    <a:cubicBezTo>
                      <a:pt x="206" y="211"/>
                      <a:pt x="203" y="205"/>
                      <a:pt x="201" y="200"/>
                    </a:cubicBezTo>
                    <a:cubicBezTo>
                      <a:pt x="196" y="191"/>
                      <a:pt x="192" y="183"/>
                      <a:pt x="193" y="176"/>
                    </a:cubicBezTo>
                    <a:cubicBezTo>
                      <a:pt x="193" y="171"/>
                      <a:pt x="196" y="167"/>
                      <a:pt x="200" y="164"/>
                    </a:cubicBezTo>
                    <a:cubicBezTo>
                      <a:pt x="204" y="160"/>
                      <a:pt x="209" y="159"/>
                      <a:pt x="213" y="159"/>
                    </a:cubicBezTo>
                    <a:cubicBezTo>
                      <a:pt x="218" y="160"/>
                      <a:pt x="222" y="162"/>
                      <a:pt x="227" y="164"/>
                    </a:cubicBezTo>
                    <a:cubicBezTo>
                      <a:pt x="251" y="176"/>
                      <a:pt x="251" y="176"/>
                      <a:pt x="251" y="176"/>
                    </a:cubicBezTo>
                    <a:cubicBezTo>
                      <a:pt x="266" y="183"/>
                      <a:pt x="281" y="190"/>
                      <a:pt x="291" y="202"/>
                    </a:cubicBezTo>
                    <a:cubicBezTo>
                      <a:pt x="299" y="211"/>
                      <a:pt x="305" y="227"/>
                      <a:pt x="299" y="240"/>
                    </a:cubicBezTo>
                    <a:cubicBezTo>
                      <a:pt x="299" y="240"/>
                      <a:pt x="298" y="241"/>
                      <a:pt x="298" y="242"/>
                    </a:cubicBezTo>
                    <a:cubicBezTo>
                      <a:pt x="296" y="245"/>
                      <a:pt x="294" y="250"/>
                      <a:pt x="293" y="255"/>
                    </a:cubicBezTo>
                    <a:cubicBezTo>
                      <a:pt x="290" y="271"/>
                      <a:pt x="294" y="287"/>
                      <a:pt x="303" y="300"/>
                    </a:cubicBezTo>
                    <a:cubicBezTo>
                      <a:pt x="305" y="304"/>
                      <a:pt x="310" y="305"/>
                      <a:pt x="314" y="302"/>
                    </a:cubicBezTo>
                    <a:cubicBezTo>
                      <a:pt x="318" y="300"/>
                      <a:pt x="319" y="295"/>
                      <a:pt x="316" y="291"/>
                    </a:cubicBezTo>
                    <a:cubicBezTo>
                      <a:pt x="307" y="277"/>
                      <a:pt x="308" y="264"/>
                      <a:pt x="309" y="258"/>
                    </a:cubicBezTo>
                    <a:cubicBezTo>
                      <a:pt x="310" y="252"/>
                      <a:pt x="313" y="248"/>
                      <a:pt x="315" y="246"/>
                    </a:cubicBezTo>
                    <a:cubicBezTo>
                      <a:pt x="343" y="228"/>
                      <a:pt x="388" y="231"/>
                      <a:pt x="421" y="253"/>
                    </a:cubicBezTo>
                    <a:cubicBezTo>
                      <a:pt x="443" y="268"/>
                      <a:pt x="476" y="302"/>
                      <a:pt x="465" y="371"/>
                    </a:cubicBezTo>
                    <a:close/>
                    <a:moveTo>
                      <a:pt x="30" y="702"/>
                    </a:moveTo>
                    <a:cubicBezTo>
                      <a:pt x="32" y="692"/>
                      <a:pt x="38" y="683"/>
                      <a:pt x="45" y="678"/>
                    </a:cubicBezTo>
                    <a:cubicBezTo>
                      <a:pt x="46" y="677"/>
                      <a:pt x="47" y="677"/>
                      <a:pt x="47" y="676"/>
                    </a:cubicBezTo>
                    <a:cubicBezTo>
                      <a:pt x="50" y="676"/>
                      <a:pt x="53" y="677"/>
                      <a:pt x="56" y="677"/>
                    </a:cubicBezTo>
                    <a:cubicBezTo>
                      <a:pt x="59" y="677"/>
                      <a:pt x="62" y="676"/>
                      <a:pt x="65" y="676"/>
                    </a:cubicBezTo>
                    <a:cubicBezTo>
                      <a:pt x="116" y="670"/>
                      <a:pt x="165" y="639"/>
                      <a:pt x="214" y="582"/>
                    </a:cubicBezTo>
                    <a:cubicBezTo>
                      <a:pt x="217" y="578"/>
                      <a:pt x="217" y="578"/>
                      <a:pt x="217" y="578"/>
                    </a:cubicBezTo>
                    <a:cubicBezTo>
                      <a:pt x="226" y="568"/>
                      <a:pt x="235" y="558"/>
                      <a:pt x="245" y="551"/>
                    </a:cubicBezTo>
                    <a:cubicBezTo>
                      <a:pt x="263" y="539"/>
                      <a:pt x="286" y="537"/>
                      <a:pt x="304" y="536"/>
                    </a:cubicBezTo>
                    <a:cubicBezTo>
                      <a:pt x="308" y="536"/>
                      <a:pt x="308" y="536"/>
                      <a:pt x="308" y="536"/>
                    </a:cubicBezTo>
                    <a:cubicBezTo>
                      <a:pt x="318" y="536"/>
                      <a:pt x="330" y="535"/>
                      <a:pt x="340" y="531"/>
                    </a:cubicBezTo>
                    <a:cubicBezTo>
                      <a:pt x="357" y="524"/>
                      <a:pt x="370" y="508"/>
                      <a:pt x="379" y="485"/>
                    </a:cubicBezTo>
                    <a:cubicBezTo>
                      <a:pt x="381" y="478"/>
                      <a:pt x="383" y="471"/>
                      <a:pt x="385" y="464"/>
                    </a:cubicBezTo>
                    <a:cubicBezTo>
                      <a:pt x="388" y="453"/>
                      <a:pt x="391" y="443"/>
                      <a:pt x="395" y="433"/>
                    </a:cubicBezTo>
                    <a:cubicBezTo>
                      <a:pt x="404" y="415"/>
                      <a:pt x="421" y="400"/>
                      <a:pt x="440" y="392"/>
                    </a:cubicBezTo>
                    <a:cubicBezTo>
                      <a:pt x="453" y="386"/>
                      <a:pt x="472" y="384"/>
                      <a:pt x="485" y="394"/>
                    </a:cubicBezTo>
                    <a:cubicBezTo>
                      <a:pt x="495" y="402"/>
                      <a:pt x="500" y="416"/>
                      <a:pt x="500" y="438"/>
                    </a:cubicBezTo>
                    <a:cubicBezTo>
                      <a:pt x="500" y="447"/>
                      <a:pt x="499" y="459"/>
                      <a:pt x="494" y="469"/>
                    </a:cubicBezTo>
                    <a:cubicBezTo>
                      <a:pt x="490" y="476"/>
                      <a:pt x="482" y="483"/>
                      <a:pt x="473" y="483"/>
                    </a:cubicBezTo>
                    <a:cubicBezTo>
                      <a:pt x="468" y="482"/>
                      <a:pt x="464" y="486"/>
                      <a:pt x="464" y="490"/>
                    </a:cubicBezTo>
                    <a:cubicBezTo>
                      <a:pt x="464" y="495"/>
                      <a:pt x="467" y="498"/>
                      <a:pt x="472" y="499"/>
                    </a:cubicBezTo>
                    <a:cubicBezTo>
                      <a:pt x="482" y="499"/>
                      <a:pt x="493" y="495"/>
                      <a:pt x="501" y="486"/>
                    </a:cubicBezTo>
                    <a:cubicBezTo>
                      <a:pt x="519" y="533"/>
                      <a:pt x="505" y="601"/>
                      <a:pt x="466" y="640"/>
                    </a:cubicBezTo>
                    <a:cubicBezTo>
                      <a:pt x="465" y="641"/>
                      <a:pt x="464" y="642"/>
                      <a:pt x="463" y="643"/>
                    </a:cubicBezTo>
                    <a:cubicBezTo>
                      <a:pt x="453" y="653"/>
                      <a:pt x="441" y="665"/>
                      <a:pt x="441" y="682"/>
                    </a:cubicBezTo>
                    <a:cubicBezTo>
                      <a:pt x="441" y="686"/>
                      <a:pt x="445" y="690"/>
                      <a:pt x="449" y="690"/>
                    </a:cubicBezTo>
                    <a:cubicBezTo>
                      <a:pt x="449" y="690"/>
                      <a:pt x="449" y="690"/>
                      <a:pt x="450" y="690"/>
                    </a:cubicBezTo>
                    <a:cubicBezTo>
                      <a:pt x="454" y="689"/>
                      <a:pt x="458" y="686"/>
                      <a:pt x="457" y="681"/>
                    </a:cubicBezTo>
                    <a:cubicBezTo>
                      <a:pt x="457" y="672"/>
                      <a:pt x="466" y="663"/>
                      <a:pt x="474" y="654"/>
                    </a:cubicBezTo>
                    <a:cubicBezTo>
                      <a:pt x="475" y="653"/>
                      <a:pt x="476" y="653"/>
                      <a:pt x="477" y="652"/>
                    </a:cubicBezTo>
                    <a:cubicBezTo>
                      <a:pt x="481" y="686"/>
                      <a:pt x="477" y="721"/>
                      <a:pt x="464" y="753"/>
                    </a:cubicBezTo>
                    <a:cubicBezTo>
                      <a:pt x="455" y="776"/>
                      <a:pt x="443" y="791"/>
                      <a:pt x="429" y="797"/>
                    </a:cubicBezTo>
                    <a:cubicBezTo>
                      <a:pt x="425" y="799"/>
                      <a:pt x="423" y="804"/>
                      <a:pt x="425" y="808"/>
                    </a:cubicBezTo>
                    <a:cubicBezTo>
                      <a:pt x="426" y="811"/>
                      <a:pt x="429" y="813"/>
                      <a:pt x="432" y="813"/>
                    </a:cubicBezTo>
                    <a:cubicBezTo>
                      <a:pt x="433" y="813"/>
                      <a:pt x="434" y="813"/>
                      <a:pt x="435" y="812"/>
                    </a:cubicBezTo>
                    <a:cubicBezTo>
                      <a:pt x="442" y="809"/>
                      <a:pt x="448" y="805"/>
                      <a:pt x="453" y="800"/>
                    </a:cubicBezTo>
                    <a:cubicBezTo>
                      <a:pt x="455" y="834"/>
                      <a:pt x="449" y="868"/>
                      <a:pt x="436" y="899"/>
                    </a:cubicBezTo>
                    <a:cubicBezTo>
                      <a:pt x="432" y="909"/>
                      <a:pt x="426" y="921"/>
                      <a:pt x="416" y="929"/>
                    </a:cubicBezTo>
                    <a:cubicBezTo>
                      <a:pt x="408" y="935"/>
                      <a:pt x="396" y="939"/>
                      <a:pt x="387" y="935"/>
                    </a:cubicBezTo>
                    <a:cubicBezTo>
                      <a:pt x="384" y="933"/>
                      <a:pt x="381" y="934"/>
                      <a:pt x="378" y="935"/>
                    </a:cubicBezTo>
                    <a:cubicBezTo>
                      <a:pt x="376" y="937"/>
                      <a:pt x="375" y="940"/>
                      <a:pt x="375" y="943"/>
                    </a:cubicBezTo>
                    <a:cubicBezTo>
                      <a:pt x="378" y="963"/>
                      <a:pt x="373" y="984"/>
                      <a:pt x="361" y="1000"/>
                    </a:cubicBezTo>
                    <a:cubicBezTo>
                      <a:pt x="354" y="1010"/>
                      <a:pt x="344" y="1019"/>
                      <a:pt x="332" y="1024"/>
                    </a:cubicBezTo>
                    <a:cubicBezTo>
                      <a:pt x="335" y="1018"/>
                      <a:pt x="338" y="1011"/>
                      <a:pt x="341" y="1005"/>
                    </a:cubicBezTo>
                    <a:cubicBezTo>
                      <a:pt x="342" y="1000"/>
                      <a:pt x="340" y="996"/>
                      <a:pt x="336" y="994"/>
                    </a:cubicBezTo>
                    <a:cubicBezTo>
                      <a:pt x="332" y="993"/>
                      <a:pt x="327" y="995"/>
                      <a:pt x="326" y="999"/>
                    </a:cubicBezTo>
                    <a:cubicBezTo>
                      <a:pt x="321" y="1011"/>
                      <a:pt x="316" y="1021"/>
                      <a:pt x="309" y="1032"/>
                    </a:cubicBezTo>
                    <a:cubicBezTo>
                      <a:pt x="307" y="1033"/>
                      <a:pt x="306" y="1035"/>
                      <a:pt x="305" y="1037"/>
                    </a:cubicBezTo>
                    <a:cubicBezTo>
                      <a:pt x="295" y="1051"/>
                      <a:pt x="282" y="1064"/>
                      <a:pt x="266" y="1073"/>
                    </a:cubicBezTo>
                    <a:cubicBezTo>
                      <a:pt x="247" y="1086"/>
                      <a:pt x="225" y="1094"/>
                      <a:pt x="203" y="1102"/>
                    </a:cubicBezTo>
                    <a:cubicBezTo>
                      <a:pt x="172" y="1112"/>
                      <a:pt x="137" y="1123"/>
                      <a:pt x="107" y="1111"/>
                    </a:cubicBezTo>
                    <a:cubicBezTo>
                      <a:pt x="93" y="1105"/>
                      <a:pt x="80" y="1095"/>
                      <a:pt x="67" y="1080"/>
                    </a:cubicBezTo>
                    <a:cubicBezTo>
                      <a:pt x="58" y="1070"/>
                      <a:pt x="46" y="1054"/>
                      <a:pt x="45" y="1037"/>
                    </a:cubicBezTo>
                    <a:cubicBezTo>
                      <a:pt x="48" y="1040"/>
                      <a:pt x="52" y="1042"/>
                      <a:pt x="56" y="1044"/>
                    </a:cubicBezTo>
                    <a:cubicBezTo>
                      <a:pt x="58" y="1045"/>
                      <a:pt x="60" y="1046"/>
                      <a:pt x="62" y="1046"/>
                    </a:cubicBezTo>
                    <a:cubicBezTo>
                      <a:pt x="65" y="1046"/>
                      <a:pt x="68" y="1044"/>
                      <a:pt x="70" y="1042"/>
                    </a:cubicBezTo>
                    <a:cubicBezTo>
                      <a:pt x="73" y="1038"/>
                      <a:pt x="72" y="1033"/>
                      <a:pt x="69" y="1030"/>
                    </a:cubicBezTo>
                    <a:cubicBezTo>
                      <a:pt x="66" y="1029"/>
                      <a:pt x="64" y="1028"/>
                      <a:pt x="61" y="1029"/>
                    </a:cubicBezTo>
                    <a:cubicBezTo>
                      <a:pt x="54" y="1025"/>
                      <a:pt x="48" y="1017"/>
                      <a:pt x="45" y="1007"/>
                    </a:cubicBezTo>
                    <a:cubicBezTo>
                      <a:pt x="42" y="997"/>
                      <a:pt x="42" y="985"/>
                      <a:pt x="42" y="974"/>
                    </a:cubicBezTo>
                    <a:cubicBezTo>
                      <a:pt x="41" y="967"/>
                      <a:pt x="42" y="959"/>
                      <a:pt x="43" y="951"/>
                    </a:cubicBezTo>
                    <a:cubicBezTo>
                      <a:pt x="44" y="940"/>
                      <a:pt x="48" y="929"/>
                      <a:pt x="54" y="919"/>
                    </a:cubicBezTo>
                    <a:cubicBezTo>
                      <a:pt x="62" y="925"/>
                      <a:pt x="71" y="929"/>
                      <a:pt x="80" y="929"/>
                    </a:cubicBezTo>
                    <a:cubicBezTo>
                      <a:pt x="84" y="929"/>
                      <a:pt x="88" y="928"/>
                      <a:pt x="91" y="927"/>
                    </a:cubicBezTo>
                    <a:cubicBezTo>
                      <a:pt x="96" y="925"/>
                      <a:pt x="98" y="921"/>
                      <a:pt x="96" y="917"/>
                    </a:cubicBezTo>
                    <a:cubicBezTo>
                      <a:pt x="95" y="912"/>
                      <a:pt x="90" y="910"/>
                      <a:pt x="86" y="912"/>
                    </a:cubicBezTo>
                    <a:cubicBezTo>
                      <a:pt x="76" y="916"/>
                      <a:pt x="64" y="909"/>
                      <a:pt x="58" y="900"/>
                    </a:cubicBezTo>
                    <a:cubicBezTo>
                      <a:pt x="51" y="890"/>
                      <a:pt x="48" y="876"/>
                      <a:pt x="46" y="863"/>
                    </a:cubicBezTo>
                    <a:cubicBezTo>
                      <a:pt x="41" y="838"/>
                      <a:pt x="38" y="814"/>
                      <a:pt x="44" y="793"/>
                    </a:cubicBezTo>
                    <a:cubicBezTo>
                      <a:pt x="49" y="797"/>
                      <a:pt x="55" y="799"/>
                      <a:pt x="61" y="801"/>
                    </a:cubicBezTo>
                    <a:cubicBezTo>
                      <a:pt x="62" y="801"/>
                      <a:pt x="63" y="801"/>
                      <a:pt x="63" y="801"/>
                    </a:cubicBezTo>
                    <a:cubicBezTo>
                      <a:pt x="67" y="801"/>
                      <a:pt x="70" y="798"/>
                      <a:pt x="71" y="795"/>
                    </a:cubicBezTo>
                    <a:cubicBezTo>
                      <a:pt x="72" y="790"/>
                      <a:pt x="69" y="786"/>
                      <a:pt x="65" y="785"/>
                    </a:cubicBezTo>
                    <a:cubicBezTo>
                      <a:pt x="56" y="783"/>
                      <a:pt x="48" y="776"/>
                      <a:pt x="42" y="767"/>
                    </a:cubicBezTo>
                    <a:cubicBezTo>
                      <a:pt x="36" y="757"/>
                      <a:pt x="33" y="745"/>
                      <a:pt x="32" y="735"/>
                    </a:cubicBezTo>
                    <a:cubicBezTo>
                      <a:pt x="30" y="726"/>
                      <a:pt x="28" y="714"/>
                      <a:pt x="30" y="7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17150" lIns="34275" spcFirstLastPara="1" rIns="34275" wrap="square" tIns="1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4" name="Google Shape;754;p48"/>
          <p:cNvCxnSpPr/>
          <p:nvPr/>
        </p:nvCxnSpPr>
        <p:spPr>
          <a:xfrm>
            <a:off x="753560" y="0"/>
            <a:ext cx="0" cy="4805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5" name="Google Shape;755;p48"/>
          <p:cNvCxnSpPr/>
          <p:nvPr/>
        </p:nvCxnSpPr>
        <p:spPr>
          <a:xfrm>
            <a:off x="8314083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6" name="Google Shape;756;p48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7" name="Google Shape;757;p48"/>
          <p:cNvSpPr txBox="1"/>
          <p:nvPr/>
        </p:nvSpPr>
        <p:spPr>
          <a:xfrm>
            <a:off x="8501743" y="643618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58" name="Google Shape;758;p48"/>
          <p:cNvCxnSpPr/>
          <p:nvPr/>
        </p:nvCxnSpPr>
        <p:spPr>
          <a:xfrm>
            <a:off x="758687" y="342900"/>
            <a:ext cx="83853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9" name="Google Shape;759;p48"/>
          <p:cNvCxnSpPr/>
          <p:nvPr/>
        </p:nvCxnSpPr>
        <p:spPr>
          <a:xfrm>
            <a:off x="7424057" y="1068457"/>
            <a:ext cx="17199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p48"/>
          <p:cNvCxnSpPr/>
          <p:nvPr/>
        </p:nvCxnSpPr>
        <p:spPr>
          <a:xfrm>
            <a:off x="0" y="4027479"/>
            <a:ext cx="0" cy="7780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1" name="Google Shape;761;p48"/>
          <p:cNvSpPr txBox="1"/>
          <p:nvPr/>
        </p:nvSpPr>
        <p:spPr>
          <a:xfrm>
            <a:off x="2604150" y="858874"/>
            <a:ext cx="4047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 of Findings</a:t>
            </a:r>
            <a:endParaRPr b="1" i="0" sz="2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Evaluation of models</a:t>
            </a:r>
            <a:endParaRPr b="1" i="0" sz="2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4621303" y="1771116"/>
            <a:ext cx="2370713" cy="2239875"/>
          </a:xfrm>
          <a:prstGeom prst="ellipse">
            <a:avLst/>
          </a:prstGeom>
          <a:solidFill>
            <a:srgbClr val="0C0C0C">
              <a:alpha val="80000"/>
            </a:srgbClr>
          </a:solidFill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2244253" y="1724465"/>
            <a:ext cx="2217150" cy="2217150"/>
          </a:xfrm>
          <a:prstGeom prst="ellipse">
            <a:avLst/>
          </a:prstGeom>
          <a:solidFill>
            <a:srgbClr val="0C0C0C">
              <a:alpha val="80000"/>
            </a:srgbClr>
          </a:solidFill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>
            <a:off x="4968424" y="2193570"/>
            <a:ext cx="1776150" cy="449104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Decision Tree Classifier</a:t>
            </a:r>
            <a:endParaRPr b="1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>
            <a:off x="4965844" y="2742197"/>
            <a:ext cx="1719900" cy="9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77% accuracy showcases reliable dementia severity class prediction performance.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66" name="Google Shape;766;p48"/>
          <p:cNvSpPr txBox="1"/>
          <p:nvPr/>
        </p:nvSpPr>
        <p:spPr>
          <a:xfrm>
            <a:off x="2464763" y="2350245"/>
            <a:ext cx="1776150" cy="449104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</a:t>
            </a:r>
            <a:endParaRPr b="1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Regression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8"/>
          <p:cNvSpPr txBox="1"/>
          <p:nvPr/>
        </p:nvSpPr>
        <p:spPr>
          <a:xfrm>
            <a:off x="2464764" y="2931914"/>
            <a:ext cx="1776150" cy="39251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 low MSE of 0</a:t>
            </a: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.0556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indicating a strong fit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48"/>
          <p:cNvCxnSpPr/>
          <p:nvPr/>
        </p:nvCxnSpPr>
        <p:spPr>
          <a:xfrm>
            <a:off x="3486150" y="4191473"/>
            <a:ext cx="0" cy="95197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9" name="Google Shape;769;p48"/>
          <p:cNvCxnSpPr/>
          <p:nvPr/>
        </p:nvCxnSpPr>
        <p:spPr>
          <a:xfrm>
            <a:off x="5657850" y="4191473"/>
            <a:ext cx="0" cy="95197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0" name="Google Shape;770;p48"/>
          <p:cNvCxnSpPr/>
          <p:nvPr/>
        </p:nvCxnSpPr>
        <p:spPr>
          <a:xfrm>
            <a:off x="5657850" y="4988"/>
            <a:ext cx="0" cy="638663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1" name="Google Shape;771;p48"/>
          <p:cNvCxnSpPr/>
          <p:nvPr/>
        </p:nvCxnSpPr>
        <p:spPr>
          <a:xfrm>
            <a:off x="3486150" y="4988"/>
            <a:ext cx="0" cy="638663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2" name="Google Shape;772;p48"/>
          <p:cNvCxnSpPr/>
          <p:nvPr/>
        </p:nvCxnSpPr>
        <p:spPr>
          <a:xfrm>
            <a:off x="0" y="1068457"/>
            <a:ext cx="17199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"/>
          <p:cNvSpPr txBox="1"/>
          <p:nvPr/>
        </p:nvSpPr>
        <p:spPr>
          <a:xfrm>
            <a:off x="8591040" y="4786693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9" name="Google Shape;779;p49"/>
          <p:cNvSpPr txBox="1"/>
          <p:nvPr/>
        </p:nvSpPr>
        <p:spPr>
          <a:xfrm>
            <a:off x="2618663" y="471380"/>
            <a:ext cx="3906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Best Model Selection</a:t>
            </a:r>
            <a:endParaRPr b="1" i="0" sz="27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3421186" y="2424606"/>
            <a:ext cx="165110" cy="166211"/>
          </a:xfrm>
          <a:custGeom>
            <a:rect b="b" l="l" r="r" t="t"/>
            <a:pathLst>
              <a:path extrusionOk="0" h="33" w="33">
                <a:moveTo>
                  <a:pt x="5" y="27"/>
                </a:moveTo>
                <a:cubicBezTo>
                  <a:pt x="0" y="21"/>
                  <a:pt x="0" y="11"/>
                  <a:pt x="5" y="6"/>
                </a:cubicBezTo>
                <a:cubicBezTo>
                  <a:pt x="11" y="0"/>
                  <a:pt x="20" y="0"/>
                  <a:pt x="26" y="6"/>
                </a:cubicBezTo>
                <a:cubicBezTo>
                  <a:pt x="32" y="11"/>
                  <a:pt x="33" y="21"/>
                  <a:pt x="27" y="27"/>
                </a:cubicBezTo>
                <a:cubicBezTo>
                  <a:pt x="21" y="33"/>
                  <a:pt x="11" y="33"/>
                  <a:pt x="5" y="2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1" name="Google Shape;781;p49"/>
          <p:cNvSpPr/>
          <p:nvPr/>
        </p:nvSpPr>
        <p:spPr>
          <a:xfrm>
            <a:off x="3251673" y="2571003"/>
            <a:ext cx="169513" cy="171714"/>
          </a:xfrm>
          <a:custGeom>
            <a:rect b="b" l="l" r="r" t="t"/>
            <a:pathLst>
              <a:path extrusionOk="0" h="34" w="34">
                <a:moveTo>
                  <a:pt x="5" y="26"/>
                </a:moveTo>
                <a:cubicBezTo>
                  <a:pt x="0" y="19"/>
                  <a:pt x="1" y="10"/>
                  <a:pt x="7" y="5"/>
                </a:cubicBezTo>
                <a:cubicBezTo>
                  <a:pt x="14" y="0"/>
                  <a:pt x="23" y="1"/>
                  <a:pt x="28" y="8"/>
                </a:cubicBezTo>
                <a:cubicBezTo>
                  <a:pt x="34" y="14"/>
                  <a:pt x="33" y="24"/>
                  <a:pt x="26" y="29"/>
                </a:cubicBezTo>
                <a:cubicBezTo>
                  <a:pt x="19" y="34"/>
                  <a:pt x="9" y="32"/>
                  <a:pt x="5" y="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2" name="Google Shape;782;p49"/>
          <p:cNvSpPr/>
          <p:nvPr/>
        </p:nvSpPr>
        <p:spPr>
          <a:xfrm>
            <a:off x="3065649" y="2697587"/>
            <a:ext cx="170614" cy="171714"/>
          </a:xfrm>
          <a:custGeom>
            <a:rect b="b" l="l" r="r" t="t"/>
            <a:pathLst>
              <a:path extrusionOk="0" h="34" w="34">
                <a:moveTo>
                  <a:pt x="3" y="23"/>
                </a:moveTo>
                <a:cubicBezTo>
                  <a:pt x="0" y="16"/>
                  <a:pt x="3" y="7"/>
                  <a:pt x="9" y="3"/>
                </a:cubicBezTo>
                <a:cubicBezTo>
                  <a:pt x="16" y="0"/>
                  <a:pt x="25" y="2"/>
                  <a:pt x="29" y="9"/>
                </a:cubicBezTo>
                <a:cubicBezTo>
                  <a:pt x="34" y="16"/>
                  <a:pt x="31" y="25"/>
                  <a:pt x="24" y="30"/>
                </a:cubicBezTo>
                <a:cubicBezTo>
                  <a:pt x="16" y="34"/>
                  <a:pt x="7" y="31"/>
                  <a:pt x="3" y="2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3" name="Google Shape;783;p49"/>
          <p:cNvSpPr/>
          <p:nvPr/>
        </p:nvSpPr>
        <p:spPr>
          <a:xfrm>
            <a:off x="2866416" y="2787846"/>
            <a:ext cx="155204" cy="167311"/>
          </a:xfrm>
          <a:custGeom>
            <a:rect b="b" l="l" r="r" t="t"/>
            <a:pathLst>
              <a:path extrusionOk="0" h="33" w="31">
                <a:moveTo>
                  <a:pt x="1" y="19"/>
                </a:moveTo>
                <a:cubicBezTo>
                  <a:pt x="0" y="11"/>
                  <a:pt x="4" y="4"/>
                  <a:pt x="11" y="1"/>
                </a:cubicBezTo>
                <a:cubicBezTo>
                  <a:pt x="15" y="0"/>
                  <a:pt x="19" y="1"/>
                  <a:pt x="22" y="3"/>
                </a:cubicBezTo>
                <a:cubicBezTo>
                  <a:pt x="25" y="4"/>
                  <a:pt x="28" y="7"/>
                  <a:pt x="30" y="11"/>
                </a:cubicBezTo>
                <a:cubicBezTo>
                  <a:pt x="31" y="15"/>
                  <a:pt x="31" y="19"/>
                  <a:pt x="29" y="23"/>
                </a:cubicBezTo>
                <a:cubicBezTo>
                  <a:pt x="27" y="26"/>
                  <a:pt x="24" y="29"/>
                  <a:pt x="20" y="30"/>
                </a:cubicBezTo>
                <a:cubicBezTo>
                  <a:pt x="11" y="33"/>
                  <a:pt x="3" y="27"/>
                  <a:pt x="1" y="1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2646270" y="2823070"/>
            <a:ext cx="159607" cy="151901"/>
          </a:xfrm>
          <a:custGeom>
            <a:rect b="b" l="l" r="r" t="t"/>
            <a:pathLst>
              <a:path extrusionOk="0" h="30" w="32">
                <a:moveTo>
                  <a:pt x="1" y="14"/>
                </a:moveTo>
                <a:cubicBezTo>
                  <a:pt x="2" y="6"/>
                  <a:pt x="9" y="0"/>
                  <a:pt x="16" y="0"/>
                </a:cubicBezTo>
                <a:cubicBezTo>
                  <a:pt x="23" y="0"/>
                  <a:pt x="30" y="6"/>
                  <a:pt x="31" y="14"/>
                </a:cubicBezTo>
                <a:cubicBezTo>
                  <a:pt x="32" y="23"/>
                  <a:pt x="25" y="30"/>
                  <a:pt x="16" y="30"/>
                </a:cubicBezTo>
                <a:cubicBezTo>
                  <a:pt x="7" y="30"/>
                  <a:pt x="0" y="23"/>
                  <a:pt x="1" y="1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5" name="Google Shape;785;p49"/>
          <p:cNvSpPr/>
          <p:nvPr/>
        </p:nvSpPr>
        <p:spPr>
          <a:xfrm>
            <a:off x="2426123" y="2787846"/>
            <a:ext cx="159607" cy="167311"/>
          </a:xfrm>
          <a:custGeom>
            <a:rect b="b" l="l" r="r" t="t"/>
            <a:pathLst>
              <a:path extrusionOk="0" h="33" w="32">
                <a:moveTo>
                  <a:pt x="2" y="11"/>
                </a:moveTo>
                <a:cubicBezTo>
                  <a:pt x="3" y="7"/>
                  <a:pt x="6" y="4"/>
                  <a:pt x="9" y="3"/>
                </a:cubicBezTo>
                <a:cubicBezTo>
                  <a:pt x="13" y="1"/>
                  <a:pt x="17" y="0"/>
                  <a:pt x="20" y="1"/>
                </a:cubicBezTo>
                <a:cubicBezTo>
                  <a:pt x="27" y="4"/>
                  <a:pt x="32" y="11"/>
                  <a:pt x="30" y="19"/>
                </a:cubicBezTo>
                <a:cubicBezTo>
                  <a:pt x="29" y="27"/>
                  <a:pt x="20" y="33"/>
                  <a:pt x="12" y="30"/>
                </a:cubicBezTo>
                <a:cubicBezTo>
                  <a:pt x="7" y="29"/>
                  <a:pt x="4" y="26"/>
                  <a:pt x="2" y="23"/>
                </a:cubicBezTo>
                <a:cubicBezTo>
                  <a:pt x="1" y="19"/>
                  <a:pt x="0" y="15"/>
                  <a:pt x="2" y="1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6" name="Google Shape;786;p49"/>
          <p:cNvSpPr/>
          <p:nvPr/>
        </p:nvSpPr>
        <p:spPr>
          <a:xfrm>
            <a:off x="2215883" y="2697587"/>
            <a:ext cx="169513" cy="171714"/>
          </a:xfrm>
          <a:custGeom>
            <a:rect b="b" l="l" r="r" t="t"/>
            <a:pathLst>
              <a:path extrusionOk="0" h="34" w="34">
                <a:moveTo>
                  <a:pt x="4" y="9"/>
                </a:moveTo>
                <a:cubicBezTo>
                  <a:pt x="9" y="2"/>
                  <a:pt x="17" y="0"/>
                  <a:pt x="24" y="3"/>
                </a:cubicBezTo>
                <a:cubicBezTo>
                  <a:pt x="31" y="7"/>
                  <a:pt x="34" y="16"/>
                  <a:pt x="30" y="23"/>
                </a:cubicBezTo>
                <a:cubicBezTo>
                  <a:pt x="27" y="31"/>
                  <a:pt x="18" y="34"/>
                  <a:pt x="10" y="30"/>
                </a:cubicBezTo>
                <a:cubicBezTo>
                  <a:pt x="2" y="25"/>
                  <a:pt x="0" y="16"/>
                  <a:pt x="4" y="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7" name="Google Shape;787;p49"/>
          <p:cNvSpPr/>
          <p:nvPr/>
        </p:nvSpPr>
        <p:spPr>
          <a:xfrm>
            <a:off x="2030960" y="2571003"/>
            <a:ext cx="165110" cy="171714"/>
          </a:xfrm>
          <a:custGeom>
            <a:rect b="b" l="l" r="r" t="t"/>
            <a:pathLst>
              <a:path extrusionOk="0" h="34" w="33">
                <a:moveTo>
                  <a:pt x="5" y="8"/>
                </a:moveTo>
                <a:cubicBezTo>
                  <a:pt x="11" y="1"/>
                  <a:pt x="20" y="0"/>
                  <a:pt x="26" y="5"/>
                </a:cubicBezTo>
                <a:cubicBezTo>
                  <a:pt x="32" y="10"/>
                  <a:pt x="33" y="19"/>
                  <a:pt x="29" y="26"/>
                </a:cubicBezTo>
                <a:cubicBezTo>
                  <a:pt x="24" y="32"/>
                  <a:pt x="14" y="34"/>
                  <a:pt x="8" y="29"/>
                </a:cubicBezTo>
                <a:cubicBezTo>
                  <a:pt x="1" y="24"/>
                  <a:pt x="0" y="14"/>
                  <a:pt x="5" y="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8" name="Google Shape;788;p49"/>
          <p:cNvSpPr/>
          <p:nvPr/>
        </p:nvSpPr>
        <p:spPr>
          <a:xfrm>
            <a:off x="1865850" y="2424606"/>
            <a:ext cx="165110" cy="166211"/>
          </a:xfrm>
          <a:custGeom>
            <a:rect b="b" l="l" r="r" t="t"/>
            <a:pathLst>
              <a:path extrusionOk="0" h="33" w="33">
                <a:moveTo>
                  <a:pt x="6" y="6"/>
                </a:moveTo>
                <a:cubicBezTo>
                  <a:pt x="12" y="0"/>
                  <a:pt x="21" y="0"/>
                  <a:pt x="27" y="6"/>
                </a:cubicBezTo>
                <a:cubicBezTo>
                  <a:pt x="32" y="11"/>
                  <a:pt x="33" y="21"/>
                  <a:pt x="27" y="27"/>
                </a:cubicBezTo>
                <a:cubicBezTo>
                  <a:pt x="22" y="33"/>
                  <a:pt x="12" y="33"/>
                  <a:pt x="6" y="27"/>
                </a:cubicBezTo>
                <a:cubicBezTo>
                  <a:pt x="0" y="21"/>
                  <a:pt x="0" y="11"/>
                  <a:pt x="6" y="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9" name="Google Shape;789;p49"/>
          <p:cNvSpPr/>
          <p:nvPr/>
        </p:nvSpPr>
        <p:spPr>
          <a:xfrm>
            <a:off x="1865850" y="2116401"/>
            <a:ext cx="165110" cy="166211"/>
          </a:xfrm>
          <a:custGeom>
            <a:rect b="b" l="l" r="r" t="t"/>
            <a:pathLst>
              <a:path extrusionOk="0" h="33" w="33">
                <a:moveTo>
                  <a:pt x="27" y="6"/>
                </a:moveTo>
                <a:cubicBezTo>
                  <a:pt x="33" y="13"/>
                  <a:pt x="32" y="22"/>
                  <a:pt x="27" y="27"/>
                </a:cubicBezTo>
                <a:cubicBezTo>
                  <a:pt x="21" y="33"/>
                  <a:pt x="12" y="33"/>
                  <a:pt x="6" y="27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7" y="6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0" name="Google Shape;790;p49"/>
          <p:cNvSpPr/>
          <p:nvPr/>
        </p:nvSpPr>
        <p:spPr>
          <a:xfrm>
            <a:off x="2030960" y="1964501"/>
            <a:ext cx="165110" cy="171714"/>
          </a:xfrm>
          <a:custGeom>
            <a:rect b="b" l="l" r="r" t="t"/>
            <a:pathLst>
              <a:path extrusionOk="0" h="34" w="33">
                <a:moveTo>
                  <a:pt x="29" y="8"/>
                </a:moveTo>
                <a:cubicBezTo>
                  <a:pt x="33" y="15"/>
                  <a:pt x="32" y="24"/>
                  <a:pt x="26" y="29"/>
                </a:cubicBezTo>
                <a:cubicBezTo>
                  <a:pt x="20" y="34"/>
                  <a:pt x="11" y="33"/>
                  <a:pt x="5" y="27"/>
                </a:cubicBezTo>
                <a:cubicBezTo>
                  <a:pt x="0" y="20"/>
                  <a:pt x="1" y="11"/>
                  <a:pt x="8" y="5"/>
                </a:cubicBezTo>
                <a:cubicBezTo>
                  <a:pt x="14" y="0"/>
                  <a:pt x="24" y="2"/>
                  <a:pt x="29" y="8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1" name="Google Shape;791;p49"/>
          <p:cNvSpPr/>
          <p:nvPr/>
        </p:nvSpPr>
        <p:spPr>
          <a:xfrm>
            <a:off x="2215883" y="1837917"/>
            <a:ext cx="169513" cy="171714"/>
          </a:xfrm>
          <a:custGeom>
            <a:rect b="b" l="l" r="r" t="t"/>
            <a:pathLst>
              <a:path extrusionOk="0" h="34" w="34">
                <a:moveTo>
                  <a:pt x="30" y="11"/>
                </a:moveTo>
                <a:cubicBezTo>
                  <a:pt x="34" y="18"/>
                  <a:pt x="31" y="27"/>
                  <a:pt x="24" y="31"/>
                </a:cubicBezTo>
                <a:cubicBezTo>
                  <a:pt x="17" y="34"/>
                  <a:pt x="9" y="32"/>
                  <a:pt x="4" y="25"/>
                </a:cubicBezTo>
                <a:cubicBezTo>
                  <a:pt x="0" y="18"/>
                  <a:pt x="2" y="9"/>
                  <a:pt x="10" y="5"/>
                </a:cubicBezTo>
                <a:cubicBezTo>
                  <a:pt x="18" y="0"/>
                  <a:pt x="27" y="3"/>
                  <a:pt x="30" y="1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2426123" y="1752060"/>
            <a:ext cx="159607" cy="167311"/>
          </a:xfrm>
          <a:custGeom>
            <a:rect b="b" l="l" r="r" t="t"/>
            <a:pathLst>
              <a:path extrusionOk="0" h="33" w="32">
                <a:moveTo>
                  <a:pt x="30" y="14"/>
                </a:moveTo>
                <a:cubicBezTo>
                  <a:pt x="32" y="22"/>
                  <a:pt x="27" y="29"/>
                  <a:pt x="20" y="32"/>
                </a:cubicBezTo>
                <a:cubicBezTo>
                  <a:pt x="17" y="33"/>
                  <a:pt x="13" y="32"/>
                  <a:pt x="9" y="31"/>
                </a:cubicBezTo>
                <a:cubicBezTo>
                  <a:pt x="6" y="29"/>
                  <a:pt x="3" y="26"/>
                  <a:pt x="2" y="22"/>
                </a:cubicBezTo>
                <a:cubicBezTo>
                  <a:pt x="0" y="18"/>
                  <a:pt x="1" y="14"/>
                  <a:pt x="2" y="11"/>
                </a:cubicBezTo>
                <a:cubicBezTo>
                  <a:pt x="4" y="7"/>
                  <a:pt x="7" y="4"/>
                  <a:pt x="12" y="3"/>
                </a:cubicBezTo>
                <a:cubicBezTo>
                  <a:pt x="20" y="0"/>
                  <a:pt x="29" y="6"/>
                  <a:pt x="30" y="14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3" name="Google Shape;793;p49"/>
          <p:cNvSpPr/>
          <p:nvPr/>
        </p:nvSpPr>
        <p:spPr>
          <a:xfrm>
            <a:off x="2646270" y="1732247"/>
            <a:ext cx="159607" cy="151901"/>
          </a:xfrm>
          <a:custGeom>
            <a:rect b="b" l="l" r="r" t="t"/>
            <a:pathLst>
              <a:path extrusionOk="0" h="30" w="32">
                <a:moveTo>
                  <a:pt x="31" y="16"/>
                </a:moveTo>
                <a:cubicBezTo>
                  <a:pt x="30" y="24"/>
                  <a:pt x="23" y="30"/>
                  <a:pt x="16" y="30"/>
                </a:cubicBezTo>
                <a:cubicBezTo>
                  <a:pt x="9" y="30"/>
                  <a:pt x="2" y="24"/>
                  <a:pt x="1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1" y="16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4" name="Google Shape;794;p49"/>
          <p:cNvSpPr/>
          <p:nvPr/>
        </p:nvSpPr>
        <p:spPr>
          <a:xfrm>
            <a:off x="2866416" y="1752060"/>
            <a:ext cx="155204" cy="167311"/>
          </a:xfrm>
          <a:custGeom>
            <a:rect b="b" l="l" r="r" t="t"/>
            <a:pathLst>
              <a:path extrusionOk="0" h="33" w="31">
                <a:moveTo>
                  <a:pt x="30" y="22"/>
                </a:moveTo>
                <a:cubicBezTo>
                  <a:pt x="28" y="26"/>
                  <a:pt x="25" y="29"/>
                  <a:pt x="22" y="31"/>
                </a:cubicBezTo>
                <a:cubicBezTo>
                  <a:pt x="19" y="32"/>
                  <a:pt x="15" y="33"/>
                  <a:pt x="11" y="32"/>
                </a:cubicBezTo>
                <a:cubicBezTo>
                  <a:pt x="4" y="29"/>
                  <a:pt x="0" y="22"/>
                  <a:pt x="1" y="14"/>
                </a:cubicBezTo>
                <a:cubicBezTo>
                  <a:pt x="3" y="6"/>
                  <a:pt x="11" y="0"/>
                  <a:pt x="20" y="3"/>
                </a:cubicBezTo>
                <a:cubicBezTo>
                  <a:pt x="24" y="4"/>
                  <a:pt x="27" y="7"/>
                  <a:pt x="29" y="11"/>
                </a:cubicBezTo>
                <a:cubicBezTo>
                  <a:pt x="31" y="14"/>
                  <a:pt x="31" y="18"/>
                  <a:pt x="30" y="22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5" name="Google Shape;795;p49"/>
          <p:cNvSpPr/>
          <p:nvPr/>
        </p:nvSpPr>
        <p:spPr>
          <a:xfrm>
            <a:off x="3065649" y="1837917"/>
            <a:ext cx="170614" cy="171714"/>
          </a:xfrm>
          <a:custGeom>
            <a:rect b="b" l="l" r="r" t="t"/>
            <a:pathLst>
              <a:path extrusionOk="0" h="34" w="34">
                <a:moveTo>
                  <a:pt x="29" y="25"/>
                </a:moveTo>
                <a:cubicBezTo>
                  <a:pt x="25" y="32"/>
                  <a:pt x="16" y="34"/>
                  <a:pt x="9" y="31"/>
                </a:cubicBezTo>
                <a:cubicBezTo>
                  <a:pt x="3" y="27"/>
                  <a:pt x="0" y="18"/>
                  <a:pt x="3" y="11"/>
                </a:cubicBezTo>
                <a:cubicBezTo>
                  <a:pt x="7" y="3"/>
                  <a:pt x="16" y="0"/>
                  <a:pt x="24" y="5"/>
                </a:cubicBezTo>
                <a:cubicBezTo>
                  <a:pt x="31" y="9"/>
                  <a:pt x="34" y="18"/>
                  <a:pt x="29" y="25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6" name="Google Shape;796;p49"/>
          <p:cNvSpPr/>
          <p:nvPr/>
        </p:nvSpPr>
        <p:spPr>
          <a:xfrm>
            <a:off x="3251673" y="1964501"/>
            <a:ext cx="169513" cy="171714"/>
          </a:xfrm>
          <a:custGeom>
            <a:rect b="b" l="l" r="r" t="t"/>
            <a:pathLst>
              <a:path extrusionOk="0" h="34" w="34">
                <a:moveTo>
                  <a:pt x="28" y="27"/>
                </a:moveTo>
                <a:cubicBezTo>
                  <a:pt x="23" y="33"/>
                  <a:pt x="14" y="34"/>
                  <a:pt x="7" y="29"/>
                </a:cubicBezTo>
                <a:cubicBezTo>
                  <a:pt x="1" y="24"/>
                  <a:pt x="0" y="15"/>
                  <a:pt x="5" y="8"/>
                </a:cubicBezTo>
                <a:cubicBezTo>
                  <a:pt x="9" y="2"/>
                  <a:pt x="19" y="0"/>
                  <a:pt x="26" y="5"/>
                </a:cubicBezTo>
                <a:cubicBezTo>
                  <a:pt x="33" y="11"/>
                  <a:pt x="34" y="20"/>
                  <a:pt x="28" y="27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7" name="Google Shape;797;p49"/>
          <p:cNvSpPr/>
          <p:nvPr/>
        </p:nvSpPr>
        <p:spPr>
          <a:xfrm>
            <a:off x="3421186" y="2116401"/>
            <a:ext cx="165110" cy="166211"/>
          </a:xfrm>
          <a:custGeom>
            <a:rect b="b" l="l" r="r" t="t"/>
            <a:pathLst>
              <a:path extrusionOk="0" h="33" w="33">
                <a:moveTo>
                  <a:pt x="26" y="27"/>
                </a:moveTo>
                <a:cubicBezTo>
                  <a:pt x="20" y="33"/>
                  <a:pt x="11" y="33"/>
                  <a:pt x="5" y="27"/>
                </a:cubicBezTo>
                <a:cubicBezTo>
                  <a:pt x="0" y="22"/>
                  <a:pt x="0" y="13"/>
                  <a:pt x="5" y="6"/>
                </a:cubicBezTo>
                <a:cubicBezTo>
                  <a:pt x="11" y="0"/>
                  <a:pt x="21" y="0"/>
                  <a:pt x="27" y="6"/>
                </a:cubicBezTo>
                <a:cubicBezTo>
                  <a:pt x="33" y="12"/>
                  <a:pt x="32" y="22"/>
                  <a:pt x="26" y="27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8" name="Google Shape;798;p49"/>
          <p:cNvSpPr/>
          <p:nvPr/>
        </p:nvSpPr>
        <p:spPr>
          <a:xfrm>
            <a:off x="1724956" y="2267202"/>
            <a:ext cx="165110" cy="167311"/>
          </a:xfrm>
          <a:custGeom>
            <a:rect b="b" l="l" r="r" t="t"/>
            <a:pathLst>
              <a:path extrusionOk="0" h="33" w="33">
                <a:moveTo>
                  <a:pt x="27" y="28"/>
                </a:moveTo>
                <a:cubicBezTo>
                  <a:pt x="21" y="33"/>
                  <a:pt x="12" y="33"/>
                  <a:pt x="6" y="28"/>
                </a:cubicBezTo>
                <a:cubicBezTo>
                  <a:pt x="1" y="22"/>
                  <a:pt x="0" y="13"/>
                  <a:pt x="6" y="7"/>
                </a:cubicBezTo>
                <a:cubicBezTo>
                  <a:pt x="12" y="1"/>
                  <a:pt x="21" y="0"/>
                  <a:pt x="27" y="7"/>
                </a:cubicBezTo>
                <a:cubicBezTo>
                  <a:pt x="33" y="13"/>
                  <a:pt x="33" y="22"/>
                  <a:pt x="27" y="28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799" name="Google Shape;799;p49"/>
          <p:cNvCxnSpPr/>
          <p:nvPr/>
        </p:nvCxnSpPr>
        <p:spPr>
          <a:xfrm rot="10800000">
            <a:off x="1945103" y="2348483"/>
            <a:ext cx="0" cy="1917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0" name="Google Shape;800;p49"/>
          <p:cNvCxnSpPr/>
          <p:nvPr/>
        </p:nvCxnSpPr>
        <p:spPr>
          <a:xfrm rot="10800000">
            <a:off x="1945103" y="2151556"/>
            <a:ext cx="0" cy="1971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1" name="Google Shape;801;p49"/>
          <p:cNvCxnSpPr/>
          <p:nvPr/>
        </p:nvCxnSpPr>
        <p:spPr>
          <a:xfrm rot="10800000">
            <a:off x="2115716" y="2348637"/>
            <a:ext cx="0" cy="2730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2" name="Google Shape;802;p49"/>
          <p:cNvCxnSpPr/>
          <p:nvPr/>
        </p:nvCxnSpPr>
        <p:spPr>
          <a:xfrm rot="10800000">
            <a:off x="2115716" y="2024956"/>
            <a:ext cx="0" cy="3237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3" name="Google Shape;803;p49"/>
          <p:cNvCxnSpPr/>
          <p:nvPr/>
        </p:nvCxnSpPr>
        <p:spPr>
          <a:xfrm rot="10800000">
            <a:off x="2300640" y="2348511"/>
            <a:ext cx="0" cy="3843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4" name="Google Shape;804;p49"/>
          <p:cNvCxnSpPr/>
          <p:nvPr/>
        </p:nvCxnSpPr>
        <p:spPr>
          <a:xfrm rot="10800000">
            <a:off x="2300640" y="1913956"/>
            <a:ext cx="0" cy="4347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5" name="Google Shape;805;p49"/>
          <p:cNvCxnSpPr/>
          <p:nvPr/>
        </p:nvCxnSpPr>
        <p:spPr>
          <a:xfrm rot="10800000">
            <a:off x="2505376" y="2348561"/>
            <a:ext cx="0" cy="4602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6" name="Google Shape;806;p49"/>
          <p:cNvCxnSpPr/>
          <p:nvPr/>
        </p:nvCxnSpPr>
        <p:spPr>
          <a:xfrm rot="10800000">
            <a:off x="2505376" y="1838056"/>
            <a:ext cx="0" cy="5106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7" name="Google Shape;807;p49"/>
          <p:cNvCxnSpPr/>
          <p:nvPr/>
        </p:nvCxnSpPr>
        <p:spPr>
          <a:xfrm rot="10800000">
            <a:off x="2725523" y="2348691"/>
            <a:ext cx="0" cy="5052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8" name="Google Shape;808;p49"/>
          <p:cNvCxnSpPr/>
          <p:nvPr/>
        </p:nvCxnSpPr>
        <p:spPr>
          <a:xfrm rot="10800000">
            <a:off x="2725523" y="1792756"/>
            <a:ext cx="0" cy="5559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9" name="Google Shape;809;p49"/>
          <p:cNvCxnSpPr/>
          <p:nvPr/>
        </p:nvCxnSpPr>
        <p:spPr>
          <a:xfrm rot="10800000">
            <a:off x="2945669" y="2348684"/>
            <a:ext cx="0" cy="4953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0" name="Google Shape;810;p49"/>
          <p:cNvCxnSpPr/>
          <p:nvPr/>
        </p:nvCxnSpPr>
        <p:spPr>
          <a:xfrm rot="10800000">
            <a:off x="2945669" y="1808356"/>
            <a:ext cx="0" cy="5403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1" name="Google Shape;811;p49"/>
          <p:cNvCxnSpPr/>
          <p:nvPr/>
        </p:nvCxnSpPr>
        <p:spPr>
          <a:xfrm rot="10800000">
            <a:off x="3151506" y="2348634"/>
            <a:ext cx="0" cy="4194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2" name="Google Shape;812;p49"/>
          <p:cNvCxnSpPr/>
          <p:nvPr/>
        </p:nvCxnSpPr>
        <p:spPr>
          <a:xfrm rot="10800000">
            <a:off x="3151506" y="1949056"/>
            <a:ext cx="0" cy="3996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3" name="Google Shape;813;p49"/>
          <p:cNvCxnSpPr/>
          <p:nvPr/>
        </p:nvCxnSpPr>
        <p:spPr>
          <a:xfrm rot="10800000">
            <a:off x="3336429" y="2342993"/>
            <a:ext cx="0" cy="3645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49"/>
          <p:cNvCxnSpPr/>
          <p:nvPr/>
        </p:nvCxnSpPr>
        <p:spPr>
          <a:xfrm rot="10800000">
            <a:off x="3336429" y="2005052"/>
            <a:ext cx="0" cy="3381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49"/>
          <p:cNvCxnSpPr/>
          <p:nvPr/>
        </p:nvCxnSpPr>
        <p:spPr>
          <a:xfrm rot="10800000">
            <a:off x="3501539" y="2196297"/>
            <a:ext cx="0" cy="2124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6" name="Google Shape;816;p49"/>
          <p:cNvCxnSpPr/>
          <p:nvPr/>
        </p:nvCxnSpPr>
        <p:spPr>
          <a:xfrm rot="10800000">
            <a:off x="3501539" y="2171356"/>
            <a:ext cx="0" cy="177300"/>
          </a:xfrm>
          <a:prstGeom prst="straightConnector1">
            <a:avLst/>
          </a:prstGeom>
          <a:noFill/>
          <a:ln cap="flat" cmpd="sng" w="587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7" name="Google Shape;817;p49"/>
          <p:cNvSpPr/>
          <p:nvPr/>
        </p:nvSpPr>
        <p:spPr>
          <a:xfrm>
            <a:off x="5262713" y="2106495"/>
            <a:ext cx="165110" cy="166211"/>
          </a:xfrm>
          <a:custGeom>
            <a:rect b="b" l="l" r="r" t="t"/>
            <a:pathLst>
              <a:path extrusionOk="0" h="33" w="33">
                <a:moveTo>
                  <a:pt x="5" y="7"/>
                </a:moveTo>
                <a:cubicBezTo>
                  <a:pt x="0" y="13"/>
                  <a:pt x="0" y="22"/>
                  <a:pt x="6" y="27"/>
                </a:cubicBezTo>
                <a:cubicBezTo>
                  <a:pt x="11" y="33"/>
                  <a:pt x="20" y="33"/>
                  <a:pt x="27" y="28"/>
                </a:cubicBezTo>
                <a:cubicBezTo>
                  <a:pt x="33" y="22"/>
                  <a:pt x="33" y="12"/>
                  <a:pt x="27" y="6"/>
                </a:cubicBezTo>
                <a:cubicBezTo>
                  <a:pt x="21" y="0"/>
                  <a:pt x="11" y="1"/>
                  <a:pt x="5" y="7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8" name="Google Shape;818;p49"/>
          <p:cNvSpPr/>
          <p:nvPr/>
        </p:nvSpPr>
        <p:spPr>
          <a:xfrm>
            <a:off x="5092099" y="1954595"/>
            <a:ext cx="170614" cy="171714"/>
          </a:xfrm>
          <a:custGeom>
            <a:rect b="b" l="l" r="r" t="t"/>
            <a:pathLst>
              <a:path extrusionOk="0" h="34" w="34">
                <a:moveTo>
                  <a:pt x="5" y="9"/>
                </a:moveTo>
                <a:cubicBezTo>
                  <a:pt x="0" y="16"/>
                  <a:pt x="2" y="24"/>
                  <a:pt x="8" y="29"/>
                </a:cubicBezTo>
                <a:cubicBezTo>
                  <a:pt x="14" y="34"/>
                  <a:pt x="23" y="33"/>
                  <a:pt x="28" y="27"/>
                </a:cubicBezTo>
                <a:cubicBezTo>
                  <a:pt x="34" y="20"/>
                  <a:pt x="33" y="11"/>
                  <a:pt x="26" y="6"/>
                </a:cubicBezTo>
                <a:cubicBezTo>
                  <a:pt x="19" y="0"/>
                  <a:pt x="9" y="2"/>
                  <a:pt x="5" y="9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9" name="Google Shape;819;p49"/>
          <p:cNvSpPr/>
          <p:nvPr/>
        </p:nvSpPr>
        <p:spPr>
          <a:xfrm>
            <a:off x="4907176" y="1833514"/>
            <a:ext cx="170614" cy="171714"/>
          </a:xfrm>
          <a:custGeom>
            <a:rect b="b" l="l" r="r" t="t"/>
            <a:pathLst>
              <a:path extrusionOk="0" h="34" w="34">
                <a:moveTo>
                  <a:pt x="3" y="10"/>
                </a:moveTo>
                <a:cubicBezTo>
                  <a:pt x="0" y="18"/>
                  <a:pt x="3" y="27"/>
                  <a:pt x="9" y="30"/>
                </a:cubicBezTo>
                <a:cubicBezTo>
                  <a:pt x="16" y="34"/>
                  <a:pt x="25" y="32"/>
                  <a:pt x="29" y="24"/>
                </a:cubicBezTo>
                <a:cubicBezTo>
                  <a:pt x="34" y="18"/>
                  <a:pt x="32" y="8"/>
                  <a:pt x="24" y="4"/>
                </a:cubicBezTo>
                <a:cubicBezTo>
                  <a:pt x="16" y="0"/>
                  <a:pt x="7" y="3"/>
                  <a:pt x="3" y="1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0" name="Google Shape;820;p49"/>
          <p:cNvSpPr/>
          <p:nvPr/>
        </p:nvSpPr>
        <p:spPr>
          <a:xfrm>
            <a:off x="4706843" y="1742153"/>
            <a:ext cx="155204" cy="166211"/>
          </a:xfrm>
          <a:custGeom>
            <a:rect b="b" l="l" r="r" t="t"/>
            <a:pathLst>
              <a:path extrusionOk="0" h="33" w="31">
                <a:moveTo>
                  <a:pt x="1" y="14"/>
                </a:moveTo>
                <a:cubicBezTo>
                  <a:pt x="0" y="23"/>
                  <a:pt x="4" y="30"/>
                  <a:pt x="11" y="32"/>
                </a:cubicBezTo>
                <a:cubicBezTo>
                  <a:pt x="15" y="33"/>
                  <a:pt x="19" y="33"/>
                  <a:pt x="22" y="31"/>
                </a:cubicBezTo>
                <a:cubicBezTo>
                  <a:pt x="25" y="29"/>
                  <a:pt x="28" y="26"/>
                  <a:pt x="30" y="22"/>
                </a:cubicBezTo>
                <a:cubicBezTo>
                  <a:pt x="31" y="19"/>
                  <a:pt x="31" y="14"/>
                  <a:pt x="29" y="11"/>
                </a:cubicBezTo>
                <a:cubicBezTo>
                  <a:pt x="28" y="7"/>
                  <a:pt x="24" y="5"/>
                  <a:pt x="20" y="3"/>
                </a:cubicBezTo>
                <a:cubicBezTo>
                  <a:pt x="11" y="0"/>
                  <a:pt x="3" y="6"/>
                  <a:pt x="1" y="14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1" name="Google Shape;821;p49"/>
          <p:cNvSpPr/>
          <p:nvPr/>
        </p:nvSpPr>
        <p:spPr>
          <a:xfrm>
            <a:off x="4486696" y="1722340"/>
            <a:ext cx="160707" cy="156304"/>
          </a:xfrm>
          <a:custGeom>
            <a:rect b="b" l="l" r="r" t="t"/>
            <a:pathLst>
              <a:path extrusionOk="0" h="31" w="32">
                <a:moveTo>
                  <a:pt x="1" y="16"/>
                </a:moveTo>
                <a:cubicBezTo>
                  <a:pt x="2" y="24"/>
                  <a:pt x="9" y="31"/>
                  <a:pt x="16" y="30"/>
                </a:cubicBezTo>
                <a:cubicBezTo>
                  <a:pt x="23" y="31"/>
                  <a:pt x="30" y="24"/>
                  <a:pt x="31" y="16"/>
                </a:cubicBezTo>
                <a:cubicBezTo>
                  <a:pt x="32" y="8"/>
                  <a:pt x="25" y="1"/>
                  <a:pt x="16" y="0"/>
                </a:cubicBezTo>
                <a:cubicBezTo>
                  <a:pt x="7" y="1"/>
                  <a:pt x="0" y="8"/>
                  <a:pt x="1" y="16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2" name="Google Shape;822;p49"/>
          <p:cNvSpPr/>
          <p:nvPr/>
        </p:nvSpPr>
        <p:spPr>
          <a:xfrm>
            <a:off x="4266549" y="1742153"/>
            <a:ext cx="160707" cy="166211"/>
          </a:xfrm>
          <a:custGeom>
            <a:rect b="b" l="l" r="r" t="t"/>
            <a:pathLst>
              <a:path extrusionOk="0" h="33" w="32">
                <a:moveTo>
                  <a:pt x="2" y="22"/>
                </a:moveTo>
                <a:cubicBezTo>
                  <a:pt x="3" y="26"/>
                  <a:pt x="6" y="29"/>
                  <a:pt x="10" y="31"/>
                </a:cubicBezTo>
                <a:cubicBezTo>
                  <a:pt x="13" y="33"/>
                  <a:pt x="17" y="33"/>
                  <a:pt x="20" y="32"/>
                </a:cubicBezTo>
                <a:cubicBezTo>
                  <a:pt x="27" y="30"/>
                  <a:pt x="32" y="23"/>
                  <a:pt x="30" y="14"/>
                </a:cubicBezTo>
                <a:cubicBezTo>
                  <a:pt x="29" y="6"/>
                  <a:pt x="20" y="0"/>
                  <a:pt x="12" y="3"/>
                </a:cubicBezTo>
                <a:cubicBezTo>
                  <a:pt x="8" y="5"/>
                  <a:pt x="4" y="7"/>
                  <a:pt x="2" y="11"/>
                </a:cubicBezTo>
                <a:cubicBezTo>
                  <a:pt x="1" y="14"/>
                  <a:pt x="0" y="19"/>
                  <a:pt x="2" y="22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3" name="Google Shape;823;p49"/>
          <p:cNvSpPr/>
          <p:nvPr/>
        </p:nvSpPr>
        <p:spPr>
          <a:xfrm>
            <a:off x="4056309" y="1833514"/>
            <a:ext cx="170614" cy="171714"/>
          </a:xfrm>
          <a:custGeom>
            <a:rect b="b" l="l" r="r" t="t"/>
            <a:pathLst>
              <a:path extrusionOk="0" h="34" w="34">
                <a:moveTo>
                  <a:pt x="4" y="24"/>
                </a:moveTo>
                <a:cubicBezTo>
                  <a:pt x="9" y="32"/>
                  <a:pt x="18" y="34"/>
                  <a:pt x="24" y="30"/>
                </a:cubicBezTo>
                <a:cubicBezTo>
                  <a:pt x="31" y="27"/>
                  <a:pt x="34" y="18"/>
                  <a:pt x="30" y="10"/>
                </a:cubicBezTo>
                <a:cubicBezTo>
                  <a:pt x="27" y="3"/>
                  <a:pt x="18" y="0"/>
                  <a:pt x="10" y="4"/>
                </a:cubicBezTo>
                <a:cubicBezTo>
                  <a:pt x="2" y="8"/>
                  <a:pt x="0" y="18"/>
                  <a:pt x="4" y="24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4" name="Google Shape;824;p49"/>
          <p:cNvSpPr/>
          <p:nvPr/>
        </p:nvSpPr>
        <p:spPr>
          <a:xfrm>
            <a:off x="3871386" y="1954595"/>
            <a:ext cx="170614" cy="171714"/>
          </a:xfrm>
          <a:custGeom>
            <a:rect b="b" l="l" r="r" t="t"/>
            <a:pathLst>
              <a:path extrusionOk="0" h="34" w="34">
                <a:moveTo>
                  <a:pt x="5" y="27"/>
                </a:moveTo>
                <a:cubicBezTo>
                  <a:pt x="11" y="33"/>
                  <a:pt x="20" y="34"/>
                  <a:pt x="26" y="29"/>
                </a:cubicBezTo>
                <a:cubicBezTo>
                  <a:pt x="32" y="24"/>
                  <a:pt x="34" y="16"/>
                  <a:pt x="29" y="9"/>
                </a:cubicBezTo>
                <a:cubicBezTo>
                  <a:pt x="24" y="2"/>
                  <a:pt x="14" y="0"/>
                  <a:pt x="8" y="6"/>
                </a:cubicBezTo>
                <a:cubicBezTo>
                  <a:pt x="1" y="11"/>
                  <a:pt x="0" y="20"/>
                  <a:pt x="5" y="27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5" name="Google Shape;825;p49"/>
          <p:cNvSpPr/>
          <p:nvPr/>
        </p:nvSpPr>
        <p:spPr>
          <a:xfrm>
            <a:off x="3706276" y="2106495"/>
            <a:ext cx="165110" cy="166211"/>
          </a:xfrm>
          <a:custGeom>
            <a:rect b="b" l="l" r="r" t="t"/>
            <a:pathLst>
              <a:path extrusionOk="0" h="33" w="33">
                <a:moveTo>
                  <a:pt x="6" y="28"/>
                </a:moveTo>
                <a:cubicBezTo>
                  <a:pt x="12" y="33"/>
                  <a:pt x="22" y="33"/>
                  <a:pt x="27" y="27"/>
                </a:cubicBezTo>
                <a:cubicBezTo>
                  <a:pt x="33" y="22"/>
                  <a:pt x="33" y="13"/>
                  <a:pt x="27" y="7"/>
                </a:cubicBezTo>
                <a:cubicBezTo>
                  <a:pt x="22" y="1"/>
                  <a:pt x="12" y="0"/>
                  <a:pt x="6" y="6"/>
                </a:cubicBezTo>
                <a:cubicBezTo>
                  <a:pt x="0" y="12"/>
                  <a:pt x="0" y="22"/>
                  <a:pt x="6" y="2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6" name="Google Shape;826;p49"/>
          <p:cNvSpPr/>
          <p:nvPr/>
        </p:nvSpPr>
        <p:spPr>
          <a:xfrm>
            <a:off x="3706276" y="2419102"/>
            <a:ext cx="165110" cy="167311"/>
          </a:xfrm>
          <a:custGeom>
            <a:rect b="b" l="l" r="r" t="t"/>
            <a:pathLst>
              <a:path extrusionOk="0" h="33" w="33">
                <a:moveTo>
                  <a:pt x="27" y="26"/>
                </a:moveTo>
                <a:cubicBezTo>
                  <a:pt x="33" y="20"/>
                  <a:pt x="33" y="11"/>
                  <a:pt x="27" y="5"/>
                </a:cubicBezTo>
                <a:cubicBezTo>
                  <a:pt x="22" y="0"/>
                  <a:pt x="12" y="0"/>
                  <a:pt x="6" y="5"/>
                </a:cubicBezTo>
                <a:cubicBezTo>
                  <a:pt x="0" y="11"/>
                  <a:pt x="0" y="20"/>
                  <a:pt x="6" y="26"/>
                </a:cubicBezTo>
                <a:cubicBezTo>
                  <a:pt x="12" y="33"/>
                  <a:pt x="22" y="32"/>
                  <a:pt x="27" y="26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7" name="Google Shape;827;p49"/>
          <p:cNvSpPr/>
          <p:nvPr/>
        </p:nvSpPr>
        <p:spPr>
          <a:xfrm>
            <a:off x="3871386" y="2565499"/>
            <a:ext cx="170614" cy="167311"/>
          </a:xfrm>
          <a:custGeom>
            <a:rect b="b" l="l" r="r" t="t"/>
            <a:pathLst>
              <a:path extrusionOk="0" h="33" w="34">
                <a:moveTo>
                  <a:pt x="29" y="25"/>
                </a:moveTo>
                <a:cubicBezTo>
                  <a:pt x="34" y="18"/>
                  <a:pt x="32" y="9"/>
                  <a:pt x="26" y="4"/>
                </a:cubicBezTo>
                <a:cubicBezTo>
                  <a:pt x="20" y="0"/>
                  <a:pt x="11" y="1"/>
                  <a:pt x="5" y="7"/>
                </a:cubicBezTo>
                <a:cubicBezTo>
                  <a:pt x="0" y="13"/>
                  <a:pt x="1" y="23"/>
                  <a:pt x="8" y="28"/>
                </a:cubicBezTo>
                <a:cubicBezTo>
                  <a:pt x="14" y="33"/>
                  <a:pt x="24" y="32"/>
                  <a:pt x="29" y="2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8" name="Google Shape;828;p49"/>
          <p:cNvSpPr/>
          <p:nvPr/>
        </p:nvSpPr>
        <p:spPr>
          <a:xfrm>
            <a:off x="4056309" y="2687680"/>
            <a:ext cx="170614" cy="171714"/>
          </a:xfrm>
          <a:custGeom>
            <a:rect b="b" l="l" r="r" t="t"/>
            <a:pathLst>
              <a:path extrusionOk="0" h="34" w="34">
                <a:moveTo>
                  <a:pt x="30" y="24"/>
                </a:moveTo>
                <a:cubicBezTo>
                  <a:pt x="34" y="16"/>
                  <a:pt x="31" y="7"/>
                  <a:pt x="24" y="4"/>
                </a:cubicBezTo>
                <a:cubicBezTo>
                  <a:pt x="18" y="0"/>
                  <a:pt x="9" y="2"/>
                  <a:pt x="4" y="9"/>
                </a:cubicBezTo>
                <a:cubicBezTo>
                  <a:pt x="0" y="16"/>
                  <a:pt x="2" y="26"/>
                  <a:pt x="10" y="30"/>
                </a:cubicBezTo>
                <a:cubicBezTo>
                  <a:pt x="18" y="34"/>
                  <a:pt x="27" y="31"/>
                  <a:pt x="30" y="24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9" name="Google Shape;829;p49"/>
          <p:cNvSpPr/>
          <p:nvPr/>
        </p:nvSpPr>
        <p:spPr>
          <a:xfrm>
            <a:off x="4266549" y="2777940"/>
            <a:ext cx="160707" cy="167311"/>
          </a:xfrm>
          <a:custGeom>
            <a:rect b="b" l="l" r="r" t="t"/>
            <a:pathLst>
              <a:path extrusionOk="0" h="33" w="32">
                <a:moveTo>
                  <a:pt x="30" y="19"/>
                </a:moveTo>
                <a:cubicBezTo>
                  <a:pt x="32" y="11"/>
                  <a:pt x="27" y="4"/>
                  <a:pt x="20" y="1"/>
                </a:cubicBezTo>
                <a:cubicBezTo>
                  <a:pt x="17" y="0"/>
                  <a:pt x="13" y="1"/>
                  <a:pt x="10" y="3"/>
                </a:cubicBezTo>
                <a:cubicBezTo>
                  <a:pt x="6" y="5"/>
                  <a:pt x="3" y="7"/>
                  <a:pt x="2" y="11"/>
                </a:cubicBezTo>
                <a:cubicBezTo>
                  <a:pt x="0" y="15"/>
                  <a:pt x="1" y="19"/>
                  <a:pt x="2" y="23"/>
                </a:cubicBezTo>
                <a:cubicBezTo>
                  <a:pt x="4" y="26"/>
                  <a:pt x="8" y="29"/>
                  <a:pt x="12" y="30"/>
                </a:cubicBezTo>
                <a:cubicBezTo>
                  <a:pt x="20" y="33"/>
                  <a:pt x="29" y="27"/>
                  <a:pt x="30" y="19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0" name="Google Shape;830;p49"/>
          <p:cNvSpPr/>
          <p:nvPr/>
        </p:nvSpPr>
        <p:spPr>
          <a:xfrm>
            <a:off x="4486696" y="2813163"/>
            <a:ext cx="160707" cy="157405"/>
          </a:xfrm>
          <a:custGeom>
            <a:rect b="b" l="l" r="r" t="t"/>
            <a:pathLst>
              <a:path extrusionOk="0" h="31" w="32">
                <a:moveTo>
                  <a:pt x="31" y="15"/>
                </a:moveTo>
                <a:cubicBezTo>
                  <a:pt x="30" y="6"/>
                  <a:pt x="23" y="0"/>
                  <a:pt x="16" y="1"/>
                </a:cubicBezTo>
                <a:cubicBezTo>
                  <a:pt x="9" y="0"/>
                  <a:pt x="2" y="6"/>
                  <a:pt x="1" y="15"/>
                </a:cubicBezTo>
                <a:cubicBezTo>
                  <a:pt x="0" y="23"/>
                  <a:pt x="7" y="30"/>
                  <a:pt x="16" y="31"/>
                </a:cubicBezTo>
                <a:cubicBezTo>
                  <a:pt x="25" y="30"/>
                  <a:pt x="32" y="23"/>
                  <a:pt x="31" y="1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1" name="Google Shape;831;p49"/>
          <p:cNvSpPr/>
          <p:nvPr/>
        </p:nvSpPr>
        <p:spPr>
          <a:xfrm>
            <a:off x="4706843" y="2777940"/>
            <a:ext cx="155204" cy="167311"/>
          </a:xfrm>
          <a:custGeom>
            <a:rect b="b" l="l" r="r" t="t"/>
            <a:pathLst>
              <a:path extrusionOk="0" h="33" w="31">
                <a:moveTo>
                  <a:pt x="30" y="11"/>
                </a:moveTo>
                <a:cubicBezTo>
                  <a:pt x="28" y="7"/>
                  <a:pt x="25" y="5"/>
                  <a:pt x="22" y="3"/>
                </a:cubicBezTo>
                <a:cubicBezTo>
                  <a:pt x="19" y="1"/>
                  <a:pt x="15" y="0"/>
                  <a:pt x="11" y="1"/>
                </a:cubicBezTo>
                <a:cubicBezTo>
                  <a:pt x="4" y="4"/>
                  <a:pt x="0" y="11"/>
                  <a:pt x="1" y="19"/>
                </a:cubicBezTo>
                <a:cubicBezTo>
                  <a:pt x="3" y="27"/>
                  <a:pt x="11" y="33"/>
                  <a:pt x="20" y="30"/>
                </a:cubicBezTo>
                <a:cubicBezTo>
                  <a:pt x="24" y="29"/>
                  <a:pt x="28" y="26"/>
                  <a:pt x="29" y="23"/>
                </a:cubicBezTo>
                <a:cubicBezTo>
                  <a:pt x="31" y="19"/>
                  <a:pt x="31" y="15"/>
                  <a:pt x="30" y="1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2" name="Google Shape;832;p49"/>
          <p:cNvSpPr/>
          <p:nvPr/>
        </p:nvSpPr>
        <p:spPr>
          <a:xfrm>
            <a:off x="4907176" y="2687680"/>
            <a:ext cx="170614" cy="171714"/>
          </a:xfrm>
          <a:custGeom>
            <a:rect b="b" l="l" r="r" t="t"/>
            <a:pathLst>
              <a:path extrusionOk="0" h="34" w="34">
                <a:moveTo>
                  <a:pt x="29" y="9"/>
                </a:moveTo>
                <a:cubicBezTo>
                  <a:pt x="25" y="2"/>
                  <a:pt x="16" y="0"/>
                  <a:pt x="9" y="4"/>
                </a:cubicBezTo>
                <a:cubicBezTo>
                  <a:pt x="3" y="7"/>
                  <a:pt x="0" y="16"/>
                  <a:pt x="3" y="24"/>
                </a:cubicBezTo>
                <a:cubicBezTo>
                  <a:pt x="7" y="31"/>
                  <a:pt x="16" y="34"/>
                  <a:pt x="24" y="30"/>
                </a:cubicBezTo>
                <a:cubicBezTo>
                  <a:pt x="32" y="26"/>
                  <a:pt x="34" y="16"/>
                  <a:pt x="29" y="9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3" name="Google Shape;833;p49"/>
          <p:cNvSpPr/>
          <p:nvPr/>
        </p:nvSpPr>
        <p:spPr>
          <a:xfrm>
            <a:off x="5092099" y="2565499"/>
            <a:ext cx="170614" cy="167311"/>
          </a:xfrm>
          <a:custGeom>
            <a:rect b="b" l="l" r="r" t="t"/>
            <a:pathLst>
              <a:path extrusionOk="0" h="33" w="34">
                <a:moveTo>
                  <a:pt x="28" y="7"/>
                </a:moveTo>
                <a:cubicBezTo>
                  <a:pt x="23" y="1"/>
                  <a:pt x="14" y="0"/>
                  <a:pt x="8" y="4"/>
                </a:cubicBezTo>
                <a:cubicBezTo>
                  <a:pt x="2" y="9"/>
                  <a:pt x="0" y="18"/>
                  <a:pt x="5" y="25"/>
                </a:cubicBezTo>
                <a:cubicBezTo>
                  <a:pt x="9" y="32"/>
                  <a:pt x="19" y="33"/>
                  <a:pt x="26" y="28"/>
                </a:cubicBezTo>
                <a:cubicBezTo>
                  <a:pt x="33" y="23"/>
                  <a:pt x="34" y="13"/>
                  <a:pt x="28" y="7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4" name="Google Shape;834;p49"/>
          <p:cNvSpPr/>
          <p:nvPr/>
        </p:nvSpPr>
        <p:spPr>
          <a:xfrm>
            <a:off x="5262713" y="2419102"/>
            <a:ext cx="165110" cy="167311"/>
          </a:xfrm>
          <a:custGeom>
            <a:rect b="b" l="l" r="r" t="t"/>
            <a:pathLst>
              <a:path extrusionOk="0" h="33" w="33">
                <a:moveTo>
                  <a:pt x="27" y="5"/>
                </a:moveTo>
                <a:cubicBezTo>
                  <a:pt x="20" y="0"/>
                  <a:pt x="11" y="0"/>
                  <a:pt x="6" y="5"/>
                </a:cubicBezTo>
                <a:cubicBezTo>
                  <a:pt x="0" y="11"/>
                  <a:pt x="0" y="20"/>
                  <a:pt x="5" y="26"/>
                </a:cubicBezTo>
                <a:cubicBezTo>
                  <a:pt x="11" y="32"/>
                  <a:pt x="21" y="33"/>
                  <a:pt x="27" y="26"/>
                </a:cubicBezTo>
                <a:cubicBezTo>
                  <a:pt x="33" y="20"/>
                  <a:pt x="33" y="11"/>
                  <a:pt x="27" y="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5" name="Google Shape;835;p49"/>
          <p:cNvSpPr/>
          <p:nvPr/>
        </p:nvSpPr>
        <p:spPr>
          <a:xfrm>
            <a:off x="3571986" y="2262799"/>
            <a:ext cx="165110" cy="166211"/>
          </a:xfrm>
          <a:custGeom>
            <a:rect b="b" l="l" r="r" t="t"/>
            <a:pathLst>
              <a:path extrusionOk="0" h="33" w="33">
                <a:moveTo>
                  <a:pt x="26" y="6"/>
                </a:moveTo>
                <a:cubicBezTo>
                  <a:pt x="20" y="0"/>
                  <a:pt x="11" y="0"/>
                  <a:pt x="5" y="6"/>
                </a:cubicBezTo>
                <a:cubicBezTo>
                  <a:pt x="0" y="11"/>
                  <a:pt x="0" y="20"/>
                  <a:pt x="5" y="26"/>
                </a:cubicBezTo>
                <a:cubicBezTo>
                  <a:pt x="11" y="33"/>
                  <a:pt x="20" y="33"/>
                  <a:pt x="27" y="27"/>
                </a:cubicBezTo>
                <a:cubicBezTo>
                  <a:pt x="33" y="21"/>
                  <a:pt x="32" y="11"/>
                  <a:pt x="26" y="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836" name="Google Shape;836;p49"/>
          <p:cNvCxnSpPr/>
          <p:nvPr/>
        </p:nvCxnSpPr>
        <p:spPr>
          <a:xfrm>
            <a:off x="3786630" y="2161532"/>
            <a:ext cx="0" cy="1872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7" name="Google Shape;837;p49"/>
          <p:cNvCxnSpPr/>
          <p:nvPr/>
        </p:nvCxnSpPr>
        <p:spPr>
          <a:xfrm>
            <a:off x="3786630" y="2348656"/>
            <a:ext cx="0" cy="2025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8" name="Google Shape;838;p49"/>
          <p:cNvCxnSpPr/>
          <p:nvPr/>
        </p:nvCxnSpPr>
        <p:spPr>
          <a:xfrm>
            <a:off x="3957243" y="2075675"/>
            <a:ext cx="0" cy="2730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9" name="Google Shape;839;p49"/>
          <p:cNvCxnSpPr/>
          <p:nvPr/>
        </p:nvCxnSpPr>
        <p:spPr>
          <a:xfrm>
            <a:off x="3957243" y="2348656"/>
            <a:ext cx="0" cy="3237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0" name="Google Shape;840;p49"/>
          <p:cNvCxnSpPr/>
          <p:nvPr/>
        </p:nvCxnSpPr>
        <p:spPr>
          <a:xfrm>
            <a:off x="4142166" y="1964501"/>
            <a:ext cx="0" cy="3843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1" name="Google Shape;841;p49"/>
          <p:cNvCxnSpPr/>
          <p:nvPr/>
        </p:nvCxnSpPr>
        <p:spPr>
          <a:xfrm>
            <a:off x="4142166" y="2348656"/>
            <a:ext cx="0" cy="4347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2" name="Google Shape;842;p49"/>
          <p:cNvCxnSpPr/>
          <p:nvPr/>
        </p:nvCxnSpPr>
        <p:spPr>
          <a:xfrm>
            <a:off x="4346903" y="1888551"/>
            <a:ext cx="0" cy="4602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3" name="Google Shape;843;p49"/>
          <p:cNvCxnSpPr/>
          <p:nvPr/>
        </p:nvCxnSpPr>
        <p:spPr>
          <a:xfrm>
            <a:off x="4346903" y="2348656"/>
            <a:ext cx="0" cy="5106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4" name="Google Shape;844;p49"/>
          <p:cNvCxnSpPr/>
          <p:nvPr/>
        </p:nvCxnSpPr>
        <p:spPr>
          <a:xfrm>
            <a:off x="4567049" y="1843421"/>
            <a:ext cx="0" cy="5052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5" name="Google Shape;845;p49"/>
          <p:cNvCxnSpPr/>
          <p:nvPr/>
        </p:nvCxnSpPr>
        <p:spPr>
          <a:xfrm>
            <a:off x="4567049" y="2348656"/>
            <a:ext cx="0" cy="5559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6" name="Google Shape;846;p49"/>
          <p:cNvCxnSpPr/>
          <p:nvPr/>
        </p:nvCxnSpPr>
        <p:spPr>
          <a:xfrm>
            <a:off x="4787196" y="1858831"/>
            <a:ext cx="0" cy="4899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49"/>
          <p:cNvCxnSpPr/>
          <p:nvPr/>
        </p:nvCxnSpPr>
        <p:spPr>
          <a:xfrm>
            <a:off x="4787196" y="2348656"/>
            <a:ext cx="0" cy="5460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49"/>
          <p:cNvCxnSpPr/>
          <p:nvPr/>
        </p:nvCxnSpPr>
        <p:spPr>
          <a:xfrm>
            <a:off x="4991932" y="1929277"/>
            <a:ext cx="0" cy="4194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9" name="Google Shape;849;p49"/>
          <p:cNvCxnSpPr/>
          <p:nvPr/>
        </p:nvCxnSpPr>
        <p:spPr>
          <a:xfrm>
            <a:off x="4991932" y="2348656"/>
            <a:ext cx="0" cy="3996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0" name="Google Shape;850;p49"/>
          <p:cNvCxnSpPr/>
          <p:nvPr/>
        </p:nvCxnSpPr>
        <p:spPr>
          <a:xfrm>
            <a:off x="5177957" y="1995321"/>
            <a:ext cx="0" cy="3579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1" name="Google Shape;851;p49"/>
          <p:cNvCxnSpPr/>
          <p:nvPr/>
        </p:nvCxnSpPr>
        <p:spPr>
          <a:xfrm>
            <a:off x="5177957" y="2353059"/>
            <a:ext cx="0" cy="3444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2" name="Google Shape;852;p49"/>
          <p:cNvCxnSpPr/>
          <p:nvPr/>
        </p:nvCxnSpPr>
        <p:spPr>
          <a:xfrm>
            <a:off x="5343066" y="2141718"/>
            <a:ext cx="0" cy="207000"/>
          </a:xfrm>
          <a:prstGeom prst="straightConnector1">
            <a:avLst/>
          </a:prstGeom>
          <a:noFill/>
          <a:ln cap="flat" cmpd="sng" w="5872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3" name="Google Shape;853;p49"/>
          <p:cNvCxnSpPr/>
          <p:nvPr/>
        </p:nvCxnSpPr>
        <p:spPr>
          <a:xfrm>
            <a:off x="5343066" y="2348656"/>
            <a:ext cx="0" cy="177300"/>
          </a:xfrm>
          <a:prstGeom prst="straightConnector1">
            <a:avLst/>
          </a:prstGeom>
          <a:noFill/>
          <a:ln cap="flat" cmpd="sng" w="587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4" name="Google Shape;854;p49"/>
          <p:cNvSpPr/>
          <p:nvPr/>
        </p:nvSpPr>
        <p:spPr>
          <a:xfrm>
            <a:off x="5402506" y="2267202"/>
            <a:ext cx="165110" cy="167311"/>
          </a:xfrm>
          <a:custGeom>
            <a:rect b="b" l="l" r="r" t="t"/>
            <a:pathLst>
              <a:path extrusionOk="0" h="33" w="33">
                <a:moveTo>
                  <a:pt x="26" y="6"/>
                </a:moveTo>
                <a:cubicBezTo>
                  <a:pt x="20" y="0"/>
                  <a:pt x="11" y="0"/>
                  <a:pt x="5" y="6"/>
                </a:cubicBezTo>
                <a:cubicBezTo>
                  <a:pt x="0" y="11"/>
                  <a:pt x="0" y="20"/>
                  <a:pt x="5" y="26"/>
                </a:cubicBezTo>
                <a:cubicBezTo>
                  <a:pt x="11" y="33"/>
                  <a:pt x="21" y="33"/>
                  <a:pt x="27" y="27"/>
                </a:cubicBezTo>
                <a:cubicBezTo>
                  <a:pt x="33" y="21"/>
                  <a:pt x="32" y="11"/>
                  <a:pt x="26" y="6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5" name="Google Shape;855;p49"/>
          <p:cNvSpPr/>
          <p:nvPr/>
        </p:nvSpPr>
        <p:spPr>
          <a:xfrm>
            <a:off x="7104240" y="2409195"/>
            <a:ext cx="165110" cy="167311"/>
          </a:xfrm>
          <a:custGeom>
            <a:rect b="b" l="l" r="r" t="t"/>
            <a:pathLst>
              <a:path extrusionOk="0" h="33" w="33">
                <a:moveTo>
                  <a:pt x="6" y="26"/>
                </a:move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1" y="0"/>
                  <a:pt x="27" y="5"/>
                </a:cubicBezTo>
                <a:cubicBezTo>
                  <a:pt x="33" y="11"/>
                  <a:pt x="33" y="21"/>
                  <a:pt x="27" y="27"/>
                </a:cubicBezTo>
                <a:cubicBezTo>
                  <a:pt x="21" y="33"/>
                  <a:pt x="11" y="32"/>
                  <a:pt x="6" y="2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6" name="Google Shape;856;p49"/>
          <p:cNvSpPr/>
          <p:nvPr/>
        </p:nvSpPr>
        <p:spPr>
          <a:xfrm>
            <a:off x="6933626" y="2555593"/>
            <a:ext cx="170614" cy="171714"/>
          </a:xfrm>
          <a:custGeom>
            <a:rect b="b" l="l" r="r" t="t"/>
            <a:pathLst>
              <a:path extrusionOk="0" h="34" w="34">
                <a:moveTo>
                  <a:pt x="5" y="25"/>
                </a:moveTo>
                <a:cubicBezTo>
                  <a:pt x="0" y="18"/>
                  <a:pt x="2" y="9"/>
                  <a:pt x="8" y="5"/>
                </a:cubicBezTo>
                <a:cubicBezTo>
                  <a:pt x="14" y="0"/>
                  <a:pt x="23" y="1"/>
                  <a:pt x="28" y="7"/>
                </a:cubicBezTo>
                <a:cubicBezTo>
                  <a:pt x="34" y="13"/>
                  <a:pt x="33" y="23"/>
                  <a:pt x="26" y="28"/>
                </a:cubicBezTo>
                <a:cubicBezTo>
                  <a:pt x="19" y="34"/>
                  <a:pt x="10" y="32"/>
                  <a:pt x="5" y="25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7" name="Google Shape;857;p49"/>
          <p:cNvSpPr/>
          <p:nvPr/>
        </p:nvSpPr>
        <p:spPr>
          <a:xfrm>
            <a:off x="6748702" y="2676673"/>
            <a:ext cx="169513" cy="171714"/>
          </a:xfrm>
          <a:custGeom>
            <a:rect b="b" l="l" r="r" t="t"/>
            <a:pathLst>
              <a:path extrusionOk="0" h="34" w="34">
                <a:moveTo>
                  <a:pt x="4" y="24"/>
                </a:moveTo>
                <a:cubicBezTo>
                  <a:pt x="0" y="16"/>
                  <a:pt x="3" y="7"/>
                  <a:pt x="10" y="4"/>
                </a:cubicBezTo>
                <a:cubicBezTo>
                  <a:pt x="16" y="0"/>
                  <a:pt x="25" y="2"/>
                  <a:pt x="30" y="9"/>
                </a:cubicBezTo>
                <a:cubicBezTo>
                  <a:pt x="34" y="16"/>
                  <a:pt x="32" y="26"/>
                  <a:pt x="24" y="30"/>
                </a:cubicBezTo>
                <a:cubicBezTo>
                  <a:pt x="16" y="34"/>
                  <a:pt x="7" y="31"/>
                  <a:pt x="4" y="2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8" name="Google Shape;858;p49"/>
          <p:cNvSpPr/>
          <p:nvPr/>
        </p:nvSpPr>
        <p:spPr>
          <a:xfrm>
            <a:off x="6548369" y="2773537"/>
            <a:ext cx="155204" cy="160707"/>
          </a:xfrm>
          <a:custGeom>
            <a:rect b="b" l="l" r="r" t="t"/>
            <a:pathLst>
              <a:path extrusionOk="0" h="32" w="31">
                <a:moveTo>
                  <a:pt x="1" y="19"/>
                </a:moveTo>
                <a:cubicBezTo>
                  <a:pt x="0" y="10"/>
                  <a:pt x="5" y="3"/>
                  <a:pt x="12" y="1"/>
                </a:cubicBezTo>
                <a:cubicBezTo>
                  <a:pt x="15" y="0"/>
                  <a:pt x="19" y="0"/>
                  <a:pt x="22" y="2"/>
                </a:cubicBezTo>
                <a:cubicBezTo>
                  <a:pt x="26" y="4"/>
                  <a:pt x="28" y="7"/>
                  <a:pt x="30" y="10"/>
                </a:cubicBezTo>
                <a:cubicBezTo>
                  <a:pt x="31" y="14"/>
                  <a:pt x="31" y="19"/>
                  <a:pt x="29" y="22"/>
                </a:cubicBezTo>
                <a:cubicBezTo>
                  <a:pt x="28" y="25"/>
                  <a:pt x="24" y="28"/>
                  <a:pt x="20" y="30"/>
                </a:cubicBezTo>
                <a:cubicBezTo>
                  <a:pt x="12" y="32"/>
                  <a:pt x="3" y="27"/>
                  <a:pt x="1" y="19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9" name="Google Shape;859;p49"/>
          <p:cNvSpPr/>
          <p:nvPr/>
        </p:nvSpPr>
        <p:spPr>
          <a:xfrm>
            <a:off x="6328223" y="2803257"/>
            <a:ext cx="159607" cy="156304"/>
          </a:xfrm>
          <a:custGeom>
            <a:rect b="b" l="l" r="r" t="t"/>
            <a:pathLst>
              <a:path extrusionOk="0" h="31" w="32">
                <a:moveTo>
                  <a:pt x="1" y="15"/>
                </a:moveTo>
                <a:cubicBezTo>
                  <a:pt x="2" y="7"/>
                  <a:pt x="9" y="0"/>
                  <a:pt x="16" y="1"/>
                </a:cubicBezTo>
                <a:cubicBezTo>
                  <a:pt x="23" y="0"/>
                  <a:pt x="30" y="7"/>
                  <a:pt x="31" y="15"/>
                </a:cubicBezTo>
                <a:cubicBezTo>
                  <a:pt x="32" y="23"/>
                  <a:pt x="25" y="30"/>
                  <a:pt x="16" y="31"/>
                </a:cubicBezTo>
                <a:cubicBezTo>
                  <a:pt x="7" y="30"/>
                  <a:pt x="0" y="23"/>
                  <a:pt x="1" y="15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0" name="Google Shape;860;p49"/>
          <p:cNvSpPr/>
          <p:nvPr/>
        </p:nvSpPr>
        <p:spPr>
          <a:xfrm>
            <a:off x="6113580" y="2773537"/>
            <a:ext cx="154102" cy="160707"/>
          </a:xfrm>
          <a:custGeom>
            <a:rect b="b" l="l" r="r" t="t"/>
            <a:pathLst>
              <a:path extrusionOk="0" h="32" w="31">
                <a:moveTo>
                  <a:pt x="1" y="10"/>
                </a:moveTo>
                <a:cubicBezTo>
                  <a:pt x="3" y="7"/>
                  <a:pt x="5" y="4"/>
                  <a:pt x="9" y="2"/>
                </a:cubicBezTo>
                <a:cubicBezTo>
                  <a:pt x="12" y="0"/>
                  <a:pt x="16" y="0"/>
                  <a:pt x="19" y="1"/>
                </a:cubicBezTo>
                <a:cubicBezTo>
                  <a:pt x="26" y="3"/>
                  <a:pt x="31" y="10"/>
                  <a:pt x="30" y="19"/>
                </a:cubicBezTo>
                <a:cubicBezTo>
                  <a:pt x="28" y="27"/>
                  <a:pt x="19" y="32"/>
                  <a:pt x="11" y="30"/>
                </a:cubicBezTo>
                <a:cubicBezTo>
                  <a:pt x="7" y="28"/>
                  <a:pt x="3" y="25"/>
                  <a:pt x="2" y="22"/>
                </a:cubicBezTo>
                <a:cubicBezTo>
                  <a:pt x="0" y="19"/>
                  <a:pt x="0" y="14"/>
                  <a:pt x="1" y="1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1" name="Google Shape;861;p49"/>
          <p:cNvSpPr/>
          <p:nvPr/>
        </p:nvSpPr>
        <p:spPr>
          <a:xfrm>
            <a:off x="5897836" y="2676673"/>
            <a:ext cx="170614" cy="171714"/>
          </a:xfrm>
          <a:custGeom>
            <a:rect b="b" l="l" r="r" t="t"/>
            <a:pathLst>
              <a:path extrusionOk="0" h="34" w="34">
                <a:moveTo>
                  <a:pt x="4" y="9"/>
                </a:moveTo>
                <a:cubicBezTo>
                  <a:pt x="9" y="2"/>
                  <a:pt x="18" y="0"/>
                  <a:pt x="24" y="4"/>
                </a:cubicBezTo>
                <a:cubicBezTo>
                  <a:pt x="31" y="7"/>
                  <a:pt x="34" y="16"/>
                  <a:pt x="30" y="24"/>
                </a:cubicBezTo>
                <a:cubicBezTo>
                  <a:pt x="27" y="31"/>
                  <a:pt x="18" y="34"/>
                  <a:pt x="10" y="30"/>
                </a:cubicBezTo>
                <a:cubicBezTo>
                  <a:pt x="2" y="26"/>
                  <a:pt x="0" y="16"/>
                  <a:pt x="4" y="9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2" name="Google Shape;862;p49"/>
          <p:cNvSpPr/>
          <p:nvPr/>
        </p:nvSpPr>
        <p:spPr>
          <a:xfrm>
            <a:off x="5712913" y="2555593"/>
            <a:ext cx="169513" cy="171714"/>
          </a:xfrm>
          <a:custGeom>
            <a:rect b="b" l="l" r="r" t="t"/>
            <a:pathLst>
              <a:path extrusionOk="0" h="34" w="34">
                <a:moveTo>
                  <a:pt x="6" y="7"/>
                </a:moveTo>
                <a:cubicBezTo>
                  <a:pt x="11" y="1"/>
                  <a:pt x="20" y="0"/>
                  <a:pt x="26" y="5"/>
                </a:cubicBezTo>
                <a:cubicBezTo>
                  <a:pt x="32" y="9"/>
                  <a:pt x="34" y="18"/>
                  <a:pt x="29" y="25"/>
                </a:cubicBezTo>
                <a:cubicBezTo>
                  <a:pt x="24" y="32"/>
                  <a:pt x="15" y="34"/>
                  <a:pt x="8" y="28"/>
                </a:cubicBezTo>
                <a:cubicBezTo>
                  <a:pt x="1" y="23"/>
                  <a:pt x="0" y="13"/>
                  <a:pt x="6" y="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3" name="Google Shape;863;p49"/>
          <p:cNvSpPr/>
          <p:nvPr/>
        </p:nvSpPr>
        <p:spPr>
          <a:xfrm>
            <a:off x="5547803" y="2409195"/>
            <a:ext cx="165110" cy="167311"/>
          </a:xfrm>
          <a:custGeom>
            <a:rect b="b" l="l" r="r" t="t"/>
            <a:pathLst>
              <a:path extrusionOk="0" h="33" w="33">
                <a:moveTo>
                  <a:pt x="6" y="5"/>
                </a:moveTo>
                <a:cubicBezTo>
                  <a:pt x="12" y="0"/>
                  <a:pt x="22" y="0"/>
                  <a:pt x="27" y="5"/>
                </a:cubicBezTo>
                <a:cubicBezTo>
                  <a:pt x="33" y="11"/>
                  <a:pt x="33" y="20"/>
                  <a:pt x="27" y="26"/>
                </a:cubicBezTo>
                <a:cubicBezTo>
                  <a:pt x="22" y="32"/>
                  <a:pt x="12" y="33"/>
                  <a:pt x="6" y="27"/>
                </a:cubicBezTo>
                <a:cubicBezTo>
                  <a:pt x="0" y="21"/>
                  <a:pt x="0" y="11"/>
                  <a:pt x="6" y="5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4" name="Google Shape;864;p49"/>
          <p:cNvSpPr/>
          <p:nvPr/>
        </p:nvSpPr>
        <p:spPr>
          <a:xfrm>
            <a:off x="5547803" y="2095488"/>
            <a:ext cx="165110" cy="167311"/>
          </a:xfrm>
          <a:custGeom>
            <a:rect b="b" l="l" r="r" t="t"/>
            <a:pathLst>
              <a:path extrusionOk="0" h="33" w="33">
                <a:moveTo>
                  <a:pt x="27" y="7"/>
                </a:moveTo>
                <a:cubicBezTo>
                  <a:pt x="33" y="13"/>
                  <a:pt x="33" y="22"/>
                  <a:pt x="27" y="28"/>
                </a:cubicBezTo>
                <a:cubicBezTo>
                  <a:pt x="22" y="33"/>
                  <a:pt x="12" y="33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1"/>
                  <a:pt x="27" y="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5" name="Google Shape;865;p49"/>
          <p:cNvSpPr/>
          <p:nvPr/>
        </p:nvSpPr>
        <p:spPr>
          <a:xfrm>
            <a:off x="5712913" y="1944687"/>
            <a:ext cx="169513" cy="171714"/>
          </a:xfrm>
          <a:custGeom>
            <a:rect b="b" l="l" r="r" t="t"/>
            <a:pathLst>
              <a:path extrusionOk="0" h="34" w="34">
                <a:moveTo>
                  <a:pt x="29" y="9"/>
                </a:moveTo>
                <a:cubicBezTo>
                  <a:pt x="34" y="16"/>
                  <a:pt x="32" y="25"/>
                  <a:pt x="26" y="30"/>
                </a:cubicBezTo>
                <a:cubicBezTo>
                  <a:pt x="20" y="34"/>
                  <a:pt x="11" y="33"/>
                  <a:pt x="6" y="27"/>
                </a:cubicBezTo>
                <a:cubicBezTo>
                  <a:pt x="0" y="21"/>
                  <a:pt x="1" y="11"/>
                  <a:pt x="8" y="6"/>
                </a:cubicBezTo>
                <a:cubicBezTo>
                  <a:pt x="15" y="0"/>
                  <a:pt x="24" y="2"/>
                  <a:pt x="29" y="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6" name="Google Shape;866;p49"/>
          <p:cNvSpPr/>
          <p:nvPr/>
        </p:nvSpPr>
        <p:spPr>
          <a:xfrm>
            <a:off x="5897836" y="1822507"/>
            <a:ext cx="170614" cy="172815"/>
          </a:xfrm>
          <a:custGeom>
            <a:rect b="b" l="l" r="r" t="t"/>
            <a:pathLst>
              <a:path extrusionOk="0" h="34" w="34">
                <a:moveTo>
                  <a:pt x="30" y="10"/>
                </a:moveTo>
                <a:cubicBezTo>
                  <a:pt x="34" y="18"/>
                  <a:pt x="31" y="27"/>
                  <a:pt x="24" y="30"/>
                </a:cubicBezTo>
                <a:cubicBezTo>
                  <a:pt x="18" y="34"/>
                  <a:pt x="9" y="32"/>
                  <a:pt x="4" y="25"/>
                </a:cubicBezTo>
                <a:cubicBezTo>
                  <a:pt x="0" y="18"/>
                  <a:pt x="2" y="8"/>
                  <a:pt x="10" y="4"/>
                </a:cubicBezTo>
                <a:cubicBezTo>
                  <a:pt x="18" y="0"/>
                  <a:pt x="27" y="3"/>
                  <a:pt x="30" y="1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7" name="Google Shape;867;p49"/>
          <p:cNvSpPr/>
          <p:nvPr/>
        </p:nvSpPr>
        <p:spPr>
          <a:xfrm>
            <a:off x="6113580" y="1736650"/>
            <a:ext cx="154102" cy="167311"/>
          </a:xfrm>
          <a:custGeom>
            <a:rect b="b" l="l" r="r" t="t"/>
            <a:pathLst>
              <a:path extrusionOk="0" h="33" w="31">
                <a:moveTo>
                  <a:pt x="30" y="14"/>
                </a:moveTo>
                <a:cubicBezTo>
                  <a:pt x="31" y="22"/>
                  <a:pt x="26" y="29"/>
                  <a:pt x="19" y="31"/>
                </a:cubicBezTo>
                <a:cubicBezTo>
                  <a:pt x="16" y="33"/>
                  <a:pt x="12" y="32"/>
                  <a:pt x="9" y="30"/>
                </a:cubicBezTo>
                <a:cubicBezTo>
                  <a:pt x="5" y="28"/>
                  <a:pt x="3" y="26"/>
                  <a:pt x="1" y="22"/>
                </a:cubicBezTo>
                <a:cubicBezTo>
                  <a:pt x="0" y="18"/>
                  <a:pt x="0" y="14"/>
                  <a:pt x="2" y="10"/>
                </a:cubicBezTo>
                <a:cubicBezTo>
                  <a:pt x="3" y="7"/>
                  <a:pt x="7" y="4"/>
                  <a:pt x="11" y="3"/>
                </a:cubicBezTo>
                <a:cubicBezTo>
                  <a:pt x="19" y="0"/>
                  <a:pt x="28" y="5"/>
                  <a:pt x="30" y="1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6328223" y="1711333"/>
            <a:ext cx="159607" cy="157405"/>
          </a:xfrm>
          <a:custGeom>
            <a:rect b="b" l="l" r="r" t="t"/>
            <a:pathLst>
              <a:path extrusionOk="0" h="31" w="32">
                <a:moveTo>
                  <a:pt x="31" y="16"/>
                </a:moveTo>
                <a:cubicBezTo>
                  <a:pt x="30" y="24"/>
                  <a:pt x="23" y="31"/>
                  <a:pt x="16" y="30"/>
                </a:cubicBezTo>
                <a:cubicBezTo>
                  <a:pt x="9" y="31"/>
                  <a:pt x="2" y="24"/>
                  <a:pt x="1" y="16"/>
                </a:cubicBezTo>
                <a:cubicBezTo>
                  <a:pt x="0" y="8"/>
                  <a:pt x="7" y="1"/>
                  <a:pt x="16" y="0"/>
                </a:cubicBezTo>
                <a:cubicBezTo>
                  <a:pt x="25" y="1"/>
                  <a:pt x="32" y="8"/>
                  <a:pt x="31" y="1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9" name="Google Shape;869;p49"/>
          <p:cNvSpPr/>
          <p:nvPr/>
        </p:nvSpPr>
        <p:spPr>
          <a:xfrm>
            <a:off x="6548369" y="1736650"/>
            <a:ext cx="155204" cy="167311"/>
          </a:xfrm>
          <a:custGeom>
            <a:rect b="b" l="l" r="r" t="t"/>
            <a:pathLst>
              <a:path extrusionOk="0" h="33" w="31">
                <a:moveTo>
                  <a:pt x="30" y="22"/>
                </a:moveTo>
                <a:cubicBezTo>
                  <a:pt x="28" y="26"/>
                  <a:pt x="26" y="28"/>
                  <a:pt x="22" y="30"/>
                </a:cubicBezTo>
                <a:cubicBezTo>
                  <a:pt x="19" y="32"/>
                  <a:pt x="15" y="33"/>
                  <a:pt x="12" y="31"/>
                </a:cubicBezTo>
                <a:cubicBezTo>
                  <a:pt x="5" y="29"/>
                  <a:pt x="0" y="22"/>
                  <a:pt x="1" y="14"/>
                </a:cubicBezTo>
                <a:cubicBezTo>
                  <a:pt x="3" y="5"/>
                  <a:pt x="12" y="0"/>
                  <a:pt x="20" y="3"/>
                </a:cubicBezTo>
                <a:cubicBezTo>
                  <a:pt x="24" y="4"/>
                  <a:pt x="28" y="7"/>
                  <a:pt x="29" y="10"/>
                </a:cubicBezTo>
                <a:cubicBezTo>
                  <a:pt x="31" y="14"/>
                  <a:pt x="31" y="18"/>
                  <a:pt x="30" y="2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0" name="Google Shape;870;p49"/>
          <p:cNvSpPr/>
          <p:nvPr/>
        </p:nvSpPr>
        <p:spPr>
          <a:xfrm>
            <a:off x="6748702" y="1822507"/>
            <a:ext cx="169513" cy="172815"/>
          </a:xfrm>
          <a:custGeom>
            <a:rect b="b" l="l" r="r" t="t"/>
            <a:pathLst>
              <a:path extrusionOk="0" h="34" w="34">
                <a:moveTo>
                  <a:pt x="30" y="25"/>
                </a:moveTo>
                <a:cubicBezTo>
                  <a:pt x="25" y="32"/>
                  <a:pt x="16" y="34"/>
                  <a:pt x="10" y="30"/>
                </a:cubicBezTo>
                <a:cubicBezTo>
                  <a:pt x="3" y="27"/>
                  <a:pt x="0" y="18"/>
                  <a:pt x="4" y="10"/>
                </a:cubicBezTo>
                <a:cubicBezTo>
                  <a:pt x="7" y="3"/>
                  <a:pt x="16" y="0"/>
                  <a:pt x="24" y="4"/>
                </a:cubicBezTo>
                <a:cubicBezTo>
                  <a:pt x="32" y="8"/>
                  <a:pt x="34" y="18"/>
                  <a:pt x="30" y="2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1" name="Google Shape;871;p49"/>
          <p:cNvSpPr/>
          <p:nvPr/>
        </p:nvSpPr>
        <p:spPr>
          <a:xfrm>
            <a:off x="6933626" y="1944687"/>
            <a:ext cx="170614" cy="171714"/>
          </a:xfrm>
          <a:custGeom>
            <a:rect b="b" l="l" r="r" t="t"/>
            <a:pathLst>
              <a:path extrusionOk="0" h="34" w="34">
                <a:moveTo>
                  <a:pt x="28" y="27"/>
                </a:moveTo>
                <a:cubicBezTo>
                  <a:pt x="23" y="33"/>
                  <a:pt x="14" y="34"/>
                  <a:pt x="8" y="30"/>
                </a:cubicBezTo>
                <a:cubicBezTo>
                  <a:pt x="2" y="25"/>
                  <a:pt x="0" y="16"/>
                  <a:pt x="5" y="9"/>
                </a:cubicBezTo>
                <a:cubicBezTo>
                  <a:pt x="10" y="2"/>
                  <a:pt x="19" y="0"/>
                  <a:pt x="26" y="6"/>
                </a:cubicBezTo>
                <a:cubicBezTo>
                  <a:pt x="33" y="11"/>
                  <a:pt x="34" y="21"/>
                  <a:pt x="28" y="2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2" name="Google Shape;872;p49"/>
          <p:cNvSpPr/>
          <p:nvPr/>
        </p:nvSpPr>
        <p:spPr>
          <a:xfrm>
            <a:off x="7104240" y="2095488"/>
            <a:ext cx="165110" cy="167311"/>
          </a:xfrm>
          <a:custGeom>
            <a:rect b="b" l="l" r="r" t="t"/>
            <a:pathLst>
              <a:path extrusionOk="0" h="33" w="33">
                <a:moveTo>
                  <a:pt x="27" y="28"/>
                </a:moveTo>
                <a:cubicBezTo>
                  <a:pt x="21" y="33"/>
                  <a:pt x="11" y="33"/>
                  <a:pt x="6" y="28"/>
                </a:cubicBezTo>
                <a:cubicBezTo>
                  <a:pt x="0" y="22"/>
                  <a:pt x="0" y="13"/>
                  <a:pt x="6" y="7"/>
                </a:cubicBezTo>
                <a:cubicBezTo>
                  <a:pt x="11" y="1"/>
                  <a:pt x="21" y="0"/>
                  <a:pt x="27" y="6"/>
                </a:cubicBezTo>
                <a:cubicBezTo>
                  <a:pt x="33" y="12"/>
                  <a:pt x="33" y="22"/>
                  <a:pt x="27" y="2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873" name="Google Shape;873;p49"/>
          <p:cNvCxnSpPr/>
          <p:nvPr/>
        </p:nvCxnSpPr>
        <p:spPr>
          <a:xfrm rot="10800000">
            <a:off x="5632559" y="2333169"/>
            <a:ext cx="0" cy="1872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4" name="Google Shape;874;p49"/>
          <p:cNvCxnSpPr/>
          <p:nvPr/>
        </p:nvCxnSpPr>
        <p:spPr>
          <a:xfrm rot="10800000">
            <a:off x="5632559" y="2130746"/>
            <a:ext cx="0" cy="2025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5" name="Google Shape;875;p49"/>
          <p:cNvCxnSpPr/>
          <p:nvPr/>
        </p:nvCxnSpPr>
        <p:spPr>
          <a:xfrm rot="10800000">
            <a:off x="5797669" y="2333226"/>
            <a:ext cx="0" cy="2730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6" name="Google Shape;876;p49"/>
          <p:cNvCxnSpPr/>
          <p:nvPr/>
        </p:nvCxnSpPr>
        <p:spPr>
          <a:xfrm rot="10800000">
            <a:off x="5797669" y="2009546"/>
            <a:ext cx="0" cy="3237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49"/>
          <p:cNvCxnSpPr/>
          <p:nvPr/>
        </p:nvCxnSpPr>
        <p:spPr>
          <a:xfrm rot="10800000">
            <a:off x="5982592" y="2333100"/>
            <a:ext cx="0" cy="3843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8" name="Google Shape;878;p49"/>
          <p:cNvCxnSpPr/>
          <p:nvPr/>
        </p:nvCxnSpPr>
        <p:spPr>
          <a:xfrm rot="10800000">
            <a:off x="5982592" y="1898546"/>
            <a:ext cx="0" cy="4347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9" name="Google Shape;879;p49"/>
          <p:cNvCxnSpPr/>
          <p:nvPr/>
        </p:nvCxnSpPr>
        <p:spPr>
          <a:xfrm rot="10800000">
            <a:off x="6188430" y="2333150"/>
            <a:ext cx="0" cy="4602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0" name="Google Shape;880;p49"/>
          <p:cNvCxnSpPr/>
          <p:nvPr/>
        </p:nvCxnSpPr>
        <p:spPr>
          <a:xfrm rot="10800000">
            <a:off x="6188430" y="1822646"/>
            <a:ext cx="0" cy="5106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1" name="Google Shape;881;p49"/>
          <p:cNvCxnSpPr/>
          <p:nvPr/>
        </p:nvCxnSpPr>
        <p:spPr>
          <a:xfrm rot="10800000">
            <a:off x="6408576" y="2333281"/>
            <a:ext cx="0" cy="5052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2" name="Google Shape;882;p49"/>
          <p:cNvCxnSpPr/>
          <p:nvPr/>
        </p:nvCxnSpPr>
        <p:spPr>
          <a:xfrm rot="10800000">
            <a:off x="6408576" y="1777346"/>
            <a:ext cx="0" cy="5559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3" name="Google Shape;883;p49"/>
          <p:cNvCxnSpPr/>
          <p:nvPr/>
        </p:nvCxnSpPr>
        <p:spPr>
          <a:xfrm rot="10800000">
            <a:off x="6628723" y="2333171"/>
            <a:ext cx="0" cy="4899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p49"/>
          <p:cNvCxnSpPr/>
          <p:nvPr/>
        </p:nvCxnSpPr>
        <p:spPr>
          <a:xfrm rot="10800000">
            <a:off x="6628723" y="1787246"/>
            <a:ext cx="0" cy="5460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5" name="Google Shape;885;p49"/>
          <p:cNvCxnSpPr/>
          <p:nvPr/>
        </p:nvCxnSpPr>
        <p:spPr>
          <a:xfrm rot="10800000">
            <a:off x="6833459" y="2333224"/>
            <a:ext cx="0" cy="4194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6" name="Google Shape;886;p49"/>
          <p:cNvCxnSpPr/>
          <p:nvPr/>
        </p:nvCxnSpPr>
        <p:spPr>
          <a:xfrm rot="10800000">
            <a:off x="6833459" y="1929146"/>
            <a:ext cx="0" cy="4041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7" name="Google Shape;887;p49"/>
          <p:cNvCxnSpPr/>
          <p:nvPr/>
        </p:nvCxnSpPr>
        <p:spPr>
          <a:xfrm rot="10800000">
            <a:off x="7018383" y="2328880"/>
            <a:ext cx="0" cy="3588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8" name="Google Shape;888;p49"/>
          <p:cNvCxnSpPr/>
          <p:nvPr/>
        </p:nvCxnSpPr>
        <p:spPr>
          <a:xfrm rot="10800000">
            <a:off x="7018383" y="1984443"/>
            <a:ext cx="0" cy="3444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9" name="Google Shape;889;p49"/>
          <p:cNvCxnSpPr/>
          <p:nvPr/>
        </p:nvCxnSpPr>
        <p:spPr>
          <a:xfrm rot="10800000">
            <a:off x="7183493" y="2333183"/>
            <a:ext cx="0" cy="207000"/>
          </a:xfrm>
          <a:prstGeom prst="straightConnector1">
            <a:avLst/>
          </a:prstGeom>
          <a:noFill/>
          <a:ln cap="flat" cmpd="sng" w="58725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0" name="Google Shape;890;p49"/>
          <p:cNvCxnSpPr/>
          <p:nvPr/>
        </p:nvCxnSpPr>
        <p:spPr>
          <a:xfrm rot="10800000">
            <a:off x="7183493" y="2155946"/>
            <a:ext cx="0" cy="177300"/>
          </a:xfrm>
          <a:prstGeom prst="straightConnector1">
            <a:avLst/>
          </a:prstGeom>
          <a:noFill/>
          <a:ln cap="flat" cmpd="sng" w="5872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1" name="Google Shape;891;p49"/>
          <p:cNvSpPr/>
          <p:nvPr/>
        </p:nvSpPr>
        <p:spPr>
          <a:xfrm>
            <a:off x="7253939" y="2241885"/>
            <a:ext cx="165110" cy="167311"/>
          </a:xfrm>
          <a:custGeom>
            <a:rect b="b" l="l" r="r" t="t"/>
            <a:pathLst>
              <a:path extrusionOk="0" h="33" w="33">
                <a:moveTo>
                  <a:pt x="27" y="28"/>
                </a:moveTo>
                <a:cubicBezTo>
                  <a:pt x="20" y="33"/>
                  <a:pt x="11" y="33"/>
                  <a:pt x="6" y="28"/>
                </a:cubicBezTo>
                <a:cubicBezTo>
                  <a:pt x="0" y="22"/>
                  <a:pt x="0" y="13"/>
                  <a:pt x="5" y="7"/>
                </a:cubicBezTo>
                <a:cubicBezTo>
                  <a:pt x="11" y="1"/>
                  <a:pt x="21" y="0"/>
                  <a:pt x="27" y="6"/>
                </a:cubicBezTo>
                <a:cubicBezTo>
                  <a:pt x="33" y="12"/>
                  <a:pt x="33" y="22"/>
                  <a:pt x="27" y="2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E7E7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2" name="Google Shape;892;p49"/>
          <p:cNvSpPr txBox="1"/>
          <p:nvPr/>
        </p:nvSpPr>
        <p:spPr>
          <a:xfrm>
            <a:off x="3021806" y="3603069"/>
            <a:ext cx="3046333" cy="2988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Decision Tree Classifier</a:t>
            </a:r>
            <a:endParaRPr b="1" i="0" sz="15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3" name="Google Shape;893;p49"/>
          <p:cNvSpPr txBox="1"/>
          <p:nvPr/>
        </p:nvSpPr>
        <p:spPr>
          <a:xfrm>
            <a:off x="2873025" y="3899831"/>
            <a:ext cx="3398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Given the likely non-linear relationships in healthcare data, the </a:t>
            </a: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Decision Tree Classifier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is more suitable for predicting dementia severity in our use case.</a:t>
            </a:r>
            <a:endParaRPr b="0" i="0" sz="1200" u="none" cap="none" strike="noStrike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0"/>
          <p:cNvSpPr txBox="1"/>
          <p:nvPr/>
        </p:nvSpPr>
        <p:spPr>
          <a:xfrm>
            <a:off x="8591040" y="4862893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0" name="Google Shape;900;p50"/>
          <p:cNvSpPr txBox="1"/>
          <p:nvPr/>
        </p:nvSpPr>
        <p:spPr>
          <a:xfrm>
            <a:off x="2614163" y="178305"/>
            <a:ext cx="3906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Future Scope</a:t>
            </a:r>
            <a:endParaRPr b="1" i="0" sz="27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descr="Mountains.png" id="901" name="Google Shape;901;p5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>
            <a:off x="-14650" y="3480434"/>
            <a:ext cx="9173298" cy="1706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2" name="Google Shape;902;p50"/>
          <p:cNvGrpSpPr/>
          <p:nvPr/>
        </p:nvGrpSpPr>
        <p:grpSpPr>
          <a:xfrm>
            <a:off x="3206057" y="1250075"/>
            <a:ext cx="2570527" cy="2884500"/>
            <a:chOff x="2823583" y="1337899"/>
            <a:chExt cx="3539696" cy="4051264"/>
          </a:xfrm>
        </p:grpSpPr>
        <p:sp>
          <p:nvSpPr>
            <p:cNvPr id="903" name="Google Shape;903;p50"/>
            <p:cNvSpPr/>
            <p:nvPr/>
          </p:nvSpPr>
          <p:spPr>
            <a:xfrm>
              <a:off x="4304624" y="3589120"/>
              <a:ext cx="671135" cy="1800043"/>
            </a:xfrm>
            <a:custGeom>
              <a:rect b="b" l="l" r="r" t="t"/>
              <a:pathLst>
                <a:path extrusionOk="0" h="1640130" w="671135">
                  <a:moveTo>
                    <a:pt x="20886" y="1523568"/>
                  </a:moveTo>
                  <a:cubicBezTo>
                    <a:pt x="-63928" y="1377794"/>
                    <a:pt x="136179" y="898065"/>
                    <a:pt x="148106" y="664827"/>
                  </a:cubicBezTo>
                  <a:cubicBezTo>
                    <a:pt x="160033" y="431589"/>
                    <a:pt x="48715" y="220879"/>
                    <a:pt x="92447" y="124138"/>
                  </a:cubicBezTo>
                  <a:cubicBezTo>
                    <a:pt x="136179" y="27397"/>
                    <a:pt x="332311" y="98959"/>
                    <a:pt x="410499" y="84382"/>
                  </a:cubicBezTo>
                  <a:cubicBezTo>
                    <a:pt x="488687" y="69805"/>
                    <a:pt x="550972" y="-62717"/>
                    <a:pt x="561574" y="36674"/>
                  </a:cubicBezTo>
                  <a:cubicBezTo>
                    <a:pt x="572176" y="136065"/>
                    <a:pt x="458207" y="430263"/>
                    <a:pt x="474110" y="680729"/>
                  </a:cubicBezTo>
                  <a:cubicBezTo>
                    <a:pt x="490013" y="931195"/>
                    <a:pt x="731202" y="1396347"/>
                    <a:pt x="656990" y="1539470"/>
                  </a:cubicBezTo>
                  <a:cubicBezTo>
                    <a:pt x="582778" y="1682593"/>
                    <a:pt x="105700" y="1669342"/>
                    <a:pt x="20886" y="15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t/>
              </a:r>
              <a:endParaRPr b="0" i="0" sz="1351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904" name="Google Shape;904;p50"/>
            <p:cNvGrpSpPr/>
            <p:nvPr/>
          </p:nvGrpSpPr>
          <p:grpSpPr>
            <a:xfrm>
              <a:off x="2823583" y="1337899"/>
              <a:ext cx="3539696" cy="2412581"/>
              <a:chOff x="1098" y="382"/>
              <a:chExt cx="3591" cy="2448"/>
            </a:xfrm>
          </p:grpSpPr>
          <p:sp>
            <p:nvSpPr>
              <p:cNvPr id="905" name="Google Shape;905;p50"/>
              <p:cNvSpPr/>
              <p:nvPr/>
            </p:nvSpPr>
            <p:spPr>
              <a:xfrm>
                <a:off x="3278" y="1267"/>
                <a:ext cx="139" cy="189"/>
              </a:xfrm>
              <a:custGeom>
                <a:rect b="b" l="l" r="r" t="t"/>
                <a:pathLst>
                  <a:path extrusionOk="0" h="80" w="59">
                    <a:moveTo>
                      <a:pt x="23" y="26"/>
                    </a:moveTo>
                    <a:cubicBezTo>
                      <a:pt x="0" y="44"/>
                      <a:pt x="11" y="72"/>
                      <a:pt x="11" y="72"/>
                    </a:cubicBezTo>
                    <a:cubicBezTo>
                      <a:pt x="26" y="80"/>
                      <a:pt x="46" y="75"/>
                      <a:pt x="35" y="52"/>
                    </a:cubicBezTo>
                    <a:cubicBezTo>
                      <a:pt x="24" y="30"/>
                      <a:pt x="51" y="30"/>
                      <a:pt x="55" y="15"/>
                    </a:cubicBezTo>
                    <a:cubicBezTo>
                      <a:pt x="59" y="0"/>
                      <a:pt x="46" y="7"/>
                      <a:pt x="23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906" name="Google Shape;906;p50"/>
              <p:cNvSpPr/>
              <p:nvPr/>
            </p:nvSpPr>
            <p:spPr>
              <a:xfrm>
                <a:off x="3351" y="1718"/>
                <a:ext cx="102" cy="206"/>
              </a:xfrm>
              <a:custGeom>
                <a:rect b="b" l="l" r="r" t="t"/>
                <a:pathLst>
                  <a:path extrusionOk="0" h="87" w="43">
                    <a:moveTo>
                      <a:pt x="15" y="72"/>
                    </a:moveTo>
                    <a:cubicBezTo>
                      <a:pt x="25" y="87"/>
                      <a:pt x="29" y="72"/>
                      <a:pt x="36" y="55"/>
                    </a:cubicBezTo>
                    <a:cubicBezTo>
                      <a:pt x="43" y="37"/>
                      <a:pt x="27" y="0"/>
                      <a:pt x="13" y="3"/>
                    </a:cubicBezTo>
                    <a:cubicBezTo>
                      <a:pt x="0" y="5"/>
                      <a:pt x="16" y="27"/>
                      <a:pt x="16" y="27"/>
                    </a:cubicBezTo>
                    <a:cubicBezTo>
                      <a:pt x="19" y="51"/>
                      <a:pt x="4" y="57"/>
                      <a:pt x="15" y="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907" name="Google Shape;907;p50"/>
              <p:cNvSpPr/>
              <p:nvPr/>
            </p:nvSpPr>
            <p:spPr>
              <a:xfrm>
                <a:off x="3682" y="1928"/>
                <a:ext cx="227" cy="366"/>
              </a:xfrm>
              <a:custGeom>
                <a:rect b="b" l="l" r="r" t="t"/>
                <a:pathLst>
                  <a:path extrusionOk="0" h="155" w="96">
                    <a:moveTo>
                      <a:pt x="75" y="4"/>
                    </a:moveTo>
                    <a:cubicBezTo>
                      <a:pt x="75" y="4"/>
                      <a:pt x="44" y="36"/>
                      <a:pt x="45" y="62"/>
                    </a:cubicBezTo>
                    <a:cubicBezTo>
                      <a:pt x="47" y="87"/>
                      <a:pt x="13" y="75"/>
                      <a:pt x="7" y="115"/>
                    </a:cubicBezTo>
                    <a:cubicBezTo>
                      <a:pt x="0" y="155"/>
                      <a:pt x="20" y="115"/>
                      <a:pt x="27" y="111"/>
                    </a:cubicBezTo>
                    <a:cubicBezTo>
                      <a:pt x="33" y="107"/>
                      <a:pt x="45" y="96"/>
                      <a:pt x="55" y="87"/>
                    </a:cubicBezTo>
                    <a:cubicBezTo>
                      <a:pt x="64" y="78"/>
                      <a:pt x="56" y="38"/>
                      <a:pt x="76" y="19"/>
                    </a:cubicBezTo>
                    <a:cubicBezTo>
                      <a:pt x="96" y="0"/>
                      <a:pt x="80" y="6"/>
                      <a:pt x="7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908" name="Google Shape;908;p50"/>
              <p:cNvSpPr/>
              <p:nvPr/>
            </p:nvSpPr>
            <p:spPr>
              <a:xfrm>
                <a:off x="4202" y="1293"/>
                <a:ext cx="85" cy="264"/>
              </a:xfrm>
              <a:custGeom>
                <a:rect b="b" l="l" r="r" t="t"/>
                <a:pathLst>
                  <a:path extrusionOk="0" h="112" w="36">
                    <a:moveTo>
                      <a:pt x="17" y="112"/>
                    </a:moveTo>
                    <a:cubicBezTo>
                      <a:pt x="35" y="112"/>
                      <a:pt x="36" y="43"/>
                      <a:pt x="24" y="21"/>
                    </a:cubicBezTo>
                    <a:cubicBezTo>
                      <a:pt x="12" y="0"/>
                      <a:pt x="15" y="23"/>
                      <a:pt x="15" y="23"/>
                    </a:cubicBezTo>
                    <a:cubicBezTo>
                      <a:pt x="15" y="23"/>
                      <a:pt x="0" y="112"/>
                      <a:pt x="17" y="1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909" name="Google Shape;909;p50"/>
              <p:cNvSpPr/>
              <p:nvPr/>
            </p:nvSpPr>
            <p:spPr>
              <a:xfrm>
                <a:off x="2454" y="2013"/>
                <a:ext cx="148" cy="218"/>
              </a:xfrm>
              <a:custGeom>
                <a:rect b="b" l="l" r="r" t="t"/>
                <a:pathLst>
                  <a:path extrusionOk="0" h="92" w="63">
                    <a:moveTo>
                      <a:pt x="44" y="88"/>
                    </a:moveTo>
                    <a:cubicBezTo>
                      <a:pt x="63" y="92"/>
                      <a:pt x="39" y="63"/>
                      <a:pt x="32" y="46"/>
                    </a:cubicBezTo>
                    <a:cubicBezTo>
                      <a:pt x="25" y="28"/>
                      <a:pt x="32" y="0"/>
                      <a:pt x="16" y="2"/>
                    </a:cubicBezTo>
                    <a:cubicBezTo>
                      <a:pt x="0" y="3"/>
                      <a:pt x="11" y="43"/>
                      <a:pt x="11" y="43"/>
                    </a:cubicBezTo>
                    <a:cubicBezTo>
                      <a:pt x="11" y="58"/>
                      <a:pt x="25" y="84"/>
                      <a:pt x="44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910" name="Google Shape;910;p50"/>
              <p:cNvSpPr/>
              <p:nvPr/>
            </p:nvSpPr>
            <p:spPr>
              <a:xfrm>
                <a:off x="1098" y="382"/>
                <a:ext cx="3591" cy="2448"/>
              </a:xfrm>
              <a:custGeom>
                <a:rect b="b" l="l" r="r" t="t"/>
                <a:pathLst>
                  <a:path extrusionOk="0" h="1036" w="1520">
                    <a:moveTo>
                      <a:pt x="1466" y="492"/>
                    </a:moveTo>
                    <a:cubicBezTo>
                      <a:pt x="1440" y="372"/>
                      <a:pt x="1384" y="352"/>
                      <a:pt x="1384" y="352"/>
                    </a:cubicBezTo>
                    <a:cubicBezTo>
                      <a:pt x="1330" y="248"/>
                      <a:pt x="1290" y="236"/>
                      <a:pt x="1262" y="198"/>
                    </a:cubicBezTo>
                    <a:cubicBezTo>
                      <a:pt x="1234" y="160"/>
                      <a:pt x="1200" y="118"/>
                      <a:pt x="1156" y="112"/>
                    </a:cubicBezTo>
                    <a:cubicBezTo>
                      <a:pt x="1112" y="106"/>
                      <a:pt x="1104" y="78"/>
                      <a:pt x="1068" y="62"/>
                    </a:cubicBezTo>
                    <a:cubicBezTo>
                      <a:pt x="1032" y="46"/>
                      <a:pt x="966" y="38"/>
                      <a:pt x="966" y="38"/>
                    </a:cubicBezTo>
                    <a:cubicBezTo>
                      <a:pt x="914" y="0"/>
                      <a:pt x="854" y="28"/>
                      <a:pt x="854" y="28"/>
                    </a:cubicBezTo>
                    <a:cubicBezTo>
                      <a:pt x="746" y="8"/>
                      <a:pt x="744" y="50"/>
                      <a:pt x="714" y="54"/>
                    </a:cubicBezTo>
                    <a:cubicBezTo>
                      <a:pt x="684" y="58"/>
                      <a:pt x="664" y="26"/>
                      <a:pt x="618" y="38"/>
                    </a:cubicBezTo>
                    <a:cubicBezTo>
                      <a:pt x="572" y="50"/>
                      <a:pt x="520" y="86"/>
                      <a:pt x="520" y="86"/>
                    </a:cubicBezTo>
                    <a:cubicBezTo>
                      <a:pt x="416" y="84"/>
                      <a:pt x="446" y="132"/>
                      <a:pt x="410" y="132"/>
                    </a:cubicBezTo>
                    <a:cubicBezTo>
                      <a:pt x="374" y="132"/>
                      <a:pt x="294" y="156"/>
                      <a:pt x="276" y="194"/>
                    </a:cubicBezTo>
                    <a:cubicBezTo>
                      <a:pt x="258" y="232"/>
                      <a:pt x="236" y="212"/>
                      <a:pt x="192" y="260"/>
                    </a:cubicBezTo>
                    <a:cubicBezTo>
                      <a:pt x="148" y="308"/>
                      <a:pt x="138" y="342"/>
                      <a:pt x="138" y="342"/>
                    </a:cubicBezTo>
                    <a:cubicBezTo>
                      <a:pt x="130" y="372"/>
                      <a:pt x="108" y="384"/>
                      <a:pt x="108" y="384"/>
                    </a:cubicBezTo>
                    <a:cubicBezTo>
                      <a:pt x="44" y="458"/>
                      <a:pt x="48" y="536"/>
                      <a:pt x="48" y="536"/>
                    </a:cubicBezTo>
                    <a:cubicBezTo>
                      <a:pt x="0" y="586"/>
                      <a:pt x="24" y="644"/>
                      <a:pt x="24" y="644"/>
                    </a:cubicBezTo>
                    <a:cubicBezTo>
                      <a:pt x="54" y="690"/>
                      <a:pt x="52" y="738"/>
                      <a:pt x="52" y="738"/>
                    </a:cubicBezTo>
                    <a:cubicBezTo>
                      <a:pt x="104" y="894"/>
                      <a:pt x="272" y="890"/>
                      <a:pt x="300" y="900"/>
                    </a:cubicBezTo>
                    <a:cubicBezTo>
                      <a:pt x="328" y="910"/>
                      <a:pt x="374" y="910"/>
                      <a:pt x="374" y="910"/>
                    </a:cubicBezTo>
                    <a:cubicBezTo>
                      <a:pt x="390" y="946"/>
                      <a:pt x="428" y="980"/>
                      <a:pt x="428" y="980"/>
                    </a:cubicBezTo>
                    <a:cubicBezTo>
                      <a:pt x="462" y="980"/>
                      <a:pt x="604" y="1036"/>
                      <a:pt x="646" y="1036"/>
                    </a:cubicBezTo>
                    <a:cubicBezTo>
                      <a:pt x="688" y="1036"/>
                      <a:pt x="748" y="1012"/>
                      <a:pt x="748" y="1012"/>
                    </a:cubicBezTo>
                    <a:cubicBezTo>
                      <a:pt x="902" y="1020"/>
                      <a:pt x="966" y="952"/>
                      <a:pt x="966" y="952"/>
                    </a:cubicBezTo>
                    <a:cubicBezTo>
                      <a:pt x="1060" y="964"/>
                      <a:pt x="1042" y="928"/>
                      <a:pt x="1076" y="928"/>
                    </a:cubicBezTo>
                    <a:cubicBezTo>
                      <a:pt x="1110" y="928"/>
                      <a:pt x="1164" y="914"/>
                      <a:pt x="1182" y="890"/>
                    </a:cubicBezTo>
                    <a:cubicBezTo>
                      <a:pt x="1200" y="866"/>
                      <a:pt x="1224" y="864"/>
                      <a:pt x="1254" y="844"/>
                    </a:cubicBezTo>
                    <a:cubicBezTo>
                      <a:pt x="1284" y="824"/>
                      <a:pt x="1320" y="798"/>
                      <a:pt x="1364" y="818"/>
                    </a:cubicBezTo>
                    <a:cubicBezTo>
                      <a:pt x="1408" y="838"/>
                      <a:pt x="1430" y="820"/>
                      <a:pt x="1430" y="820"/>
                    </a:cubicBezTo>
                    <a:cubicBezTo>
                      <a:pt x="1520" y="718"/>
                      <a:pt x="1492" y="612"/>
                      <a:pt x="1466" y="492"/>
                    </a:cubicBezTo>
                    <a:close/>
                    <a:moveTo>
                      <a:pt x="977" y="94"/>
                    </a:moveTo>
                    <a:cubicBezTo>
                      <a:pt x="977" y="94"/>
                      <a:pt x="958" y="70"/>
                      <a:pt x="1006" y="81"/>
                    </a:cubicBezTo>
                    <a:cubicBezTo>
                      <a:pt x="1054" y="92"/>
                      <a:pt x="1071" y="104"/>
                      <a:pt x="1102" y="125"/>
                    </a:cubicBezTo>
                    <a:cubicBezTo>
                      <a:pt x="1133" y="146"/>
                      <a:pt x="1150" y="140"/>
                      <a:pt x="1157" y="140"/>
                    </a:cubicBezTo>
                    <a:cubicBezTo>
                      <a:pt x="1163" y="140"/>
                      <a:pt x="1161" y="150"/>
                      <a:pt x="1145" y="152"/>
                    </a:cubicBezTo>
                    <a:cubicBezTo>
                      <a:pt x="1129" y="153"/>
                      <a:pt x="1109" y="158"/>
                      <a:pt x="1073" y="130"/>
                    </a:cubicBezTo>
                    <a:cubicBezTo>
                      <a:pt x="1037" y="102"/>
                      <a:pt x="1015" y="120"/>
                      <a:pt x="1009" y="136"/>
                    </a:cubicBezTo>
                    <a:cubicBezTo>
                      <a:pt x="1002" y="152"/>
                      <a:pt x="1010" y="182"/>
                      <a:pt x="991" y="182"/>
                    </a:cubicBezTo>
                    <a:cubicBezTo>
                      <a:pt x="973" y="182"/>
                      <a:pt x="963" y="177"/>
                      <a:pt x="979" y="154"/>
                    </a:cubicBezTo>
                    <a:cubicBezTo>
                      <a:pt x="979" y="154"/>
                      <a:pt x="989" y="122"/>
                      <a:pt x="977" y="94"/>
                    </a:cubicBezTo>
                    <a:close/>
                    <a:moveTo>
                      <a:pt x="971" y="290"/>
                    </a:moveTo>
                    <a:cubicBezTo>
                      <a:pt x="982" y="298"/>
                      <a:pt x="958" y="314"/>
                      <a:pt x="958" y="314"/>
                    </a:cubicBezTo>
                    <a:cubicBezTo>
                      <a:pt x="941" y="317"/>
                      <a:pt x="934" y="318"/>
                      <a:pt x="909" y="342"/>
                    </a:cubicBezTo>
                    <a:cubicBezTo>
                      <a:pt x="883" y="366"/>
                      <a:pt x="855" y="354"/>
                      <a:pt x="843" y="336"/>
                    </a:cubicBezTo>
                    <a:cubicBezTo>
                      <a:pt x="831" y="317"/>
                      <a:pt x="823" y="320"/>
                      <a:pt x="823" y="320"/>
                    </a:cubicBezTo>
                    <a:cubicBezTo>
                      <a:pt x="810" y="328"/>
                      <a:pt x="833" y="349"/>
                      <a:pt x="833" y="349"/>
                    </a:cubicBezTo>
                    <a:cubicBezTo>
                      <a:pt x="842" y="356"/>
                      <a:pt x="857" y="358"/>
                      <a:pt x="857" y="398"/>
                    </a:cubicBezTo>
                    <a:cubicBezTo>
                      <a:pt x="857" y="438"/>
                      <a:pt x="795" y="482"/>
                      <a:pt x="787" y="428"/>
                    </a:cubicBezTo>
                    <a:cubicBezTo>
                      <a:pt x="779" y="373"/>
                      <a:pt x="757" y="373"/>
                      <a:pt x="751" y="329"/>
                    </a:cubicBezTo>
                    <a:cubicBezTo>
                      <a:pt x="746" y="285"/>
                      <a:pt x="787" y="200"/>
                      <a:pt x="843" y="181"/>
                    </a:cubicBezTo>
                    <a:cubicBezTo>
                      <a:pt x="899" y="162"/>
                      <a:pt x="979" y="189"/>
                      <a:pt x="963" y="208"/>
                    </a:cubicBezTo>
                    <a:cubicBezTo>
                      <a:pt x="947" y="226"/>
                      <a:pt x="961" y="282"/>
                      <a:pt x="971" y="290"/>
                    </a:cubicBezTo>
                    <a:close/>
                    <a:moveTo>
                      <a:pt x="711" y="110"/>
                    </a:moveTo>
                    <a:cubicBezTo>
                      <a:pt x="735" y="96"/>
                      <a:pt x="750" y="44"/>
                      <a:pt x="837" y="61"/>
                    </a:cubicBezTo>
                    <a:cubicBezTo>
                      <a:pt x="837" y="61"/>
                      <a:pt x="871" y="69"/>
                      <a:pt x="862" y="101"/>
                    </a:cubicBezTo>
                    <a:cubicBezTo>
                      <a:pt x="862" y="101"/>
                      <a:pt x="846" y="128"/>
                      <a:pt x="869" y="128"/>
                    </a:cubicBezTo>
                    <a:cubicBezTo>
                      <a:pt x="891" y="128"/>
                      <a:pt x="910" y="98"/>
                      <a:pt x="890" y="73"/>
                    </a:cubicBezTo>
                    <a:cubicBezTo>
                      <a:pt x="890" y="73"/>
                      <a:pt x="875" y="53"/>
                      <a:pt x="906" y="54"/>
                    </a:cubicBezTo>
                    <a:cubicBezTo>
                      <a:pt x="937" y="56"/>
                      <a:pt x="961" y="85"/>
                      <a:pt x="961" y="128"/>
                    </a:cubicBezTo>
                    <a:cubicBezTo>
                      <a:pt x="961" y="128"/>
                      <a:pt x="971" y="166"/>
                      <a:pt x="926" y="148"/>
                    </a:cubicBezTo>
                    <a:cubicBezTo>
                      <a:pt x="926" y="148"/>
                      <a:pt x="877" y="132"/>
                      <a:pt x="847" y="150"/>
                    </a:cubicBezTo>
                    <a:cubicBezTo>
                      <a:pt x="818" y="169"/>
                      <a:pt x="797" y="169"/>
                      <a:pt x="771" y="162"/>
                    </a:cubicBezTo>
                    <a:cubicBezTo>
                      <a:pt x="771" y="162"/>
                      <a:pt x="759" y="174"/>
                      <a:pt x="778" y="178"/>
                    </a:cubicBezTo>
                    <a:cubicBezTo>
                      <a:pt x="778" y="178"/>
                      <a:pt x="809" y="192"/>
                      <a:pt x="791" y="196"/>
                    </a:cubicBezTo>
                    <a:cubicBezTo>
                      <a:pt x="774" y="200"/>
                      <a:pt x="750" y="205"/>
                      <a:pt x="758" y="250"/>
                    </a:cubicBezTo>
                    <a:cubicBezTo>
                      <a:pt x="758" y="250"/>
                      <a:pt x="742" y="266"/>
                      <a:pt x="729" y="234"/>
                    </a:cubicBezTo>
                    <a:cubicBezTo>
                      <a:pt x="729" y="234"/>
                      <a:pt x="727" y="216"/>
                      <a:pt x="719" y="209"/>
                    </a:cubicBezTo>
                    <a:cubicBezTo>
                      <a:pt x="711" y="202"/>
                      <a:pt x="701" y="217"/>
                      <a:pt x="711" y="241"/>
                    </a:cubicBezTo>
                    <a:cubicBezTo>
                      <a:pt x="722" y="265"/>
                      <a:pt x="731" y="268"/>
                      <a:pt x="730" y="294"/>
                    </a:cubicBezTo>
                    <a:cubicBezTo>
                      <a:pt x="729" y="321"/>
                      <a:pt x="734" y="358"/>
                      <a:pt x="751" y="386"/>
                    </a:cubicBezTo>
                    <a:cubicBezTo>
                      <a:pt x="769" y="414"/>
                      <a:pt x="761" y="432"/>
                      <a:pt x="767" y="442"/>
                    </a:cubicBezTo>
                    <a:cubicBezTo>
                      <a:pt x="774" y="453"/>
                      <a:pt x="814" y="478"/>
                      <a:pt x="806" y="510"/>
                    </a:cubicBezTo>
                    <a:cubicBezTo>
                      <a:pt x="798" y="542"/>
                      <a:pt x="783" y="573"/>
                      <a:pt x="742" y="573"/>
                    </a:cubicBezTo>
                    <a:cubicBezTo>
                      <a:pt x="701" y="573"/>
                      <a:pt x="687" y="594"/>
                      <a:pt x="661" y="601"/>
                    </a:cubicBezTo>
                    <a:cubicBezTo>
                      <a:pt x="634" y="608"/>
                      <a:pt x="567" y="590"/>
                      <a:pt x="569" y="474"/>
                    </a:cubicBezTo>
                    <a:cubicBezTo>
                      <a:pt x="569" y="474"/>
                      <a:pt x="571" y="430"/>
                      <a:pt x="537" y="362"/>
                    </a:cubicBezTo>
                    <a:cubicBezTo>
                      <a:pt x="537" y="362"/>
                      <a:pt x="531" y="318"/>
                      <a:pt x="547" y="309"/>
                    </a:cubicBezTo>
                    <a:cubicBezTo>
                      <a:pt x="547" y="309"/>
                      <a:pt x="555" y="265"/>
                      <a:pt x="530" y="261"/>
                    </a:cubicBezTo>
                    <a:cubicBezTo>
                      <a:pt x="530" y="261"/>
                      <a:pt x="521" y="272"/>
                      <a:pt x="527" y="281"/>
                    </a:cubicBezTo>
                    <a:cubicBezTo>
                      <a:pt x="534" y="290"/>
                      <a:pt x="531" y="302"/>
                      <a:pt x="522" y="310"/>
                    </a:cubicBezTo>
                    <a:cubicBezTo>
                      <a:pt x="513" y="318"/>
                      <a:pt x="519" y="341"/>
                      <a:pt x="514" y="341"/>
                    </a:cubicBezTo>
                    <a:cubicBezTo>
                      <a:pt x="514" y="341"/>
                      <a:pt x="491" y="345"/>
                      <a:pt x="506" y="292"/>
                    </a:cubicBezTo>
                    <a:cubicBezTo>
                      <a:pt x="506" y="292"/>
                      <a:pt x="498" y="241"/>
                      <a:pt x="523" y="230"/>
                    </a:cubicBezTo>
                    <a:cubicBezTo>
                      <a:pt x="549" y="220"/>
                      <a:pt x="575" y="204"/>
                      <a:pt x="603" y="145"/>
                    </a:cubicBezTo>
                    <a:cubicBezTo>
                      <a:pt x="603" y="145"/>
                      <a:pt x="653" y="100"/>
                      <a:pt x="673" y="140"/>
                    </a:cubicBezTo>
                    <a:cubicBezTo>
                      <a:pt x="673" y="140"/>
                      <a:pt x="683" y="162"/>
                      <a:pt x="661" y="196"/>
                    </a:cubicBezTo>
                    <a:cubicBezTo>
                      <a:pt x="638" y="229"/>
                      <a:pt x="641" y="236"/>
                      <a:pt x="642" y="257"/>
                    </a:cubicBezTo>
                    <a:cubicBezTo>
                      <a:pt x="642" y="257"/>
                      <a:pt x="605" y="289"/>
                      <a:pt x="603" y="306"/>
                    </a:cubicBezTo>
                    <a:cubicBezTo>
                      <a:pt x="602" y="324"/>
                      <a:pt x="602" y="361"/>
                      <a:pt x="621" y="378"/>
                    </a:cubicBezTo>
                    <a:cubicBezTo>
                      <a:pt x="621" y="378"/>
                      <a:pt x="623" y="445"/>
                      <a:pt x="639" y="476"/>
                    </a:cubicBezTo>
                    <a:cubicBezTo>
                      <a:pt x="655" y="506"/>
                      <a:pt x="661" y="522"/>
                      <a:pt x="687" y="521"/>
                    </a:cubicBezTo>
                    <a:cubicBezTo>
                      <a:pt x="687" y="521"/>
                      <a:pt x="697" y="516"/>
                      <a:pt x="666" y="493"/>
                    </a:cubicBezTo>
                    <a:cubicBezTo>
                      <a:pt x="666" y="493"/>
                      <a:pt x="647" y="484"/>
                      <a:pt x="641" y="378"/>
                    </a:cubicBezTo>
                    <a:cubicBezTo>
                      <a:pt x="641" y="378"/>
                      <a:pt x="602" y="328"/>
                      <a:pt x="650" y="286"/>
                    </a:cubicBezTo>
                    <a:cubicBezTo>
                      <a:pt x="650" y="286"/>
                      <a:pt x="675" y="261"/>
                      <a:pt x="673" y="234"/>
                    </a:cubicBezTo>
                    <a:cubicBezTo>
                      <a:pt x="673" y="234"/>
                      <a:pt x="677" y="204"/>
                      <a:pt x="697" y="193"/>
                    </a:cubicBezTo>
                    <a:cubicBezTo>
                      <a:pt x="697" y="193"/>
                      <a:pt x="687" y="125"/>
                      <a:pt x="711" y="110"/>
                    </a:cubicBezTo>
                    <a:close/>
                    <a:moveTo>
                      <a:pt x="206" y="510"/>
                    </a:moveTo>
                    <a:cubicBezTo>
                      <a:pt x="206" y="510"/>
                      <a:pt x="170" y="564"/>
                      <a:pt x="165" y="516"/>
                    </a:cubicBezTo>
                    <a:cubicBezTo>
                      <a:pt x="165" y="516"/>
                      <a:pt x="205" y="457"/>
                      <a:pt x="234" y="457"/>
                    </a:cubicBezTo>
                    <a:cubicBezTo>
                      <a:pt x="263" y="457"/>
                      <a:pt x="295" y="510"/>
                      <a:pt x="279" y="566"/>
                    </a:cubicBezTo>
                    <a:cubicBezTo>
                      <a:pt x="279" y="566"/>
                      <a:pt x="267" y="604"/>
                      <a:pt x="295" y="564"/>
                    </a:cubicBezTo>
                    <a:cubicBezTo>
                      <a:pt x="295" y="564"/>
                      <a:pt x="310" y="530"/>
                      <a:pt x="303" y="513"/>
                    </a:cubicBezTo>
                    <a:cubicBezTo>
                      <a:pt x="303" y="513"/>
                      <a:pt x="318" y="506"/>
                      <a:pt x="346" y="553"/>
                    </a:cubicBezTo>
                    <a:cubicBezTo>
                      <a:pt x="374" y="600"/>
                      <a:pt x="399" y="608"/>
                      <a:pt x="427" y="612"/>
                    </a:cubicBezTo>
                    <a:cubicBezTo>
                      <a:pt x="455" y="616"/>
                      <a:pt x="475" y="652"/>
                      <a:pt x="475" y="665"/>
                    </a:cubicBezTo>
                    <a:cubicBezTo>
                      <a:pt x="475" y="678"/>
                      <a:pt x="443" y="668"/>
                      <a:pt x="414" y="656"/>
                    </a:cubicBezTo>
                    <a:cubicBezTo>
                      <a:pt x="385" y="644"/>
                      <a:pt x="363" y="612"/>
                      <a:pt x="294" y="628"/>
                    </a:cubicBezTo>
                    <a:cubicBezTo>
                      <a:pt x="225" y="644"/>
                      <a:pt x="182" y="556"/>
                      <a:pt x="230" y="517"/>
                    </a:cubicBezTo>
                    <a:cubicBezTo>
                      <a:pt x="230" y="517"/>
                      <a:pt x="229" y="492"/>
                      <a:pt x="206" y="510"/>
                    </a:cubicBezTo>
                    <a:close/>
                    <a:moveTo>
                      <a:pt x="415" y="582"/>
                    </a:moveTo>
                    <a:cubicBezTo>
                      <a:pt x="362" y="553"/>
                      <a:pt x="330" y="510"/>
                      <a:pt x="366" y="508"/>
                    </a:cubicBezTo>
                    <a:cubicBezTo>
                      <a:pt x="402" y="505"/>
                      <a:pt x="382" y="526"/>
                      <a:pt x="407" y="528"/>
                    </a:cubicBezTo>
                    <a:cubicBezTo>
                      <a:pt x="433" y="529"/>
                      <a:pt x="393" y="502"/>
                      <a:pt x="385" y="480"/>
                    </a:cubicBezTo>
                    <a:cubicBezTo>
                      <a:pt x="377" y="457"/>
                      <a:pt x="377" y="406"/>
                      <a:pt x="377" y="398"/>
                    </a:cubicBezTo>
                    <a:cubicBezTo>
                      <a:pt x="377" y="390"/>
                      <a:pt x="361" y="384"/>
                      <a:pt x="362" y="418"/>
                    </a:cubicBezTo>
                    <a:cubicBezTo>
                      <a:pt x="363" y="453"/>
                      <a:pt x="365" y="514"/>
                      <a:pt x="307" y="490"/>
                    </a:cubicBezTo>
                    <a:cubicBezTo>
                      <a:pt x="307" y="490"/>
                      <a:pt x="271" y="480"/>
                      <a:pt x="283" y="420"/>
                    </a:cubicBezTo>
                    <a:cubicBezTo>
                      <a:pt x="283" y="420"/>
                      <a:pt x="279" y="404"/>
                      <a:pt x="269" y="418"/>
                    </a:cubicBezTo>
                    <a:cubicBezTo>
                      <a:pt x="269" y="418"/>
                      <a:pt x="270" y="436"/>
                      <a:pt x="241" y="425"/>
                    </a:cubicBezTo>
                    <a:cubicBezTo>
                      <a:pt x="241" y="425"/>
                      <a:pt x="195" y="428"/>
                      <a:pt x="185" y="461"/>
                    </a:cubicBezTo>
                    <a:cubicBezTo>
                      <a:pt x="185" y="461"/>
                      <a:pt x="163" y="485"/>
                      <a:pt x="173" y="456"/>
                    </a:cubicBezTo>
                    <a:cubicBezTo>
                      <a:pt x="173" y="456"/>
                      <a:pt x="190" y="402"/>
                      <a:pt x="213" y="384"/>
                    </a:cubicBezTo>
                    <a:cubicBezTo>
                      <a:pt x="235" y="365"/>
                      <a:pt x="263" y="340"/>
                      <a:pt x="281" y="313"/>
                    </a:cubicBezTo>
                    <a:cubicBezTo>
                      <a:pt x="281" y="313"/>
                      <a:pt x="294" y="300"/>
                      <a:pt x="311" y="320"/>
                    </a:cubicBezTo>
                    <a:cubicBezTo>
                      <a:pt x="329" y="340"/>
                      <a:pt x="345" y="344"/>
                      <a:pt x="333" y="390"/>
                    </a:cubicBezTo>
                    <a:cubicBezTo>
                      <a:pt x="321" y="437"/>
                      <a:pt x="321" y="454"/>
                      <a:pt x="334" y="436"/>
                    </a:cubicBezTo>
                    <a:cubicBezTo>
                      <a:pt x="347" y="417"/>
                      <a:pt x="355" y="349"/>
                      <a:pt x="395" y="346"/>
                    </a:cubicBezTo>
                    <a:cubicBezTo>
                      <a:pt x="435" y="344"/>
                      <a:pt x="441" y="354"/>
                      <a:pt x="427" y="389"/>
                    </a:cubicBezTo>
                    <a:cubicBezTo>
                      <a:pt x="414" y="424"/>
                      <a:pt x="427" y="433"/>
                      <a:pt x="439" y="404"/>
                    </a:cubicBezTo>
                    <a:cubicBezTo>
                      <a:pt x="451" y="374"/>
                      <a:pt x="455" y="332"/>
                      <a:pt x="503" y="358"/>
                    </a:cubicBezTo>
                    <a:cubicBezTo>
                      <a:pt x="503" y="358"/>
                      <a:pt x="522" y="385"/>
                      <a:pt x="498" y="409"/>
                    </a:cubicBezTo>
                    <a:cubicBezTo>
                      <a:pt x="474" y="433"/>
                      <a:pt x="462" y="498"/>
                      <a:pt x="462" y="530"/>
                    </a:cubicBezTo>
                    <a:cubicBezTo>
                      <a:pt x="462" y="562"/>
                      <a:pt x="469" y="612"/>
                      <a:pt x="415" y="582"/>
                    </a:cubicBezTo>
                    <a:close/>
                    <a:moveTo>
                      <a:pt x="409" y="306"/>
                    </a:moveTo>
                    <a:cubicBezTo>
                      <a:pt x="409" y="306"/>
                      <a:pt x="417" y="330"/>
                      <a:pt x="385" y="320"/>
                    </a:cubicBezTo>
                    <a:cubicBezTo>
                      <a:pt x="385" y="320"/>
                      <a:pt x="374" y="334"/>
                      <a:pt x="363" y="341"/>
                    </a:cubicBezTo>
                    <a:cubicBezTo>
                      <a:pt x="363" y="341"/>
                      <a:pt x="339" y="310"/>
                      <a:pt x="321" y="296"/>
                    </a:cubicBezTo>
                    <a:cubicBezTo>
                      <a:pt x="321" y="296"/>
                      <a:pt x="297" y="292"/>
                      <a:pt x="302" y="281"/>
                    </a:cubicBezTo>
                    <a:cubicBezTo>
                      <a:pt x="302" y="281"/>
                      <a:pt x="331" y="229"/>
                      <a:pt x="373" y="229"/>
                    </a:cubicBezTo>
                    <a:cubicBezTo>
                      <a:pt x="373" y="229"/>
                      <a:pt x="385" y="226"/>
                      <a:pt x="382" y="266"/>
                    </a:cubicBezTo>
                    <a:cubicBezTo>
                      <a:pt x="379" y="306"/>
                      <a:pt x="399" y="280"/>
                      <a:pt x="409" y="306"/>
                    </a:cubicBezTo>
                    <a:close/>
                    <a:moveTo>
                      <a:pt x="513" y="430"/>
                    </a:moveTo>
                    <a:cubicBezTo>
                      <a:pt x="530" y="409"/>
                      <a:pt x="543" y="424"/>
                      <a:pt x="541" y="445"/>
                    </a:cubicBezTo>
                    <a:cubicBezTo>
                      <a:pt x="538" y="466"/>
                      <a:pt x="545" y="504"/>
                      <a:pt x="562" y="554"/>
                    </a:cubicBezTo>
                    <a:cubicBezTo>
                      <a:pt x="579" y="605"/>
                      <a:pt x="557" y="616"/>
                      <a:pt x="557" y="616"/>
                    </a:cubicBezTo>
                    <a:cubicBezTo>
                      <a:pt x="545" y="652"/>
                      <a:pt x="571" y="629"/>
                      <a:pt x="571" y="629"/>
                    </a:cubicBezTo>
                    <a:cubicBezTo>
                      <a:pt x="575" y="613"/>
                      <a:pt x="594" y="597"/>
                      <a:pt x="594" y="597"/>
                    </a:cubicBezTo>
                    <a:cubicBezTo>
                      <a:pt x="629" y="605"/>
                      <a:pt x="597" y="644"/>
                      <a:pt x="597" y="644"/>
                    </a:cubicBezTo>
                    <a:cubicBezTo>
                      <a:pt x="535" y="676"/>
                      <a:pt x="494" y="644"/>
                      <a:pt x="494" y="644"/>
                    </a:cubicBezTo>
                    <a:cubicBezTo>
                      <a:pt x="449" y="566"/>
                      <a:pt x="513" y="430"/>
                      <a:pt x="513" y="430"/>
                    </a:cubicBezTo>
                    <a:close/>
                    <a:moveTo>
                      <a:pt x="526" y="110"/>
                    </a:moveTo>
                    <a:cubicBezTo>
                      <a:pt x="547" y="113"/>
                      <a:pt x="566" y="98"/>
                      <a:pt x="566" y="98"/>
                    </a:cubicBezTo>
                    <a:cubicBezTo>
                      <a:pt x="590" y="73"/>
                      <a:pt x="646" y="65"/>
                      <a:pt x="675" y="78"/>
                    </a:cubicBezTo>
                    <a:cubicBezTo>
                      <a:pt x="705" y="92"/>
                      <a:pt x="686" y="113"/>
                      <a:pt x="686" y="113"/>
                    </a:cubicBezTo>
                    <a:cubicBezTo>
                      <a:pt x="622" y="90"/>
                      <a:pt x="595" y="117"/>
                      <a:pt x="582" y="130"/>
                    </a:cubicBezTo>
                    <a:cubicBezTo>
                      <a:pt x="569" y="144"/>
                      <a:pt x="578" y="178"/>
                      <a:pt x="526" y="196"/>
                    </a:cubicBezTo>
                    <a:cubicBezTo>
                      <a:pt x="474" y="213"/>
                      <a:pt x="479" y="249"/>
                      <a:pt x="485" y="273"/>
                    </a:cubicBezTo>
                    <a:cubicBezTo>
                      <a:pt x="490" y="297"/>
                      <a:pt x="469" y="368"/>
                      <a:pt x="437" y="310"/>
                    </a:cubicBezTo>
                    <a:cubicBezTo>
                      <a:pt x="405" y="253"/>
                      <a:pt x="403" y="284"/>
                      <a:pt x="405" y="240"/>
                    </a:cubicBezTo>
                    <a:cubicBezTo>
                      <a:pt x="406" y="196"/>
                      <a:pt x="459" y="209"/>
                      <a:pt x="459" y="209"/>
                    </a:cubicBezTo>
                    <a:cubicBezTo>
                      <a:pt x="502" y="206"/>
                      <a:pt x="502" y="176"/>
                      <a:pt x="503" y="150"/>
                    </a:cubicBezTo>
                    <a:cubicBezTo>
                      <a:pt x="505" y="125"/>
                      <a:pt x="526" y="110"/>
                      <a:pt x="526" y="110"/>
                    </a:cubicBezTo>
                    <a:close/>
                    <a:moveTo>
                      <a:pt x="241" y="261"/>
                    </a:moveTo>
                    <a:cubicBezTo>
                      <a:pt x="242" y="257"/>
                      <a:pt x="237" y="252"/>
                      <a:pt x="263" y="248"/>
                    </a:cubicBezTo>
                    <a:cubicBezTo>
                      <a:pt x="290" y="244"/>
                      <a:pt x="297" y="221"/>
                      <a:pt x="297" y="221"/>
                    </a:cubicBezTo>
                    <a:cubicBezTo>
                      <a:pt x="342" y="153"/>
                      <a:pt x="431" y="158"/>
                      <a:pt x="431" y="158"/>
                    </a:cubicBezTo>
                    <a:cubicBezTo>
                      <a:pt x="439" y="145"/>
                      <a:pt x="462" y="125"/>
                      <a:pt x="462" y="125"/>
                    </a:cubicBezTo>
                    <a:cubicBezTo>
                      <a:pt x="487" y="108"/>
                      <a:pt x="491" y="120"/>
                      <a:pt x="491" y="120"/>
                    </a:cubicBezTo>
                    <a:cubicBezTo>
                      <a:pt x="482" y="122"/>
                      <a:pt x="481" y="141"/>
                      <a:pt x="481" y="141"/>
                    </a:cubicBezTo>
                    <a:cubicBezTo>
                      <a:pt x="486" y="185"/>
                      <a:pt x="454" y="184"/>
                      <a:pt x="454" y="184"/>
                    </a:cubicBezTo>
                    <a:cubicBezTo>
                      <a:pt x="417" y="182"/>
                      <a:pt x="382" y="202"/>
                      <a:pt x="382" y="202"/>
                    </a:cubicBezTo>
                    <a:cubicBezTo>
                      <a:pt x="266" y="238"/>
                      <a:pt x="299" y="277"/>
                      <a:pt x="269" y="290"/>
                    </a:cubicBezTo>
                    <a:cubicBezTo>
                      <a:pt x="238" y="304"/>
                      <a:pt x="241" y="261"/>
                      <a:pt x="241" y="261"/>
                    </a:cubicBezTo>
                    <a:close/>
                    <a:moveTo>
                      <a:pt x="149" y="401"/>
                    </a:moveTo>
                    <a:cubicBezTo>
                      <a:pt x="149" y="401"/>
                      <a:pt x="175" y="381"/>
                      <a:pt x="175" y="337"/>
                    </a:cubicBezTo>
                    <a:cubicBezTo>
                      <a:pt x="175" y="337"/>
                      <a:pt x="194" y="296"/>
                      <a:pt x="215" y="285"/>
                    </a:cubicBezTo>
                    <a:cubicBezTo>
                      <a:pt x="215" y="285"/>
                      <a:pt x="215" y="318"/>
                      <a:pt x="246" y="312"/>
                    </a:cubicBezTo>
                    <a:cubicBezTo>
                      <a:pt x="246" y="312"/>
                      <a:pt x="249" y="326"/>
                      <a:pt x="225" y="341"/>
                    </a:cubicBezTo>
                    <a:cubicBezTo>
                      <a:pt x="201" y="356"/>
                      <a:pt x="177" y="377"/>
                      <a:pt x="170" y="401"/>
                    </a:cubicBezTo>
                    <a:cubicBezTo>
                      <a:pt x="170" y="401"/>
                      <a:pt x="153" y="416"/>
                      <a:pt x="145" y="452"/>
                    </a:cubicBezTo>
                    <a:cubicBezTo>
                      <a:pt x="145" y="452"/>
                      <a:pt x="129" y="476"/>
                      <a:pt x="86" y="488"/>
                    </a:cubicBezTo>
                    <a:cubicBezTo>
                      <a:pt x="86" y="488"/>
                      <a:pt x="102" y="433"/>
                      <a:pt x="149" y="401"/>
                    </a:cubicBezTo>
                    <a:close/>
                    <a:moveTo>
                      <a:pt x="131" y="493"/>
                    </a:moveTo>
                    <a:cubicBezTo>
                      <a:pt x="162" y="485"/>
                      <a:pt x="150" y="501"/>
                      <a:pt x="150" y="501"/>
                    </a:cubicBezTo>
                    <a:cubicBezTo>
                      <a:pt x="138" y="505"/>
                      <a:pt x="123" y="532"/>
                      <a:pt x="123" y="532"/>
                    </a:cubicBezTo>
                    <a:cubicBezTo>
                      <a:pt x="82" y="556"/>
                      <a:pt x="103" y="600"/>
                      <a:pt x="103" y="600"/>
                    </a:cubicBezTo>
                    <a:cubicBezTo>
                      <a:pt x="102" y="660"/>
                      <a:pt x="65" y="632"/>
                      <a:pt x="65" y="632"/>
                    </a:cubicBezTo>
                    <a:cubicBezTo>
                      <a:pt x="43" y="530"/>
                      <a:pt x="131" y="493"/>
                      <a:pt x="131" y="493"/>
                    </a:cubicBezTo>
                    <a:close/>
                    <a:moveTo>
                      <a:pt x="91" y="708"/>
                    </a:moveTo>
                    <a:cubicBezTo>
                      <a:pt x="91" y="708"/>
                      <a:pt x="89" y="686"/>
                      <a:pt x="75" y="677"/>
                    </a:cubicBezTo>
                    <a:cubicBezTo>
                      <a:pt x="75" y="677"/>
                      <a:pt x="65" y="656"/>
                      <a:pt x="99" y="656"/>
                    </a:cubicBezTo>
                    <a:cubicBezTo>
                      <a:pt x="99" y="656"/>
                      <a:pt x="138" y="644"/>
                      <a:pt x="137" y="618"/>
                    </a:cubicBezTo>
                    <a:cubicBezTo>
                      <a:pt x="137" y="618"/>
                      <a:pt x="123" y="597"/>
                      <a:pt x="126" y="580"/>
                    </a:cubicBezTo>
                    <a:cubicBezTo>
                      <a:pt x="126" y="580"/>
                      <a:pt x="123" y="546"/>
                      <a:pt x="151" y="542"/>
                    </a:cubicBezTo>
                    <a:cubicBezTo>
                      <a:pt x="179" y="538"/>
                      <a:pt x="190" y="569"/>
                      <a:pt x="189" y="593"/>
                    </a:cubicBezTo>
                    <a:cubicBezTo>
                      <a:pt x="187" y="617"/>
                      <a:pt x="223" y="638"/>
                      <a:pt x="246" y="638"/>
                    </a:cubicBezTo>
                    <a:cubicBezTo>
                      <a:pt x="269" y="638"/>
                      <a:pt x="241" y="662"/>
                      <a:pt x="213" y="676"/>
                    </a:cubicBezTo>
                    <a:cubicBezTo>
                      <a:pt x="185" y="689"/>
                      <a:pt x="178" y="709"/>
                      <a:pt x="111" y="692"/>
                    </a:cubicBezTo>
                    <a:cubicBezTo>
                      <a:pt x="111" y="692"/>
                      <a:pt x="103" y="737"/>
                      <a:pt x="210" y="705"/>
                    </a:cubicBezTo>
                    <a:cubicBezTo>
                      <a:pt x="210" y="705"/>
                      <a:pt x="237" y="696"/>
                      <a:pt x="247" y="681"/>
                    </a:cubicBezTo>
                    <a:cubicBezTo>
                      <a:pt x="247" y="681"/>
                      <a:pt x="243" y="728"/>
                      <a:pt x="259" y="750"/>
                    </a:cubicBezTo>
                    <a:cubicBezTo>
                      <a:pt x="275" y="773"/>
                      <a:pt x="230" y="837"/>
                      <a:pt x="123" y="784"/>
                    </a:cubicBezTo>
                    <a:cubicBezTo>
                      <a:pt x="123" y="784"/>
                      <a:pt x="83" y="762"/>
                      <a:pt x="91" y="708"/>
                    </a:cubicBezTo>
                    <a:close/>
                    <a:moveTo>
                      <a:pt x="293" y="842"/>
                    </a:moveTo>
                    <a:cubicBezTo>
                      <a:pt x="291" y="889"/>
                      <a:pt x="190" y="856"/>
                      <a:pt x="157" y="820"/>
                    </a:cubicBezTo>
                    <a:cubicBezTo>
                      <a:pt x="157" y="820"/>
                      <a:pt x="201" y="842"/>
                      <a:pt x="254" y="817"/>
                    </a:cubicBezTo>
                    <a:cubicBezTo>
                      <a:pt x="254" y="817"/>
                      <a:pt x="294" y="796"/>
                      <a:pt x="293" y="842"/>
                    </a:cubicBezTo>
                    <a:close/>
                    <a:moveTo>
                      <a:pt x="391" y="848"/>
                    </a:moveTo>
                    <a:cubicBezTo>
                      <a:pt x="386" y="868"/>
                      <a:pt x="377" y="874"/>
                      <a:pt x="349" y="874"/>
                    </a:cubicBezTo>
                    <a:cubicBezTo>
                      <a:pt x="321" y="874"/>
                      <a:pt x="303" y="872"/>
                      <a:pt x="315" y="834"/>
                    </a:cubicBezTo>
                    <a:cubicBezTo>
                      <a:pt x="315" y="834"/>
                      <a:pt x="342" y="841"/>
                      <a:pt x="366" y="832"/>
                    </a:cubicBezTo>
                    <a:cubicBezTo>
                      <a:pt x="366" y="832"/>
                      <a:pt x="397" y="828"/>
                      <a:pt x="391" y="848"/>
                    </a:cubicBezTo>
                    <a:close/>
                    <a:moveTo>
                      <a:pt x="290" y="801"/>
                    </a:moveTo>
                    <a:cubicBezTo>
                      <a:pt x="273" y="781"/>
                      <a:pt x="285" y="738"/>
                      <a:pt x="285" y="738"/>
                    </a:cubicBezTo>
                    <a:cubicBezTo>
                      <a:pt x="246" y="678"/>
                      <a:pt x="289" y="649"/>
                      <a:pt x="289" y="649"/>
                    </a:cubicBezTo>
                    <a:cubicBezTo>
                      <a:pt x="365" y="636"/>
                      <a:pt x="363" y="670"/>
                      <a:pt x="422" y="682"/>
                    </a:cubicBezTo>
                    <a:cubicBezTo>
                      <a:pt x="481" y="694"/>
                      <a:pt x="457" y="706"/>
                      <a:pt x="457" y="706"/>
                    </a:cubicBezTo>
                    <a:cubicBezTo>
                      <a:pt x="415" y="728"/>
                      <a:pt x="357" y="722"/>
                      <a:pt x="337" y="717"/>
                    </a:cubicBezTo>
                    <a:cubicBezTo>
                      <a:pt x="317" y="712"/>
                      <a:pt x="294" y="713"/>
                      <a:pt x="318" y="728"/>
                    </a:cubicBezTo>
                    <a:cubicBezTo>
                      <a:pt x="342" y="742"/>
                      <a:pt x="399" y="740"/>
                      <a:pt x="399" y="740"/>
                    </a:cubicBezTo>
                    <a:cubicBezTo>
                      <a:pt x="427" y="729"/>
                      <a:pt x="425" y="753"/>
                      <a:pt x="425" y="753"/>
                    </a:cubicBezTo>
                    <a:cubicBezTo>
                      <a:pt x="407" y="758"/>
                      <a:pt x="407" y="785"/>
                      <a:pt x="407" y="785"/>
                    </a:cubicBezTo>
                    <a:cubicBezTo>
                      <a:pt x="386" y="832"/>
                      <a:pt x="290" y="801"/>
                      <a:pt x="290" y="801"/>
                    </a:cubicBezTo>
                    <a:close/>
                    <a:moveTo>
                      <a:pt x="1182" y="831"/>
                    </a:moveTo>
                    <a:cubicBezTo>
                      <a:pt x="1160" y="869"/>
                      <a:pt x="1127" y="897"/>
                      <a:pt x="1096" y="898"/>
                    </a:cubicBezTo>
                    <a:cubicBezTo>
                      <a:pt x="1065" y="899"/>
                      <a:pt x="1107" y="879"/>
                      <a:pt x="1075" y="859"/>
                    </a:cubicBezTo>
                    <a:cubicBezTo>
                      <a:pt x="1075" y="859"/>
                      <a:pt x="1061" y="846"/>
                      <a:pt x="1061" y="864"/>
                    </a:cubicBezTo>
                    <a:cubicBezTo>
                      <a:pt x="1061" y="864"/>
                      <a:pt x="1078" y="882"/>
                      <a:pt x="1059" y="895"/>
                    </a:cubicBezTo>
                    <a:cubicBezTo>
                      <a:pt x="1040" y="908"/>
                      <a:pt x="1028" y="928"/>
                      <a:pt x="927" y="929"/>
                    </a:cubicBezTo>
                    <a:cubicBezTo>
                      <a:pt x="927" y="929"/>
                      <a:pt x="884" y="928"/>
                      <a:pt x="816" y="854"/>
                    </a:cubicBezTo>
                    <a:cubicBezTo>
                      <a:pt x="816" y="854"/>
                      <a:pt x="798" y="822"/>
                      <a:pt x="787" y="815"/>
                    </a:cubicBezTo>
                    <a:cubicBezTo>
                      <a:pt x="787" y="815"/>
                      <a:pt x="777" y="817"/>
                      <a:pt x="783" y="830"/>
                    </a:cubicBezTo>
                    <a:cubicBezTo>
                      <a:pt x="783" y="830"/>
                      <a:pt x="792" y="854"/>
                      <a:pt x="777" y="857"/>
                    </a:cubicBezTo>
                    <a:cubicBezTo>
                      <a:pt x="762" y="860"/>
                      <a:pt x="691" y="864"/>
                      <a:pt x="672" y="910"/>
                    </a:cubicBezTo>
                    <a:cubicBezTo>
                      <a:pt x="672" y="910"/>
                      <a:pt x="666" y="927"/>
                      <a:pt x="698" y="907"/>
                    </a:cubicBezTo>
                    <a:cubicBezTo>
                      <a:pt x="730" y="887"/>
                      <a:pt x="736" y="875"/>
                      <a:pt x="775" y="876"/>
                    </a:cubicBezTo>
                    <a:cubicBezTo>
                      <a:pt x="814" y="877"/>
                      <a:pt x="816" y="894"/>
                      <a:pt x="845" y="915"/>
                    </a:cubicBezTo>
                    <a:cubicBezTo>
                      <a:pt x="874" y="936"/>
                      <a:pt x="912" y="953"/>
                      <a:pt x="856" y="967"/>
                    </a:cubicBezTo>
                    <a:cubicBezTo>
                      <a:pt x="800" y="981"/>
                      <a:pt x="765" y="961"/>
                      <a:pt x="709" y="990"/>
                    </a:cubicBezTo>
                    <a:cubicBezTo>
                      <a:pt x="653" y="1019"/>
                      <a:pt x="635" y="1008"/>
                      <a:pt x="629" y="1000"/>
                    </a:cubicBezTo>
                    <a:cubicBezTo>
                      <a:pt x="623" y="992"/>
                      <a:pt x="627" y="976"/>
                      <a:pt x="654" y="974"/>
                    </a:cubicBezTo>
                    <a:cubicBezTo>
                      <a:pt x="681" y="972"/>
                      <a:pt x="732" y="964"/>
                      <a:pt x="733" y="946"/>
                    </a:cubicBezTo>
                    <a:cubicBezTo>
                      <a:pt x="734" y="928"/>
                      <a:pt x="728" y="914"/>
                      <a:pt x="722" y="920"/>
                    </a:cubicBezTo>
                    <a:cubicBezTo>
                      <a:pt x="716" y="926"/>
                      <a:pt x="722" y="950"/>
                      <a:pt x="701" y="949"/>
                    </a:cubicBezTo>
                    <a:cubicBezTo>
                      <a:pt x="680" y="948"/>
                      <a:pt x="630" y="946"/>
                      <a:pt x="606" y="961"/>
                    </a:cubicBezTo>
                    <a:cubicBezTo>
                      <a:pt x="582" y="976"/>
                      <a:pt x="549" y="982"/>
                      <a:pt x="510" y="956"/>
                    </a:cubicBezTo>
                    <a:cubicBezTo>
                      <a:pt x="471" y="930"/>
                      <a:pt x="441" y="999"/>
                      <a:pt x="411" y="872"/>
                    </a:cubicBezTo>
                    <a:cubicBezTo>
                      <a:pt x="411" y="872"/>
                      <a:pt x="411" y="826"/>
                      <a:pt x="435" y="808"/>
                    </a:cubicBezTo>
                    <a:cubicBezTo>
                      <a:pt x="435" y="808"/>
                      <a:pt x="439" y="787"/>
                      <a:pt x="433" y="777"/>
                    </a:cubicBezTo>
                    <a:cubicBezTo>
                      <a:pt x="433" y="777"/>
                      <a:pt x="442" y="732"/>
                      <a:pt x="489" y="714"/>
                    </a:cubicBezTo>
                    <a:cubicBezTo>
                      <a:pt x="489" y="714"/>
                      <a:pt x="506" y="666"/>
                      <a:pt x="585" y="686"/>
                    </a:cubicBezTo>
                    <a:cubicBezTo>
                      <a:pt x="585" y="686"/>
                      <a:pt x="621" y="688"/>
                      <a:pt x="627" y="645"/>
                    </a:cubicBezTo>
                    <a:cubicBezTo>
                      <a:pt x="627" y="645"/>
                      <a:pt x="642" y="618"/>
                      <a:pt x="694" y="617"/>
                    </a:cubicBezTo>
                    <a:cubicBezTo>
                      <a:pt x="694" y="617"/>
                      <a:pt x="713" y="614"/>
                      <a:pt x="729" y="597"/>
                    </a:cubicBezTo>
                    <a:cubicBezTo>
                      <a:pt x="729" y="597"/>
                      <a:pt x="755" y="594"/>
                      <a:pt x="771" y="604"/>
                    </a:cubicBezTo>
                    <a:cubicBezTo>
                      <a:pt x="787" y="613"/>
                      <a:pt x="791" y="585"/>
                      <a:pt x="799" y="577"/>
                    </a:cubicBezTo>
                    <a:cubicBezTo>
                      <a:pt x="799" y="577"/>
                      <a:pt x="813" y="545"/>
                      <a:pt x="850" y="571"/>
                    </a:cubicBezTo>
                    <a:cubicBezTo>
                      <a:pt x="887" y="597"/>
                      <a:pt x="890" y="645"/>
                      <a:pt x="911" y="661"/>
                    </a:cubicBezTo>
                    <a:cubicBezTo>
                      <a:pt x="932" y="677"/>
                      <a:pt x="926" y="654"/>
                      <a:pt x="918" y="642"/>
                    </a:cubicBezTo>
                    <a:cubicBezTo>
                      <a:pt x="910" y="630"/>
                      <a:pt x="889" y="581"/>
                      <a:pt x="885" y="571"/>
                    </a:cubicBezTo>
                    <a:cubicBezTo>
                      <a:pt x="881" y="561"/>
                      <a:pt x="881" y="519"/>
                      <a:pt x="919" y="519"/>
                    </a:cubicBezTo>
                    <a:cubicBezTo>
                      <a:pt x="919" y="519"/>
                      <a:pt x="939" y="506"/>
                      <a:pt x="978" y="532"/>
                    </a:cubicBezTo>
                    <a:cubicBezTo>
                      <a:pt x="1017" y="558"/>
                      <a:pt x="1057" y="569"/>
                      <a:pt x="1075" y="566"/>
                    </a:cubicBezTo>
                    <a:cubicBezTo>
                      <a:pt x="1075" y="566"/>
                      <a:pt x="1093" y="558"/>
                      <a:pt x="1065" y="554"/>
                    </a:cubicBezTo>
                    <a:cubicBezTo>
                      <a:pt x="1037" y="550"/>
                      <a:pt x="1001" y="519"/>
                      <a:pt x="992" y="513"/>
                    </a:cubicBezTo>
                    <a:cubicBezTo>
                      <a:pt x="983" y="507"/>
                      <a:pt x="989" y="483"/>
                      <a:pt x="1004" y="477"/>
                    </a:cubicBezTo>
                    <a:cubicBezTo>
                      <a:pt x="1019" y="471"/>
                      <a:pt x="1045" y="401"/>
                      <a:pt x="1079" y="396"/>
                    </a:cubicBezTo>
                    <a:cubicBezTo>
                      <a:pt x="1079" y="396"/>
                      <a:pt x="1095" y="394"/>
                      <a:pt x="1104" y="388"/>
                    </a:cubicBezTo>
                    <a:cubicBezTo>
                      <a:pt x="1104" y="388"/>
                      <a:pt x="1108" y="377"/>
                      <a:pt x="1094" y="379"/>
                    </a:cubicBezTo>
                    <a:cubicBezTo>
                      <a:pt x="1094" y="379"/>
                      <a:pt x="1084" y="352"/>
                      <a:pt x="1085" y="327"/>
                    </a:cubicBezTo>
                    <a:cubicBezTo>
                      <a:pt x="1086" y="302"/>
                      <a:pt x="1055" y="239"/>
                      <a:pt x="1031" y="239"/>
                    </a:cubicBezTo>
                    <a:cubicBezTo>
                      <a:pt x="1031" y="239"/>
                      <a:pt x="1023" y="244"/>
                      <a:pt x="1033" y="257"/>
                    </a:cubicBezTo>
                    <a:cubicBezTo>
                      <a:pt x="1043" y="270"/>
                      <a:pt x="1073" y="315"/>
                      <a:pt x="1061" y="372"/>
                    </a:cubicBezTo>
                    <a:cubicBezTo>
                      <a:pt x="1061" y="372"/>
                      <a:pt x="1059" y="385"/>
                      <a:pt x="1042" y="390"/>
                    </a:cubicBezTo>
                    <a:cubicBezTo>
                      <a:pt x="1042" y="390"/>
                      <a:pt x="1028" y="443"/>
                      <a:pt x="986" y="451"/>
                    </a:cubicBezTo>
                    <a:cubicBezTo>
                      <a:pt x="944" y="459"/>
                      <a:pt x="972" y="492"/>
                      <a:pt x="944" y="497"/>
                    </a:cubicBezTo>
                    <a:cubicBezTo>
                      <a:pt x="916" y="502"/>
                      <a:pt x="903" y="481"/>
                      <a:pt x="875" y="516"/>
                    </a:cubicBezTo>
                    <a:cubicBezTo>
                      <a:pt x="875" y="516"/>
                      <a:pt x="856" y="560"/>
                      <a:pt x="837" y="533"/>
                    </a:cubicBezTo>
                    <a:cubicBezTo>
                      <a:pt x="818" y="506"/>
                      <a:pt x="853" y="455"/>
                      <a:pt x="864" y="436"/>
                    </a:cubicBezTo>
                    <a:cubicBezTo>
                      <a:pt x="875" y="417"/>
                      <a:pt x="890" y="372"/>
                      <a:pt x="941" y="363"/>
                    </a:cubicBezTo>
                    <a:cubicBezTo>
                      <a:pt x="941" y="363"/>
                      <a:pt x="955" y="369"/>
                      <a:pt x="964" y="338"/>
                    </a:cubicBezTo>
                    <a:cubicBezTo>
                      <a:pt x="973" y="307"/>
                      <a:pt x="1016" y="317"/>
                      <a:pt x="1021" y="329"/>
                    </a:cubicBezTo>
                    <a:cubicBezTo>
                      <a:pt x="1026" y="341"/>
                      <a:pt x="1036" y="363"/>
                      <a:pt x="1039" y="338"/>
                    </a:cubicBezTo>
                    <a:cubicBezTo>
                      <a:pt x="1039" y="338"/>
                      <a:pt x="1037" y="304"/>
                      <a:pt x="1011" y="298"/>
                    </a:cubicBezTo>
                    <a:cubicBezTo>
                      <a:pt x="985" y="292"/>
                      <a:pt x="976" y="252"/>
                      <a:pt x="984" y="229"/>
                    </a:cubicBezTo>
                    <a:cubicBezTo>
                      <a:pt x="992" y="206"/>
                      <a:pt x="1017" y="203"/>
                      <a:pt x="1067" y="218"/>
                    </a:cubicBezTo>
                    <a:cubicBezTo>
                      <a:pt x="1067" y="218"/>
                      <a:pt x="1092" y="241"/>
                      <a:pt x="1110" y="241"/>
                    </a:cubicBezTo>
                    <a:cubicBezTo>
                      <a:pt x="1128" y="241"/>
                      <a:pt x="1114" y="227"/>
                      <a:pt x="1105" y="223"/>
                    </a:cubicBezTo>
                    <a:cubicBezTo>
                      <a:pt x="1096" y="219"/>
                      <a:pt x="1076" y="197"/>
                      <a:pt x="1033" y="184"/>
                    </a:cubicBezTo>
                    <a:cubicBezTo>
                      <a:pt x="1012" y="178"/>
                      <a:pt x="1042" y="138"/>
                      <a:pt x="1074" y="161"/>
                    </a:cubicBezTo>
                    <a:cubicBezTo>
                      <a:pt x="1074" y="161"/>
                      <a:pt x="1120" y="185"/>
                      <a:pt x="1160" y="174"/>
                    </a:cubicBezTo>
                    <a:cubicBezTo>
                      <a:pt x="1160" y="174"/>
                      <a:pt x="1207" y="166"/>
                      <a:pt x="1220" y="202"/>
                    </a:cubicBezTo>
                    <a:cubicBezTo>
                      <a:pt x="1220" y="202"/>
                      <a:pt x="1217" y="206"/>
                      <a:pt x="1199" y="206"/>
                    </a:cubicBezTo>
                    <a:cubicBezTo>
                      <a:pt x="1181" y="206"/>
                      <a:pt x="1178" y="217"/>
                      <a:pt x="1168" y="216"/>
                    </a:cubicBezTo>
                    <a:cubicBezTo>
                      <a:pt x="1158" y="215"/>
                      <a:pt x="1165" y="205"/>
                      <a:pt x="1128" y="190"/>
                    </a:cubicBezTo>
                    <a:cubicBezTo>
                      <a:pt x="1091" y="175"/>
                      <a:pt x="1112" y="198"/>
                      <a:pt x="1122" y="206"/>
                    </a:cubicBezTo>
                    <a:cubicBezTo>
                      <a:pt x="1132" y="214"/>
                      <a:pt x="1166" y="226"/>
                      <a:pt x="1163" y="259"/>
                    </a:cubicBezTo>
                    <a:cubicBezTo>
                      <a:pt x="1160" y="292"/>
                      <a:pt x="1122" y="318"/>
                      <a:pt x="1122" y="381"/>
                    </a:cubicBezTo>
                    <a:cubicBezTo>
                      <a:pt x="1122" y="444"/>
                      <a:pt x="1131" y="495"/>
                      <a:pt x="1144" y="495"/>
                    </a:cubicBezTo>
                    <a:cubicBezTo>
                      <a:pt x="1157" y="495"/>
                      <a:pt x="1146" y="485"/>
                      <a:pt x="1144" y="457"/>
                    </a:cubicBezTo>
                    <a:cubicBezTo>
                      <a:pt x="1142" y="429"/>
                      <a:pt x="1135" y="356"/>
                      <a:pt x="1158" y="348"/>
                    </a:cubicBezTo>
                    <a:cubicBezTo>
                      <a:pt x="1181" y="340"/>
                      <a:pt x="1204" y="339"/>
                      <a:pt x="1195" y="325"/>
                    </a:cubicBezTo>
                    <a:cubicBezTo>
                      <a:pt x="1195" y="325"/>
                      <a:pt x="1174" y="321"/>
                      <a:pt x="1163" y="325"/>
                    </a:cubicBezTo>
                    <a:cubicBezTo>
                      <a:pt x="1163" y="325"/>
                      <a:pt x="1154" y="322"/>
                      <a:pt x="1177" y="298"/>
                    </a:cubicBezTo>
                    <a:cubicBezTo>
                      <a:pt x="1200" y="274"/>
                      <a:pt x="1178" y="246"/>
                      <a:pt x="1205" y="232"/>
                    </a:cubicBezTo>
                    <a:cubicBezTo>
                      <a:pt x="1232" y="218"/>
                      <a:pt x="1261" y="235"/>
                      <a:pt x="1260" y="247"/>
                    </a:cubicBezTo>
                    <a:cubicBezTo>
                      <a:pt x="1259" y="259"/>
                      <a:pt x="1234" y="252"/>
                      <a:pt x="1228" y="279"/>
                    </a:cubicBezTo>
                    <a:cubicBezTo>
                      <a:pt x="1222" y="306"/>
                      <a:pt x="1202" y="348"/>
                      <a:pt x="1239" y="406"/>
                    </a:cubicBezTo>
                    <a:cubicBezTo>
                      <a:pt x="1239" y="406"/>
                      <a:pt x="1246" y="472"/>
                      <a:pt x="1241" y="484"/>
                    </a:cubicBezTo>
                    <a:cubicBezTo>
                      <a:pt x="1241" y="484"/>
                      <a:pt x="1252" y="498"/>
                      <a:pt x="1262" y="446"/>
                    </a:cubicBezTo>
                    <a:cubicBezTo>
                      <a:pt x="1272" y="394"/>
                      <a:pt x="1244" y="373"/>
                      <a:pt x="1238" y="347"/>
                    </a:cubicBezTo>
                    <a:cubicBezTo>
                      <a:pt x="1232" y="321"/>
                      <a:pt x="1244" y="277"/>
                      <a:pt x="1260" y="277"/>
                    </a:cubicBezTo>
                    <a:cubicBezTo>
                      <a:pt x="1276" y="277"/>
                      <a:pt x="1289" y="264"/>
                      <a:pt x="1324" y="324"/>
                    </a:cubicBezTo>
                    <a:cubicBezTo>
                      <a:pt x="1359" y="384"/>
                      <a:pt x="1365" y="387"/>
                      <a:pt x="1364" y="436"/>
                    </a:cubicBezTo>
                    <a:cubicBezTo>
                      <a:pt x="1363" y="485"/>
                      <a:pt x="1367" y="502"/>
                      <a:pt x="1381" y="514"/>
                    </a:cubicBezTo>
                    <a:cubicBezTo>
                      <a:pt x="1388" y="520"/>
                      <a:pt x="1374" y="551"/>
                      <a:pt x="1359" y="537"/>
                    </a:cubicBezTo>
                    <a:cubicBezTo>
                      <a:pt x="1359" y="537"/>
                      <a:pt x="1315" y="511"/>
                      <a:pt x="1294" y="528"/>
                    </a:cubicBezTo>
                    <a:cubicBezTo>
                      <a:pt x="1294" y="528"/>
                      <a:pt x="1283" y="520"/>
                      <a:pt x="1297" y="503"/>
                    </a:cubicBezTo>
                    <a:cubicBezTo>
                      <a:pt x="1297" y="503"/>
                      <a:pt x="1310" y="372"/>
                      <a:pt x="1279" y="375"/>
                    </a:cubicBezTo>
                    <a:cubicBezTo>
                      <a:pt x="1248" y="378"/>
                      <a:pt x="1296" y="379"/>
                      <a:pt x="1280" y="473"/>
                    </a:cubicBezTo>
                    <a:cubicBezTo>
                      <a:pt x="1264" y="567"/>
                      <a:pt x="1212" y="595"/>
                      <a:pt x="1190" y="594"/>
                    </a:cubicBezTo>
                    <a:cubicBezTo>
                      <a:pt x="1168" y="593"/>
                      <a:pt x="1164" y="598"/>
                      <a:pt x="1183" y="552"/>
                    </a:cubicBezTo>
                    <a:cubicBezTo>
                      <a:pt x="1202" y="506"/>
                      <a:pt x="1222" y="414"/>
                      <a:pt x="1198" y="417"/>
                    </a:cubicBezTo>
                    <a:cubicBezTo>
                      <a:pt x="1185" y="419"/>
                      <a:pt x="1188" y="426"/>
                      <a:pt x="1188" y="447"/>
                    </a:cubicBezTo>
                    <a:cubicBezTo>
                      <a:pt x="1188" y="468"/>
                      <a:pt x="1183" y="543"/>
                      <a:pt x="1148" y="572"/>
                    </a:cubicBezTo>
                    <a:cubicBezTo>
                      <a:pt x="1113" y="601"/>
                      <a:pt x="1124" y="560"/>
                      <a:pt x="1111" y="545"/>
                    </a:cubicBezTo>
                    <a:cubicBezTo>
                      <a:pt x="1098" y="530"/>
                      <a:pt x="1081" y="481"/>
                      <a:pt x="1021" y="486"/>
                    </a:cubicBezTo>
                    <a:cubicBezTo>
                      <a:pt x="1021" y="486"/>
                      <a:pt x="1015" y="502"/>
                      <a:pt x="1034" y="503"/>
                    </a:cubicBezTo>
                    <a:cubicBezTo>
                      <a:pt x="1053" y="504"/>
                      <a:pt x="1098" y="532"/>
                      <a:pt x="1097" y="565"/>
                    </a:cubicBezTo>
                    <a:cubicBezTo>
                      <a:pt x="1096" y="598"/>
                      <a:pt x="1094" y="596"/>
                      <a:pt x="1069" y="612"/>
                    </a:cubicBezTo>
                    <a:cubicBezTo>
                      <a:pt x="1044" y="628"/>
                      <a:pt x="1017" y="654"/>
                      <a:pt x="1007" y="691"/>
                    </a:cubicBezTo>
                    <a:cubicBezTo>
                      <a:pt x="997" y="728"/>
                      <a:pt x="933" y="749"/>
                      <a:pt x="874" y="742"/>
                    </a:cubicBezTo>
                    <a:cubicBezTo>
                      <a:pt x="815" y="735"/>
                      <a:pt x="843" y="700"/>
                      <a:pt x="841" y="676"/>
                    </a:cubicBezTo>
                    <a:cubicBezTo>
                      <a:pt x="839" y="652"/>
                      <a:pt x="836" y="621"/>
                      <a:pt x="818" y="636"/>
                    </a:cubicBezTo>
                    <a:cubicBezTo>
                      <a:pt x="818" y="636"/>
                      <a:pt x="819" y="642"/>
                      <a:pt x="823" y="662"/>
                    </a:cubicBezTo>
                    <a:cubicBezTo>
                      <a:pt x="827" y="682"/>
                      <a:pt x="809" y="672"/>
                      <a:pt x="808" y="694"/>
                    </a:cubicBezTo>
                    <a:cubicBezTo>
                      <a:pt x="807" y="716"/>
                      <a:pt x="800" y="741"/>
                      <a:pt x="764" y="717"/>
                    </a:cubicBezTo>
                    <a:cubicBezTo>
                      <a:pt x="728" y="693"/>
                      <a:pt x="752" y="699"/>
                      <a:pt x="755" y="656"/>
                    </a:cubicBezTo>
                    <a:cubicBezTo>
                      <a:pt x="758" y="613"/>
                      <a:pt x="719" y="599"/>
                      <a:pt x="727" y="619"/>
                    </a:cubicBezTo>
                    <a:cubicBezTo>
                      <a:pt x="735" y="639"/>
                      <a:pt x="741" y="641"/>
                      <a:pt x="731" y="672"/>
                    </a:cubicBezTo>
                    <a:cubicBezTo>
                      <a:pt x="721" y="703"/>
                      <a:pt x="741" y="713"/>
                      <a:pt x="720" y="735"/>
                    </a:cubicBezTo>
                    <a:cubicBezTo>
                      <a:pt x="699" y="757"/>
                      <a:pt x="657" y="779"/>
                      <a:pt x="624" y="789"/>
                    </a:cubicBezTo>
                    <a:cubicBezTo>
                      <a:pt x="591" y="799"/>
                      <a:pt x="596" y="830"/>
                      <a:pt x="564" y="833"/>
                    </a:cubicBezTo>
                    <a:cubicBezTo>
                      <a:pt x="532" y="836"/>
                      <a:pt x="548" y="796"/>
                      <a:pt x="520" y="794"/>
                    </a:cubicBezTo>
                    <a:cubicBezTo>
                      <a:pt x="520" y="794"/>
                      <a:pt x="503" y="792"/>
                      <a:pt x="513" y="809"/>
                    </a:cubicBezTo>
                    <a:cubicBezTo>
                      <a:pt x="523" y="826"/>
                      <a:pt x="551" y="837"/>
                      <a:pt x="534" y="857"/>
                    </a:cubicBezTo>
                    <a:cubicBezTo>
                      <a:pt x="534" y="857"/>
                      <a:pt x="513" y="878"/>
                      <a:pt x="471" y="874"/>
                    </a:cubicBezTo>
                    <a:cubicBezTo>
                      <a:pt x="471" y="874"/>
                      <a:pt x="458" y="892"/>
                      <a:pt x="499" y="886"/>
                    </a:cubicBezTo>
                    <a:cubicBezTo>
                      <a:pt x="540" y="880"/>
                      <a:pt x="562" y="864"/>
                      <a:pt x="598" y="826"/>
                    </a:cubicBezTo>
                    <a:cubicBezTo>
                      <a:pt x="598" y="826"/>
                      <a:pt x="630" y="806"/>
                      <a:pt x="675" y="794"/>
                    </a:cubicBezTo>
                    <a:cubicBezTo>
                      <a:pt x="720" y="782"/>
                      <a:pt x="727" y="758"/>
                      <a:pt x="762" y="754"/>
                    </a:cubicBezTo>
                    <a:cubicBezTo>
                      <a:pt x="797" y="750"/>
                      <a:pt x="820" y="746"/>
                      <a:pt x="861" y="764"/>
                    </a:cubicBezTo>
                    <a:cubicBezTo>
                      <a:pt x="861" y="764"/>
                      <a:pt x="893" y="770"/>
                      <a:pt x="926" y="768"/>
                    </a:cubicBezTo>
                    <a:cubicBezTo>
                      <a:pt x="926" y="768"/>
                      <a:pt x="938" y="773"/>
                      <a:pt x="938" y="797"/>
                    </a:cubicBezTo>
                    <a:cubicBezTo>
                      <a:pt x="938" y="821"/>
                      <a:pt x="981" y="836"/>
                      <a:pt x="993" y="845"/>
                    </a:cubicBezTo>
                    <a:cubicBezTo>
                      <a:pt x="1005" y="854"/>
                      <a:pt x="992" y="904"/>
                      <a:pt x="1001" y="908"/>
                    </a:cubicBezTo>
                    <a:cubicBezTo>
                      <a:pt x="1010" y="912"/>
                      <a:pt x="1018" y="913"/>
                      <a:pt x="1018" y="881"/>
                    </a:cubicBezTo>
                    <a:cubicBezTo>
                      <a:pt x="1018" y="849"/>
                      <a:pt x="1029" y="840"/>
                      <a:pt x="1059" y="835"/>
                    </a:cubicBezTo>
                    <a:cubicBezTo>
                      <a:pt x="1089" y="830"/>
                      <a:pt x="1141" y="813"/>
                      <a:pt x="1171" y="821"/>
                    </a:cubicBezTo>
                    <a:cubicBezTo>
                      <a:pt x="1171" y="821"/>
                      <a:pt x="1190" y="808"/>
                      <a:pt x="1156" y="801"/>
                    </a:cubicBezTo>
                    <a:cubicBezTo>
                      <a:pt x="1122" y="794"/>
                      <a:pt x="1088" y="816"/>
                      <a:pt x="1059" y="819"/>
                    </a:cubicBezTo>
                    <a:cubicBezTo>
                      <a:pt x="1030" y="822"/>
                      <a:pt x="974" y="845"/>
                      <a:pt x="965" y="780"/>
                    </a:cubicBezTo>
                    <a:cubicBezTo>
                      <a:pt x="956" y="715"/>
                      <a:pt x="1055" y="748"/>
                      <a:pt x="1087" y="727"/>
                    </a:cubicBezTo>
                    <a:cubicBezTo>
                      <a:pt x="1087" y="727"/>
                      <a:pt x="1100" y="715"/>
                      <a:pt x="1078" y="714"/>
                    </a:cubicBezTo>
                    <a:cubicBezTo>
                      <a:pt x="1056" y="713"/>
                      <a:pt x="1027" y="714"/>
                      <a:pt x="1020" y="722"/>
                    </a:cubicBezTo>
                    <a:cubicBezTo>
                      <a:pt x="1020" y="722"/>
                      <a:pt x="1020" y="717"/>
                      <a:pt x="1036" y="691"/>
                    </a:cubicBezTo>
                    <a:cubicBezTo>
                      <a:pt x="1052" y="665"/>
                      <a:pt x="1033" y="656"/>
                      <a:pt x="1062" y="640"/>
                    </a:cubicBezTo>
                    <a:cubicBezTo>
                      <a:pt x="1091" y="624"/>
                      <a:pt x="1119" y="607"/>
                      <a:pt x="1137" y="605"/>
                    </a:cubicBezTo>
                    <a:cubicBezTo>
                      <a:pt x="1155" y="603"/>
                      <a:pt x="1197" y="619"/>
                      <a:pt x="1198" y="652"/>
                    </a:cubicBezTo>
                    <a:cubicBezTo>
                      <a:pt x="1199" y="685"/>
                      <a:pt x="1204" y="793"/>
                      <a:pt x="1182" y="831"/>
                    </a:cubicBezTo>
                    <a:close/>
                    <a:moveTo>
                      <a:pt x="1294" y="780"/>
                    </a:moveTo>
                    <a:cubicBezTo>
                      <a:pt x="1270" y="766"/>
                      <a:pt x="1270" y="729"/>
                      <a:pt x="1270" y="698"/>
                    </a:cubicBezTo>
                    <a:cubicBezTo>
                      <a:pt x="1270" y="668"/>
                      <a:pt x="1251" y="681"/>
                      <a:pt x="1250" y="704"/>
                    </a:cubicBezTo>
                    <a:cubicBezTo>
                      <a:pt x="1249" y="726"/>
                      <a:pt x="1245" y="766"/>
                      <a:pt x="1255" y="774"/>
                    </a:cubicBezTo>
                    <a:cubicBezTo>
                      <a:pt x="1266" y="782"/>
                      <a:pt x="1263" y="785"/>
                      <a:pt x="1250" y="801"/>
                    </a:cubicBezTo>
                    <a:cubicBezTo>
                      <a:pt x="1237" y="817"/>
                      <a:pt x="1226" y="833"/>
                      <a:pt x="1209" y="828"/>
                    </a:cubicBezTo>
                    <a:cubicBezTo>
                      <a:pt x="1209" y="828"/>
                      <a:pt x="1226" y="816"/>
                      <a:pt x="1218" y="680"/>
                    </a:cubicBezTo>
                    <a:cubicBezTo>
                      <a:pt x="1218" y="680"/>
                      <a:pt x="1225" y="638"/>
                      <a:pt x="1261" y="638"/>
                    </a:cubicBezTo>
                    <a:cubicBezTo>
                      <a:pt x="1297" y="638"/>
                      <a:pt x="1306" y="644"/>
                      <a:pt x="1303" y="688"/>
                    </a:cubicBezTo>
                    <a:cubicBezTo>
                      <a:pt x="1301" y="732"/>
                      <a:pt x="1307" y="753"/>
                      <a:pt x="1315" y="766"/>
                    </a:cubicBezTo>
                    <a:cubicBezTo>
                      <a:pt x="1323" y="780"/>
                      <a:pt x="1318" y="793"/>
                      <a:pt x="1294" y="780"/>
                    </a:cubicBezTo>
                    <a:close/>
                    <a:moveTo>
                      <a:pt x="1351" y="773"/>
                    </a:moveTo>
                    <a:cubicBezTo>
                      <a:pt x="1351" y="773"/>
                      <a:pt x="1345" y="802"/>
                      <a:pt x="1329" y="746"/>
                    </a:cubicBezTo>
                    <a:cubicBezTo>
                      <a:pt x="1329" y="746"/>
                      <a:pt x="1313" y="638"/>
                      <a:pt x="1335" y="630"/>
                    </a:cubicBezTo>
                    <a:cubicBezTo>
                      <a:pt x="1335" y="630"/>
                      <a:pt x="1355" y="612"/>
                      <a:pt x="1359" y="600"/>
                    </a:cubicBezTo>
                    <a:cubicBezTo>
                      <a:pt x="1363" y="588"/>
                      <a:pt x="1357" y="589"/>
                      <a:pt x="1341" y="602"/>
                    </a:cubicBezTo>
                    <a:cubicBezTo>
                      <a:pt x="1325" y="616"/>
                      <a:pt x="1323" y="638"/>
                      <a:pt x="1291" y="612"/>
                    </a:cubicBezTo>
                    <a:cubicBezTo>
                      <a:pt x="1291" y="612"/>
                      <a:pt x="1261" y="600"/>
                      <a:pt x="1242" y="610"/>
                    </a:cubicBezTo>
                    <a:cubicBezTo>
                      <a:pt x="1242" y="610"/>
                      <a:pt x="1231" y="628"/>
                      <a:pt x="1219" y="628"/>
                    </a:cubicBezTo>
                    <a:cubicBezTo>
                      <a:pt x="1219" y="628"/>
                      <a:pt x="1203" y="609"/>
                      <a:pt x="1233" y="596"/>
                    </a:cubicBezTo>
                    <a:cubicBezTo>
                      <a:pt x="1262" y="582"/>
                      <a:pt x="1267" y="580"/>
                      <a:pt x="1277" y="557"/>
                    </a:cubicBezTo>
                    <a:cubicBezTo>
                      <a:pt x="1286" y="534"/>
                      <a:pt x="1362" y="554"/>
                      <a:pt x="1373" y="588"/>
                    </a:cubicBezTo>
                    <a:cubicBezTo>
                      <a:pt x="1383" y="621"/>
                      <a:pt x="1403" y="658"/>
                      <a:pt x="1386" y="696"/>
                    </a:cubicBezTo>
                    <a:cubicBezTo>
                      <a:pt x="1369" y="733"/>
                      <a:pt x="1350" y="728"/>
                      <a:pt x="1351" y="773"/>
                    </a:cubicBezTo>
                    <a:close/>
                    <a:moveTo>
                      <a:pt x="1403" y="790"/>
                    </a:moveTo>
                    <a:cubicBezTo>
                      <a:pt x="1403" y="790"/>
                      <a:pt x="1359" y="805"/>
                      <a:pt x="1386" y="749"/>
                    </a:cubicBezTo>
                    <a:cubicBezTo>
                      <a:pt x="1413" y="693"/>
                      <a:pt x="1419" y="740"/>
                      <a:pt x="1414" y="620"/>
                    </a:cubicBezTo>
                    <a:cubicBezTo>
                      <a:pt x="1414" y="620"/>
                      <a:pt x="1406" y="581"/>
                      <a:pt x="1397" y="573"/>
                    </a:cubicBezTo>
                    <a:cubicBezTo>
                      <a:pt x="1387" y="565"/>
                      <a:pt x="1395" y="544"/>
                      <a:pt x="1407" y="542"/>
                    </a:cubicBezTo>
                    <a:cubicBezTo>
                      <a:pt x="1419" y="541"/>
                      <a:pt x="1405" y="497"/>
                      <a:pt x="1386" y="485"/>
                    </a:cubicBezTo>
                    <a:cubicBezTo>
                      <a:pt x="1386" y="485"/>
                      <a:pt x="1375" y="401"/>
                      <a:pt x="1382" y="397"/>
                    </a:cubicBezTo>
                    <a:cubicBezTo>
                      <a:pt x="1382" y="397"/>
                      <a:pt x="1438" y="446"/>
                      <a:pt x="1454" y="642"/>
                    </a:cubicBezTo>
                    <a:cubicBezTo>
                      <a:pt x="1454" y="642"/>
                      <a:pt x="1461" y="774"/>
                      <a:pt x="1403" y="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911" name="Google Shape;911;p50"/>
              <p:cNvSpPr/>
              <p:nvPr/>
            </p:nvSpPr>
            <p:spPr>
              <a:xfrm>
                <a:off x="3023" y="887"/>
                <a:ext cx="265" cy="160"/>
              </a:xfrm>
              <a:custGeom>
                <a:rect b="b" l="l" r="r" t="t"/>
                <a:pathLst>
                  <a:path extrusionOk="0" h="68" w="112">
                    <a:moveTo>
                      <a:pt x="98" y="15"/>
                    </a:moveTo>
                    <a:cubicBezTo>
                      <a:pt x="74" y="65"/>
                      <a:pt x="54" y="29"/>
                      <a:pt x="27" y="29"/>
                    </a:cubicBezTo>
                    <a:cubicBezTo>
                      <a:pt x="0" y="29"/>
                      <a:pt x="7" y="47"/>
                      <a:pt x="14" y="45"/>
                    </a:cubicBezTo>
                    <a:cubicBezTo>
                      <a:pt x="20" y="44"/>
                      <a:pt x="35" y="47"/>
                      <a:pt x="35" y="47"/>
                    </a:cubicBezTo>
                    <a:cubicBezTo>
                      <a:pt x="41" y="45"/>
                      <a:pt x="58" y="55"/>
                      <a:pt x="58" y="55"/>
                    </a:cubicBezTo>
                    <a:cubicBezTo>
                      <a:pt x="74" y="57"/>
                      <a:pt x="79" y="68"/>
                      <a:pt x="90" y="60"/>
                    </a:cubicBezTo>
                    <a:cubicBezTo>
                      <a:pt x="100" y="52"/>
                      <a:pt x="112" y="51"/>
                      <a:pt x="111" y="25"/>
                    </a:cubicBezTo>
                    <a:cubicBezTo>
                      <a:pt x="110" y="0"/>
                      <a:pt x="98" y="15"/>
                      <a:pt x="9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912" name="Google Shape;912;p50"/>
            <p:cNvSpPr/>
            <p:nvPr/>
          </p:nvSpPr>
          <p:spPr>
            <a:xfrm>
              <a:off x="4031260" y="4102426"/>
              <a:ext cx="466907" cy="103905"/>
            </a:xfrm>
            <a:custGeom>
              <a:rect b="b" l="l" r="r" t="t"/>
              <a:pathLst>
                <a:path extrusionOk="0" h="103905" w="466907">
                  <a:moveTo>
                    <a:pt x="421470" y="103814"/>
                  </a:moveTo>
                  <a:cubicBezTo>
                    <a:pt x="393641" y="106464"/>
                    <a:pt x="364486" y="50806"/>
                    <a:pt x="294250" y="40204"/>
                  </a:cubicBezTo>
                  <a:cubicBezTo>
                    <a:pt x="224013" y="29602"/>
                    <a:pt x="-3924" y="46830"/>
                    <a:pt x="51" y="40204"/>
                  </a:cubicBezTo>
                  <a:cubicBezTo>
                    <a:pt x="4026" y="33578"/>
                    <a:pt x="241240" y="3097"/>
                    <a:pt x="318103" y="447"/>
                  </a:cubicBezTo>
                  <a:cubicBezTo>
                    <a:pt x="394966" y="-2204"/>
                    <a:pt x="442674" y="7073"/>
                    <a:pt x="461227" y="24301"/>
                  </a:cubicBezTo>
                  <a:cubicBezTo>
                    <a:pt x="479780" y="41529"/>
                    <a:pt x="449299" y="101164"/>
                    <a:pt x="421470" y="103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t/>
              </a:r>
              <a:endParaRPr b="0" i="0" sz="1351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913" name="Google Shape;913;p50"/>
          <p:cNvSpPr txBox="1"/>
          <p:nvPr/>
        </p:nvSpPr>
        <p:spPr>
          <a:xfrm>
            <a:off x="125400" y="15444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Collaboration with </a:t>
            </a: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healthcare professionals</a:t>
            </a: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to integrate advanced features positions the model for </a:t>
            </a: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real-world impact.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4" name="Google Shape;914;p50"/>
          <p:cNvSpPr txBox="1"/>
          <p:nvPr/>
        </p:nvSpPr>
        <p:spPr>
          <a:xfrm>
            <a:off x="5852775" y="1544463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Incorporating </a:t>
            </a: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longitudinal data</a:t>
            </a: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contributes to </a:t>
            </a: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ongoing advancements</a:t>
            </a: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in personalized medicine.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5" name="Google Shape;915;p50"/>
          <p:cNvSpPr txBox="1"/>
          <p:nvPr/>
        </p:nvSpPr>
        <p:spPr>
          <a:xfrm>
            <a:off x="8591040" y="4862893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1"/>
          <p:cNvCxnSpPr/>
          <p:nvPr/>
        </p:nvCxnSpPr>
        <p:spPr>
          <a:xfrm>
            <a:off x="753560" y="0"/>
            <a:ext cx="0" cy="4805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2" name="Google Shape;922;p51"/>
          <p:cNvCxnSpPr/>
          <p:nvPr/>
        </p:nvCxnSpPr>
        <p:spPr>
          <a:xfrm>
            <a:off x="8314083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3" name="Google Shape;923;p51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4" name="Google Shape;924;p51"/>
          <p:cNvSpPr txBox="1"/>
          <p:nvPr/>
        </p:nvSpPr>
        <p:spPr>
          <a:xfrm>
            <a:off x="8501743" y="643618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925" name="Google Shape;925;p51"/>
          <p:cNvCxnSpPr/>
          <p:nvPr/>
        </p:nvCxnSpPr>
        <p:spPr>
          <a:xfrm>
            <a:off x="758687" y="342900"/>
            <a:ext cx="83853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p51"/>
          <p:cNvCxnSpPr/>
          <p:nvPr/>
        </p:nvCxnSpPr>
        <p:spPr>
          <a:xfrm>
            <a:off x="6994071" y="1068457"/>
            <a:ext cx="2149875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p51"/>
          <p:cNvCxnSpPr/>
          <p:nvPr/>
        </p:nvCxnSpPr>
        <p:spPr>
          <a:xfrm>
            <a:off x="7511142" y="337930"/>
            <a:ext cx="0" cy="126528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8" name="Google Shape;928;p51"/>
          <p:cNvCxnSpPr/>
          <p:nvPr/>
        </p:nvCxnSpPr>
        <p:spPr>
          <a:xfrm>
            <a:off x="0" y="4027479"/>
            <a:ext cx="0" cy="7780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9" name="Google Shape;929;p51"/>
          <p:cNvSpPr txBox="1"/>
          <p:nvPr/>
        </p:nvSpPr>
        <p:spPr>
          <a:xfrm>
            <a:off x="3032764" y="1162547"/>
            <a:ext cx="2951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0" name="Google Shape;930;p51"/>
          <p:cNvCxnSpPr/>
          <p:nvPr/>
        </p:nvCxnSpPr>
        <p:spPr>
          <a:xfrm>
            <a:off x="0" y="1068457"/>
            <a:ext cx="22750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1" name="Google Shape;931;p51"/>
          <p:cNvCxnSpPr/>
          <p:nvPr/>
        </p:nvCxnSpPr>
        <p:spPr>
          <a:xfrm>
            <a:off x="1502228" y="337930"/>
            <a:ext cx="0" cy="73057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2" name="Google Shape;932;p51"/>
          <p:cNvSpPr txBox="1"/>
          <p:nvPr/>
        </p:nvSpPr>
        <p:spPr>
          <a:xfrm>
            <a:off x="1502229" y="3665255"/>
            <a:ext cx="1221638" cy="11542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1"/>
          <p:cNvSpPr txBox="1"/>
          <p:nvPr/>
        </p:nvSpPr>
        <p:spPr>
          <a:xfrm>
            <a:off x="1502229" y="3856361"/>
            <a:ext cx="1221638" cy="11542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1"/>
          <p:cNvSpPr txBox="1"/>
          <p:nvPr/>
        </p:nvSpPr>
        <p:spPr>
          <a:xfrm>
            <a:off x="3025144" y="1758335"/>
            <a:ext cx="36831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Any Questions?</a:t>
            </a:r>
            <a:endParaRPr b="1" i="0" sz="2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5" name="Google Shape;935;p51"/>
          <p:cNvGrpSpPr/>
          <p:nvPr/>
        </p:nvGrpSpPr>
        <p:grpSpPr>
          <a:xfrm>
            <a:off x="3341412" y="2447650"/>
            <a:ext cx="2384800" cy="2051575"/>
            <a:chOff x="-415" y="1167"/>
            <a:chExt cx="3471" cy="2986"/>
          </a:xfrm>
        </p:grpSpPr>
        <p:sp>
          <p:nvSpPr>
            <p:cNvPr id="936" name="Google Shape;936;p51"/>
            <p:cNvSpPr/>
            <p:nvPr/>
          </p:nvSpPr>
          <p:spPr>
            <a:xfrm>
              <a:off x="944" y="1167"/>
              <a:ext cx="1866" cy="2422"/>
            </a:xfrm>
            <a:custGeom>
              <a:rect b="b" l="l" r="r" t="t"/>
              <a:pathLst>
                <a:path extrusionOk="0" h="1023" w="788">
                  <a:moveTo>
                    <a:pt x="257" y="256"/>
                  </a:moveTo>
                  <a:cubicBezTo>
                    <a:pt x="395" y="256"/>
                    <a:pt x="641" y="158"/>
                    <a:pt x="728" y="65"/>
                  </a:cubicBezTo>
                  <a:cubicBezTo>
                    <a:pt x="788" y="0"/>
                    <a:pt x="786" y="1023"/>
                    <a:pt x="726" y="958"/>
                  </a:cubicBezTo>
                  <a:cubicBezTo>
                    <a:pt x="639" y="865"/>
                    <a:pt x="395" y="771"/>
                    <a:pt x="257" y="771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5" y="513"/>
                    <a:pt x="5" y="513"/>
                    <a:pt x="5" y="513"/>
                  </a:cubicBezTo>
                  <a:cubicBezTo>
                    <a:pt x="0" y="513"/>
                    <a:pt x="0" y="513"/>
                    <a:pt x="0" y="513"/>
                  </a:cubicBezTo>
                  <a:lnTo>
                    <a:pt x="257" y="25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944" y="1205"/>
              <a:ext cx="1854" cy="1953"/>
            </a:xfrm>
            <a:custGeom>
              <a:rect b="b" l="l" r="r" t="t"/>
              <a:pathLst>
                <a:path extrusionOk="0" h="825" w="783">
                  <a:moveTo>
                    <a:pt x="257" y="240"/>
                  </a:moveTo>
                  <a:cubicBezTo>
                    <a:pt x="395" y="240"/>
                    <a:pt x="641" y="142"/>
                    <a:pt x="728" y="49"/>
                  </a:cubicBezTo>
                  <a:cubicBezTo>
                    <a:pt x="773" y="0"/>
                    <a:pt x="783" y="569"/>
                    <a:pt x="759" y="825"/>
                  </a:cubicBezTo>
                  <a:cubicBezTo>
                    <a:pt x="748" y="825"/>
                    <a:pt x="737" y="818"/>
                    <a:pt x="726" y="806"/>
                  </a:cubicBezTo>
                  <a:cubicBezTo>
                    <a:pt x="726" y="806"/>
                    <a:pt x="726" y="806"/>
                    <a:pt x="726" y="806"/>
                  </a:cubicBezTo>
                  <a:cubicBezTo>
                    <a:pt x="639" y="713"/>
                    <a:pt x="395" y="619"/>
                    <a:pt x="257" y="619"/>
                  </a:cubicBezTo>
                  <a:cubicBezTo>
                    <a:pt x="255" y="617"/>
                    <a:pt x="255" y="617"/>
                    <a:pt x="255" y="617"/>
                  </a:cubicBezTo>
                  <a:cubicBezTo>
                    <a:pt x="119" y="617"/>
                    <a:pt x="119" y="617"/>
                    <a:pt x="119" y="617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5" y="497"/>
                    <a:pt x="5" y="497"/>
                    <a:pt x="5" y="497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57" y="24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2456" y="1283"/>
              <a:ext cx="600" cy="210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-84" y="3277"/>
              <a:ext cx="365" cy="689"/>
            </a:xfrm>
            <a:custGeom>
              <a:rect b="b" l="l" r="r" t="t"/>
              <a:pathLst>
                <a:path extrusionOk="0" h="291" w="154">
                  <a:moveTo>
                    <a:pt x="143" y="291"/>
                  </a:moveTo>
                  <a:cubicBezTo>
                    <a:pt x="153" y="145"/>
                    <a:pt x="154" y="56"/>
                    <a:pt x="139" y="0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143" y="29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-60" y="3334"/>
              <a:ext cx="810" cy="561"/>
            </a:xfrm>
            <a:custGeom>
              <a:rect b="b" l="l" r="r" t="t"/>
              <a:pathLst>
                <a:path extrusionOk="0" h="561" w="810">
                  <a:moveTo>
                    <a:pt x="0" y="9"/>
                  </a:moveTo>
                  <a:lnTo>
                    <a:pt x="805" y="0"/>
                  </a:lnTo>
                  <a:lnTo>
                    <a:pt x="810" y="551"/>
                  </a:lnTo>
                  <a:lnTo>
                    <a:pt x="7" y="56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-60" y="3819"/>
              <a:ext cx="810" cy="76"/>
            </a:xfrm>
            <a:custGeom>
              <a:rect b="b" l="l" r="r" t="t"/>
              <a:pathLst>
                <a:path extrusionOk="0" h="76" w="810">
                  <a:moveTo>
                    <a:pt x="0" y="2"/>
                  </a:moveTo>
                  <a:lnTo>
                    <a:pt x="805" y="0"/>
                  </a:lnTo>
                  <a:lnTo>
                    <a:pt x="810" y="76"/>
                  </a:lnTo>
                  <a:lnTo>
                    <a:pt x="7" y="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342" y="3075"/>
              <a:ext cx="962" cy="943"/>
            </a:xfrm>
            <a:custGeom>
              <a:rect b="b" l="l" r="r" t="t"/>
              <a:pathLst>
                <a:path extrusionOk="0" h="398" w="406">
                  <a:moveTo>
                    <a:pt x="205" y="12"/>
                  </a:moveTo>
                  <a:cubicBezTo>
                    <a:pt x="294" y="0"/>
                    <a:pt x="396" y="87"/>
                    <a:pt x="401" y="190"/>
                  </a:cubicBezTo>
                  <a:cubicBezTo>
                    <a:pt x="406" y="294"/>
                    <a:pt x="333" y="378"/>
                    <a:pt x="225" y="388"/>
                  </a:cubicBezTo>
                  <a:cubicBezTo>
                    <a:pt x="116" y="398"/>
                    <a:pt x="0" y="327"/>
                    <a:pt x="10" y="220"/>
                  </a:cubicBezTo>
                  <a:cubicBezTo>
                    <a:pt x="19" y="113"/>
                    <a:pt x="116" y="25"/>
                    <a:pt x="205" y="12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390" y="3104"/>
              <a:ext cx="904" cy="890"/>
            </a:xfrm>
            <a:custGeom>
              <a:rect b="b" l="l" r="r" t="t"/>
              <a:pathLst>
                <a:path extrusionOk="0" h="376" w="382">
                  <a:moveTo>
                    <a:pt x="185" y="4"/>
                  </a:moveTo>
                  <a:cubicBezTo>
                    <a:pt x="271" y="0"/>
                    <a:pt x="372" y="77"/>
                    <a:pt x="377" y="178"/>
                  </a:cubicBezTo>
                  <a:cubicBezTo>
                    <a:pt x="382" y="279"/>
                    <a:pt x="305" y="366"/>
                    <a:pt x="205" y="371"/>
                  </a:cubicBezTo>
                  <a:cubicBezTo>
                    <a:pt x="104" y="376"/>
                    <a:pt x="0" y="300"/>
                    <a:pt x="13" y="197"/>
                  </a:cubicBezTo>
                  <a:cubicBezTo>
                    <a:pt x="26" y="95"/>
                    <a:pt x="100" y="9"/>
                    <a:pt x="185" y="4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908" y="2753"/>
              <a:ext cx="440" cy="1336"/>
            </a:xfrm>
            <a:custGeom>
              <a:rect b="b" l="l" r="r" t="t"/>
              <a:pathLst>
                <a:path extrusionOk="0" h="1336" w="440">
                  <a:moveTo>
                    <a:pt x="0" y="24"/>
                  </a:moveTo>
                  <a:lnTo>
                    <a:pt x="358" y="0"/>
                  </a:lnTo>
                  <a:lnTo>
                    <a:pt x="440" y="1312"/>
                  </a:lnTo>
                  <a:lnTo>
                    <a:pt x="81" y="133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913" y="3982"/>
              <a:ext cx="511" cy="171"/>
            </a:xfrm>
            <a:custGeom>
              <a:rect b="b" l="l" r="r" t="t"/>
              <a:pathLst>
                <a:path extrusionOk="0" h="72" w="216">
                  <a:moveTo>
                    <a:pt x="33" y="7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203" y="60"/>
                    <a:pt x="216" y="46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4" y="13"/>
                    <a:pt x="199" y="0"/>
                    <a:pt x="183" y="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13" y="12"/>
                    <a:pt x="0" y="26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59"/>
                    <a:pt x="16" y="72"/>
                    <a:pt x="33" y="7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335" y="1773"/>
              <a:ext cx="1217" cy="1217"/>
            </a:xfrm>
            <a:custGeom>
              <a:rect b="b" l="l" r="r" t="t"/>
              <a:pathLst>
                <a:path extrusionOk="0" h="514" w="514">
                  <a:moveTo>
                    <a:pt x="281" y="513"/>
                  </a:moveTo>
                  <a:cubicBezTo>
                    <a:pt x="273" y="513"/>
                    <a:pt x="265" y="514"/>
                    <a:pt x="257" y="514"/>
                  </a:cubicBezTo>
                  <a:cubicBezTo>
                    <a:pt x="115" y="514"/>
                    <a:pt x="0" y="399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514" y="257"/>
                    <a:pt x="514" y="257"/>
                    <a:pt x="514" y="257"/>
                  </a:cubicBezTo>
                  <a:cubicBezTo>
                    <a:pt x="514" y="513"/>
                    <a:pt x="514" y="513"/>
                    <a:pt x="514" y="513"/>
                  </a:cubicBezTo>
                  <a:lnTo>
                    <a:pt x="281" y="51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357" y="1773"/>
              <a:ext cx="1196" cy="897"/>
            </a:xfrm>
            <a:custGeom>
              <a:rect b="b" l="l" r="r" t="t"/>
              <a:pathLst>
                <a:path extrusionOk="0" h="379" w="505">
                  <a:moveTo>
                    <a:pt x="0" y="189"/>
                  </a:moveTo>
                  <a:cubicBezTo>
                    <a:pt x="30" y="80"/>
                    <a:pt x="130" y="0"/>
                    <a:pt x="248" y="0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379"/>
                    <a:pt x="505" y="379"/>
                    <a:pt x="505" y="379"/>
                  </a:cubicBezTo>
                  <a:cubicBezTo>
                    <a:pt x="503" y="377"/>
                    <a:pt x="503" y="377"/>
                    <a:pt x="503" y="377"/>
                  </a:cubicBezTo>
                  <a:cubicBezTo>
                    <a:pt x="272" y="377"/>
                    <a:pt x="272" y="377"/>
                    <a:pt x="272" y="377"/>
                  </a:cubicBezTo>
                  <a:cubicBezTo>
                    <a:pt x="264" y="377"/>
                    <a:pt x="256" y="378"/>
                    <a:pt x="248" y="378"/>
                  </a:cubicBezTo>
                  <a:cubicBezTo>
                    <a:pt x="130" y="378"/>
                    <a:pt x="30" y="298"/>
                    <a:pt x="0" y="18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1393" y="1773"/>
              <a:ext cx="300" cy="1200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1393" y="1773"/>
              <a:ext cx="318" cy="909"/>
            </a:xfrm>
            <a:custGeom>
              <a:rect b="b" l="l" r="r" t="t"/>
              <a:pathLst>
                <a:path extrusionOk="0" h="384" w="134">
                  <a:moveTo>
                    <a:pt x="68" y="0"/>
                  </a:moveTo>
                  <a:cubicBezTo>
                    <a:pt x="104" y="1"/>
                    <a:pt x="134" y="115"/>
                    <a:pt x="134" y="257"/>
                  </a:cubicBezTo>
                  <a:cubicBezTo>
                    <a:pt x="134" y="303"/>
                    <a:pt x="131" y="346"/>
                    <a:pt x="126" y="384"/>
                  </a:cubicBezTo>
                  <a:cubicBezTo>
                    <a:pt x="105" y="381"/>
                    <a:pt x="85" y="379"/>
                    <a:pt x="67" y="379"/>
                  </a:cubicBezTo>
                  <a:cubicBezTo>
                    <a:pt x="65" y="377"/>
                    <a:pt x="65" y="377"/>
                    <a:pt x="65" y="377"/>
                  </a:cubicBezTo>
                  <a:cubicBezTo>
                    <a:pt x="8" y="377"/>
                    <a:pt x="8" y="377"/>
                    <a:pt x="8" y="377"/>
                  </a:cubicBezTo>
                  <a:cubicBezTo>
                    <a:pt x="3" y="341"/>
                    <a:pt x="0" y="300"/>
                    <a:pt x="0" y="257"/>
                  </a:cubicBezTo>
                  <a:cubicBezTo>
                    <a:pt x="0" y="160"/>
                    <a:pt x="14" y="77"/>
                    <a:pt x="34" y="33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2523" y="2074"/>
              <a:ext cx="312" cy="613"/>
            </a:xfrm>
            <a:custGeom>
              <a:rect b="b" l="l" r="r" t="t"/>
              <a:pathLst>
                <a:path extrusionOk="0" h="259" w="132">
                  <a:moveTo>
                    <a:pt x="4" y="0"/>
                  </a:moveTo>
                  <a:cubicBezTo>
                    <a:pt x="75" y="1"/>
                    <a:pt x="132" y="59"/>
                    <a:pt x="132" y="130"/>
                  </a:cubicBezTo>
                  <a:cubicBezTo>
                    <a:pt x="132" y="201"/>
                    <a:pt x="75" y="259"/>
                    <a:pt x="4" y="259"/>
                  </a:cubicBezTo>
                  <a:cubicBezTo>
                    <a:pt x="1" y="218"/>
                    <a:pt x="0" y="175"/>
                    <a:pt x="0" y="130"/>
                  </a:cubicBezTo>
                  <a:cubicBezTo>
                    <a:pt x="0" y="85"/>
                    <a:pt x="1" y="41"/>
                    <a:pt x="4" y="0"/>
                  </a:cubicBezTo>
                  <a:close/>
                </a:path>
              </a:pathLst>
            </a:custGeom>
            <a:solidFill>
              <a:srgbClr val="EDF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2456" y="1283"/>
              <a:ext cx="573" cy="2197"/>
            </a:xfrm>
            <a:custGeom>
              <a:rect b="b" l="l" r="r" t="t"/>
              <a:pathLst>
                <a:path extrusionOk="0" h="928" w="242">
                  <a:moveTo>
                    <a:pt x="127" y="33"/>
                  </a:moveTo>
                  <a:cubicBezTo>
                    <a:pt x="179" y="33"/>
                    <a:pt x="221" y="226"/>
                    <a:pt x="221" y="464"/>
                  </a:cubicBezTo>
                  <a:cubicBezTo>
                    <a:pt x="221" y="702"/>
                    <a:pt x="179" y="895"/>
                    <a:pt x="127" y="895"/>
                  </a:cubicBezTo>
                  <a:cubicBezTo>
                    <a:pt x="127" y="927"/>
                    <a:pt x="127" y="927"/>
                    <a:pt x="127" y="927"/>
                  </a:cubicBezTo>
                  <a:cubicBezTo>
                    <a:pt x="191" y="916"/>
                    <a:pt x="242" y="713"/>
                    <a:pt x="242" y="464"/>
                  </a:cubicBezTo>
                  <a:cubicBezTo>
                    <a:pt x="242" y="215"/>
                    <a:pt x="191" y="11"/>
                    <a:pt x="127" y="0"/>
                  </a:cubicBezTo>
                  <a:lnTo>
                    <a:pt x="127" y="33"/>
                  </a:lnTo>
                  <a:close/>
                  <a:moveTo>
                    <a:pt x="127" y="895"/>
                  </a:moveTo>
                  <a:cubicBezTo>
                    <a:pt x="75" y="895"/>
                    <a:pt x="32" y="702"/>
                    <a:pt x="32" y="464"/>
                  </a:cubicBezTo>
                  <a:cubicBezTo>
                    <a:pt x="32" y="226"/>
                    <a:pt x="75" y="33"/>
                    <a:pt x="127" y="33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5" y="0"/>
                    <a:pt x="123" y="0"/>
                    <a:pt x="121" y="0"/>
                  </a:cubicBezTo>
                  <a:cubicBezTo>
                    <a:pt x="54" y="0"/>
                    <a:pt x="0" y="207"/>
                    <a:pt x="0" y="464"/>
                  </a:cubicBezTo>
                  <a:cubicBezTo>
                    <a:pt x="0" y="720"/>
                    <a:pt x="54" y="928"/>
                    <a:pt x="121" y="928"/>
                  </a:cubicBezTo>
                  <a:cubicBezTo>
                    <a:pt x="123" y="928"/>
                    <a:pt x="125" y="928"/>
                    <a:pt x="127" y="927"/>
                  </a:cubicBezTo>
                  <a:lnTo>
                    <a:pt x="127" y="89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480" y="3080"/>
              <a:ext cx="826" cy="585"/>
            </a:xfrm>
            <a:custGeom>
              <a:rect b="b" l="l" r="r" t="t"/>
              <a:pathLst>
                <a:path extrusionOk="0" h="247" w="349">
                  <a:moveTo>
                    <a:pt x="309" y="2"/>
                  </a:moveTo>
                  <a:cubicBezTo>
                    <a:pt x="147" y="10"/>
                    <a:pt x="147" y="10"/>
                    <a:pt x="147" y="10"/>
                  </a:cubicBezTo>
                  <a:cubicBezTo>
                    <a:pt x="2" y="84"/>
                    <a:pt x="0" y="164"/>
                    <a:pt x="54" y="247"/>
                  </a:cubicBezTo>
                  <a:cubicBezTo>
                    <a:pt x="120" y="228"/>
                    <a:pt x="163" y="168"/>
                    <a:pt x="171" y="85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334" y="77"/>
                    <a:pt x="349" y="0"/>
                    <a:pt x="309" y="2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948" y="3246"/>
              <a:ext cx="552" cy="201"/>
            </a:xfrm>
            <a:custGeom>
              <a:rect b="b" l="l" r="r" t="t"/>
              <a:pathLst>
                <a:path extrusionOk="0" h="85" w="233">
                  <a:moveTo>
                    <a:pt x="47" y="11"/>
                  </a:moveTo>
                  <a:cubicBezTo>
                    <a:pt x="181" y="3"/>
                    <a:pt x="181" y="3"/>
                    <a:pt x="181" y="3"/>
                  </a:cubicBezTo>
                  <a:cubicBezTo>
                    <a:pt x="228" y="0"/>
                    <a:pt x="233" y="71"/>
                    <a:pt x="186" y="7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" y="85"/>
                    <a:pt x="0" y="14"/>
                    <a:pt x="47" y="11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963" y="3407"/>
              <a:ext cx="584" cy="196"/>
            </a:xfrm>
            <a:custGeom>
              <a:rect b="b" l="l" r="r" t="t"/>
              <a:pathLst>
                <a:path extrusionOk="0" h="83" w="247">
                  <a:moveTo>
                    <a:pt x="47" y="10"/>
                  </a:moveTo>
                  <a:cubicBezTo>
                    <a:pt x="195" y="2"/>
                    <a:pt x="195" y="2"/>
                    <a:pt x="195" y="2"/>
                  </a:cubicBezTo>
                  <a:cubicBezTo>
                    <a:pt x="243" y="0"/>
                    <a:pt x="247" y="71"/>
                    <a:pt x="200" y="74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4" y="83"/>
                    <a:pt x="0" y="12"/>
                    <a:pt x="47" y="10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977" y="3573"/>
              <a:ext cx="532" cy="191"/>
            </a:xfrm>
            <a:custGeom>
              <a:rect b="b" l="l" r="r" t="t"/>
              <a:pathLst>
                <a:path extrusionOk="0" h="81" w="225">
                  <a:moveTo>
                    <a:pt x="47" y="8"/>
                  </a:moveTo>
                  <a:cubicBezTo>
                    <a:pt x="174" y="2"/>
                    <a:pt x="174" y="2"/>
                    <a:pt x="174" y="2"/>
                  </a:cubicBezTo>
                  <a:cubicBezTo>
                    <a:pt x="221" y="0"/>
                    <a:pt x="225" y="70"/>
                    <a:pt x="179" y="72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" y="81"/>
                    <a:pt x="0" y="11"/>
                    <a:pt x="47" y="8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1041" y="3731"/>
              <a:ext cx="454" cy="190"/>
            </a:xfrm>
            <a:custGeom>
              <a:rect b="b" l="l" r="r" t="t"/>
              <a:pathLst>
                <a:path extrusionOk="0" h="80" w="192">
                  <a:moveTo>
                    <a:pt x="47" y="7"/>
                  </a:moveTo>
                  <a:cubicBezTo>
                    <a:pt x="142" y="3"/>
                    <a:pt x="142" y="3"/>
                    <a:pt x="142" y="3"/>
                  </a:cubicBezTo>
                  <a:cubicBezTo>
                    <a:pt x="188" y="0"/>
                    <a:pt x="192" y="70"/>
                    <a:pt x="146" y="73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" y="80"/>
                    <a:pt x="0" y="10"/>
                    <a:pt x="47" y="7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963" y="3255"/>
              <a:ext cx="520" cy="183"/>
            </a:xfrm>
            <a:custGeom>
              <a:rect b="b" l="l" r="r" t="t"/>
              <a:pathLst>
                <a:path extrusionOk="0" h="77" w="220">
                  <a:moveTo>
                    <a:pt x="43" y="11"/>
                  </a:moveTo>
                  <a:cubicBezTo>
                    <a:pt x="174" y="2"/>
                    <a:pt x="174" y="2"/>
                    <a:pt x="174" y="2"/>
                  </a:cubicBezTo>
                  <a:cubicBezTo>
                    <a:pt x="217" y="0"/>
                    <a:pt x="220" y="61"/>
                    <a:pt x="177" y="63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" y="77"/>
                    <a:pt x="0" y="13"/>
                    <a:pt x="43" y="1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977" y="3421"/>
              <a:ext cx="558" cy="175"/>
            </a:xfrm>
            <a:custGeom>
              <a:rect b="b" l="l" r="r" t="t"/>
              <a:pathLst>
                <a:path extrusionOk="0" h="74" w="236">
                  <a:moveTo>
                    <a:pt x="43" y="7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230" y="0"/>
                    <a:pt x="236" y="59"/>
                    <a:pt x="193" y="62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" y="74"/>
                    <a:pt x="0" y="9"/>
                    <a:pt x="43" y="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991" y="3592"/>
              <a:ext cx="500" cy="165"/>
            </a:xfrm>
            <a:custGeom>
              <a:rect b="b" l="l" r="r" t="t"/>
              <a:pathLst>
                <a:path extrusionOk="0" h="70" w="211">
                  <a:moveTo>
                    <a:pt x="43" y="3"/>
                  </a:moveTo>
                  <a:cubicBezTo>
                    <a:pt x="168" y="1"/>
                    <a:pt x="168" y="1"/>
                    <a:pt x="168" y="1"/>
                  </a:cubicBezTo>
                  <a:cubicBezTo>
                    <a:pt x="210" y="0"/>
                    <a:pt x="211" y="58"/>
                    <a:pt x="169" y="6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" y="70"/>
                    <a:pt x="0" y="4"/>
                    <a:pt x="43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1057" y="3748"/>
              <a:ext cx="426" cy="166"/>
            </a:xfrm>
            <a:custGeom>
              <a:rect b="b" l="l" r="r" t="t"/>
              <a:pathLst>
                <a:path extrusionOk="0" h="70" w="180">
                  <a:moveTo>
                    <a:pt x="42" y="3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77" y="0"/>
                    <a:pt x="180" y="60"/>
                    <a:pt x="138" y="62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" y="70"/>
                    <a:pt x="0" y="4"/>
                    <a:pt x="42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700" y="3090"/>
              <a:ext cx="596" cy="184"/>
            </a:xfrm>
            <a:custGeom>
              <a:rect b="b" l="l" r="r" t="t"/>
              <a:pathLst>
                <a:path extrusionOk="0" h="78" w="252">
                  <a:moveTo>
                    <a:pt x="213" y="2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234" y="72"/>
                    <a:pt x="252" y="0"/>
                    <a:pt x="213" y="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421" y="3099"/>
              <a:ext cx="546" cy="623"/>
            </a:xfrm>
            <a:custGeom>
              <a:rect b="b" l="l" r="r" t="t"/>
              <a:pathLst>
                <a:path extrusionOk="0" h="263" w="231">
                  <a:moveTo>
                    <a:pt x="0" y="199"/>
                  </a:moveTo>
                  <a:cubicBezTo>
                    <a:pt x="12" y="110"/>
                    <a:pt x="87" y="22"/>
                    <a:pt x="172" y="6"/>
                  </a:cubicBezTo>
                  <a:cubicBezTo>
                    <a:pt x="206" y="0"/>
                    <a:pt x="231" y="56"/>
                    <a:pt x="194" y="74"/>
                  </a:cubicBezTo>
                  <a:cubicBezTo>
                    <a:pt x="179" y="169"/>
                    <a:pt x="118" y="223"/>
                    <a:pt x="79" y="238"/>
                  </a:cubicBezTo>
                  <a:cubicBezTo>
                    <a:pt x="80" y="255"/>
                    <a:pt x="20" y="263"/>
                    <a:pt x="0" y="19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-242" y="3210"/>
              <a:ext cx="379" cy="824"/>
            </a:xfrm>
            <a:custGeom>
              <a:rect b="b" l="l" r="r" t="t"/>
              <a:pathLst>
                <a:path extrusionOk="0" h="348" w="160">
                  <a:moveTo>
                    <a:pt x="142" y="348"/>
                  </a:moveTo>
                  <a:cubicBezTo>
                    <a:pt x="160" y="178"/>
                    <a:pt x="151" y="55"/>
                    <a:pt x="136" y="0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142" y="348"/>
                  </a:lnTo>
                  <a:close/>
                </a:path>
              </a:pathLst>
            </a:custGeom>
            <a:solidFill>
              <a:srgbClr val="193F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-415" y="3277"/>
              <a:ext cx="670" cy="698"/>
            </a:xfrm>
            <a:custGeom>
              <a:rect b="b" l="l" r="r" t="t"/>
              <a:pathLst>
                <a:path extrusionOk="0" h="295" w="283">
                  <a:moveTo>
                    <a:pt x="0" y="4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27" y="121"/>
                    <a:pt x="238" y="214"/>
                    <a:pt x="283" y="291"/>
                  </a:cubicBezTo>
                  <a:cubicBezTo>
                    <a:pt x="0" y="295"/>
                    <a:pt x="0" y="295"/>
                    <a:pt x="0" y="29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DF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-415" y="3210"/>
              <a:ext cx="507" cy="829"/>
            </a:xfrm>
            <a:custGeom>
              <a:rect b="b" l="l" r="r" t="t"/>
              <a:pathLst>
                <a:path extrusionOk="0" h="350" w="214">
                  <a:moveTo>
                    <a:pt x="0" y="3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163" y="114"/>
                    <a:pt x="156" y="229"/>
                    <a:pt x="214" y="347"/>
                  </a:cubicBezTo>
                  <a:cubicBezTo>
                    <a:pt x="0" y="350"/>
                    <a:pt x="0" y="350"/>
                    <a:pt x="0" y="35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-415" y="3897"/>
              <a:ext cx="507" cy="142"/>
            </a:xfrm>
            <a:custGeom>
              <a:rect b="b" l="l" r="r" t="t"/>
              <a:pathLst>
                <a:path extrusionOk="0" h="60" w="214">
                  <a:moveTo>
                    <a:pt x="191" y="0"/>
                  </a:moveTo>
                  <a:cubicBezTo>
                    <a:pt x="197" y="19"/>
                    <a:pt x="205" y="38"/>
                    <a:pt x="214" y="5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3" y="3852"/>
              <a:ext cx="232" cy="116"/>
            </a:xfrm>
            <a:custGeom>
              <a:rect b="b" l="l" r="r" t="t"/>
              <a:pathLst>
                <a:path extrusionOk="0" h="49" w="98">
                  <a:moveTo>
                    <a:pt x="0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81" y="17"/>
                    <a:pt x="89" y="33"/>
                    <a:pt x="98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0" y="33"/>
                    <a:pt x="5" y="17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979" y="3291"/>
              <a:ext cx="197" cy="130"/>
            </a:xfrm>
            <a:custGeom>
              <a:rect b="b" l="l" r="r" t="t"/>
              <a:pathLst>
                <a:path extrusionOk="0" h="55" w="83">
                  <a:moveTo>
                    <a:pt x="29" y="3"/>
                  </a:moveTo>
                  <a:cubicBezTo>
                    <a:pt x="78" y="0"/>
                    <a:pt x="83" y="51"/>
                    <a:pt x="33" y="53"/>
                  </a:cubicBezTo>
                  <a:cubicBezTo>
                    <a:pt x="6" y="55"/>
                    <a:pt x="0" y="4"/>
                    <a:pt x="29" y="3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993" y="3452"/>
              <a:ext cx="197" cy="128"/>
            </a:xfrm>
            <a:custGeom>
              <a:rect b="b" l="l" r="r" t="t"/>
              <a:pathLst>
                <a:path extrusionOk="0" h="54" w="83">
                  <a:moveTo>
                    <a:pt x="28" y="3"/>
                  </a:moveTo>
                  <a:cubicBezTo>
                    <a:pt x="78" y="0"/>
                    <a:pt x="83" y="51"/>
                    <a:pt x="32" y="53"/>
                  </a:cubicBezTo>
                  <a:cubicBezTo>
                    <a:pt x="5" y="54"/>
                    <a:pt x="0" y="4"/>
                    <a:pt x="28" y="3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1010" y="3611"/>
              <a:ext cx="196" cy="130"/>
            </a:xfrm>
            <a:custGeom>
              <a:rect b="b" l="l" r="r" t="t"/>
              <a:pathLst>
                <a:path extrusionOk="0" h="55" w="83">
                  <a:moveTo>
                    <a:pt x="28" y="4"/>
                  </a:moveTo>
                  <a:cubicBezTo>
                    <a:pt x="78" y="0"/>
                    <a:pt x="83" y="51"/>
                    <a:pt x="33" y="54"/>
                  </a:cubicBezTo>
                  <a:cubicBezTo>
                    <a:pt x="5" y="55"/>
                    <a:pt x="0" y="5"/>
                    <a:pt x="28" y="4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1072" y="3767"/>
              <a:ext cx="198" cy="130"/>
            </a:xfrm>
            <a:custGeom>
              <a:rect b="b" l="l" r="r" t="t"/>
              <a:pathLst>
                <a:path extrusionOk="0" h="55" w="84">
                  <a:moveTo>
                    <a:pt x="29" y="4"/>
                  </a:moveTo>
                  <a:cubicBezTo>
                    <a:pt x="79" y="0"/>
                    <a:pt x="84" y="51"/>
                    <a:pt x="33" y="54"/>
                  </a:cubicBezTo>
                  <a:cubicBezTo>
                    <a:pt x="6" y="55"/>
                    <a:pt x="0" y="5"/>
                    <a:pt x="29" y="4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Google Shape;977;p52"/>
          <p:cNvCxnSpPr/>
          <p:nvPr/>
        </p:nvCxnSpPr>
        <p:spPr>
          <a:xfrm>
            <a:off x="0" y="4027479"/>
            <a:ext cx="0" cy="7779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8" name="Google Shape;978;p52"/>
          <p:cNvSpPr txBox="1"/>
          <p:nvPr/>
        </p:nvSpPr>
        <p:spPr>
          <a:xfrm>
            <a:off x="2203575" y="345200"/>
            <a:ext cx="4498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TEAM M</a:t>
            </a:r>
            <a:r>
              <a:rPr b="1" lang="en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EMBERS AND ROLES </a:t>
            </a:r>
            <a:endParaRPr b="1" i="0" sz="23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9" name="Google Shape;979;p52"/>
          <p:cNvSpPr txBox="1"/>
          <p:nvPr/>
        </p:nvSpPr>
        <p:spPr>
          <a:xfrm>
            <a:off x="6102429" y="1122759"/>
            <a:ext cx="30480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52"/>
          <p:cNvGrpSpPr/>
          <p:nvPr/>
        </p:nvGrpSpPr>
        <p:grpSpPr>
          <a:xfrm>
            <a:off x="3585657" y="1534051"/>
            <a:ext cx="1886754" cy="2231261"/>
            <a:chOff x="4221356" y="1626130"/>
            <a:chExt cx="3815479" cy="4512156"/>
          </a:xfrm>
        </p:grpSpPr>
        <p:sp>
          <p:nvSpPr>
            <p:cNvPr id="981" name="Google Shape;981;p52"/>
            <p:cNvSpPr/>
            <p:nvPr/>
          </p:nvSpPr>
          <p:spPr>
            <a:xfrm>
              <a:off x="6605324" y="2793384"/>
              <a:ext cx="1431511" cy="374482"/>
            </a:xfrm>
            <a:custGeom>
              <a:rect b="b" l="l" r="r" t="t"/>
              <a:pathLst>
                <a:path extrusionOk="0" h="265" w="1013">
                  <a:moveTo>
                    <a:pt x="1013" y="265"/>
                  </a:moveTo>
                  <a:lnTo>
                    <a:pt x="0" y="0"/>
                  </a:lnTo>
                  <a:lnTo>
                    <a:pt x="675" y="241"/>
                  </a:lnTo>
                  <a:lnTo>
                    <a:pt x="1013" y="26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7559193" y="3133950"/>
              <a:ext cx="477641" cy="1131925"/>
            </a:xfrm>
            <a:custGeom>
              <a:rect b="b" l="l" r="r" t="t"/>
              <a:pathLst>
                <a:path extrusionOk="0" h="801" w="338">
                  <a:moveTo>
                    <a:pt x="0" y="801"/>
                  </a:moveTo>
                  <a:lnTo>
                    <a:pt x="338" y="24"/>
                  </a:lnTo>
                  <a:lnTo>
                    <a:pt x="0" y="0"/>
                  </a:lnTo>
                  <a:lnTo>
                    <a:pt x="0" y="801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6605324" y="2793384"/>
              <a:ext cx="953869" cy="1472492"/>
            </a:xfrm>
            <a:custGeom>
              <a:rect b="b" l="l" r="r" t="t"/>
              <a:pathLst>
                <a:path extrusionOk="0" h="1042" w="675">
                  <a:moveTo>
                    <a:pt x="675" y="1042"/>
                  </a:moveTo>
                  <a:lnTo>
                    <a:pt x="675" y="241"/>
                  </a:lnTo>
                  <a:lnTo>
                    <a:pt x="0" y="0"/>
                  </a:lnTo>
                  <a:lnTo>
                    <a:pt x="0" y="800"/>
                  </a:lnTo>
                  <a:lnTo>
                    <a:pt x="675" y="104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4221356" y="2793384"/>
              <a:ext cx="1430098" cy="374482"/>
            </a:xfrm>
            <a:custGeom>
              <a:rect b="b" l="l" r="r" t="t"/>
              <a:pathLst>
                <a:path extrusionOk="0" h="265" w="1012">
                  <a:moveTo>
                    <a:pt x="0" y="265"/>
                  </a:moveTo>
                  <a:lnTo>
                    <a:pt x="1012" y="0"/>
                  </a:lnTo>
                  <a:lnTo>
                    <a:pt x="337" y="241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4221356" y="3133950"/>
              <a:ext cx="476229" cy="1131925"/>
            </a:xfrm>
            <a:custGeom>
              <a:rect b="b" l="l" r="r" t="t"/>
              <a:pathLst>
                <a:path extrusionOk="0" h="801" w="337">
                  <a:moveTo>
                    <a:pt x="337" y="801"/>
                  </a:moveTo>
                  <a:lnTo>
                    <a:pt x="0" y="24"/>
                  </a:lnTo>
                  <a:lnTo>
                    <a:pt x="337" y="0"/>
                  </a:lnTo>
                  <a:lnTo>
                    <a:pt x="337" y="80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4697585" y="2793384"/>
              <a:ext cx="953870" cy="1472492"/>
            </a:xfrm>
            <a:custGeom>
              <a:rect b="b" l="l" r="r" t="t"/>
              <a:pathLst>
                <a:path extrusionOk="0" h="1042" w="675">
                  <a:moveTo>
                    <a:pt x="0" y="1042"/>
                  </a:moveTo>
                  <a:lnTo>
                    <a:pt x="0" y="241"/>
                  </a:lnTo>
                  <a:lnTo>
                    <a:pt x="675" y="0"/>
                  </a:lnTo>
                  <a:lnTo>
                    <a:pt x="675" y="800"/>
                  </a:lnTo>
                  <a:lnTo>
                    <a:pt x="0" y="104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5175226" y="4626226"/>
              <a:ext cx="1907739" cy="686786"/>
            </a:xfrm>
            <a:custGeom>
              <a:rect b="b" l="l" r="r" t="t"/>
              <a:pathLst>
                <a:path extrusionOk="0" h="486" w="1350">
                  <a:moveTo>
                    <a:pt x="675" y="486"/>
                  </a:moveTo>
                  <a:lnTo>
                    <a:pt x="0" y="242"/>
                  </a:lnTo>
                  <a:lnTo>
                    <a:pt x="675" y="0"/>
                  </a:lnTo>
                  <a:lnTo>
                    <a:pt x="1350" y="242"/>
                  </a:lnTo>
                  <a:lnTo>
                    <a:pt x="675" y="48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6129095" y="4968206"/>
              <a:ext cx="953869" cy="1170080"/>
            </a:xfrm>
            <a:custGeom>
              <a:rect b="b" l="l" r="r" t="t"/>
              <a:pathLst>
                <a:path extrusionOk="0" h="828" w="675">
                  <a:moveTo>
                    <a:pt x="0" y="828"/>
                  </a:moveTo>
                  <a:lnTo>
                    <a:pt x="0" y="244"/>
                  </a:lnTo>
                  <a:lnTo>
                    <a:pt x="675" y="0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5175226" y="4968206"/>
              <a:ext cx="953870" cy="1170080"/>
            </a:xfrm>
            <a:custGeom>
              <a:rect b="b" l="l" r="r" t="t"/>
              <a:pathLst>
                <a:path extrusionOk="0" h="828" w="675">
                  <a:moveTo>
                    <a:pt x="675" y="828"/>
                  </a:moveTo>
                  <a:lnTo>
                    <a:pt x="675" y="244"/>
                  </a:lnTo>
                  <a:lnTo>
                    <a:pt x="0" y="0"/>
                  </a:lnTo>
                  <a:lnTo>
                    <a:pt x="675" y="828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6129095" y="3307767"/>
              <a:ext cx="953869" cy="1472492"/>
            </a:xfrm>
            <a:custGeom>
              <a:rect b="b" l="l" r="r" t="t"/>
              <a:pathLst>
                <a:path extrusionOk="0" h="1042" w="675">
                  <a:moveTo>
                    <a:pt x="0" y="242"/>
                  </a:moveTo>
                  <a:lnTo>
                    <a:pt x="0" y="1042"/>
                  </a:lnTo>
                  <a:lnTo>
                    <a:pt x="675" y="801"/>
                  </a:lnTo>
                  <a:lnTo>
                    <a:pt x="675" y="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5175226" y="2967200"/>
              <a:ext cx="1907739" cy="682545"/>
            </a:xfrm>
            <a:custGeom>
              <a:rect b="b" l="l" r="r" t="t"/>
              <a:pathLst>
                <a:path extrusionOk="0" h="483" w="1350">
                  <a:moveTo>
                    <a:pt x="675" y="0"/>
                  </a:moveTo>
                  <a:lnTo>
                    <a:pt x="0" y="241"/>
                  </a:lnTo>
                  <a:lnTo>
                    <a:pt x="675" y="483"/>
                  </a:lnTo>
                  <a:lnTo>
                    <a:pt x="1350" y="241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5175226" y="3307767"/>
              <a:ext cx="953870" cy="1472492"/>
            </a:xfrm>
            <a:custGeom>
              <a:rect b="b" l="l" r="r" t="t"/>
              <a:pathLst>
                <a:path extrusionOk="0" h="1042" w="675">
                  <a:moveTo>
                    <a:pt x="0" y="0"/>
                  </a:moveTo>
                  <a:lnTo>
                    <a:pt x="0" y="801"/>
                  </a:lnTo>
                  <a:lnTo>
                    <a:pt x="675" y="1042"/>
                  </a:lnTo>
                  <a:lnTo>
                    <a:pt x="675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6129095" y="1626130"/>
              <a:ext cx="953869" cy="1514886"/>
            </a:xfrm>
            <a:custGeom>
              <a:rect b="b" l="l" r="r" t="t"/>
              <a:pathLst>
                <a:path extrusionOk="0" h="1072" w="675">
                  <a:moveTo>
                    <a:pt x="0" y="0"/>
                  </a:moveTo>
                  <a:lnTo>
                    <a:pt x="0" y="1072"/>
                  </a:lnTo>
                  <a:lnTo>
                    <a:pt x="675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5175226" y="1626130"/>
              <a:ext cx="953870" cy="1514886"/>
            </a:xfrm>
            <a:custGeom>
              <a:rect b="b" l="l" r="r" t="t"/>
              <a:pathLst>
                <a:path extrusionOk="0" h="1072" w="675">
                  <a:moveTo>
                    <a:pt x="675" y="0"/>
                  </a:moveTo>
                  <a:lnTo>
                    <a:pt x="675" y="1072"/>
                  </a:lnTo>
                  <a:lnTo>
                    <a:pt x="0" y="828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4256389" y="3827464"/>
              <a:ext cx="1432924" cy="1130512"/>
            </a:xfrm>
            <a:custGeom>
              <a:rect b="b" l="l" r="r" t="t"/>
              <a:pathLst>
                <a:path extrusionOk="0" h="800" w="1014">
                  <a:moveTo>
                    <a:pt x="0" y="535"/>
                  </a:moveTo>
                  <a:lnTo>
                    <a:pt x="1014" y="800"/>
                  </a:lnTo>
                  <a:lnTo>
                    <a:pt x="1014" y="0"/>
                  </a:lnTo>
                  <a:lnTo>
                    <a:pt x="0" y="53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4245380" y="3495714"/>
              <a:ext cx="1432924" cy="1098010"/>
            </a:xfrm>
            <a:custGeom>
              <a:rect b="b" l="l" r="r" t="t"/>
              <a:pathLst>
                <a:path extrusionOk="0" h="777" w="1014">
                  <a:moveTo>
                    <a:pt x="339" y="0"/>
                  </a:moveTo>
                  <a:lnTo>
                    <a:pt x="0" y="777"/>
                  </a:lnTo>
                  <a:lnTo>
                    <a:pt x="1014" y="24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6605324" y="3830629"/>
              <a:ext cx="1431511" cy="1130512"/>
            </a:xfrm>
            <a:custGeom>
              <a:rect b="b" l="l" r="r" t="t"/>
              <a:pathLst>
                <a:path extrusionOk="0" h="800" w="1013">
                  <a:moveTo>
                    <a:pt x="1013" y="535"/>
                  </a:moveTo>
                  <a:lnTo>
                    <a:pt x="0" y="800"/>
                  </a:lnTo>
                  <a:lnTo>
                    <a:pt x="0" y="0"/>
                  </a:lnTo>
                  <a:lnTo>
                    <a:pt x="1013" y="5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6605324" y="3488649"/>
              <a:ext cx="1431511" cy="1098010"/>
            </a:xfrm>
            <a:custGeom>
              <a:rect b="b" l="l" r="r" t="t"/>
              <a:pathLst>
                <a:path extrusionOk="0" h="777" w="1013">
                  <a:moveTo>
                    <a:pt x="675" y="0"/>
                  </a:moveTo>
                  <a:lnTo>
                    <a:pt x="1013" y="777"/>
                  </a:lnTo>
                  <a:lnTo>
                    <a:pt x="0" y="24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999" name="Google Shape;999;p52"/>
          <p:cNvSpPr txBox="1"/>
          <p:nvPr/>
        </p:nvSpPr>
        <p:spPr>
          <a:xfrm>
            <a:off x="310650" y="1969650"/>
            <a:ext cx="260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Vishnu Pasula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</a:t>
            </a: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Data Visualization and exploratory data analysis</a:t>
            </a:r>
            <a:endParaRPr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0" name="Google Shape;1000;p52"/>
          <p:cNvSpPr txBox="1"/>
          <p:nvPr/>
        </p:nvSpPr>
        <p:spPr>
          <a:xfrm>
            <a:off x="3377913" y="847625"/>
            <a:ext cx="2149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ADTA 5340</a:t>
            </a:r>
            <a:endParaRPr b="1"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GROUP NO: 16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52"/>
          <p:cNvSpPr txBox="1"/>
          <p:nvPr/>
        </p:nvSpPr>
        <p:spPr>
          <a:xfrm>
            <a:off x="5986675" y="1969650"/>
            <a:ext cx="267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Chandana Vemula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Data preprocessing and Model evaluation </a:t>
            </a:r>
            <a:endParaRPr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2" name="Google Shape;1002;p52"/>
          <p:cNvSpPr txBox="1"/>
          <p:nvPr/>
        </p:nvSpPr>
        <p:spPr>
          <a:xfrm>
            <a:off x="2658825" y="3857475"/>
            <a:ext cx="374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Vamshikrishna Thallapelli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Data Algorithms applications and prediction analysis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3" name="Google Shape;1003;p52"/>
          <p:cNvSpPr txBox="1"/>
          <p:nvPr/>
        </p:nvSpPr>
        <p:spPr>
          <a:xfrm>
            <a:off x="8487093" y="4700168"/>
            <a:ext cx="454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7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7"/>
          <p:cNvSpPr txBox="1"/>
          <p:nvPr/>
        </p:nvSpPr>
        <p:spPr>
          <a:xfrm>
            <a:off x="2842299" y="485061"/>
            <a:ext cx="3050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2700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 b="1" i="0" sz="2700" u="none" cap="none" strike="noStrike">
              <a:solidFill>
                <a:srgbClr val="8296B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26" name="Google Shape;126;p27"/>
          <p:cNvGrpSpPr/>
          <p:nvPr/>
        </p:nvGrpSpPr>
        <p:grpSpPr>
          <a:xfrm>
            <a:off x="963575" y="1077500"/>
            <a:ext cx="2405312" cy="1495138"/>
            <a:chOff x="1008060" y="1876252"/>
            <a:chExt cx="3725700" cy="2161541"/>
          </a:xfrm>
        </p:grpSpPr>
        <p:sp>
          <p:nvSpPr>
            <p:cNvPr id="127" name="Google Shape;127;p27"/>
            <p:cNvSpPr/>
            <p:nvPr/>
          </p:nvSpPr>
          <p:spPr>
            <a:xfrm>
              <a:off x="1008060" y="2308593"/>
              <a:ext cx="3725700" cy="1729200"/>
            </a:xfrm>
            <a:prstGeom prst="roundRect">
              <a:avLst>
                <a:gd fmla="val 6226" name="adj"/>
              </a:avLst>
            </a:prstGeom>
            <a:solidFill>
              <a:srgbClr val="D8D8D8">
                <a:alpha val="20000"/>
              </a:srgbClr>
            </a:solidFill>
            <a:ln>
              <a:noFill/>
            </a:ln>
          </p:spPr>
          <p:txBody>
            <a:bodyPr anchorCtr="0" anchor="t" bIns="274300" lIns="182875" spcFirstLastPara="1" rIns="91425" wrap="square" tIns="3657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1008060" y="1876252"/>
              <a:ext cx="3725700" cy="70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D4D4D"/>
            </a:solidFill>
            <a:ln>
              <a:noFill/>
            </a:ln>
          </p:spPr>
          <p:txBody>
            <a:bodyPr anchorCtr="0" anchor="t" bIns="121900" lIns="243825" spcFirstLastPara="1" rIns="243825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29" name="Google Shape;129;p27"/>
          <p:cNvGrpSpPr/>
          <p:nvPr/>
        </p:nvGrpSpPr>
        <p:grpSpPr>
          <a:xfrm>
            <a:off x="5785103" y="1077504"/>
            <a:ext cx="2483561" cy="1495130"/>
            <a:chOff x="1008061" y="1876258"/>
            <a:chExt cx="3503401" cy="2161529"/>
          </a:xfrm>
        </p:grpSpPr>
        <p:sp>
          <p:nvSpPr>
            <p:cNvPr id="130" name="Google Shape;130;p27"/>
            <p:cNvSpPr/>
            <p:nvPr/>
          </p:nvSpPr>
          <p:spPr>
            <a:xfrm>
              <a:off x="1008061" y="2308587"/>
              <a:ext cx="3503400" cy="1729200"/>
            </a:xfrm>
            <a:prstGeom prst="roundRect">
              <a:avLst>
                <a:gd fmla="val 6226" name="adj"/>
              </a:avLst>
            </a:prstGeom>
            <a:solidFill>
              <a:srgbClr val="D8D8D8">
                <a:alpha val="20000"/>
              </a:srgbClr>
            </a:solidFill>
            <a:ln>
              <a:noFill/>
            </a:ln>
          </p:spPr>
          <p:txBody>
            <a:bodyPr anchorCtr="0" anchor="t" bIns="274300" lIns="182875" spcFirstLastPara="1" rIns="91425" wrap="square" tIns="3657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1008062" y="1876258"/>
              <a:ext cx="3503400" cy="70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5F5F5F"/>
            </a:solidFill>
            <a:ln>
              <a:noFill/>
            </a:ln>
          </p:spPr>
          <p:txBody>
            <a:bodyPr anchorCtr="0" anchor="t" bIns="121900" lIns="243825" spcFirstLastPara="1" rIns="243825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32" name="Google Shape;132;p27"/>
          <p:cNvGrpSpPr/>
          <p:nvPr/>
        </p:nvGrpSpPr>
        <p:grpSpPr>
          <a:xfrm>
            <a:off x="963589" y="2784519"/>
            <a:ext cx="2405435" cy="1805093"/>
            <a:chOff x="1008061" y="1876258"/>
            <a:chExt cx="3503401" cy="2161529"/>
          </a:xfrm>
        </p:grpSpPr>
        <p:sp>
          <p:nvSpPr>
            <p:cNvPr id="133" name="Google Shape;133;p27"/>
            <p:cNvSpPr/>
            <p:nvPr/>
          </p:nvSpPr>
          <p:spPr>
            <a:xfrm>
              <a:off x="1008061" y="2308587"/>
              <a:ext cx="3503400" cy="1729200"/>
            </a:xfrm>
            <a:prstGeom prst="roundRect">
              <a:avLst>
                <a:gd fmla="val 6226" name="adj"/>
              </a:avLst>
            </a:prstGeom>
            <a:solidFill>
              <a:srgbClr val="D8D8D8">
                <a:alpha val="20000"/>
              </a:srgbClr>
            </a:solidFill>
            <a:ln>
              <a:noFill/>
            </a:ln>
          </p:spPr>
          <p:txBody>
            <a:bodyPr anchorCtr="0" anchor="t" bIns="274300" lIns="182875" spcFirstLastPara="1" rIns="91425" wrap="square" tIns="3657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008062" y="1876258"/>
              <a:ext cx="3503400" cy="70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t" bIns="121900" lIns="243825" spcFirstLastPara="1" rIns="243825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35" name="Google Shape;135;p27"/>
          <p:cNvGrpSpPr/>
          <p:nvPr/>
        </p:nvGrpSpPr>
        <p:grpSpPr>
          <a:xfrm>
            <a:off x="5818521" y="2784453"/>
            <a:ext cx="2483561" cy="1881179"/>
            <a:chOff x="1008061" y="1876258"/>
            <a:chExt cx="3503401" cy="2161529"/>
          </a:xfrm>
        </p:grpSpPr>
        <p:sp>
          <p:nvSpPr>
            <p:cNvPr id="136" name="Google Shape;136;p27"/>
            <p:cNvSpPr/>
            <p:nvPr/>
          </p:nvSpPr>
          <p:spPr>
            <a:xfrm>
              <a:off x="1008061" y="2308587"/>
              <a:ext cx="3503400" cy="1729200"/>
            </a:xfrm>
            <a:prstGeom prst="roundRect">
              <a:avLst>
                <a:gd fmla="val 6226" name="adj"/>
              </a:avLst>
            </a:prstGeom>
            <a:solidFill>
              <a:srgbClr val="D8D8D8">
                <a:alpha val="20000"/>
              </a:srgbClr>
            </a:solidFill>
            <a:ln>
              <a:noFill/>
            </a:ln>
          </p:spPr>
          <p:txBody>
            <a:bodyPr anchorCtr="0" anchor="t" bIns="274300" lIns="182875" spcFirstLastPara="1" rIns="91425" wrap="square" tIns="3657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008062" y="1876258"/>
              <a:ext cx="3503400" cy="70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69696"/>
            </a:solidFill>
            <a:ln>
              <a:noFill/>
            </a:ln>
          </p:spPr>
          <p:txBody>
            <a:bodyPr anchorCtr="0" anchor="t" bIns="121900" lIns="243825" spcFirstLastPara="1" rIns="243825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38" name="Google Shape;138;p27"/>
          <p:cNvGrpSpPr/>
          <p:nvPr/>
        </p:nvGrpSpPr>
        <p:grpSpPr>
          <a:xfrm>
            <a:off x="3640629" y="1428322"/>
            <a:ext cx="1866237" cy="2592825"/>
            <a:chOff x="9755014" y="3973316"/>
            <a:chExt cx="4893122" cy="7680169"/>
          </a:xfrm>
        </p:grpSpPr>
        <p:grpSp>
          <p:nvGrpSpPr>
            <p:cNvPr id="139" name="Google Shape;139;p27"/>
            <p:cNvGrpSpPr/>
            <p:nvPr/>
          </p:nvGrpSpPr>
          <p:grpSpPr>
            <a:xfrm>
              <a:off x="9755014" y="3973316"/>
              <a:ext cx="4893122" cy="7680169"/>
              <a:chOff x="4934796" y="1751013"/>
              <a:chExt cx="2935286" cy="4606075"/>
            </a:xfrm>
          </p:grpSpPr>
          <p:sp>
            <p:nvSpPr>
              <p:cNvPr id="140" name="Google Shape;140;p27"/>
              <p:cNvSpPr/>
              <p:nvPr/>
            </p:nvSpPr>
            <p:spPr>
              <a:xfrm>
                <a:off x="4934796" y="1751013"/>
                <a:ext cx="2935286" cy="3470275"/>
              </a:xfrm>
              <a:custGeom>
                <a:rect b="b" l="l" r="r" t="t"/>
                <a:pathLst>
                  <a:path extrusionOk="0" h="1252" w="1058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5672983" y="5153763"/>
                <a:ext cx="1500188" cy="1203325"/>
              </a:xfrm>
              <a:custGeom>
                <a:rect b="b" l="l" r="r" t="t"/>
                <a:pathLst>
                  <a:path extrusionOk="0" h="434" w="541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142" name="Google Shape;142;p27"/>
            <p:cNvGrpSpPr/>
            <p:nvPr/>
          </p:nvGrpSpPr>
          <p:grpSpPr>
            <a:xfrm>
              <a:off x="10153038" y="4479984"/>
              <a:ext cx="4045366" cy="3621808"/>
              <a:chOff x="8169276" y="952501"/>
              <a:chExt cx="3781423" cy="3384551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9297988" y="1533526"/>
                <a:ext cx="1392237" cy="1004888"/>
              </a:xfrm>
              <a:custGeom>
                <a:rect b="b" l="l" r="r" t="t"/>
                <a:pathLst>
                  <a:path extrusionOk="0" h="267" w="370">
                    <a:moveTo>
                      <a:pt x="142" y="228"/>
                    </a:moveTo>
                    <a:cubicBezTo>
                      <a:pt x="189" y="219"/>
                      <a:pt x="225" y="237"/>
                      <a:pt x="241" y="248"/>
                    </a:cubicBezTo>
                    <a:cubicBezTo>
                      <a:pt x="253" y="241"/>
                      <a:pt x="275" y="230"/>
                      <a:pt x="303" y="226"/>
                    </a:cubicBezTo>
                    <a:cubicBezTo>
                      <a:pt x="304" y="191"/>
                      <a:pt x="319" y="134"/>
                      <a:pt x="368" y="107"/>
                    </a:cubicBezTo>
                    <a:cubicBezTo>
                      <a:pt x="370" y="82"/>
                      <a:pt x="350" y="22"/>
                      <a:pt x="278" y="11"/>
                    </a:cubicBezTo>
                    <a:cubicBezTo>
                      <a:pt x="211" y="0"/>
                      <a:pt x="181" y="56"/>
                      <a:pt x="179" y="58"/>
                    </a:cubicBezTo>
                    <a:cubicBezTo>
                      <a:pt x="177" y="62"/>
                      <a:pt x="173" y="65"/>
                      <a:pt x="168" y="65"/>
                    </a:cubicBezTo>
                    <a:cubicBezTo>
                      <a:pt x="163" y="66"/>
                      <a:pt x="158" y="64"/>
                      <a:pt x="155" y="60"/>
                    </a:cubicBezTo>
                    <a:cubicBezTo>
                      <a:pt x="155" y="59"/>
                      <a:pt x="133" y="32"/>
                      <a:pt x="67" y="47"/>
                    </a:cubicBezTo>
                    <a:cubicBezTo>
                      <a:pt x="14" y="60"/>
                      <a:pt x="2" y="101"/>
                      <a:pt x="0" y="116"/>
                    </a:cubicBezTo>
                    <a:cubicBezTo>
                      <a:pt x="3" y="117"/>
                      <a:pt x="6" y="119"/>
                      <a:pt x="9" y="121"/>
                    </a:cubicBezTo>
                    <a:cubicBezTo>
                      <a:pt x="63" y="161"/>
                      <a:pt x="80" y="224"/>
                      <a:pt x="84" y="267"/>
                    </a:cubicBezTo>
                    <a:cubicBezTo>
                      <a:pt x="96" y="250"/>
                      <a:pt x="114" y="234"/>
                      <a:pt x="142" y="2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8169276" y="952501"/>
                <a:ext cx="3781423" cy="3384551"/>
              </a:xfrm>
              <a:custGeom>
                <a:rect b="b" l="l" r="r" t="t"/>
                <a:pathLst>
                  <a:path extrusionOk="0" h="899" w="1005">
                    <a:moveTo>
                      <a:pt x="1001" y="474"/>
                    </a:moveTo>
                    <a:cubicBezTo>
                      <a:pt x="997" y="357"/>
                      <a:pt x="932" y="313"/>
                      <a:pt x="932" y="313"/>
                    </a:cubicBezTo>
                    <a:cubicBezTo>
                      <a:pt x="932" y="313"/>
                      <a:pt x="924" y="257"/>
                      <a:pt x="873" y="197"/>
                    </a:cubicBezTo>
                    <a:cubicBezTo>
                      <a:pt x="794" y="111"/>
                      <a:pt x="693" y="126"/>
                      <a:pt x="693" y="126"/>
                    </a:cubicBezTo>
                    <a:cubicBezTo>
                      <a:pt x="563" y="0"/>
                      <a:pt x="430" y="97"/>
                      <a:pt x="430" y="97"/>
                    </a:cubicBezTo>
                    <a:cubicBezTo>
                      <a:pt x="245" y="36"/>
                      <a:pt x="192" y="181"/>
                      <a:pt x="192" y="181"/>
                    </a:cubicBezTo>
                    <a:cubicBezTo>
                      <a:pt x="86" y="193"/>
                      <a:pt x="0" y="317"/>
                      <a:pt x="77" y="450"/>
                    </a:cubicBezTo>
                    <a:cubicBezTo>
                      <a:pt x="136" y="552"/>
                      <a:pt x="224" y="554"/>
                      <a:pt x="261" y="549"/>
                    </a:cubicBezTo>
                    <a:cubicBezTo>
                      <a:pt x="274" y="517"/>
                      <a:pt x="300" y="481"/>
                      <a:pt x="357" y="465"/>
                    </a:cubicBezTo>
                    <a:cubicBezTo>
                      <a:pt x="358" y="459"/>
                      <a:pt x="365" y="350"/>
                      <a:pt x="292" y="298"/>
                    </a:cubicBezTo>
                    <a:cubicBezTo>
                      <a:pt x="249" y="267"/>
                      <a:pt x="201" y="275"/>
                      <a:pt x="174" y="295"/>
                    </a:cubicBezTo>
                    <a:cubicBezTo>
                      <a:pt x="149" y="315"/>
                      <a:pt x="142" y="345"/>
                      <a:pt x="155" y="377"/>
                    </a:cubicBezTo>
                    <a:cubicBezTo>
                      <a:pt x="161" y="394"/>
                      <a:pt x="171" y="405"/>
                      <a:pt x="185" y="411"/>
                    </a:cubicBezTo>
                    <a:cubicBezTo>
                      <a:pt x="212" y="422"/>
                      <a:pt x="243" y="409"/>
                      <a:pt x="244" y="409"/>
                    </a:cubicBezTo>
                    <a:cubicBezTo>
                      <a:pt x="251" y="406"/>
                      <a:pt x="259" y="410"/>
                      <a:pt x="262" y="417"/>
                    </a:cubicBezTo>
                    <a:cubicBezTo>
                      <a:pt x="265" y="424"/>
                      <a:pt x="262" y="432"/>
                      <a:pt x="255" y="435"/>
                    </a:cubicBezTo>
                    <a:cubicBezTo>
                      <a:pt x="253" y="436"/>
                      <a:pt x="212" y="453"/>
                      <a:pt x="174" y="437"/>
                    </a:cubicBezTo>
                    <a:cubicBezTo>
                      <a:pt x="154" y="429"/>
                      <a:pt x="138" y="412"/>
                      <a:pt x="128" y="388"/>
                    </a:cubicBezTo>
                    <a:cubicBezTo>
                      <a:pt x="111" y="343"/>
                      <a:pt x="122" y="300"/>
                      <a:pt x="157" y="273"/>
                    </a:cubicBezTo>
                    <a:cubicBezTo>
                      <a:pt x="189" y="248"/>
                      <a:pt x="234" y="243"/>
                      <a:pt x="274" y="257"/>
                    </a:cubicBezTo>
                    <a:cubicBezTo>
                      <a:pt x="281" y="227"/>
                      <a:pt x="304" y="187"/>
                      <a:pt x="361" y="174"/>
                    </a:cubicBezTo>
                    <a:cubicBezTo>
                      <a:pt x="415" y="161"/>
                      <a:pt x="447" y="173"/>
                      <a:pt x="464" y="184"/>
                    </a:cubicBezTo>
                    <a:cubicBezTo>
                      <a:pt x="484" y="158"/>
                      <a:pt x="524" y="127"/>
                      <a:pt x="582" y="137"/>
                    </a:cubicBezTo>
                    <a:cubicBezTo>
                      <a:pt x="631" y="145"/>
                      <a:pt x="658" y="170"/>
                      <a:pt x="673" y="190"/>
                    </a:cubicBezTo>
                    <a:cubicBezTo>
                      <a:pt x="686" y="208"/>
                      <a:pt x="694" y="230"/>
                      <a:pt x="696" y="250"/>
                    </a:cubicBezTo>
                    <a:cubicBezTo>
                      <a:pt x="751" y="237"/>
                      <a:pt x="814" y="253"/>
                      <a:pt x="851" y="291"/>
                    </a:cubicBezTo>
                    <a:cubicBezTo>
                      <a:pt x="881" y="322"/>
                      <a:pt x="892" y="365"/>
                      <a:pt x="881" y="411"/>
                    </a:cubicBezTo>
                    <a:cubicBezTo>
                      <a:pt x="895" y="424"/>
                      <a:pt x="922" y="459"/>
                      <a:pt x="914" y="518"/>
                    </a:cubicBezTo>
                    <a:cubicBezTo>
                      <a:pt x="910" y="549"/>
                      <a:pt x="893" y="573"/>
                      <a:pt x="866" y="586"/>
                    </a:cubicBezTo>
                    <a:cubicBezTo>
                      <a:pt x="831" y="602"/>
                      <a:pt x="785" y="596"/>
                      <a:pt x="747" y="572"/>
                    </a:cubicBezTo>
                    <a:cubicBezTo>
                      <a:pt x="693" y="538"/>
                      <a:pt x="609" y="536"/>
                      <a:pt x="571" y="568"/>
                    </a:cubicBezTo>
                    <a:cubicBezTo>
                      <a:pt x="541" y="593"/>
                      <a:pt x="507" y="618"/>
                      <a:pt x="474" y="615"/>
                    </a:cubicBezTo>
                    <a:cubicBezTo>
                      <a:pt x="472" y="615"/>
                      <a:pt x="469" y="615"/>
                      <a:pt x="466" y="614"/>
                    </a:cubicBezTo>
                    <a:cubicBezTo>
                      <a:pt x="447" y="610"/>
                      <a:pt x="432" y="596"/>
                      <a:pt x="421" y="572"/>
                    </a:cubicBezTo>
                    <a:cubicBezTo>
                      <a:pt x="417" y="565"/>
                      <a:pt x="420" y="557"/>
                      <a:pt x="427" y="554"/>
                    </a:cubicBezTo>
                    <a:cubicBezTo>
                      <a:pt x="434" y="550"/>
                      <a:pt x="443" y="553"/>
                      <a:pt x="446" y="560"/>
                    </a:cubicBezTo>
                    <a:cubicBezTo>
                      <a:pt x="453" y="576"/>
                      <a:pt x="462" y="584"/>
                      <a:pt x="473" y="586"/>
                    </a:cubicBezTo>
                    <a:cubicBezTo>
                      <a:pt x="496" y="592"/>
                      <a:pt x="530" y="566"/>
                      <a:pt x="553" y="547"/>
                    </a:cubicBezTo>
                    <a:cubicBezTo>
                      <a:pt x="601" y="506"/>
                      <a:pt x="697" y="507"/>
                      <a:pt x="762" y="548"/>
                    </a:cubicBezTo>
                    <a:cubicBezTo>
                      <a:pt x="792" y="567"/>
                      <a:pt x="828" y="572"/>
                      <a:pt x="854" y="560"/>
                    </a:cubicBezTo>
                    <a:cubicBezTo>
                      <a:pt x="872" y="552"/>
                      <a:pt x="883" y="536"/>
                      <a:pt x="886" y="514"/>
                    </a:cubicBezTo>
                    <a:cubicBezTo>
                      <a:pt x="895" y="455"/>
                      <a:pt x="858" y="427"/>
                      <a:pt x="857" y="427"/>
                    </a:cubicBezTo>
                    <a:cubicBezTo>
                      <a:pt x="852" y="424"/>
                      <a:pt x="850" y="418"/>
                      <a:pt x="852" y="412"/>
                    </a:cubicBezTo>
                    <a:cubicBezTo>
                      <a:pt x="863" y="372"/>
                      <a:pt x="856" y="337"/>
                      <a:pt x="831" y="311"/>
                    </a:cubicBezTo>
                    <a:cubicBezTo>
                      <a:pt x="800" y="280"/>
                      <a:pt x="747" y="266"/>
                      <a:pt x="702" y="278"/>
                    </a:cubicBezTo>
                    <a:cubicBezTo>
                      <a:pt x="642" y="293"/>
                      <a:pt x="633" y="357"/>
                      <a:pt x="632" y="378"/>
                    </a:cubicBezTo>
                    <a:cubicBezTo>
                      <a:pt x="667" y="380"/>
                      <a:pt x="707" y="396"/>
                      <a:pt x="744" y="441"/>
                    </a:cubicBezTo>
                    <a:cubicBezTo>
                      <a:pt x="749" y="447"/>
                      <a:pt x="748" y="456"/>
                      <a:pt x="742" y="461"/>
                    </a:cubicBezTo>
                    <a:cubicBezTo>
                      <a:pt x="736" y="466"/>
                      <a:pt x="727" y="465"/>
                      <a:pt x="722" y="459"/>
                    </a:cubicBezTo>
                    <a:cubicBezTo>
                      <a:pt x="643" y="362"/>
                      <a:pt x="552" y="428"/>
                      <a:pt x="549" y="430"/>
                    </a:cubicBezTo>
                    <a:cubicBezTo>
                      <a:pt x="543" y="434"/>
                      <a:pt x="536" y="434"/>
                      <a:pt x="531" y="430"/>
                    </a:cubicBezTo>
                    <a:cubicBezTo>
                      <a:pt x="529" y="429"/>
                      <a:pt x="496" y="400"/>
                      <a:pt x="447" y="410"/>
                    </a:cubicBezTo>
                    <a:cubicBezTo>
                      <a:pt x="401" y="419"/>
                      <a:pt x="393" y="476"/>
                      <a:pt x="393" y="476"/>
                    </a:cubicBezTo>
                    <a:cubicBezTo>
                      <a:pt x="392" y="482"/>
                      <a:pt x="387" y="487"/>
                      <a:pt x="381" y="488"/>
                    </a:cubicBezTo>
                    <a:cubicBezTo>
                      <a:pt x="339" y="496"/>
                      <a:pt x="315" y="514"/>
                      <a:pt x="300" y="535"/>
                    </a:cubicBezTo>
                    <a:cubicBezTo>
                      <a:pt x="300" y="535"/>
                      <a:pt x="300" y="535"/>
                      <a:pt x="300" y="535"/>
                    </a:cubicBezTo>
                    <a:cubicBezTo>
                      <a:pt x="300" y="535"/>
                      <a:pt x="300" y="535"/>
                      <a:pt x="300" y="535"/>
                    </a:cubicBezTo>
                    <a:cubicBezTo>
                      <a:pt x="299" y="536"/>
                      <a:pt x="299" y="537"/>
                      <a:pt x="298" y="538"/>
                    </a:cubicBezTo>
                    <a:cubicBezTo>
                      <a:pt x="278" y="568"/>
                      <a:pt x="273" y="596"/>
                      <a:pt x="275" y="618"/>
                    </a:cubicBezTo>
                    <a:cubicBezTo>
                      <a:pt x="275" y="618"/>
                      <a:pt x="274" y="618"/>
                      <a:pt x="274" y="618"/>
                    </a:cubicBezTo>
                    <a:cubicBezTo>
                      <a:pt x="275" y="625"/>
                      <a:pt x="276" y="631"/>
                      <a:pt x="278" y="637"/>
                    </a:cubicBezTo>
                    <a:cubicBezTo>
                      <a:pt x="281" y="654"/>
                      <a:pt x="288" y="664"/>
                      <a:pt x="288" y="665"/>
                    </a:cubicBezTo>
                    <a:cubicBezTo>
                      <a:pt x="302" y="693"/>
                      <a:pt x="326" y="711"/>
                      <a:pt x="352" y="724"/>
                    </a:cubicBezTo>
                    <a:cubicBezTo>
                      <a:pt x="352" y="724"/>
                      <a:pt x="352" y="724"/>
                      <a:pt x="352" y="724"/>
                    </a:cubicBezTo>
                    <a:cubicBezTo>
                      <a:pt x="352" y="724"/>
                      <a:pt x="418" y="758"/>
                      <a:pt x="552" y="768"/>
                    </a:cubicBezTo>
                    <a:cubicBezTo>
                      <a:pt x="558" y="768"/>
                      <a:pt x="565" y="769"/>
                      <a:pt x="571" y="769"/>
                    </a:cubicBezTo>
                    <a:cubicBezTo>
                      <a:pt x="571" y="769"/>
                      <a:pt x="570" y="769"/>
                      <a:pt x="570" y="769"/>
                    </a:cubicBezTo>
                    <a:cubicBezTo>
                      <a:pt x="570" y="769"/>
                      <a:pt x="570" y="769"/>
                      <a:pt x="570" y="769"/>
                    </a:cubicBezTo>
                    <a:cubicBezTo>
                      <a:pt x="606" y="770"/>
                      <a:pt x="643" y="762"/>
                      <a:pt x="668" y="733"/>
                    </a:cubicBezTo>
                    <a:cubicBezTo>
                      <a:pt x="682" y="710"/>
                      <a:pt x="687" y="689"/>
                      <a:pt x="681" y="675"/>
                    </a:cubicBezTo>
                    <a:cubicBezTo>
                      <a:pt x="675" y="658"/>
                      <a:pt x="659" y="652"/>
                      <a:pt x="659" y="652"/>
                    </a:cubicBezTo>
                    <a:cubicBezTo>
                      <a:pt x="651" y="649"/>
                      <a:pt x="648" y="641"/>
                      <a:pt x="650" y="634"/>
                    </a:cubicBezTo>
                    <a:cubicBezTo>
                      <a:pt x="653" y="627"/>
                      <a:pt x="661" y="623"/>
                      <a:pt x="668" y="625"/>
                    </a:cubicBezTo>
                    <a:cubicBezTo>
                      <a:pt x="669" y="626"/>
                      <a:pt x="698" y="636"/>
                      <a:pt x="708" y="665"/>
                    </a:cubicBezTo>
                    <a:cubicBezTo>
                      <a:pt x="717" y="689"/>
                      <a:pt x="711" y="717"/>
                      <a:pt x="692" y="749"/>
                    </a:cubicBezTo>
                    <a:cubicBezTo>
                      <a:pt x="691" y="749"/>
                      <a:pt x="691" y="750"/>
                      <a:pt x="691" y="750"/>
                    </a:cubicBezTo>
                    <a:cubicBezTo>
                      <a:pt x="655" y="793"/>
                      <a:pt x="601" y="800"/>
                      <a:pt x="556" y="797"/>
                    </a:cubicBezTo>
                    <a:cubicBezTo>
                      <a:pt x="530" y="795"/>
                      <a:pt x="507" y="789"/>
                      <a:pt x="491" y="785"/>
                    </a:cubicBezTo>
                    <a:cubicBezTo>
                      <a:pt x="524" y="857"/>
                      <a:pt x="598" y="891"/>
                      <a:pt x="677" y="895"/>
                    </a:cubicBezTo>
                    <a:cubicBezTo>
                      <a:pt x="769" y="899"/>
                      <a:pt x="787" y="830"/>
                      <a:pt x="787" y="830"/>
                    </a:cubicBezTo>
                    <a:cubicBezTo>
                      <a:pt x="911" y="781"/>
                      <a:pt x="884" y="656"/>
                      <a:pt x="884" y="656"/>
                    </a:cubicBezTo>
                    <a:cubicBezTo>
                      <a:pt x="936" y="648"/>
                      <a:pt x="1005" y="590"/>
                      <a:pt x="1001" y="4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10462815" y="6176889"/>
              <a:ext cx="2635250" cy="3129822"/>
              <a:chOff x="7826363" y="2844010"/>
              <a:chExt cx="1580834" cy="1877067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8110354" y="2984172"/>
                <a:ext cx="101700" cy="79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8375528" y="3216877"/>
                <a:ext cx="101700" cy="1504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8672942" y="3502859"/>
                <a:ext cx="101700" cy="12180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9007728" y="3844758"/>
                <a:ext cx="101700" cy="8763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9305497" y="3844758"/>
                <a:ext cx="101700" cy="8763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7826363" y="2844010"/>
                <a:ext cx="101700" cy="6588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49"/>
                  <a:buFont typeface="Arial"/>
                  <a:buNone/>
                </a:pPr>
                <a:r>
                  <a:t/>
                </a:r>
                <a:endParaRPr b="0" i="0" sz="1349" u="none" cap="none" strike="noStrik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sp>
        <p:nvSpPr>
          <p:cNvPr id="152" name="Google Shape;152;p27"/>
          <p:cNvSpPr txBox="1"/>
          <p:nvPr/>
        </p:nvSpPr>
        <p:spPr>
          <a:xfrm>
            <a:off x="1006750" y="1149225"/>
            <a:ext cx="24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92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Global Impact of Dementia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006750" y="3392925"/>
            <a:ext cx="2483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Common symptoms include memory loss, difficulty in communication, impaired judgment,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006750" y="2922225"/>
            <a:ext cx="23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92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Recognizing Dementia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753650" y="1630275"/>
            <a:ext cx="240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Diagnosing dementia can be challenging, and there is currently no single definitive test. 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5785150" y="1149225"/>
            <a:ext cx="23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92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Diagnostic Complexity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892699" y="3534650"/>
            <a:ext cx="214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Healthcare professionals rely Melding Clinical, Medical, and Cognitive Assessments</a:t>
            </a:r>
            <a:endParaRPr sz="1100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922162" y="2825775"/>
            <a:ext cx="20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92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Clinical Approach to Diagnosis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963550" y="1503225"/>
            <a:ext cx="2261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Dementia is a prevalent and impactful condition, affecting millions of individuals worldwide. 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8452240" y="4863312"/>
            <a:ext cx="612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2389894" y="451847"/>
            <a:ext cx="4364213" cy="4491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7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Problem Statement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567827" y="1430893"/>
            <a:ext cx="4792504" cy="730067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3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Develop a predictive model to estimate dementia severity using clinical data. Recognizing the significant number of undiagnosed cases, there's a critical need to utilize machine learning algorithms for early detection. Simplify complex profiles to facilitate early intervention and support in healthcare settings.</a:t>
            </a:r>
            <a:endParaRPr sz="1800">
              <a:solidFill>
                <a:srgbClr val="A9A9A9"/>
              </a:solidFill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8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8"/>
          <p:cNvSpPr txBox="1"/>
          <p:nvPr/>
        </p:nvSpPr>
        <p:spPr>
          <a:xfrm>
            <a:off x="8462481" y="4868283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71" name="Google Shape;171;p28"/>
          <p:cNvGrpSpPr/>
          <p:nvPr/>
        </p:nvGrpSpPr>
        <p:grpSpPr>
          <a:xfrm>
            <a:off x="874894" y="1226771"/>
            <a:ext cx="2094044" cy="2694846"/>
            <a:chOff x="3048000" y="1057451"/>
            <a:chExt cx="2764277" cy="3809912"/>
          </a:xfrm>
        </p:grpSpPr>
        <p:sp>
          <p:nvSpPr>
            <p:cNvPr id="172" name="Google Shape;172;p28"/>
            <p:cNvSpPr/>
            <p:nvPr/>
          </p:nvSpPr>
          <p:spPr>
            <a:xfrm>
              <a:off x="3048000" y="1057451"/>
              <a:ext cx="2764277" cy="3019956"/>
            </a:xfrm>
            <a:custGeom>
              <a:rect b="b" l="l" r="r" t="t"/>
              <a:pathLst>
                <a:path extrusionOk="0" h="1912" w="1749">
                  <a:moveTo>
                    <a:pt x="1472" y="548"/>
                  </a:moveTo>
                  <a:cubicBezTo>
                    <a:pt x="1472" y="548"/>
                    <a:pt x="1359" y="115"/>
                    <a:pt x="959" y="57"/>
                  </a:cubicBezTo>
                  <a:cubicBezTo>
                    <a:pt x="558" y="0"/>
                    <a:pt x="213" y="94"/>
                    <a:pt x="107" y="395"/>
                  </a:cubicBezTo>
                  <a:cubicBezTo>
                    <a:pt x="0" y="696"/>
                    <a:pt x="33" y="916"/>
                    <a:pt x="127" y="1032"/>
                  </a:cubicBezTo>
                  <a:cubicBezTo>
                    <a:pt x="222" y="1148"/>
                    <a:pt x="424" y="1398"/>
                    <a:pt x="403" y="1683"/>
                  </a:cubicBezTo>
                  <a:cubicBezTo>
                    <a:pt x="1158" y="1912"/>
                    <a:pt x="1158" y="1912"/>
                    <a:pt x="1158" y="1912"/>
                  </a:cubicBezTo>
                  <a:cubicBezTo>
                    <a:pt x="1158" y="1912"/>
                    <a:pt x="1176" y="1701"/>
                    <a:pt x="1290" y="1706"/>
                  </a:cubicBezTo>
                  <a:cubicBezTo>
                    <a:pt x="1403" y="1710"/>
                    <a:pt x="1558" y="1738"/>
                    <a:pt x="1565" y="1597"/>
                  </a:cubicBezTo>
                  <a:cubicBezTo>
                    <a:pt x="1565" y="1597"/>
                    <a:pt x="1560" y="1529"/>
                    <a:pt x="1553" y="1507"/>
                  </a:cubicBezTo>
                  <a:cubicBezTo>
                    <a:pt x="1547" y="1485"/>
                    <a:pt x="1584" y="1418"/>
                    <a:pt x="1580" y="1393"/>
                  </a:cubicBezTo>
                  <a:cubicBezTo>
                    <a:pt x="1577" y="1369"/>
                    <a:pt x="1566" y="1341"/>
                    <a:pt x="1566" y="1341"/>
                  </a:cubicBezTo>
                  <a:cubicBezTo>
                    <a:pt x="1566" y="1341"/>
                    <a:pt x="1609" y="1324"/>
                    <a:pt x="1599" y="1302"/>
                  </a:cubicBezTo>
                  <a:cubicBezTo>
                    <a:pt x="1588" y="1280"/>
                    <a:pt x="1565" y="1203"/>
                    <a:pt x="1593" y="1176"/>
                  </a:cubicBezTo>
                  <a:cubicBezTo>
                    <a:pt x="1621" y="1148"/>
                    <a:pt x="1749" y="1112"/>
                    <a:pt x="1718" y="1037"/>
                  </a:cubicBezTo>
                  <a:cubicBezTo>
                    <a:pt x="1687" y="961"/>
                    <a:pt x="1636" y="890"/>
                    <a:pt x="1600" y="865"/>
                  </a:cubicBezTo>
                  <a:cubicBezTo>
                    <a:pt x="1600" y="865"/>
                    <a:pt x="1523" y="820"/>
                    <a:pt x="1522" y="767"/>
                  </a:cubicBezTo>
                  <a:cubicBezTo>
                    <a:pt x="1521" y="714"/>
                    <a:pt x="1540" y="657"/>
                    <a:pt x="1519" y="625"/>
                  </a:cubicBezTo>
                  <a:cubicBezTo>
                    <a:pt x="1498" y="592"/>
                    <a:pt x="1478" y="567"/>
                    <a:pt x="1472" y="54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DDDDD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432087" y="3685293"/>
              <a:ext cx="1719791" cy="1182070"/>
            </a:xfrm>
            <a:custGeom>
              <a:rect b="b" l="l" r="r" t="t"/>
              <a:pathLst>
                <a:path extrusionOk="0" h="748" w="1088">
                  <a:moveTo>
                    <a:pt x="128" y="9"/>
                  </a:moveTo>
                  <a:cubicBezTo>
                    <a:pt x="128" y="9"/>
                    <a:pt x="1003" y="225"/>
                    <a:pt x="1021" y="320"/>
                  </a:cubicBezTo>
                  <a:cubicBezTo>
                    <a:pt x="1040" y="415"/>
                    <a:pt x="1065" y="706"/>
                    <a:pt x="1077" y="727"/>
                  </a:cubicBezTo>
                  <a:cubicBezTo>
                    <a:pt x="1088" y="748"/>
                    <a:pt x="681" y="577"/>
                    <a:pt x="602" y="523"/>
                  </a:cubicBezTo>
                  <a:cubicBezTo>
                    <a:pt x="523" y="470"/>
                    <a:pt x="128" y="313"/>
                    <a:pt x="90" y="313"/>
                  </a:cubicBezTo>
                  <a:cubicBezTo>
                    <a:pt x="53" y="313"/>
                    <a:pt x="19" y="83"/>
                    <a:pt x="9" y="46"/>
                  </a:cubicBezTo>
                  <a:cubicBezTo>
                    <a:pt x="0" y="9"/>
                    <a:pt x="95" y="0"/>
                    <a:pt x="12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DDDDD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74" name="Google Shape;174;p28"/>
            <p:cNvGrpSpPr/>
            <p:nvPr/>
          </p:nvGrpSpPr>
          <p:grpSpPr>
            <a:xfrm>
              <a:off x="3209660" y="1219112"/>
              <a:ext cx="1957123" cy="1900943"/>
              <a:chOff x="3209660" y="1219112"/>
              <a:chExt cx="1957123" cy="1900943"/>
            </a:xfrm>
          </p:grpSpPr>
          <p:sp>
            <p:nvSpPr>
              <p:cNvPr id="175" name="Google Shape;175;p28"/>
              <p:cNvSpPr/>
              <p:nvPr/>
            </p:nvSpPr>
            <p:spPr>
              <a:xfrm>
                <a:off x="4029428" y="1751101"/>
                <a:ext cx="440267" cy="465490"/>
              </a:xfrm>
              <a:custGeom>
                <a:rect b="b" l="l" r="r" t="t"/>
                <a:pathLst>
                  <a:path extrusionOk="0" h="295" w="278">
                    <a:moveTo>
                      <a:pt x="277" y="97"/>
                    </a:moveTo>
                    <a:cubicBezTo>
                      <a:pt x="264" y="70"/>
                      <a:pt x="264" y="70"/>
                      <a:pt x="264" y="70"/>
                    </a:cubicBezTo>
                    <a:cubicBezTo>
                      <a:pt x="263" y="68"/>
                      <a:pt x="258" y="68"/>
                      <a:pt x="253" y="70"/>
                    </a:cubicBezTo>
                    <a:cubicBezTo>
                      <a:pt x="214" y="86"/>
                      <a:pt x="214" y="86"/>
                      <a:pt x="214" y="86"/>
                    </a:cubicBezTo>
                    <a:cubicBezTo>
                      <a:pt x="202" y="72"/>
                      <a:pt x="186" y="61"/>
                      <a:pt x="168" y="55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8"/>
                      <a:pt x="167" y="3"/>
                      <a:pt x="164" y="2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3" y="0"/>
                      <a:pt x="130" y="5"/>
                      <a:pt x="129" y="10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05" y="55"/>
                      <a:pt x="87" y="64"/>
                      <a:pt x="74" y="76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3" y="52"/>
                      <a:pt x="28" y="51"/>
                      <a:pt x="26" y="53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8" y="79"/>
                      <a:pt x="11" y="84"/>
                      <a:pt x="16" y="87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6" y="121"/>
                      <a:pt x="44" y="131"/>
                      <a:pt x="43" y="140"/>
                    </a:cubicBezTo>
                    <a:cubicBezTo>
                      <a:pt x="42" y="150"/>
                      <a:pt x="43" y="159"/>
                      <a:pt x="45" y="168"/>
                    </a:cubicBezTo>
                    <a:cubicBezTo>
                      <a:pt x="8" y="189"/>
                      <a:pt x="8" y="189"/>
                      <a:pt x="8" y="189"/>
                    </a:cubicBezTo>
                    <a:cubicBezTo>
                      <a:pt x="3" y="192"/>
                      <a:pt x="0" y="196"/>
                      <a:pt x="1" y="198"/>
                    </a:cubicBezTo>
                    <a:cubicBezTo>
                      <a:pt x="14" y="225"/>
                      <a:pt x="14" y="225"/>
                      <a:pt x="14" y="225"/>
                    </a:cubicBezTo>
                    <a:cubicBezTo>
                      <a:pt x="15" y="227"/>
                      <a:pt x="20" y="226"/>
                      <a:pt x="25" y="224"/>
                    </a:cubicBezTo>
                    <a:cubicBezTo>
                      <a:pt x="64" y="208"/>
                      <a:pt x="64" y="208"/>
                      <a:pt x="64" y="208"/>
                    </a:cubicBezTo>
                    <a:cubicBezTo>
                      <a:pt x="76" y="223"/>
                      <a:pt x="92" y="234"/>
                      <a:pt x="110" y="239"/>
                    </a:cubicBezTo>
                    <a:cubicBezTo>
                      <a:pt x="110" y="282"/>
                      <a:pt x="110" y="282"/>
                      <a:pt x="110" y="282"/>
                    </a:cubicBezTo>
                    <a:cubicBezTo>
                      <a:pt x="110" y="287"/>
                      <a:pt x="112" y="292"/>
                      <a:pt x="114" y="292"/>
                    </a:cubicBezTo>
                    <a:cubicBezTo>
                      <a:pt x="143" y="294"/>
                      <a:pt x="143" y="294"/>
                      <a:pt x="143" y="294"/>
                    </a:cubicBezTo>
                    <a:cubicBezTo>
                      <a:pt x="146" y="295"/>
                      <a:pt x="148" y="290"/>
                      <a:pt x="149" y="284"/>
                    </a:cubicBezTo>
                    <a:cubicBezTo>
                      <a:pt x="154" y="243"/>
                      <a:pt x="154" y="243"/>
                      <a:pt x="154" y="243"/>
                    </a:cubicBezTo>
                    <a:cubicBezTo>
                      <a:pt x="173" y="240"/>
                      <a:pt x="191" y="231"/>
                      <a:pt x="205" y="218"/>
                    </a:cubicBezTo>
                    <a:cubicBezTo>
                      <a:pt x="241" y="240"/>
                      <a:pt x="241" y="240"/>
                      <a:pt x="241" y="240"/>
                    </a:cubicBezTo>
                    <a:cubicBezTo>
                      <a:pt x="246" y="243"/>
                      <a:pt x="251" y="243"/>
                      <a:pt x="252" y="242"/>
                    </a:cubicBezTo>
                    <a:cubicBezTo>
                      <a:pt x="269" y="217"/>
                      <a:pt x="269" y="217"/>
                      <a:pt x="269" y="217"/>
                    </a:cubicBezTo>
                    <a:cubicBezTo>
                      <a:pt x="270" y="215"/>
                      <a:pt x="267" y="211"/>
                      <a:pt x="263" y="207"/>
                    </a:cubicBezTo>
                    <a:cubicBezTo>
                      <a:pt x="229" y="182"/>
                      <a:pt x="229" y="182"/>
                      <a:pt x="229" y="182"/>
                    </a:cubicBezTo>
                    <a:cubicBezTo>
                      <a:pt x="233" y="173"/>
                      <a:pt x="235" y="164"/>
                      <a:pt x="235" y="154"/>
                    </a:cubicBezTo>
                    <a:cubicBezTo>
                      <a:pt x="236" y="145"/>
                      <a:pt x="235" y="135"/>
                      <a:pt x="233" y="126"/>
                    </a:cubicBezTo>
                    <a:cubicBezTo>
                      <a:pt x="270" y="105"/>
                      <a:pt x="270" y="105"/>
                      <a:pt x="270" y="105"/>
                    </a:cubicBezTo>
                    <a:cubicBezTo>
                      <a:pt x="275" y="103"/>
                      <a:pt x="278" y="99"/>
                      <a:pt x="277" y="97"/>
                    </a:cubicBezTo>
                    <a:close/>
                    <a:moveTo>
                      <a:pt x="139" y="222"/>
                    </a:moveTo>
                    <a:cubicBezTo>
                      <a:pt x="98" y="222"/>
                      <a:pt x="65" y="189"/>
                      <a:pt x="65" y="147"/>
                    </a:cubicBezTo>
                    <a:cubicBezTo>
                      <a:pt x="65" y="106"/>
                      <a:pt x="98" y="73"/>
                      <a:pt x="139" y="73"/>
                    </a:cubicBezTo>
                    <a:cubicBezTo>
                      <a:pt x="180" y="73"/>
                      <a:pt x="214" y="106"/>
                      <a:pt x="214" y="147"/>
                    </a:cubicBezTo>
                    <a:cubicBezTo>
                      <a:pt x="214" y="189"/>
                      <a:pt x="180" y="222"/>
                      <a:pt x="139" y="22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4139494" y="1872633"/>
                <a:ext cx="221280" cy="222426"/>
              </a:xfrm>
              <a:custGeom>
                <a:rect b="b" l="l" r="r" t="t"/>
                <a:pathLst>
                  <a:path extrusionOk="0" h="141" w="140">
                    <a:moveTo>
                      <a:pt x="70" y="0"/>
                    </a:move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109" y="141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94" y="31"/>
                    </a:moveTo>
                    <a:cubicBezTo>
                      <a:pt x="98" y="27"/>
                      <a:pt x="105" y="27"/>
                      <a:pt x="109" y="31"/>
                    </a:cubicBezTo>
                    <a:cubicBezTo>
                      <a:pt x="113" y="36"/>
                      <a:pt x="113" y="42"/>
                      <a:pt x="109" y="46"/>
                    </a:cubicBezTo>
                    <a:cubicBezTo>
                      <a:pt x="105" y="50"/>
                      <a:pt x="98" y="50"/>
                      <a:pt x="94" y="46"/>
                    </a:cubicBezTo>
                    <a:cubicBezTo>
                      <a:pt x="90" y="42"/>
                      <a:pt x="90" y="36"/>
                      <a:pt x="94" y="31"/>
                    </a:cubicBezTo>
                    <a:close/>
                    <a:moveTo>
                      <a:pt x="70" y="15"/>
                    </a:moveTo>
                    <a:cubicBezTo>
                      <a:pt x="76" y="15"/>
                      <a:pt x="80" y="20"/>
                      <a:pt x="80" y="26"/>
                    </a:cubicBezTo>
                    <a:cubicBezTo>
                      <a:pt x="80" y="31"/>
                      <a:pt x="76" y="36"/>
                      <a:pt x="70" y="36"/>
                    </a:cubicBezTo>
                    <a:cubicBezTo>
                      <a:pt x="64" y="36"/>
                      <a:pt x="60" y="31"/>
                      <a:pt x="60" y="26"/>
                    </a:cubicBezTo>
                    <a:cubicBezTo>
                      <a:pt x="60" y="20"/>
                      <a:pt x="64" y="15"/>
                      <a:pt x="70" y="15"/>
                    </a:cubicBezTo>
                    <a:close/>
                    <a:moveTo>
                      <a:pt x="31" y="31"/>
                    </a:moveTo>
                    <a:cubicBezTo>
                      <a:pt x="35" y="27"/>
                      <a:pt x="42" y="27"/>
                      <a:pt x="46" y="31"/>
                    </a:cubicBezTo>
                    <a:cubicBezTo>
                      <a:pt x="50" y="36"/>
                      <a:pt x="50" y="42"/>
                      <a:pt x="46" y="46"/>
                    </a:cubicBezTo>
                    <a:cubicBezTo>
                      <a:pt x="42" y="50"/>
                      <a:pt x="35" y="50"/>
                      <a:pt x="31" y="46"/>
                    </a:cubicBezTo>
                    <a:cubicBezTo>
                      <a:pt x="27" y="42"/>
                      <a:pt x="27" y="36"/>
                      <a:pt x="31" y="31"/>
                    </a:cubicBezTo>
                    <a:close/>
                    <a:moveTo>
                      <a:pt x="15" y="70"/>
                    </a:moveTo>
                    <a:cubicBezTo>
                      <a:pt x="15" y="65"/>
                      <a:pt x="20" y="60"/>
                      <a:pt x="25" y="60"/>
                    </a:cubicBezTo>
                    <a:cubicBezTo>
                      <a:pt x="31" y="60"/>
                      <a:pt x="36" y="65"/>
                      <a:pt x="36" y="70"/>
                    </a:cubicBezTo>
                    <a:cubicBezTo>
                      <a:pt x="36" y="76"/>
                      <a:pt x="31" y="81"/>
                      <a:pt x="25" y="81"/>
                    </a:cubicBezTo>
                    <a:cubicBezTo>
                      <a:pt x="20" y="81"/>
                      <a:pt x="15" y="76"/>
                      <a:pt x="15" y="70"/>
                    </a:cubicBezTo>
                    <a:close/>
                    <a:moveTo>
                      <a:pt x="46" y="109"/>
                    </a:moveTo>
                    <a:cubicBezTo>
                      <a:pt x="42" y="113"/>
                      <a:pt x="35" y="113"/>
                      <a:pt x="31" y="109"/>
                    </a:cubicBezTo>
                    <a:cubicBezTo>
                      <a:pt x="27" y="105"/>
                      <a:pt x="27" y="99"/>
                      <a:pt x="31" y="95"/>
                    </a:cubicBezTo>
                    <a:cubicBezTo>
                      <a:pt x="35" y="91"/>
                      <a:pt x="42" y="91"/>
                      <a:pt x="46" y="95"/>
                    </a:cubicBezTo>
                    <a:cubicBezTo>
                      <a:pt x="50" y="99"/>
                      <a:pt x="50" y="105"/>
                      <a:pt x="46" y="109"/>
                    </a:cubicBezTo>
                    <a:close/>
                    <a:moveTo>
                      <a:pt x="70" y="125"/>
                    </a:moveTo>
                    <a:cubicBezTo>
                      <a:pt x="64" y="125"/>
                      <a:pt x="60" y="121"/>
                      <a:pt x="60" y="115"/>
                    </a:cubicBezTo>
                    <a:cubicBezTo>
                      <a:pt x="60" y="109"/>
                      <a:pt x="64" y="105"/>
                      <a:pt x="70" y="105"/>
                    </a:cubicBezTo>
                    <a:cubicBezTo>
                      <a:pt x="76" y="105"/>
                      <a:pt x="80" y="109"/>
                      <a:pt x="80" y="115"/>
                    </a:cubicBezTo>
                    <a:cubicBezTo>
                      <a:pt x="80" y="121"/>
                      <a:pt x="76" y="125"/>
                      <a:pt x="70" y="125"/>
                    </a:cubicBezTo>
                    <a:close/>
                    <a:moveTo>
                      <a:pt x="70" y="97"/>
                    </a:moveTo>
                    <a:cubicBezTo>
                      <a:pt x="56" y="97"/>
                      <a:pt x="44" y="85"/>
                      <a:pt x="44" y="70"/>
                    </a:cubicBezTo>
                    <a:cubicBezTo>
                      <a:pt x="44" y="56"/>
                      <a:pt x="56" y="44"/>
                      <a:pt x="70" y="44"/>
                    </a:cubicBezTo>
                    <a:cubicBezTo>
                      <a:pt x="85" y="44"/>
                      <a:pt x="96" y="56"/>
                      <a:pt x="96" y="70"/>
                    </a:cubicBezTo>
                    <a:cubicBezTo>
                      <a:pt x="96" y="85"/>
                      <a:pt x="85" y="97"/>
                      <a:pt x="70" y="97"/>
                    </a:cubicBezTo>
                    <a:close/>
                    <a:moveTo>
                      <a:pt x="109" y="109"/>
                    </a:moveTo>
                    <a:cubicBezTo>
                      <a:pt x="105" y="113"/>
                      <a:pt x="98" y="113"/>
                      <a:pt x="94" y="109"/>
                    </a:cubicBezTo>
                    <a:cubicBezTo>
                      <a:pt x="90" y="105"/>
                      <a:pt x="90" y="99"/>
                      <a:pt x="94" y="95"/>
                    </a:cubicBezTo>
                    <a:cubicBezTo>
                      <a:pt x="98" y="91"/>
                      <a:pt x="105" y="91"/>
                      <a:pt x="109" y="95"/>
                    </a:cubicBezTo>
                    <a:cubicBezTo>
                      <a:pt x="113" y="99"/>
                      <a:pt x="113" y="105"/>
                      <a:pt x="109" y="109"/>
                    </a:cubicBezTo>
                    <a:close/>
                    <a:moveTo>
                      <a:pt x="115" y="81"/>
                    </a:moveTo>
                    <a:cubicBezTo>
                      <a:pt x="109" y="81"/>
                      <a:pt x="104" y="76"/>
                      <a:pt x="104" y="70"/>
                    </a:cubicBezTo>
                    <a:cubicBezTo>
                      <a:pt x="104" y="65"/>
                      <a:pt x="109" y="60"/>
                      <a:pt x="115" y="60"/>
                    </a:cubicBezTo>
                    <a:cubicBezTo>
                      <a:pt x="120" y="60"/>
                      <a:pt x="125" y="65"/>
                      <a:pt x="125" y="70"/>
                    </a:cubicBezTo>
                    <a:cubicBezTo>
                      <a:pt x="125" y="76"/>
                      <a:pt x="120" y="81"/>
                      <a:pt x="115" y="8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4224337" y="1959769"/>
                <a:ext cx="50400" cy="48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3843690" y="2655711"/>
                <a:ext cx="465490" cy="464344"/>
              </a:xfrm>
              <a:custGeom>
                <a:rect b="b" l="l" r="r" t="t"/>
                <a:pathLst>
                  <a:path extrusionOk="0" h="294" w="295">
                    <a:moveTo>
                      <a:pt x="290" y="108"/>
                    </a:moveTo>
                    <a:cubicBezTo>
                      <a:pt x="283" y="89"/>
                      <a:pt x="283" y="89"/>
                      <a:pt x="283" y="89"/>
                    </a:cubicBezTo>
                    <a:cubicBezTo>
                      <a:pt x="283" y="88"/>
                      <a:pt x="281" y="87"/>
                      <a:pt x="280" y="87"/>
                    </a:cubicBezTo>
                    <a:cubicBezTo>
                      <a:pt x="261" y="91"/>
                      <a:pt x="261" y="91"/>
                      <a:pt x="261" y="91"/>
                    </a:cubicBezTo>
                    <a:cubicBezTo>
                      <a:pt x="256" y="81"/>
                      <a:pt x="250" y="71"/>
                      <a:pt x="242" y="63"/>
                    </a:cubicBezTo>
                    <a:cubicBezTo>
                      <a:pt x="252" y="47"/>
                      <a:pt x="252" y="47"/>
                      <a:pt x="252" y="47"/>
                    </a:cubicBezTo>
                    <a:cubicBezTo>
                      <a:pt x="253" y="45"/>
                      <a:pt x="253" y="43"/>
                      <a:pt x="252" y="42"/>
                    </a:cubicBezTo>
                    <a:cubicBezTo>
                      <a:pt x="237" y="30"/>
                      <a:pt x="237" y="30"/>
                      <a:pt x="237" y="30"/>
                    </a:cubicBezTo>
                    <a:cubicBezTo>
                      <a:pt x="236" y="29"/>
                      <a:pt x="234" y="29"/>
                      <a:pt x="233" y="30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12" y="38"/>
                      <a:pt x="205" y="34"/>
                      <a:pt x="197" y="31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10"/>
                      <a:pt x="199" y="9"/>
                      <a:pt x="198" y="8"/>
                    </a:cubicBezTo>
                    <a:cubicBezTo>
                      <a:pt x="179" y="3"/>
                      <a:pt x="179" y="3"/>
                      <a:pt x="179" y="3"/>
                    </a:cubicBezTo>
                    <a:cubicBezTo>
                      <a:pt x="178" y="3"/>
                      <a:pt x="176" y="4"/>
                      <a:pt x="175" y="5"/>
                    </a:cubicBezTo>
                    <a:cubicBezTo>
                      <a:pt x="167" y="22"/>
                      <a:pt x="167" y="22"/>
                      <a:pt x="167" y="22"/>
                    </a:cubicBezTo>
                    <a:cubicBezTo>
                      <a:pt x="159" y="21"/>
                      <a:pt x="151" y="20"/>
                      <a:pt x="143" y="21"/>
                    </a:cubicBezTo>
                    <a:cubicBezTo>
                      <a:pt x="137" y="3"/>
                      <a:pt x="137" y="3"/>
                      <a:pt x="137" y="3"/>
                    </a:cubicBezTo>
                    <a:cubicBezTo>
                      <a:pt x="136" y="1"/>
                      <a:pt x="135" y="0"/>
                      <a:pt x="133" y="1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3" y="4"/>
                      <a:pt x="112" y="5"/>
                      <a:pt x="112" y="7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04" y="28"/>
                      <a:pt x="97" y="31"/>
                      <a:pt x="90" y="35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6" y="20"/>
                      <a:pt x="74" y="19"/>
                      <a:pt x="73" y="20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32"/>
                      <a:pt x="55" y="34"/>
                      <a:pt x="56" y="3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58" y="58"/>
                      <a:pt x="53" y="63"/>
                      <a:pt x="48" y="70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29" y="62"/>
                      <a:pt x="27" y="63"/>
                      <a:pt x="26" y="64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2"/>
                      <a:pt x="16" y="84"/>
                      <a:pt x="17" y="85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29" y="104"/>
                      <a:pt x="26" y="111"/>
                      <a:pt x="24" y="119"/>
                    </a:cubicBezTo>
                    <a:cubicBezTo>
                      <a:pt x="5" y="120"/>
                      <a:pt x="5" y="120"/>
                      <a:pt x="5" y="120"/>
                    </a:cubicBezTo>
                    <a:cubicBezTo>
                      <a:pt x="4" y="120"/>
                      <a:pt x="2" y="122"/>
                      <a:pt x="2" y="12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5"/>
                      <a:pt x="3" y="146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156"/>
                      <a:pt x="22" y="162"/>
                      <a:pt x="23" y="167"/>
                    </a:cubicBezTo>
                    <a:cubicBezTo>
                      <a:pt x="23" y="170"/>
                      <a:pt x="24" y="172"/>
                      <a:pt x="24" y="174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6" y="184"/>
                      <a:pt x="5" y="185"/>
                      <a:pt x="6" y="18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13" y="206"/>
                      <a:pt x="14" y="207"/>
                      <a:pt x="16" y="207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39" y="214"/>
                      <a:pt x="46" y="223"/>
                      <a:pt x="54" y="232"/>
                    </a:cubicBezTo>
                    <a:cubicBezTo>
                      <a:pt x="43" y="248"/>
                      <a:pt x="43" y="248"/>
                      <a:pt x="43" y="248"/>
                    </a:cubicBezTo>
                    <a:cubicBezTo>
                      <a:pt x="42" y="249"/>
                      <a:pt x="43" y="251"/>
                      <a:pt x="44" y="252"/>
                    </a:cubicBezTo>
                    <a:cubicBezTo>
                      <a:pt x="58" y="265"/>
                      <a:pt x="58" y="265"/>
                      <a:pt x="58" y="265"/>
                    </a:cubicBezTo>
                    <a:cubicBezTo>
                      <a:pt x="60" y="266"/>
                      <a:pt x="61" y="266"/>
                      <a:pt x="63" y="265"/>
                    </a:cubicBezTo>
                    <a:cubicBezTo>
                      <a:pt x="77" y="252"/>
                      <a:pt x="77" y="252"/>
                      <a:pt x="77" y="252"/>
                    </a:cubicBezTo>
                    <a:cubicBezTo>
                      <a:pt x="84" y="257"/>
                      <a:pt x="91" y="261"/>
                      <a:pt x="98" y="264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95" y="284"/>
                      <a:pt x="96" y="286"/>
                      <a:pt x="98" y="286"/>
                    </a:cubicBezTo>
                    <a:cubicBezTo>
                      <a:pt x="116" y="291"/>
                      <a:pt x="116" y="291"/>
                      <a:pt x="116" y="291"/>
                    </a:cubicBezTo>
                    <a:cubicBezTo>
                      <a:pt x="118" y="292"/>
                      <a:pt x="120" y="291"/>
                      <a:pt x="120" y="290"/>
                    </a:cubicBezTo>
                    <a:cubicBezTo>
                      <a:pt x="128" y="272"/>
                      <a:pt x="128" y="272"/>
                      <a:pt x="128" y="272"/>
                    </a:cubicBezTo>
                    <a:cubicBezTo>
                      <a:pt x="136" y="274"/>
                      <a:pt x="144" y="274"/>
                      <a:pt x="153" y="274"/>
                    </a:cubicBezTo>
                    <a:cubicBezTo>
                      <a:pt x="159" y="292"/>
                      <a:pt x="159" y="292"/>
                      <a:pt x="159" y="292"/>
                    </a:cubicBezTo>
                    <a:cubicBezTo>
                      <a:pt x="159" y="293"/>
                      <a:pt x="161" y="294"/>
                      <a:pt x="162" y="294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3" y="291"/>
                      <a:pt x="184" y="289"/>
                      <a:pt x="184" y="288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91" y="266"/>
                      <a:pt x="199" y="263"/>
                      <a:pt x="206" y="260"/>
                    </a:cubicBezTo>
                    <a:cubicBezTo>
                      <a:pt x="219" y="274"/>
                      <a:pt x="219" y="274"/>
                      <a:pt x="219" y="274"/>
                    </a:cubicBezTo>
                    <a:cubicBezTo>
                      <a:pt x="220" y="275"/>
                      <a:pt x="222" y="275"/>
                      <a:pt x="223" y="274"/>
                    </a:cubicBezTo>
                    <a:cubicBezTo>
                      <a:pt x="239" y="263"/>
                      <a:pt x="239" y="263"/>
                      <a:pt x="239" y="263"/>
                    </a:cubicBezTo>
                    <a:cubicBezTo>
                      <a:pt x="240" y="262"/>
                      <a:pt x="240" y="261"/>
                      <a:pt x="240" y="259"/>
                    </a:cubicBezTo>
                    <a:cubicBezTo>
                      <a:pt x="231" y="242"/>
                      <a:pt x="231" y="242"/>
                      <a:pt x="231" y="242"/>
                    </a:cubicBezTo>
                    <a:cubicBezTo>
                      <a:pt x="237" y="237"/>
                      <a:pt x="243" y="231"/>
                      <a:pt x="248" y="225"/>
                    </a:cubicBezTo>
                    <a:cubicBezTo>
                      <a:pt x="265" y="232"/>
                      <a:pt x="265" y="232"/>
                      <a:pt x="265" y="232"/>
                    </a:cubicBezTo>
                    <a:cubicBezTo>
                      <a:pt x="267" y="232"/>
                      <a:pt x="269" y="232"/>
                      <a:pt x="269" y="230"/>
                    </a:cubicBezTo>
                    <a:cubicBezTo>
                      <a:pt x="279" y="214"/>
                      <a:pt x="279" y="214"/>
                      <a:pt x="279" y="214"/>
                    </a:cubicBezTo>
                    <a:cubicBezTo>
                      <a:pt x="280" y="213"/>
                      <a:pt x="280" y="211"/>
                      <a:pt x="278" y="210"/>
                    </a:cubicBezTo>
                    <a:cubicBezTo>
                      <a:pt x="264" y="198"/>
                      <a:pt x="264" y="198"/>
                      <a:pt x="264" y="198"/>
                    </a:cubicBezTo>
                    <a:cubicBezTo>
                      <a:pt x="267" y="191"/>
                      <a:pt x="270" y="183"/>
                      <a:pt x="271" y="175"/>
                    </a:cubicBezTo>
                    <a:cubicBezTo>
                      <a:pt x="290" y="174"/>
                      <a:pt x="290" y="174"/>
                      <a:pt x="290" y="174"/>
                    </a:cubicBezTo>
                    <a:cubicBezTo>
                      <a:pt x="292" y="174"/>
                      <a:pt x="293" y="173"/>
                      <a:pt x="293" y="17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5" y="151"/>
                      <a:pt x="294" y="149"/>
                      <a:pt x="293" y="149"/>
                    </a:cubicBezTo>
                    <a:cubicBezTo>
                      <a:pt x="274" y="144"/>
                      <a:pt x="274" y="144"/>
                      <a:pt x="274" y="144"/>
                    </a:cubicBezTo>
                    <a:cubicBezTo>
                      <a:pt x="274" y="139"/>
                      <a:pt x="274" y="133"/>
                      <a:pt x="273" y="127"/>
                    </a:cubicBezTo>
                    <a:cubicBezTo>
                      <a:pt x="272" y="125"/>
                      <a:pt x="272" y="123"/>
                      <a:pt x="271" y="120"/>
                    </a:cubicBezTo>
                    <a:cubicBezTo>
                      <a:pt x="288" y="111"/>
                      <a:pt x="288" y="111"/>
                      <a:pt x="288" y="111"/>
                    </a:cubicBezTo>
                    <a:cubicBezTo>
                      <a:pt x="290" y="111"/>
                      <a:pt x="290" y="109"/>
                      <a:pt x="290" y="108"/>
                    </a:cubicBezTo>
                    <a:close/>
                    <a:moveTo>
                      <a:pt x="215" y="228"/>
                    </a:moveTo>
                    <a:cubicBezTo>
                      <a:pt x="210" y="232"/>
                      <a:pt x="204" y="236"/>
                      <a:pt x="198" y="239"/>
                    </a:cubicBezTo>
                    <a:cubicBezTo>
                      <a:pt x="190" y="243"/>
                      <a:pt x="183" y="246"/>
                      <a:pt x="175" y="248"/>
                    </a:cubicBezTo>
                    <a:cubicBezTo>
                      <a:pt x="171" y="249"/>
                      <a:pt x="168" y="250"/>
                      <a:pt x="164" y="251"/>
                    </a:cubicBezTo>
                    <a:cubicBezTo>
                      <a:pt x="161" y="251"/>
                      <a:pt x="157" y="252"/>
                      <a:pt x="154" y="252"/>
                    </a:cubicBezTo>
                    <a:cubicBezTo>
                      <a:pt x="146" y="252"/>
                      <a:pt x="137" y="252"/>
                      <a:pt x="129" y="250"/>
                    </a:cubicBezTo>
                    <a:cubicBezTo>
                      <a:pt x="122" y="249"/>
                      <a:pt x="116" y="247"/>
                      <a:pt x="109" y="245"/>
                    </a:cubicBezTo>
                    <a:cubicBezTo>
                      <a:pt x="102" y="242"/>
                      <a:pt x="94" y="238"/>
                      <a:pt x="88" y="233"/>
                    </a:cubicBezTo>
                    <a:cubicBezTo>
                      <a:pt x="79" y="227"/>
                      <a:pt x="72" y="220"/>
                      <a:pt x="66" y="212"/>
                    </a:cubicBezTo>
                    <a:cubicBezTo>
                      <a:pt x="62" y="208"/>
                      <a:pt x="60" y="204"/>
                      <a:pt x="57" y="199"/>
                    </a:cubicBezTo>
                    <a:cubicBezTo>
                      <a:pt x="52" y="191"/>
                      <a:pt x="48" y="182"/>
                      <a:pt x="46" y="171"/>
                    </a:cubicBezTo>
                    <a:cubicBezTo>
                      <a:pt x="45" y="169"/>
                      <a:pt x="45" y="166"/>
                      <a:pt x="44" y="164"/>
                    </a:cubicBezTo>
                    <a:cubicBezTo>
                      <a:pt x="43" y="158"/>
                      <a:pt x="43" y="153"/>
                      <a:pt x="43" y="147"/>
                    </a:cubicBezTo>
                    <a:cubicBezTo>
                      <a:pt x="43" y="140"/>
                      <a:pt x="44" y="133"/>
                      <a:pt x="45" y="126"/>
                    </a:cubicBezTo>
                    <a:cubicBezTo>
                      <a:pt x="47" y="118"/>
                      <a:pt x="49" y="110"/>
                      <a:pt x="53" y="103"/>
                    </a:cubicBezTo>
                    <a:cubicBezTo>
                      <a:pt x="56" y="96"/>
                      <a:pt x="59" y="90"/>
                      <a:pt x="64" y="85"/>
                    </a:cubicBezTo>
                    <a:cubicBezTo>
                      <a:pt x="69" y="78"/>
                      <a:pt x="74" y="72"/>
                      <a:pt x="81" y="67"/>
                    </a:cubicBezTo>
                    <a:cubicBezTo>
                      <a:pt x="86" y="62"/>
                      <a:pt x="92" y="58"/>
                      <a:pt x="98" y="55"/>
                    </a:cubicBezTo>
                    <a:cubicBezTo>
                      <a:pt x="105" y="51"/>
                      <a:pt x="113" y="48"/>
                      <a:pt x="121" y="46"/>
                    </a:cubicBezTo>
                    <a:cubicBezTo>
                      <a:pt x="124" y="45"/>
                      <a:pt x="128" y="44"/>
                      <a:pt x="131" y="44"/>
                    </a:cubicBezTo>
                    <a:cubicBezTo>
                      <a:pt x="135" y="43"/>
                      <a:pt x="138" y="43"/>
                      <a:pt x="142" y="43"/>
                    </a:cubicBezTo>
                    <a:cubicBezTo>
                      <a:pt x="150" y="42"/>
                      <a:pt x="158" y="43"/>
                      <a:pt x="166" y="44"/>
                    </a:cubicBezTo>
                    <a:cubicBezTo>
                      <a:pt x="173" y="45"/>
                      <a:pt x="180" y="47"/>
                      <a:pt x="186" y="50"/>
                    </a:cubicBezTo>
                    <a:cubicBezTo>
                      <a:pt x="194" y="53"/>
                      <a:pt x="201" y="57"/>
                      <a:pt x="208" y="62"/>
                    </a:cubicBezTo>
                    <a:cubicBezTo>
                      <a:pt x="216" y="67"/>
                      <a:pt x="223" y="74"/>
                      <a:pt x="230" y="82"/>
                    </a:cubicBezTo>
                    <a:cubicBezTo>
                      <a:pt x="233" y="86"/>
                      <a:pt x="236" y="90"/>
                      <a:pt x="238" y="95"/>
                    </a:cubicBezTo>
                    <a:cubicBezTo>
                      <a:pt x="243" y="104"/>
                      <a:pt x="247" y="113"/>
                      <a:pt x="250" y="123"/>
                    </a:cubicBezTo>
                    <a:cubicBezTo>
                      <a:pt x="250" y="125"/>
                      <a:pt x="251" y="128"/>
                      <a:pt x="251" y="131"/>
                    </a:cubicBezTo>
                    <a:cubicBezTo>
                      <a:pt x="252" y="136"/>
                      <a:pt x="252" y="142"/>
                      <a:pt x="252" y="147"/>
                    </a:cubicBezTo>
                    <a:cubicBezTo>
                      <a:pt x="252" y="154"/>
                      <a:pt x="252" y="161"/>
                      <a:pt x="250" y="168"/>
                    </a:cubicBezTo>
                    <a:cubicBezTo>
                      <a:pt x="249" y="176"/>
                      <a:pt x="246" y="184"/>
                      <a:pt x="243" y="192"/>
                    </a:cubicBezTo>
                    <a:cubicBezTo>
                      <a:pt x="240" y="198"/>
                      <a:pt x="236" y="204"/>
                      <a:pt x="232" y="210"/>
                    </a:cubicBezTo>
                    <a:cubicBezTo>
                      <a:pt x="227" y="216"/>
                      <a:pt x="221" y="222"/>
                      <a:pt x="215" y="22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3943438" y="2754313"/>
                <a:ext cx="268287" cy="269434"/>
              </a:xfrm>
              <a:custGeom>
                <a:rect b="b" l="l" r="r" t="t"/>
                <a:pathLst>
                  <a:path extrusionOk="0" h="171" w="170">
                    <a:moveTo>
                      <a:pt x="167" y="66"/>
                    </a:moveTo>
                    <a:cubicBezTo>
                      <a:pt x="166" y="57"/>
                      <a:pt x="162" y="50"/>
                      <a:pt x="158" y="43"/>
                    </a:cubicBezTo>
                    <a:cubicBezTo>
                      <a:pt x="156" y="39"/>
                      <a:pt x="154" y="36"/>
                      <a:pt x="151" y="32"/>
                    </a:cubicBezTo>
                    <a:cubicBezTo>
                      <a:pt x="146" y="26"/>
                      <a:pt x="140" y="20"/>
                      <a:pt x="134" y="16"/>
                    </a:cubicBezTo>
                    <a:cubicBezTo>
                      <a:pt x="128" y="12"/>
                      <a:pt x="122" y="9"/>
                      <a:pt x="116" y="6"/>
                    </a:cubicBezTo>
                    <a:cubicBezTo>
                      <a:pt x="111" y="4"/>
                      <a:pt x="105" y="2"/>
                      <a:pt x="100" y="1"/>
                    </a:cubicBezTo>
                    <a:cubicBezTo>
                      <a:pt x="93" y="0"/>
                      <a:pt x="86" y="0"/>
                      <a:pt x="80" y="0"/>
                    </a:cubicBezTo>
                    <a:cubicBezTo>
                      <a:pt x="77" y="0"/>
                      <a:pt x="74" y="1"/>
                      <a:pt x="71" y="1"/>
                    </a:cubicBezTo>
                    <a:cubicBezTo>
                      <a:pt x="68" y="2"/>
                      <a:pt x="66" y="2"/>
                      <a:pt x="63" y="3"/>
                    </a:cubicBezTo>
                    <a:cubicBezTo>
                      <a:pt x="56" y="5"/>
                      <a:pt x="50" y="7"/>
                      <a:pt x="44" y="10"/>
                    </a:cubicBezTo>
                    <a:cubicBezTo>
                      <a:pt x="39" y="13"/>
                      <a:pt x="34" y="16"/>
                      <a:pt x="30" y="20"/>
                    </a:cubicBezTo>
                    <a:cubicBezTo>
                      <a:pt x="25" y="24"/>
                      <a:pt x="20" y="29"/>
                      <a:pt x="16" y="35"/>
                    </a:cubicBezTo>
                    <a:cubicBezTo>
                      <a:pt x="13" y="39"/>
                      <a:pt x="10" y="44"/>
                      <a:pt x="8" y="49"/>
                    </a:cubicBezTo>
                    <a:cubicBezTo>
                      <a:pt x="5" y="55"/>
                      <a:pt x="3" y="62"/>
                      <a:pt x="1" y="68"/>
                    </a:cubicBezTo>
                    <a:cubicBezTo>
                      <a:pt x="0" y="74"/>
                      <a:pt x="0" y="79"/>
                      <a:pt x="0" y="85"/>
                    </a:cubicBezTo>
                    <a:cubicBezTo>
                      <a:pt x="0" y="90"/>
                      <a:pt x="0" y="94"/>
                      <a:pt x="1" y="99"/>
                    </a:cubicBezTo>
                    <a:cubicBezTo>
                      <a:pt x="1" y="101"/>
                      <a:pt x="2" y="103"/>
                      <a:pt x="2" y="105"/>
                    </a:cubicBezTo>
                    <a:cubicBezTo>
                      <a:pt x="4" y="113"/>
                      <a:pt x="7" y="121"/>
                      <a:pt x="11" y="128"/>
                    </a:cubicBezTo>
                    <a:cubicBezTo>
                      <a:pt x="13" y="131"/>
                      <a:pt x="15" y="135"/>
                      <a:pt x="18" y="138"/>
                    </a:cubicBezTo>
                    <a:cubicBezTo>
                      <a:pt x="23" y="145"/>
                      <a:pt x="29" y="150"/>
                      <a:pt x="36" y="155"/>
                    </a:cubicBezTo>
                    <a:cubicBezTo>
                      <a:pt x="41" y="159"/>
                      <a:pt x="47" y="162"/>
                      <a:pt x="53" y="164"/>
                    </a:cubicBezTo>
                    <a:cubicBezTo>
                      <a:pt x="59" y="166"/>
                      <a:pt x="64" y="168"/>
                      <a:pt x="70" y="169"/>
                    </a:cubicBezTo>
                    <a:cubicBezTo>
                      <a:pt x="76" y="170"/>
                      <a:pt x="83" y="171"/>
                      <a:pt x="90" y="170"/>
                    </a:cubicBezTo>
                    <a:cubicBezTo>
                      <a:pt x="93" y="170"/>
                      <a:pt x="95" y="170"/>
                      <a:pt x="98" y="169"/>
                    </a:cubicBezTo>
                    <a:cubicBezTo>
                      <a:pt x="101" y="169"/>
                      <a:pt x="104" y="168"/>
                      <a:pt x="107" y="167"/>
                    </a:cubicBezTo>
                    <a:cubicBezTo>
                      <a:pt x="113" y="166"/>
                      <a:pt x="119" y="163"/>
                      <a:pt x="125" y="160"/>
                    </a:cubicBezTo>
                    <a:cubicBezTo>
                      <a:pt x="130" y="157"/>
                      <a:pt x="135" y="154"/>
                      <a:pt x="139" y="150"/>
                    </a:cubicBezTo>
                    <a:cubicBezTo>
                      <a:pt x="144" y="146"/>
                      <a:pt x="149" y="141"/>
                      <a:pt x="153" y="136"/>
                    </a:cubicBezTo>
                    <a:cubicBezTo>
                      <a:pt x="156" y="131"/>
                      <a:pt x="159" y="126"/>
                      <a:pt x="162" y="121"/>
                    </a:cubicBezTo>
                    <a:cubicBezTo>
                      <a:pt x="165" y="115"/>
                      <a:pt x="167" y="109"/>
                      <a:pt x="168" y="102"/>
                    </a:cubicBezTo>
                    <a:cubicBezTo>
                      <a:pt x="169" y="97"/>
                      <a:pt x="170" y="91"/>
                      <a:pt x="170" y="85"/>
                    </a:cubicBezTo>
                    <a:cubicBezTo>
                      <a:pt x="170" y="81"/>
                      <a:pt x="169" y="76"/>
                      <a:pt x="169" y="72"/>
                    </a:cubicBezTo>
                    <a:cubicBezTo>
                      <a:pt x="168" y="70"/>
                      <a:pt x="168" y="68"/>
                      <a:pt x="167" y="6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3209660" y="1935692"/>
                <a:ext cx="644349" cy="645495"/>
              </a:xfrm>
              <a:custGeom>
                <a:rect b="b" l="l" r="r" t="t"/>
                <a:pathLst>
                  <a:path extrusionOk="0" h="409" w="408">
                    <a:moveTo>
                      <a:pt x="408" y="181"/>
                    </a:moveTo>
                    <a:cubicBezTo>
                      <a:pt x="403" y="155"/>
                      <a:pt x="403" y="155"/>
                      <a:pt x="403" y="155"/>
                    </a:cubicBezTo>
                    <a:cubicBezTo>
                      <a:pt x="403" y="153"/>
                      <a:pt x="401" y="151"/>
                      <a:pt x="399" y="151"/>
                    </a:cubicBezTo>
                    <a:cubicBezTo>
                      <a:pt x="372" y="152"/>
                      <a:pt x="372" y="152"/>
                      <a:pt x="372" y="152"/>
                    </a:cubicBezTo>
                    <a:cubicBezTo>
                      <a:pt x="368" y="137"/>
                      <a:pt x="361" y="122"/>
                      <a:pt x="352" y="109"/>
                    </a:cubicBezTo>
                    <a:cubicBezTo>
                      <a:pt x="370" y="89"/>
                      <a:pt x="370" y="89"/>
                      <a:pt x="370" y="89"/>
                    </a:cubicBezTo>
                    <a:cubicBezTo>
                      <a:pt x="371" y="88"/>
                      <a:pt x="371" y="85"/>
                      <a:pt x="370" y="83"/>
                    </a:cubicBezTo>
                    <a:cubicBezTo>
                      <a:pt x="353" y="63"/>
                      <a:pt x="353" y="63"/>
                      <a:pt x="353" y="63"/>
                    </a:cubicBezTo>
                    <a:cubicBezTo>
                      <a:pt x="351" y="61"/>
                      <a:pt x="349" y="61"/>
                      <a:pt x="347" y="62"/>
                    </a:cubicBezTo>
                    <a:cubicBezTo>
                      <a:pt x="324" y="76"/>
                      <a:pt x="324" y="76"/>
                      <a:pt x="324" y="76"/>
                    </a:cubicBezTo>
                    <a:cubicBezTo>
                      <a:pt x="316" y="68"/>
                      <a:pt x="307" y="61"/>
                      <a:pt x="298" y="55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6" y="28"/>
                      <a:pt x="305" y="26"/>
                      <a:pt x="303" y="25"/>
                    </a:cubicBezTo>
                    <a:cubicBezTo>
                      <a:pt x="279" y="14"/>
                      <a:pt x="279" y="14"/>
                      <a:pt x="279" y="14"/>
                    </a:cubicBezTo>
                    <a:cubicBezTo>
                      <a:pt x="277" y="13"/>
                      <a:pt x="275" y="13"/>
                      <a:pt x="273" y="15"/>
                    </a:cubicBezTo>
                    <a:cubicBezTo>
                      <a:pt x="259" y="37"/>
                      <a:pt x="259" y="37"/>
                      <a:pt x="259" y="37"/>
                    </a:cubicBezTo>
                    <a:cubicBezTo>
                      <a:pt x="248" y="33"/>
                      <a:pt x="237" y="31"/>
                      <a:pt x="225" y="29"/>
                    </a:cubicBezTo>
                    <a:cubicBezTo>
                      <a:pt x="221" y="3"/>
                      <a:pt x="221" y="3"/>
                      <a:pt x="221" y="3"/>
                    </a:cubicBezTo>
                    <a:cubicBezTo>
                      <a:pt x="221" y="1"/>
                      <a:pt x="219" y="0"/>
                      <a:pt x="217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88" y="0"/>
                      <a:pt x="186" y="1"/>
                      <a:pt x="186" y="4"/>
                    </a:cubicBezTo>
                    <a:cubicBezTo>
                      <a:pt x="182" y="30"/>
                      <a:pt x="182" y="30"/>
                      <a:pt x="182" y="30"/>
                    </a:cubicBezTo>
                    <a:cubicBezTo>
                      <a:pt x="171" y="31"/>
                      <a:pt x="160" y="33"/>
                      <a:pt x="149" y="37"/>
                    </a:cubicBezTo>
                    <a:cubicBezTo>
                      <a:pt x="135" y="15"/>
                      <a:pt x="135" y="15"/>
                      <a:pt x="135" y="15"/>
                    </a:cubicBezTo>
                    <a:cubicBezTo>
                      <a:pt x="134" y="13"/>
                      <a:pt x="131" y="13"/>
                      <a:pt x="129" y="14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103" y="26"/>
                      <a:pt x="102" y="28"/>
                      <a:pt x="103" y="3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01" y="61"/>
                      <a:pt x="92" y="68"/>
                      <a:pt x="84" y="76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0" y="61"/>
                      <a:pt x="57" y="61"/>
                      <a:pt x="56" y="6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7" y="85"/>
                      <a:pt x="37" y="88"/>
                      <a:pt x="39" y="8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0" y="118"/>
                      <a:pt x="45" y="128"/>
                      <a:pt x="41" y="139"/>
                    </a:cubicBezTo>
                    <a:cubicBezTo>
                      <a:pt x="15" y="136"/>
                      <a:pt x="15" y="136"/>
                      <a:pt x="15" y="136"/>
                    </a:cubicBezTo>
                    <a:cubicBezTo>
                      <a:pt x="13" y="135"/>
                      <a:pt x="10" y="137"/>
                      <a:pt x="10" y="139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2" y="167"/>
                      <a:pt x="4" y="169"/>
                      <a:pt x="6" y="170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29" y="188"/>
                      <a:pt x="28" y="196"/>
                      <a:pt x="28" y="204"/>
                    </a:cubicBezTo>
                    <a:cubicBezTo>
                      <a:pt x="28" y="207"/>
                      <a:pt x="28" y="211"/>
                      <a:pt x="28" y="214"/>
                    </a:cubicBezTo>
                    <a:cubicBezTo>
                      <a:pt x="3" y="222"/>
                      <a:pt x="3" y="222"/>
                      <a:pt x="3" y="222"/>
                    </a:cubicBezTo>
                    <a:cubicBezTo>
                      <a:pt x="2" y="223"/>
                      <a:pt x="0" y="225"/>
                      <a:pt x="1" y="227"/>
                    </a:cubicBezTo>
                    <a:cubicBezTo>
                      <a:pt x="5" y="253"/>
                      <a:pt x="5" y="253"/>
                      <a:pt x="5" y="253"/>
                    </a:cubicBezTo>
                    <a:cubicBezTo>
                      <a:pt x="6" y="256"/>
                      <a:pt x="8" y="257"/>
                      <a:pt x="10" y="257"/>
                    </a:cubicBezTo>
                    <a:cubicBezTo>
                      <a:pt x="36" y="256"/>
                      <a:pt x="36" y="256"/>
                      <a:pt x="36" y="256"/>
                    </a:cubicBezTo>
                    <a:cubicBezTo>
                      <a:pt x="41" y="272"/>
                      <a:pt x="48" y="286"/>
                      <a:pt x="56" y="300"/>
                    </a:cubicBezTo>
                    <a:cubicBezTo>
                      <a:pt x="39" y="319"/>
                      <a:pt x="39" y="319"/>
                      <a:pt x="39" y="319"/>
                    </a:cubicBezTo>
                    <a:cubicBezTo>
                      <a:pt x="37" y="321"/>
                      <a:pt x="37" y="323"/>
                      <a:pt x="39" y="325"/>
                    </a:cubicBezTo>
                    <a:cubicBezTo>
                      <a:pt x="56" y="345"/>
                      <a:pt x="56" y="345"/>
                      <a:pt x="56" y="345"/>
                    </a:cubicBezTo>
                    <a:cubicBezTo>
                      <a:pt x="57" y="347"/>
                      <a:pt x="60" y="347"/>
                      <a:pt x="61" y="346"/>
                    </a:cubicBezTo>
                    <a:cubicBezTo>
                      <a:pt x="84" y="333"/>
                      <a:pt x="84" y="333"/>
                      <a:pt x="84" y="333"/>
                    </a:cubicBezTo>
                    <a:cubicBezTo>
                      <a:pt x="92" y="340"/>
                      <a:pt x="101" y="347"/>
                      <a:pt x="110" y="353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2" y="380"/>
                      <a:pt x="103" y="383"/>
                      <a:pt x="105" y="384"/>
                    </a:cubicBezTo>
                    <a:cubicBezTo>
                      <a:pt x="129" y="395"/>
                      <a:pt x="129" y="395"/>
                      <a:pt x="129" y="395"/>
                    </a:cubicBezTo>
                    <a:cubicBezTo>
                      <a:pt x="131" y="396"/>
                      <a:pt x="134" y="395"/>
                      <a:pt x="135" y="393"/>
                    </a:cubicBezTo>
                    <a:cubicBezTo>
                      <a:pt x="149" y="371"/>
                      <a:pt x="149" y="371"/>
                      <a:pt x="149" y="371"/>
                    </a:cubicBezTo>
                    <a:cubicBezTo>
                      <a:pt x="160" y="375"/>
                      <a:pt x="171" y="378"/>
                      <a:pt x="183" y="379"/>
                    </a:cubicBezTo>
                    <a:cubicBezTo>
                      <a:pt x="187" y="405"/>
                      <a:pt x="187" y="405"/>
                      <a:pt x="187" y="405"/>
                    </a:cubicBezTo>
                    <a:cubicBezTo>
                      <a:pt x="187" y="407"/>
                      <a:pt x="189" y="409"/>
                      <a:pt x="191" y="409"/>
                    </a:cubicBezTo>
                    <a:cubicBezTo>
                      <a:pt x="218" y="409"/>
                      <a:pt x="218" y="409"/>
                      <a:pt x="218" y="409"/>
                    </a:cubicBezTo>
                    <a:cubicBezTo>
                      <a:pt x="220" y="409"/>
                      <a:pt x="222" y="407"/>
                      <a:pt x="222" y="405"/>
                    </a:cubicBezTo>
                    <a:cubicBezTo>
                      <a:pt x="226" y="379"/>
                      <a:pt x="226" y="379"/>
                      <a:pt x="226" y="379"/>
                    </a:cubicBezTo>
                    <a:cubicBezTo>
                      <a:pt x="237" y="377"/>
                      <a:pt x="248" y="375"/>
                      <a:pt x="259" y="371"/>
                    </a:cubicBezTo>
                    <a:cubicBezTo>
                      <a:pt x="273" y="393"/>
                      <a:pt x="273" y="393"/>
                      <a:pt x="273" y="393"/>
                    </a:cubicBezTo>
                    <a:cubicBezTo>
                      <a:pt x="275" y="395"/>
                      <a:pt x="277" y="396"/>
                      <a:pt x="279" y="395"/>
                    </a:cubicBezTo>
                    <a:cubicBezTo>
                      <a:pt x="303" y="384"/>
                      <a:pt x="303" y="384"/>
                      <a:pt x="303" y="384"/>
                    </a:cubicBezTo>
                    <a:cubicBezTo>
                      <a:pt x="305" y="383"/>
                      <a:pt x="306" y="380"/>
                      <a:pt x="306" y="378"/>
                    </a:cubicBezTo>
                    <a:cubicBezTo>
                      <a:pt x="298" y="353"/>
                      <a:pt x="298" y="353"/>
                      <a:pt x="298" y="353"/>
                    </a:cubicBezTo>
                    <a:cubicBezTo>
                      <a:pt x="307" y="347"/>
                      <a:pt x="316" y="340"/>
                      <a:pt x="324" y="333"/>
                    </a:cubicBezTo>
                    <a:cubicBezTo>
                      <a:pt x="347" y="346"/>
                      <a:pt x="347" y="346"/>
                      <a:pt x="347" y="346"/>
                    </a:cubicBezTo>
                    <a:cubicBezTo>
                      <a:pt x="349" y="347"/>
                      <a:pt x="351" y="347"/>
                      <a:pt x="353" y="345"/>
                    </a:cubicBezTo>
                    <a:cubicBezTo>
                      <a:pt x="370" y="325"/>
                      <a:pt x="370" y="325"/>
                      <a:pt x="370" y="325"/>
                    </a:cubicBezTo>
                    <a:cubicBezTo>
                      <a:pt x="371" y="323"/>
                      <a:pt x="371" y="321"/>
                      <a:pt x="370" y="319"/>
                    </a:cubicBezTo>
                    <a:cubicBezTo>
                      <a:pt x="352" y="300"/>
                      <a:pt x="352" y="300"/>
                      <a:pt x="352" y="300"/>
                    </a:cubicBezTo>
                    <a:cubicBezTo>
                      <a:pt x="358" y="290"/>
                      <a:pt x="363" y="280"/>
                      <a:pt x="367" y="270"/>
                    </a:cubicBezTo>
                    <a:cubicBezTo>
                      <a:pt x="394" y="273"/>
                      <a:pt x="394" y="273"/>
                      <a:pt x="394" y="273"/>
                    </a:cubicBezTo>
                    <a:cubicBezTo>
                      <a:pt x="396" y="273"/>
                      <a:pt x="398" y="271"/>
                      <a:pt x="398" y="269"/>
                    </a:cubicBezTo>
                    <a:cubicBezTo>
                      <a:pt x="405" y="244"/>
                      <a:pt x="405" y="244"/>
                      <a:pt x="405" y="244"/>
                    </a:cubicBezTo>
                    <a:cubicBezTo>
                      <a:pt x="406" y="242"/>
                      <a:pt x="405" y="239"/>
                      <a:pt x="403" y="238"/>
                    </a:cubicBezTo>
                    <a:cubicBezTo>
                      <a:pt x="378" y="228"/>
                      <a:pt x="378" y="228"/>
                      <a:pt x="378" y="228"/>
                    </a:cubicBezTo>
                    <a:cubicBezTo>
                      <a:pt x="380" y="220"/>
                      <a:pt x="380" y="212"/>
                      <a:pt x="380" y="204"/>
                    </a:cubicBezTo>
                    <a:cubicBezTo>
                      <a:pt x="380" y="201"/>
                      <a:pt x="380" y="198"/>
                      <a:pt x="380" y="195"/>
                    </a:cubicBezTo>
                    <a:cubicBezTo>
                      <a:pt x="405" y="186"/>
                      <a:pt x="405" y="186"/>
                      <a:pt x="405" y="186"/>
                    </a:cubicBezTo>
                    <a:cubicBezTo>
                      <a:pt x="407" y="186"/>
                      <a:pt x="408" y="183"/>
                      <a:pt x="408" y="181"/>
                    </a:cubicBezTo>
                    <a:close/>
                    <a:moveTo>
                      <a:pt x="279" y="329"/>
                    </a:moveTo>
                    <a:cubicBezTo>
                      <a:pt x="270" y="334"/>
                      <a:pt x="261" y="338"/>
                      <a:pt x="252" y="342"/>
                    </a:cubicBezTo>
                    <a:cubicBezTo>
                      <a:pt x="241" y="345"/>
                      <a:pt x="230" y="348"/>
                      <a:pt x="219" y="349"/>
                    </a:cubicBezTo>
                    <a:cubicBezTo>
                      <a:pt x="214" y="349"/>
                      <a:pt x="209" y="350"/>
                      <a:pt x="204" y="350"/>
                    </a:cubicBezTo>
                    <a:cubicBezTo>
                      <a:pt x="199" y="350"/>
                      <a:pt x="194" y="349"/>
                      <a:pt x="189" y="349"/>
                    </a:cubicBezTo>
                    <a:cubicBezTo>
                      <a:pt x="178" y="348"/>
                      <a:pt x="167" y="345"/>
                      <a:pt x="156" y="342"/>
                    </a:cubicBezTo>
                    <a:cubicBezTo>
                      <a:pt x="147" y="338"/>
                      <a:pt x="138" y="334"/>
                      <a:pt x="130" y="329"/>
                    </a:cubicBezTo>
                    <a:cubicBezTo>
                      <a:pt x="120" y="323"/>
                      <a:pt x="111" y="316"/>
                      <a:pt x="103" y="308"/>
                    </a:cubicBezTo>
                    <a:cubicBezTo>
                      <a:pt x="93" y="299"/>
                      <a:pt x="84" y="288"/>
                      <a:pt x="77" y="275"/>
                    </a:cubicBezTo>
                    <a:cubicBezTo>
                      <a:pt x="74" y="269"/>
                      <a:pt x="71" y="263"/>
                      <a:pt x="68" y="256"/>
                    </a:cubicBezTo>
                    <a:cubicBezTo>
                      <a:pt x="63" y="243"/>
                      <a:pt x="60" y="229"/>
                      <a:pt x="59" y="215"/>
                    </a:cubicBezTo>
                    <a:cubicBezTo>
                      <a:pt x="59" y="211"/>
                      <a:pt x="59" y="208"/>
                      <a:pt x="59" y="204"/>
                    </a:cubicBezTo>
                    <a:cubicBezTo>
                      <a:pt x="59" y="196"/>
                      <a:pt x="59" y="188"/>
                      <a:pt x="60" y="181"/>
                    </a:cubicBezTo>
                    <a:cubicBezTo>
                      <a:pt x="62" y="171"/>
                      <a:pt x="65" y="162"/>
                      <a:pt x="68" y="153"/>
                    </a:cubicBezTo>
                    <a:cubicBezTo>
                      <a:pt x="72" y="142"/>
                      <a:pt x="77" y="132"/>
                      <a:pt x="84" y="122"/>
                    </a:cubicBezTo>
                    <a:cubicBezTo>
                      <a:pt x="89" y="114"/>
                      <a:pt x="96" y="107"/>
                      <a:pt x="103" y="100"/>
                    </a:cubicBezTo>
                    <a:cubicBezTo>
                      <a:pt x="111" y="92"/>
                      <a:pt x="120" y="85"/>
                      <a:pt x="130" y="79"/>
                    </a:cubicBezTo>
                    <a:cubicBezTo>
                      <a:pt x="138" y="74"/>
                      <a:pt x="147" y="70"/>
                      <a:pt x="156" y="67"/>
                    </a:cubicBezTo>
                    <a:cubicBezTo>
                      <a:pt x="167" y="63"/>
                      <a:pt x="178" y="61"/>
                      <a:pt x="189" y="59"/>
                    </a:cubicBezTo>
                    <a:cubicBezTo>
                      <a:pt x="194" y="59"/>
                      <a:pt x="199" y="59"/>
                      <a:pt x="204" y="59"/>
                    </a:cubicBezTo>
                    <a:cubicBezTo>
                      <a:pt x="209" y="59"/>
                      <a:pt x="214" y="59"/>
                      <a:pt x="219" y="59"/>
                    </a:cubicBezTo>
                    <a:cubicBezTo>
                      <a:pt x="230" y="61"/>
                      <a:pt x="241" y="63"/>
                      <a:pt x="252" y="67"/>
                    </a:cubicBezTo>
                    <a:cubicBezTo>
                      <a:pt x="261" y="70"/>
                      <a:pt x="270" y="74"/>
                      <a:pt x="279" y="79"/>
                    </a:cubicBezTo>
                    <a:cubicBezTo>
                      <a:pt x="288" y="85"/>
                      <a:pt x="297" y="92"/>
                      <a:pt x="306" y="100"/>
                    </a:cubicBezTo>
                    <a:cubicBezTo>
                      <a:pt x="316" y="110"/>
                      <a:pt x="324" y="121"/>
                      <a:pt x="331" y="133"/>
                    </a:cubicBezTo>
                    <a:cubicBezTo>
                      <a:pt x="335" y="139"/>
                      <a:pt x="338" y="146"/>
                      <a:pt x="340" y="153"/>
                    </a:cubicBezTo>
                    <a:cubicBezTo>
                      <a:pt x="345" y="165"/>
                      <a:pt x="348" y="179"/>
                      <a:pt x="349" y="193"/>
                    </a:cubicBezTo>
                    <a:cubicBezTo>
                      <a:pt x="349" y="197"/>
                      <a:pt x="350" y="201"/>
                      <a:pt x="350" y="204"/>
                    </a:cubicBezTo>
                    <a:cubicBezTo>
                      <a:pt x="350" y="212"/>
                      <a:pt x="349" y="220"/>
                      <a:pt x="348" y="228"/>
                    </a:cubicBezTo>
                    <a:cubicBezTo>
                      <a:pt x="346" y="237"/>
                      <a:pt x="344" y="247"/>
                      <a:pt x="340" y="256"/>
                    </a:cubicBezTo>
                    <a:cubicBezTo>
                      <a:pt x="336" y="267"/>
                      <a:pt x="331" y="277"/>
                      <a:pt x="324" y="286"/>
                    </a:cubicBezTo>
                    <a:cubicBezTo>
                      <a:pt x="319" y="294"/>
                      <a:pt x="313" y="302"/>
                      <a:pt x="306" y="308"/>
                    </a:cubicBezTo>
                    <a:cubicBezTo>
                      <a:pt x="297" y="316"/>
                      <a:pt x="288" y="323"/>
                      <a:pt x="279" y="32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3346097" y="2072128"/>
                <a:ext cx="372621" cy="372622"/>
              </a:xfrm>
              <a:custGeom>
                <a:rect b="b" l="l" r="r" t="t"/>
                <a:pathLst>
                  <a:path extrusionOk="0" h="236" w="236">
                    <a:moveTo>
                      <a:pt x="236" y="109"/>
                    </a:moveTo>
                    <a:cubicBezTo>
                      <a:pt x="235" y="98"/>
                      <a:pt x="233" y="87"/>
                      <a:pt x="229" y="76"/>
                    </a:cubicBezTo>
                    <a:cubicBezTo>
                      <a:pt x="227" y="71"/>
                      <a:pt x="224" y="66"/>
                      <a:pt x="221" y="60"/>
                    </a:cubicBezTo>
                    <a:cubicBezTo>
                      <a:pt x="216" y="51"/>
                      <a:pt x="209" y="41"/>
                      <a:pt x="201" y="33"/>
                    </a:cubicBezTo>
                    <a:cubicBezTo>
                      <a:pt x="194" y="27"/>
                      <a:pt x="187" y="21"/>
                      <a:pt x="179" y="17"/>
                    </a:cubicBezTo>
                    <a:cubicBezTo>
                      <a:pt x="172" y="13"/>
                      <a:pt x="165" y="9"/>
                      <a:pt x="157" y="7"/>
                    </a:cubicBezTo>
                    <a:cubicBezTo>
                      <a:pt x="148" y="4"/>
                      <a:pt x="139" y="2"/>
                      <a:pt x="130" y="1"/>
                    </a:cubicBezTo>
                    <a:cubicBezTo>
                      <a:pt x="126" y="0"/>
                      <a:pt x="122" y="0"/>
                      <a:pt x="118" y="0"/>
                    </a:cubicBezTo>
                    <a:cubicBezTo>
                      <a:pt x="114" y="0"/>
                      <a:pt x="110" y="0"/>
                      <a:pt x="106" y="1"/>
                    </a:cubicBezTo>
                    <a:cubicBezTo>
                      <a:pt x="97" y="2"/>
                      <a:pt x="88" y="4"/>
                      <a:pt x="79" y="7"/>
                    </a:cubicBezTo>
                    <a:cubicBezTo>
                      <a:pt x="72" y="9"/>
                      <a:pt x="64" y="13"/>
                      <a:pt x="58" y="17"/>
                    </a:cubicBezTo>
                    <a:cubicBezTo>
                      <a:pt x="50" y="21"/>
                      <a:pt x="42" y="27"/>
                      <a:pt x="36" y="33"/>
                    </a:cubicBezTo>
                    <a:cubicBezTo>
                      <a:pt x="30" y="39"/>
                      <a:pt x="25" y="45"/>
                      <a:pt x="20" y="52"/>
                    </a:cubicBezTo>
                    <a:cubicBezTo>
                      <a:pt x="15" y="59"/>
                      <a:pt x="11" y="68"/>
                      <a:pt x="8" y="76"/>
                    </a:cubicBezTo>
                    <a:cubicBezTo>
                      <a:pt x="5" y="84"/>
                      <a:pt x="3" y="91"/>
                      <a:pt x="1" y="99"/>
                    </a:cubicBezTo>
                    <a:cubicBezTo>
                      <a:pt x="0" y="105"/>
                      <a:pt x="0" y="112"/>
                      <a:pt x="0" y="118"/>
                    </a:cubicBezTo>
                    <a:cubicBezTo>
                      <a:pt x="0" y="121"/>
                      <a:pt x="0" y="124"/>
                      <a:pt x="0" y="127"/>
                    </a:cubicBezTo>
                    <a:cubicBezTo>
                      <a:pt x="1" y="139"/>
                      <a:pt x="4" y="150"/>
                      <a:pt x="8" y="160"/>
                    </a:cubicBezTo>
                    <a:cubicBezTo>
                      <a:pt x="10" y="166"/>
                      <a:pt x="12" y="171"/>
                      <a:pt x="15" y="176"/>
                    </a:cubicBezTo>
                    <a:cubicBezTo>
                      <a:pt x="21" y="186"/>
                      <a:pt x="28" y="195"/>
                      <a:pt x="36" y="203"/>
                    </a:cubicBezTo>
                    <a:cubicBezTo>
                      <a:pt x="42" y="209"/>
                      <a:pt x="50" y="215"/>
                      <a:pt x="58" y="220"/>
                    </a:cubicBezTo>
                    <a:cubicBezTo>
                      <a:pt x="64" y="224"/>
                      <a:pt x="72" y="227"/>
                      <a:pt x="79" y="230"/>
                    </a:cubicBezTo>
                    <a:cubicBezTo>
                      <a:pt x="88" y="233"/>
                      <a:pt x="97" y="235"/>
                      <a:pt x="106" y="236"/>
                    </a:cubicBezTo>
                    <a:cubicBezTo>
                      <a:pt x="110" y="236"/>
                      <a:pt x="114" y="236"/>
                      <a:pt x="118" y="236"/>
                    </a:cubicBezTo>
                    <a:cubicBezTo>
                      <a:pt x="122" y="236"/>
                      <a:pt x="126" y="236"/>
                      <a:pt x="130" y="236"/>
                    </a:cubicBezTo>
                    <a:cubicBezTo>
                      <a:pt x="139" y="235"/>
                      <a:pt x="148" y="233"/>
                      <a:pt x="157" y="230"/>
                    </a:cubicBezTo>
                    <a:cubicBezTo>
                      <a:pt x="165" y="227"/>
                      <a:pt x="172" y="224"/>
                      <a:pt x="179" y="220"/>
                    </a:cubicBezTo>
                    <a:cubicBezTo>
                      <a:pt x="187" y="215"/>
                      <a:pt x="194" y="209"/>
                      <a:pt x="201" y="203"/>
                    </a:cubicBezTo>
                    <a:cubicBezTo>
                      <a:pt x="206" y="197"/>
                      <a:pt x="211" y="191"/>
                      <a:pt x="216" y="185"/>
                    </a:cubicBezTo>
                    <a:cubicBezTo>
                      <a:pt x="221" y="177"/>
                      <a:pt x="225" y="169"/>
                      <a:pt x="229" y="160"/>
                    </a:cubicBezTo>
                    <a:cubicBezTo>
                      <a:pt x="231" y="153"/>
                      <a:pt x="234" y="145"/>
                      <a:pt x="235" y="137"/>
                    </a:cubicBezTo>
                    <a:cubicBezTo>
                      <a:pt x="236" y="131"/>
                      <a:pt x="236" y="125"/>
                      <a:pt x="236" y="118"/>
                    </a:cubicBezTo>
                    <a:cubicBezTo>
                      <a:pt x="236" y="115"/>
                      <a:pt x="236" y="112"/>
                      <a:pt x="236" y="10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3849423" y="2170730"/>
                <a:ext cx="482688" cy="487274"/>
              </a:xfrm>
              <a:custGeom>
                <a:rect b="b" l="l" r="r" t="t"/>
                <a:pathLst>
                  <a:path extrusionOk="0" h="308" w="305">
                    <a:moveTo>
                      <a:pt x="304" y="129"/>
                    </a:moveTo>
                    <a:cubicBezTo>
                      <a:pt x="300" y="109"/>
                      <a:pt x="300" y="109"/>
                      <a:pt x="300" y="109"/>
                    </a:cubicBezTo>
                    <a:cubicBezTo>
                      <a:pt x="299" y="108"/>
                      <a:pt x="298" y="106"/>
                      <a:pt x="296" y="107"/>
                    </a:cubicBezTo>
                    <a:cubicBezTo>
                      <a:pt x="276" y="108"/>
                      <a:pt x="276" y="108"/>
                      <a:pt x="276" y="108"/>
                    </a:cubicBezTo>
                    <a:cubicBezTo>
                      <a:pt x="272" y="97"/>
                      <a:pt x="267" y="86"/>
                      <a:pt x="260" y="77"/>
                    </a:cubicBezTo>
                    <a:cubicBezTo>
                      <a:pt x="272" y="61"/>
                      <a:pt x="272" y="61"/>
                      <a:pt x="272" y="61"/>
                    </a:cubicBezTo>
                    <a:cubicBezTo>
                      <a:pt x="273" y="60"/>
                      <a:pt x="273" y="58"/>
                      <a:pt x="272" y="57"/>
                    </a:cubicBezTo>
                    <a:cubicBezTo>
                      <a:pt x="258" y="42"/>
                      <a:pt x="258" y="42"/>
                      <a:pt x="258" y="42"/>
                    </a:cubicBezTo>
                    <a:cubicBezTo>
                      <a:pt x="257" y="41"/>
                      <a:pt x="255" y="41"/>
                      <a:pt x="254" y="42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1" y="47"/>
                      <a:pt x="224" y="43"/>
                      <a:pt x="217" y="38"/>
                    </a:cubicBezTo>
                    <a:cubicBezTo>
                      <a:pt x="222" y="19"/>
                      <a:pt x="222" y="19"/>
                      <a:pt x="222" y="19"/>
                    </a:cubicBezTo>
                    <a:cubicBezTo>
                      <a:pt x="222" y="18"/>
                      <a:pt x="221" y="16"/>
                      <a:pt x="220" y="15"/>
                    </a:cubicBezTo>
                    <a:cubicBezTo>
                      <a:pt x="201" y="8"/>
                      <a:pt x="201" y="8"/>
                      <a:pt x="201" y="8"/>
                    </a:cubicBezTo>
                    <a:cubicBezTo>
                      <a:pt x="200" y="7"/>
                      <a:pt x="198" y="8"/>
                      <a:pt x="197" y="9"/>
                    </a:cubicBezTo>
                    <a:cubicBezTo>
                      <a:pt x="187" y="26"/>
                      <a:pt x="187" y="26"/>
                      <a:pt x="187" y="26"/>
                    </a:cubicBezTo>
                    <a:cubicBezTo>
                      <a:pt x="179" y="24"/>
                      <a:pt x="170" y="22"/>
                      <a:pt x="162" y="22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1"/>
                      <a:pt x="131" y="2"/>
                      <a:pt x="131" y="4"/>
                    </a:cubicBezTo>
                    <a:cubicBezTo>
                      <a:pt x="129" y="24"/>
                      <a:pt x="129" y="24"/>
                      <a:pt x="129" y="24"/>
                    </a:cubicBezTo>
                    <a:cubicBezTo>
                      <a:pt x="121" y="25"/>
                      <a:pt x="113" y="27"/>
                      <a:pt x="105" y="30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2" y="13"/>
                      <a:pt x="90" y="13"/>
                      <a:pt x="89" y="14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0" y="24"/>
                      <a:pt x="69" y="26"/>
                      <a:pt x="70" y="27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0" y="50"/>
                      <a:pt x="63" y="56"/>
                      <a:pt x="57" y="6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2"/>
                      <a:pt x="37" y="52"/>
                      <a:pt x="36" y="54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3" y="71"/>
                      <a:pt x="23" y="73"/>
                      <a:pt x="24" y="74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4" y="95"/>
                      <a:pt x="30" y="103"/>
                      <a:pt x="27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6" y="110"/>
                      <a:pt x="5" y="111"/>
                      <a:pt x="4" y="11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3"/>
                      <a:pt x="1" y="135"/>
                      <a:pt x="2" y="136"/>
                    </a:cubicBezTo>
                    <a:cubicBezTo>
                      <a:pt x="21" y="142"/>
                      <a:pt x="21" y="142"/>
                      <a:pt x="21" y="142"/>
                    </a:cubicBezTo>
                    <a:cubicBezTo>
                      <a:pt x="20" y="148"/>
                      <a:pt x="20" y="154"/>
                      <a:pt x="20" y="160"/>
                    </a:cubicBezTo>
                    <a:cubicBezTo>
                      <a:pt x="21" y="163"/>
                      <a:pt x="21" y="165"/>
                      <a:pt x="21" y="168"/>
                    </a:cubicBezTo>
                    <a:cubicBezTo>
                      <a:pt x="3" y="175"/>
                      <a:pt x="3" y="175"/>
                      <a:pt x="3" y="175"/>
                    </a:cubicBezTo>
                    <a:cubicBezTo>
                      <a:pt x="1" y="175"/>
                      <a:pt x="0" y="177"/>
                      <a:pt x="1" y="179"/>
                    </a:cubicBezTo>
                    <a:cubicBezTo>
                      <a:pt x="5" y="198"/>
                      <a:pt x="5" y="198"/>
                      <a:pt x="5" y="198"/>
                    </a:cubicBezTo>
                    <a:cubicBezTo>
                      <a:pt x="5" y="200"/>
                      <a:pt x="7" y="201"/>
                      <a:pt x="9" y="201"/>
                    </a:cubicBezTo>
                    <a:cubicBezTo>
                      <a:pt x="28" y="199"/>
                      <a:pt x="28" y="199"/>
                      <a:pt x="28" y="199"/>
                    </a:cubicBezTo>
                    <a:cubicBezTo>
                      <a:pt x="33" y="211"/>
                      <a:pt x="38" y="221"/>
                      <a:pt x="45" y="231"/>
                    </a:cubicBezTo>
                    <a:cubicBezTo>
                      <a:pt x="33" y="246"/>
                      <a:pt x="33" y="246"/>
                      <a:pt x="33" y="246"/>
                    </a:cubicBezTo>
                    <a:cubicBezTo>
                      <a:pt x="32" y="247"/>
                      <a:pt x="32" y="249"/>
                      <a:pt x="33" y="251"/>
                    </a:cubicBezTo>
                    <a:cubicBezTo>
                      <a:pt x="47" y="265"/>
                      <a:pt x="47" y="265"/>
                      <a:pt x="47" y="265"/>
                    </a:cubicBezTo>
                    <a:cubicBezTo>
                      <a:pt x="48" y="266"/>
                      <a:pt x="50" y="267"/>
                      <a:pt x="51" y="266"/>
                    </a:cubicBezTo>
                    <a:cubicBezTo>
                      <a:pt x="67" y="255"/>
                      <a:pt x="67" y="255"/>
                      <a:pt x="67" y="255"/>
                    </a:cubicBezTo>
                    <a:cubicBezTo>
                      <a:pt x="74" y="260"/>
                      <a:pt x="81" y="265"/>
                      <a:pt x="88" y="269"/>
                    </a:cubicBezTo>
                    <a:cubicBezTo>
                      <a:pt x="83" y="288"/>
                      <a:pt x="83" y="288"/>
                      <a:pt x="83" y="288"/>
                    </a:cubicBezTo>
                    <a:cubicBezTo>
                      <a:pt x="83" y="290"/>
                      <a:pt x="84" y="291"/>
                      <a:pt x="85" y="292"/>
                    </a:cubicBezTo>
                    <a:cubicBezTo>
                      <a:pt x="104" y="300"/>
                      <a:pt x="104" y="300"/>
                      <a:pt x="104" y="300"/>
                    </a:cubicBezTo>
                    <a:cubicBezTo>
                      <a:pt x="105" y="300"/>
                      <a:pt x="107" y="299"/>
                      <a:pt x="108" y="298"/>
                    </a:cubicBezTo>
                    <a:cubicBezTo>
                      <a:pt x="118" y="281"/>
                      <a:pt x="118" y="281"/>
                      <a:pt x="118" y="281"/>
                    </a:cubicBezTo>
                    <a:cubicBezTo>
                      <a:pt x="126" y="283"/>
                      <a:pt x="135" y="285"/>
                      <a:pt x="143" y="285"/>
                    </a:cubicBezTo>
                    <a:cubicBezTo>
                      <a:pt x="147" y="305"/>
                      <a:pt x="147" y="305"/>
                      <a:pt x="147" y="305"/>
                    </a:cubicBezTo>
                    <a:cubicBezTo>
                      <a:pt x="148" y="306"/>
                      <a:pt x="149" y="308"/>
                      <a:pt x="151" y="307"/>
                    </a:cubicBezTo>
                    <a:cubicBezTo>
                      <a:pt x="171" y="306"/>
                      <a:pt x="171" y="306"/>
                      <a:pt x="171" y="306"/>
                    </a:cubicBezTo>
                    <a:cubicBezTo>
                      <a:pt x="172" y="306"/>
                      <a:pt x="174" y="305"/>
                      <a:pt x="174" y="303"/>
                    </a:cubicBezTo>
                    <a:cubicBezTo>
                      <a:pt x="176" y="284"/>
                      <a:pt x="176" y="284"/>
                      <a:pt x="176" y="284"/>
                    </a:cubicBezTo>
                    <a:cubicBezTo>
                      <a:pt x="184" y="282"/>
                      <a:pt x="192" y="280"/>
                      <a:pt x="200" y="277"/>
                    </a:cubicBezTo>
                    <a:cubicBezTo>
                      <a:pt x="212" y="293"/>
                      <a:pt x="212" y="293"/>
                      <a:pt x="212" y="293"/>
                    </a:cubicBezTo>
                    <a:cubicBezTo>
                      <a:pt x="213" y="294"/>
                      <a:pt x="214" y="294"/>
                      <a:pt x="216" y="294"/>
                    </a:cubicBezTo>
                    <a:cubicBezTo>
                      <a:pt x="234" y="284"/>
                      <a:pt x="234" y="284"/>
                      <a:pt x="234" y="284"/>
                    </a:cubicBezTo>
                    <a:cubicBezTo>
                      <a:pt x="235" y="284"/>
                      <a:pt x="236" y="282"/>
                      <a:pt x="235" y="280"/>
                    </a:cubicBezTo>
                    <a:cubicBezTo>
                      <a:pt x="228" y="262"/>
                      <a:pt x="228" y="262"/>
                      <a:pt x="228" y="262"/>
                    </a:cubicBezTo>
                    <a:cubicBezTo>
                      <a:pt x="235" y="257"/>
                      <a:pt x="242" y="251"/>
                      <a:pt x="248" y="245"/>
                    </a:cubicBezTo>
                    <a:cubicBezTo>
                      <a:pt x="265" y="255"/>
                      <a:pt x="265" y="255"/>
                      <a:pt x="265" y="255"/>
                    </a:cubicBezTo>
                    <a:cubicBezTo>
                      <a:pt x="266" y="255"/>
                      <a:pt x="268" y="255"/>
                      <a:pt x="269" y="254"/>
                    </a:cubicBezTo>
                    <a:cubicBezTo>
                      <a:pt x="281" y="238"/>
                      <a:pt x="281" y="238"/>
                      <a:pt x="281" y="238"/>
                    </a:cubicBezTo>
                    <a:cubicBezTo>
                      <a:pt x="282" y="237"/>
                      <a:pt x="282" y="235"/>
                      <a:pt x="281" y="234"/>
                    </a:cubicBezTo>
                    <a:cubicBezTo>
                      <a:pt x="267" y="219"/>
                      <a:pt x="267" y="219"/>
                      <a:pt x="267" y="219"/>
                    </a:cubicBezTo>
                    <a:cubicBezTo>
                      <a:pt x="271" y="212"/>
                      <a:pt x="275" y="205"/>
                      <a:pt x="277" y="197"/>
                    </a:cubicBezTo>
                    <a:cubicBezTo>
                      <a:pt x="297" y="198"/>
                      <a:pt x="297" y="198"/>
                      <a:pt x="297" y="198"/>
                    </a:cubicBezTo>
                    <a:cubicBezTo>
                      <a:pt x="299" y="198"/>
                      <a:pt x="300" y="197"/>
                      <a:pt x="300" y="195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5" y="174"/>
                      <a:pt x="304" y="172"/>
                      <a:pt x="303" y="172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5" y="159"/>
                      <a:pt x="285" y="153"/>
                      <a:pt x="284" y="147"/>
                    </a:cubicBezTo>
                    <a:cubicBezTo>
                      <a:pt x="284" y="145"/>
                      <a:pt x="284" y="142"/>
                      <a:pt x="284" y="140"/>
                    </a:cubicBezTo>
                    <a:cubicBezTo>
                      <a:pt x="302" y="132"/>
                      <a:pt x="302" y="132"/>
                      <a:pt x="302" y="132"/>
                    </a:cubicBezTo>
                    <a:cubicBezTo>
                      <a:pt x="304" y="132"/>
                      <a:pt x="305" y="130"/>
                      <a:pt x="304" y="129"/>
                    </a:cubicBezTo>
                    <a:close/>
                    <a:moveTo>
                      <a:pt x="213" y="245"/>
                    </a:moveTo>
                    <a:cubicBezTo>
                      <a:pt x="207" y="249"/>
                      <a:pt x="200" y="252"/>
                      <a:pt x="194" y="255"/>
                    </a:cubicBezTo>
                    <a:cubicBezTo>
                      <a:pt x="186" y="258"/>
                      <a:pt x="178" y="260"/>
                      <a:pt x="169" y="262"/>
                    </a:cubicBezTo>
                    <a:cubicBezTo>
                      <a:pt x="165" y="262"/>
                      <a:pt x="162" y="263"/>
                      <a:pt x="158" y="263"/>
                    </a:cubicBezTo>
                    <a:cubicBezTo>
                      <a:pt x="154" y="263"/>
                      <a:pt x="151" y="263"/>
                      <a:pt x="147" y="263"/>
                    </a:cubicBezTo>
                    <a:cubicBezTo>
                      <a:pt x="138" y="262"/>
                      <a:pt x="130" y="261"/>
                      <a:pt x="122" y="259"/>
                    </a:cubicBezTo>
                    <a:cubicBezTo>
                      <a:pt x="115" y="256"/>
                      <a:pt x="108" y="254"/>
                      <a:pt x="101" y="250"/>
                    </a:cubicBezTo>
                    <a:cubicBezTo>
                      <a:pt x="94" y="246"/>
                      <a:pt x="87" y="241"/>
                      <a:pt x="80" y="236"/>
                    </a:cubicBezTo>
                    <a:cubicBezTo>
                      <a:pt x="72" y="229"/>
                      <a:pt x="66" y="221"/>
                      <a:pt x="60" y="212"/>
                    </a:cubicBezTo>
                    <a:cubicBezTo>
                      <a:pt x="57" y="207"/>
                      <a:pt x="55" y="203"/>
                      <a:pt x="52" y="198"/>
                    </a:cubicBezTo>
                    <a:cubicBezTo>
                      <a:pt x="48" y="188"/>
                      <a:pt x="45" y="178"/>
                      <a:pt x="44" y="167"/>
                    </a:cubicBezTo>
                    <a:cubicBezTo>
                      <a:pt x="44" y="165"/>
                      <a:pt x="43" y="162"/>
                      <a:pt x="43" y="159"/>
                    </a:cubicBezTo>
                    <a:cubicBezTo>
                      <a:pt x="43" y="153"/>
                      <a:pt x="43" y="147"/>
                      <a:pt x="44" y="142"/>
                    </a:cubicBezTo>
                    <a:cubicBezTo>
                      <a:pt x="45" y="134"/>
                      <a:pt x="46" y="127"/>
                      <a:pt x="48" y="120"/>
                    </a:cubicBezTo>
                    <a:cubicBezTo>
                      <a:pt x="51" y="112"/>
                      <a:pt x="55" y="104"/>
                      <a:pt x="59" y="97"/>
                    </a:cubicBezTo>
                    <a:cubicBezTo>
                      <a:pt x="63" y="91"/>
                      <a:pt x="67" y="85"/>
                      <a:pt x="72" y="79"/>
                    </a:cubicBezTo>
                    <a:cubicBezTo>
                      <a:pt x="78" y="73"/>
                      <a:pt x="85" y="68"/>
                      <a:pt x="92" y="63"/>
                    </a:cubicBezTo>
                    <a:cubicBezTo>
                      <a:pt x="98" y="59"/>
                      <a:pt x="104" y="55"/>
                      <a:pt x="111" y="52"/>
                    </a:cubicBezTo>
                    <a:cubicBezTo>
                      <a:pt x="119" y="49"/>
                      <a:pt x="127" y="47"/>
                      <a:pt x="136" y="46"/>
                    </a:cubicBezTo>
                    <a:cubicBezTo>
                      <a:pt x="139" y="45"/>
                      <a:pt x="143" y="45"/>
                      <a:pt x="147" y="45"/>
                    </a:cubicBezTo>
                    <a:cubicBezTo>
                      <a:pt x="151" y="44"/>
                      <a:pt x="154" y="44"/>
                      <a:pt x="158" y="45"/>
                    </a:cubicBezTo>
                    <a:cubicBezTo>
                      <a:pt x="166" y="45"/>
                      <a:pt x="175" y="46"/>
                      <a:pt x="183" y="49"/>
                    </a:cubicBezTo>
                    <a:cubicBezTo>
                      <a:pt x="190" y="51"/>
                      <a:pt x="197" y="54"/>
                      <a:pt x="203" y="57"/>
                    </a:cubicBezTo>
                    <a:cubicBezTo>
                      <a:pt x="211" y="61"/>
                      <a:pt x="218" y="66"/>
                      <a:pt x="224" y="72"/>
                    </a:cubicBezTo>
                    <a:cubicBezTo>
                      <a:pt x="232" y="79"/>
                      <a:pt x="239" y="87"/>
                      <a:pt x="245" y="95"/>
                    </a:cubicBezTo>
                    <a:cubicBezTo>
                      <a:pt x="248" y="100"/>
                      <a:pt x="250" y="105"/>
                      <a:pt x="252" y="110"/>
                    </a:cubicBezTo>
                    <a:cubicBezTo>
                      <a:pt x="257" y="119"/>
                      <a:pt x="259" y="129"/>
                      <a:pt x="261" y="140"/>
                    </a:cubicBezTo>
                    <a:cubicBezTo>
                      <a:pt x="261" y="143"/>
                      <a:pt x="261" y="145"/>
                      <a:pt x="262" y="148"/>
                    </a:cubicBezTo>
                    <a:cubicBezTo>
                      <a:pt x="262" y="154"/>
                      <a:pt x="262" y="160"/>
                      <a:pt x="261" y="166"/>
                    </a:cubicBezTo>
                    <a:cubicBezTo>
                      <a:pt x="260" y="173"/>
                      <a:pt x="259" y="180"/>
                      <a:pt x="256" y="187"/>
                    </a:cubicBezTo>
                    <a:cubicBezTo>
                      <a:pt x="254" y="195"/>
                      <a:pt x="250" y="203"/>
                      <a:pt x="246" y="210"/>
                    </a:cubicBezTo>
                    <a:cubicBezTo>
                      <a:pt x="242" y="217"/>
                      <a:pt x="238" y="223"/>
                      <a:pt x="233" y="228"/>
                    </a:cubicBezTo>
                    <a:cubicBezTo>
                      <a:pt x="227" y="234"/>
                      <a:pt x="220" y="240"/>
                      <a:pt x="213" y="245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3951464" y="2273917"/>
                <a:ext cx="279753" cy="279753"/>
              </a:xfrm>
              <a:custGeom>
                <a:rect b="b" l="l" r="r" t="t"/>
                <a:pathLst>
                  <a:path extrusionOk="0" h="177" w="177">
                    <a:moveTo>
                      <a:pt x="176" y="78"/>
                    </a:moveTo>
                    <a:cubicBezTo>
                      <a:pt x="175" y="69"/>
                      <a:pt x="173" y="61"/>
                      <a:pt x="170" y="53"/>
                    </a:cubicBezTo>
                    <a:cubicBezTo>
                      <a:pt x="168" y="49"/>
                      <a:pt x="166" y="45"/>
                      <a:pt x="164" y="41"/>
                    </a:cubicBezTo>
                    <a:cubicBezTo>
                      <a:pt x="159" y="34"/>
                      <a:pt x="153" y="28"/>
                      <a:pt x="147" y="22"/>
                    </a:cubicBezTo>
                    <a:cubicBezTo>
                      <a:pt x="142" y="17"/>
                      <a:pt x="136" y="13"/>
                      <a:pt x="130" y="10"/>
                    </a:cubicBezTo>
                    <a:cubicBezTo>
                      <a:pt x="125" y="7"/>
                      <a:pt x="119" y="5"/>
                      <a:pt x="113" y="4"/>
                    </a:cubicBezTo>
                    <a:cubicBezTo>
                      <a:pt x="107" y="2"/>
                      <a:pt x="100" y="0"/>
                      <a:pt x="93" y="0"/>
                    </a:cubicBezTo>
                    <a:cubicBezTo>
                      <a:pt x="90" y="0"/>
                      <a:pt x="87" y="0"/>
                      <a:pt x="84" y="0"/>
                    </a:cubicBezTo>
                    <a:cubicBezTo>
                      <a:pt x="81" y="0"/>
                      <a:pt x="78" y="1"/>
                      <a:pt x="75" y="1"/>
                    </a:cubicBezTo>
                    <a:cubicBezTo>
                      <a:pt x="68" y="2"/>
                      <a:pt x="61" y="4"/>
                      <a:pt x="55" y="7"/>
                    </a:cubicBezTo>
                    <a:cubicBezTo>
                      <a:pt x="49" y="9"/>
                      <a:pt x="44" y="12"/>
                      <a:pt x="39" y="15"/>
                    </a:cubicBezTo>
                    <a:cubicBezTo>
                      <a:pt x="33" y="19"/>
                      <a:pt x="28" y="23"/>
                      <a:pt x="23" y="28"/>
                    </a:cubicBezTo>
                    <a:cubicBezTo>
                      <a:pt x="19" y="33"/>
                      <a:pt x="16" y="37"/>
                      <a:pt x="13" y="43"/>
                    </a:cubicBezTo>
                    <a:cubicBezTo>
                      <a:pt x="9" y="48"/>
                      <a:pt x="6" y="55"/>
                      <a:pt x="4" y="62"/>
                    </a:cubicBezTo>
                    <a:cubicBezTo>
                      <a:pt x="2" y="67"/>
                      <a:pt x="1" y="73"/>
                      <a:pt x="0" y="79"/>
                    </a:cubicBezTo>
                    <a:cubicBezTo>
                      <a:pt x="0" y="84"/>
                      <a:pt x="0" y="88"/>
                      <a:pt x="0" y="93"/>
                    </a:cubicBezTo>
                    <a:cubicBezTo>
                      <a:pt x="0" y="95"/>
                      <a:pt x="0" y="98"/>
                      <a:pt x="0" y="100"/>
                    </a:cubicBezTo>
                    <a:cubicBezTo>
                      <a:pt x="1" y="108"/>
                      <a:pt x="4" y="117"/>
                      <a:pt x="7" y="124"/>
                    </a:cubicBezTo>
                    <a:cubicBezTo>
                      <a:pt x="9" y="128"/>
                      <a:pt x="11" y="132"/>
                      <a:pt x="13" y="136"/>
                    </a:cubicBezTo>
                    <a:cubicBezTo>
                      <a:pt x="18" y="143"/>
                      <a:pt x="23" y="150"/>
                      <a:pt x="30" y="155"/>
                    </a:cubicBezTo>
                    <a:cubicBezTo>
                      <a:pt x="35" y="160"/>
                      <a:pt x="41" y="164"/>
                      <a:pt x="47" y="167"/>
                    </a:cubicBezTo>
                    <a:cubicBezTo>
                      <a:pt x="52" y="170"/>
                      <a:pt x="58" y="172"/>
                      <a:pt x="63" y="174"/>
                    </a:cubicBezTo>
                    <a:cubicBezTo>
                      <a:pt x="70" y="176"/>
                      <a:pt x="77" y="177"/>
                      <a:pt x="84" y="177"/>
                    </a:cubicBezTo>
                    <a:cubicBezTo>
                      <a:pt x="87" y="177"/>
                      <a:pt x="90" y="177"/>
                      <a:pt x="93" y="177"/>
                    </a:cubicBezTo>
                    <a:cubicBezTo>
                      <a:pt x="96" y="177"/>
                      <a:pt x="99" y="177"/>
                      <a:pt x="102" y="176"/>
                    </a:cubicBezTo>
                    <a:cubicBezTo>
                      <a:pt x="109" y="175"/>
                      <a:pt x="116" y="173"/>
                      <a:pt x="122" y="171"/>
                    </a:cubicBezTo>
                    <a:cubicBezTo>
                      <a:pt x="127" y="169"/>
                      <a:pt x="133" y="166"/>
                      <a:pt x="138" y="162"/>
                    </a:cubicBezTo>
                    <a:cubicBezTo>
                      <a:pt x="143" y="159"/>
                      <a:pt x="149" y="154"/>
                      <a:pt x="153" y="149"/>
                    </a:cubicBezTo>
                    <a:cubicBezTo>
                      <a:pt x="157" y="145"/>
                      <a:pt x="161" y="140"/>
                      <a:pt x="164" y="135"/>
                    </a:cubicBezTo>
                    <a:cubicBezTo>
                      <a:pt x="168" y="129"/>
                      <a:pt x="171" y="123"/>
                      <a:pt x="173" y="116"/>
                    </a:cubicBezTo>
                    <a:cubicBezTo>
                      <a:pt x="175" y="110"/>
                      <a:pt x="176" y="104"/>
                      <a:pt x="177" y="98"/>
                    </a:cubicBezTo>
                    <a:cubicBezTo>
                      <a:pt x="177" y="94"/>
                      <a:pt x="177" y="89"/>
                      <a:pt x="177" y="84"/>
                    </a:cubicBezTo>
                    <a:cubicBezTo>
                      <a:pt x="177" y="82"/>
                      <a:pt x="177" y="80"/>
                      <a:pt x="176" y="7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3780631" y="1913908"/>
                <a:ext cx="292365" cy="302683"/>
              </a:xfrm>
              <a:custGeom>
                <a:rect b="b" l="l" r="r" t="t"/>
                <a:pathLst>
                  <a:path extrusionOk="0" h="192" w="185">
                    <a:moveTo>
                      <a:pt x="171" y="140"/>
                    </a:moveTo>
                    <a:cubicBezTo>
                      <a:pt x="150" y="122"/>
                      <a:pt x="150" y="122"/>
                      <a:pt x="150" y="122"/>
                    </a:cubicBezTo>
                    <a:cubicBezTo>
                      <a:pt x="152" y="116"/>
                      <a:pt x="154" y="110"/>
                      <a:pt x="155" y="104"/>
                    </a:cubicBezTo>
                    <a:cubicBezTo>
                      <a:pt x="156" y="98"/>
                      <a:pt x="155" y="92"/>
                      <a:pt x="154" y="86"/>
                    </a:cubicBezTo>
                    <a:cubicBezTo>
                      <a:pt x="179" y="74"/>
                      <a:pt x="179" y="74"/>
                      <a:pt x="179" y="74"/>
                    </a:cubicBezTo>
                    <a:cubicBezTo>
                      <a:pt x="182" y="72"/>
                      <a:pt x="185" y="69"/>
                      <a:pt x="184" y="68"/>
                    </a:cubicBezTo>
                    <a:cubicBezTo>
                      <a:pt x="177" y="50"/>
                      <a:pt x="177" y="50"/>
                      <a:pt x="177" y="50"/>
                    </a:cubicBezTo>
                    <a:cubicBezTo>
                      <a:pt x="176" y="49"/>
                      <a:pt x="173" y="49"/>
                      <a:pt x="169" y="50"/>
                    </a:cubicBezTo>
                    <a:cubicBezTo>
                      <a:pt x="143" y="59"/>
                      <a:pt x="143" y="59"/>
                      <a:pt x="143" y="59"/>
                    </a:cubicBezTo>
                    <a:cubicBezTo>
                      <a:pt x="136" y="49"/>
                      <a:pt x="126" y="41"/>
                      <a:pt x="114" y="37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17" y="6"/>
                      <a:pt x="116" y="3"/>
                      <a:pt x="114" y="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2" y="3"/>
                      <a:pt x="91" y="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73" y="35"/>
                      <a:pt x="62" y="40"/>
                      <a:pt x="52" y="47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7" y="30"/>
                      <a:pt x="23" y="29"/>
                      <a:pt x="22" y="30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0" y="47"/>
                      <a:pt x="11" y="50"/>
                      <a:pt x="14" y="52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2" y="76"/>
                      <a:pt x="31" y="82"/>
                      <a:pt x="30" y="88"/>
                    </a:cubicBezTo>
                    <a:cubicBezTo>
                      <a:pt x="29" y="94"/>
                      <a:pt x="29" y="100"/>
                      <a:pt x="30" y="106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0"/>
                      <a:pt x="0" y="122"/>
                      <a:pt x="1" y="124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9" y="143"/>
                      <a:pt x="12" y="143"/>
                      <a:pt x="15" y="142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8" y="143"/>
                      <a:pt x="58" y="150"/>
                      <a:pt x="70" y="155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6"/>
                      <a:pt x="69" y="189"/>
                      <a:pt x="71" y="189"/>
                    </a:cubicBezTo>
                    <a:cubicBezTo>
                      <a:pt x="90" y="192"/>
                      <a:pt x="90" y="192"/>
                      <a:pt x="90" y="192"/>
                    </a:cubicBezTo>
                    <a:cubicBezTo>
                      <a:pt x="91" y="192"/>
                      <a:pt x="93" y="189"/>
                      <a:pt x="94" y="185"/>
                    </a:cubicBezTo>
                    <a:cubicBezTo>
                      <a:pt x="99" y="159"/>
                      <a:pt x="99" y="159"/>
                      <a:pt x="99" y="159"/>
                    </a:cubicBezTo>
                    <a:cubicBezTo>
                      <a:pt x="111" y="157"/>
                      <a:pt x="123" y="152"/>
                      <a:pt x="132" y="145"/>
                    </a:cubicBezTo>
                    <a:cubicBezTo>
                      <a:pt x="155" y="160"/>
                      <a:pt x="155" y="160"/>
                      <a:pt x="155" y="160"/>
                    </a:cubicBezTo>
                    <a:cubicBezTo>
                      <a:pt x="158" y="162"/>
                      <a:pt x="161" y="163"/>
                      <a:pt x="162" y="161"/>
                    </a:cubicBezTo>
                    <a:cubicBezTo>
                      <a:pt x="174" y="146"/>
                      <a:pt x="174" y="146"/>
                      <a:pt x="174" y="146"/>
                    </a:cubicBezTo>
                    <a:cubicBezTo>
                      <a:pt x="175" y="145"/>
                      <a:pt x="173" y="142"/>
                      <a:pt x="171" y="140"/>
                    </a:cubicBezTo>
                    <a:close/>
                    <a:moveTo>
                      <a:pt x="138" y="102"/>
                    </a:moveTo>
                    <a:cubicBezTo>
                      <a:pt x="137" y="108"/>
                      <a:pt x="135" y="113"/>
                      <a:pt x="132" y="118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09" y="100"/>
                      <a:pt x="109" y="99"/>
                      <a:pt x="110" y="98"/>
                    </a:cubicBezTo>
                    <a:cubicBezTo>
                      <a:pt x="110" y="97"/>
                      <a:pt x="110" y="97"/>
                      <a:pt x="110" y="96"/>
                    </a:cubicBezTo>
                    <a:cubicBezTo>
                      <a:pt x="137" y="85"/>
                      <a:pt x="137" y="85"/>
                      <a:pt x="137" y="85"/>
                    </a:cubicBezTo>
                    <a:cubicBezTo>
                      <a:pt x="138" y="90"/>
                      <a:pt x="138" y="96"/>
                      <a:pt x="138" y="102"/>
                    </a:cubicBezTo>
                    <a:close/>
                    <a:moveTo>
                      <a:pt x="47" y="90"/>
                    </a:moveTo>
                    <a:cubicBezTo>
                      <a:pt x="48" y="84"/>
                      <a:pt x="50" y="79"/>
                      <a:pt x="53" y="74"/>
                    </a:cubicBezTo>
                    <a:cubicBezTo>
                      <a:pt x="76" y="91"/>
                      <a:pt x="76" y="91"/>
                      <a:pt x="76" y="91"/>
                    </a:cubicBezTo>
                    <a:cubicBezTo>
                      <a:pt x="75" y="92"/>
                      <a:pt x="75" y="93"/>
                      <a:pt x="75" y="94"/>
                    </a:cubicBezTo>
                    <a:cubicBezTo>
                      <a:pt x="75" y="94"/>
                      <a:pt x="75" y="95"/>
                      <a:pt x="75" y="96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7" y="102"/>
                      <a:pt x="46" y="96"/>
                      <a:pt x="47" y="90"/>
                    </a:cubicBezTo>
                    <a:close/>
                    <a:moveTo>
                      <a:pt x="132" y="73"/>
                    </a:moveTo>
                    <a:cubicBezTo>
                      <a:pt x="105" y="84"/>
                      <a:pt x="105" y="84"/>
                      <a:pt x="105" y="84"/>
                    </a:cubicBezTo>
                    <a:cubicBezTo>
                      <a:pt x="104" y="83"/>
                      <a:pt x="102" y="82"/>
                      <a:pt x="101" y="81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16" y="55"/>
                      <a:pt x="126" y="63"/>
                      <a:pt x="132" y="73"/>
                    </a:cubicBezTo>
                    <a:close/>
                    <a:moveTo>
                      <a:pt x="92" y="50"/>
                    </a:moveTo>
                    <a:cubicBezTo>
                      <a:pt x="88" y="79"/>
                      <a:pt x="88" y="79"/>
                      <a:pt x="88" y="79"/>
                    </a:cubicBezTo>
                    <a:cubicBezTo>
                      <a:pt x="86" y="80"/>
                      <a:pt x="85" y="80"/>
                      <a:pt x="84" y="8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9" y="55"/>
                      <a:pt x="80" y="50"/>
                      <a:pt x="92" y="50"/>
                    </a:cubicBezTo>
                    <a:close/>
                    <a:moveTo>
                      <a:pt x="53" y="119"/>
                    </a:moveTo>
                    <a:cubicBezTo>
                      <a:pt x="80" y="108"/>
                      <a:pt x="80" y="108"/>
                      <a:pt x="80" y="108"/>
                    </a:cubicBezTo>
                    <a:cubicBezTo>
                      <a:pt x="81" y="109"/>
                      <a:pt x="82" y="110"/>
                      <a:pt x="84" y="111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69" y="137"/>
                      <a:pt x="59" y="129"/>
                      <a:pt x="53" y="119"/>
                    </a:cubicBezTo>
                    <a:close/>
                    <a:moveTo>
                      <a:pt x="93" y="142"/>
                    </a:moveTo>
                    <a:cubicBezTo>
                      <a:pt x="97" y="113"/>
                      <a:pt x="97" y="113"/>
                      <a:pt x="97" y="113"/>
                    </a:cubicBezTo>
                    <a:cubicBezTo>
                      <a:pt x="98" y="112"/>
                      <a:pt x="100" y="112"/>
                      <a:pt x="101" y="111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6" y="137"/>
                      <a:pt x="105" y="141"/>
                      <a:pt x="93" y="14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3488267" y="1237456"/>
                <a:ext cx="722312" cy="728045"/>
              </a:xfrm>
              <a:custGeom>
                <a:rect b="b" l="l" r="r" t="t"/>
                <a:pathLst>
                  <a:path extrusionOk="0" h="461" w="457">
                    <a:moveTo>
                      <a:pt x="456" y="193"/>
                    </a:moveTo>
                    <a:cubicBezTo>
                      <a:pt x="449" y="164"/>
                      <a:pt x="449" y="164"/>
                      <a:pt x="449" y="164"/>
                    </a:cubicBezTo>
                    <a:cubicBezTo>
                      <a:pt x="448" y="162"/>
                      <a:pt x="446" y="160"/>
                      <a:pt x="444" y="160"/>
                    </a:cubicBezTo>
                    <a:cubicBezTo>
                      <a:pt x="414" y="163"/>
                      <a:pt x="414" y="163"/>
                      <a:pt x="414" y="163"/>
                    </a:cubicBezTo>
                    <a:cubicBezTo>
                      <a:pt x="408" y="146"/>
                      <a:pt x="399" y="130"/>
                      <a:pt x="389" y="115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09" y="90"/>
                      <a:pt x="409" y="87"/>
                      <a:pt x="407" y="86"/>
                    </a:cubicBezTo>
                    <a:cubicBezTo>
                      <a:pt x="387" y="64"/>
                      <a:pt x="387" y="64"/>
                      <a:pt x="387" y="64"/>
                    </a:cubicBezTo>
                    <a:cubicBezTo>
                      <a:pt x="385" y="62"/>
                      <a:pt x="383" y="62"/>
                      <a:pt x="381" y="63"/>
                    </a:cubicBezTo>
                    <a:cubicBezTo>
                      <a:pt x="356" y="80"/>
                      <a:pt x="356" y="80"/>
                      <a:pt x="356" y="80"/>
                    </a:cubicBezTo>
                    <a:cubicBezTo>
                      <a:pt x="346" y="72"/>
                      <a:pt x="336" y="64"/>
                      <a:pt x="325" y="58"/>
                    </a:cubicBezTo>
                    <a:cubicBezTo>
                      <a:pt x="332" y="29"/>
                      <a:pt x="332" y="29"/>
                      <a:pt x="332" y="29"/>
                    </a:cubicBezTo>
                    <a:cubicBezTo>
                      <a:pt x="333" y="27"/>
                      <a:pt x="332" y="25"/>
                      <a:pt x="329" y="24"/>
                    </a:cubicBezTo>
                    <a:cubicBezTo>
                      <a:pt x="302" y="12"/>
                      <a:pt x="302" y="12"/>
                      <a:pt x="302" y="12"/>
                    </a:cubicBezTo>
                    <a:cubicBezTo>
                      <a:pt x="299" y="11"/>
                      <a:pt x="297" y="12"/>
                      <a:pt x="295" y="14"/>
                    </a:cubicBezTo>
                    <a:cubicBezTo>
                      <a:pt x="280" y="40"/>
                      <a:pt x="280" y="40"/>
                      <a:pt x="280" y="40"/>
                    </a:cubicBezTo>
                    <a:cubicBezTo>
                      <a:pt x="268" y="36"/>
                      <a:pt x="255" y="34"/>
                      <a:pt x="242" y="33"/>
                    </a:cubicBezTo>
                    <a:cubicBezTo>
                      <a:pt x="236" y="4"/>
                      <a:pt x="236" y="4"/>
                      <a:pt x="236" y="4"/>
                    </a:cubicBezTo>
                    <a:cubicBezTo>
                      <a:pt x="236" y="2"/>
                      <a:pt x="233" y="0"/>
                      <a:pt x="231" y="0"/>
                    </a:cubicBezTo>
                    <a:cubicBezTo>
                      <a:pt x="201" y="2"/>
                      <a:pt x="201" y="2"/>
                      <a:pt x="201" y="2"/>
                    </a:cubicBezTo>
                    <a:cubicBezTo>
                      <a:pt x="199" y="2"/>
                      <a:pt x="197" y="4"/>
                      <a:pt x="196" y="6"/>
                    </a:cubicBezTo>
                    <a:cubicBezTo>
                      <a:pt x="194" y="36"/>
                      <a:pt x="194" y="36"/>
                      <a:pt x="194" y="36"/>
                    </a:cubicBezTo>
                    <a:cubicBezTo>
                      <a:pt x="181" y="38"/>
                      <a:pt x="169" y="42"/>
                      <a:pt x="157" y="46"/>
                    </a:cubicBezTo>
                    <a:cubicBezTo>
                      <a:pt x="140" y="22"/>
                      <a:pt x="140" y="22"/>
                      <a:pt x="140" y="22"/>
                    </a:cubicBezTo>
                    <a:cubicBezTo>
                      <a:pt x="138" y="20"/>
                      <a:pt x="136" y="20"/>
                      <a:pt x="133" y="21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5" y="36"/>
                      <a:pt x="104" y="39"/>
                      <a:pt x="105" y="41"/>
                    </a:cubicBezTo>
                    <a:cubicBezTo>
                      <a:pt x="115" y="69"/>
                      <a:pt x="115" y="69"/>
                      <a:pt x="115" y="69"/>
                    </a:cubicBezTo>
                    <a:cubicBezTo>
                      <a:pt x="104" y="76"/>
                      <a:pt x="95" y="84"/>
                      <a:pt x="86" y="93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58" y="78"/>
                      <a:pt x="55" y="79"/>
                      <a:pt x="54" y="81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4" y="106"/>
                      <a:pt x="34" y="109"/>
                      <a:pt x="36" y="111"/>
                    </a:cubicBezTo>
                    <a:cubicBezTo>
                      <a:pt x="57" y="132"/>
                      <a:pt x="57" y="132"/>
                      <a:pt x="57" y="132"/>
                    </a:cubicBezTo>
                    <a:cubicBezTo>
                      <a:pt x="51" y="143"/>
                      <a:pt x="45" y="154"/>
                      <a:pt x="41" y="166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9" y="164"/>
                      <a:pt x="7" y="166"/>
                      <a:pt x="7" y="169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0"/>
                      <a:pt x="1" y="203"/>
                      <a:pt x="3" y="204"/>
                    </a:cubicBezTo>
                    <a:cubicBezTo>
                      <a:pt x="31" y="214"/>
                      <a:pt x="31" y="214"/>
                      <a:pt x="31" y="214"/>
                    </a:cubicBezTo>
                    <a:cubicBezTo>
                      <a:pt x="31" y="223"/>
                      <a:pt x="30" y="232"/>
                      <a:pt x="31" y="241"/>
                    </a:cubicBezTo>
                    <a:cubicBezTo>
                      <a:pt x="31" y="244"/>
                      <a:pt x="31" y="248"/>
                      <a:pt x="32" y="251"/>
                    </a:cubicBezTo>
                    <a:cubicBezTo>
                      <a:pt x="4" y="262"/>
                      <a:pt x="4" y="262"/>
                      <a:pt x="4" y="262"/>
                    </a:cubicBezTo>
                    <a:cubicBezTo>
                      <a:pt x="2" y="263"/>
                      <a:pt x="1" y="266"/>
                      <a:pt x="1" y="268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11" y="301"/>
                      <a:pt x="13" y="301"/>
                    </a:cubicBezTo>
                    <a:cubicBezTo>
                      <a:pt x="43" y="299"/>
                      <a:pt x="43" y="299"/>
                      <a:pt x="43" y="299"/>
                    </a:cubicBezTo>
                    <a:cubicBezTo>
                      <a:pt x="49" y="316"/>
                      <a:pt x="57" y="332"/>
                      <a:pt x="68" y="346"/>
                    </a:cubicBezTo>
                    <a:cubicBezTo>
                      <a:pt x="49" y="369"/>
                      <a:pt x="49" y="369"/>
                      <a:pt x="49" y="369"/>
                    </a:cubicBezTo>
                    <a:cubicBezTo>
                      <a:pt x="48" y="371"/>
                      <a:pt x="48" y="374"/>
                      <a:pt x="49" y="376"/>
                    </a:cubicBezTo>
                    <a:cubicBezTo>
                      <a:pt x="70" y="398"/>
                      <a:pt x="70" y="398"/>
                      <a:pt x="70" y="398"/>
                    </a:cubicBezTo>
                    <a:cubicBezTo>
                      <a:pt x="71" y="399"/>
                      <a:pt x="74" y="400"/>
                      <a:pt x="76" y="398"/>
                    </a:cubicBezTo>
                    <a:cubicBezTo>
                      <a:pt x="101" y="382"/>
                      <a:pt x="101" y="382"/>
                      <a:pt x="101" y="382"/>
                    </a:cubicBezTo>
                    <a:cubicBezTo>
                      <a:pt x="110" y="390"/>
                      <a:pt x="121" y="397"/>
                      <a:pt x="132" y="403"/>
                    </a:cubicBezTo>
                    <a:cubicBezTo>
                      <a:pt x="124" y="432"/>
                      <a:pt x="124" y="432"/>
                      <a:pt x="124" y="432"/>
                    </a:cubicBezTo>
                    <a:cubicBezTo>
                      <a:pt x="124" y="434"/>
                      <a:pt x="125" y="437"/>
                      <a:pt x="127" y="438"/>
                    </a:cubicBezTo>
                    <a:cubicBezTo>
                      <a:pt x="155" y="449"/>
                      <a:pt x="155" y="449"/>
                      <a:pt x="155" y="449"/>
                    </a:cubicBezTo>
                    <a:cubicBezTo>
                      <a:pt x="157" y="450"/>
                      <a:pt x="160" y="449"/>
                      <a:pt x="161" y="447"/>
                    </a:cubicBezTo>
                    <a:cubicBezTo>
                      <a:pt x="177" y="422"/>
                      <a:pt x="177" y="422"/>
                      <a:pt x="177" y="422"/>
                    </a:cubicBezTo>
                    <a:cubicBezTo>
                      <a:pt x="189" y="425"/>
                      <a:pt x="202" y="427"/>
                      <a:pt x="215" y="428"/>
                    </a:cubicBezTo>
                    <a:cubicBezTo>
                      <a:pt x="221" y="457"/>
                      <a:pt x="221" y="457"/>
                      <a:pt x="221" y="457"/>
                    </a:cubicBezTo>
                    <a:cubicBezTo>
                      <a:pt x="221" y="459"/>
                      <a:pt x="223" y="461"/>
                      <a:pt x="226" y="461"/>
                    </a:cubicBezTo>
                    <a:cubicBezTo>
                      <a:pt x="256" y="460"/>
                      <a:pt x="256" y="460"/>
                      <a:pt x="256" y="460"/>
                    </a:cubicBezTo>
                    <a:cubicBezTo>
                      <a:pt x="258" y="459"/>
                      <a:pt x="260" y="457"/>
                      <a:pt x="260" y="455"/>
                    </a:cubicBezTo>
                    <a:cubicBezTo>
                      <a:pt x="263" y="426"/>
                      <a:pt x="263" y="426"/>
                      <a:pt x="263" y="426"/>
                    </a:cubicBezTo>
                    <a:cubicBezTo>
                      <a:pt x="276" y="423"/>
                      <a:pt x="288" y="420"/>
                      <a:pt x="299" y="415"/>
                    </a:cubicBezTo>
                    <a:cubicBezTo>
                      <a:pt x="317" y="439"/>
                      <a:pt x="317" y="439"/>
                      <a:pt x="317" y="439"/>
                    </a:cubicBezTo>
                    <a:cubicBezTo>
                      <a:pt x="318" y="441"/>
                      <a:pt x="321" y="442"/>
                      <a:pt x="323" y="441"/>
                    </a:cubicBezTo>
                    <a:cubicBezTo>
                      <a:pt x="350" y="427"/>
                      <a:pt x="350" y="427"/>
                      <a:pt x="350" y="427"/>
                    </a:cubicBezTo>
                    <a:cubicBezTo>
                      <a:pt x="352" y="425"/>
                      <a:pt x="353" y="423"/>
                      <a:pt x="352" y="421"/>
                    </a:cubicBezTo>
                    <a:cubicBezTo>
                      <a:pt x="342" y="393"/>
                      <a:pt x="342" y="393"/>
                      <a:pt x="342" y="393"/>
                    </a:cubicBezTo>
                    <a:cubicBezTo>
                      <a:pt x="353" y="385"/>
                      <a:pt x="362" y="377"/>
                      <a:pt x="371" y="368"/>
                    </a:cubicBezTo>
                    <a:cubicBezTo>
                      <a:pt x="397" y="382"/>
                      <a:pt x="397" y="382"/>
                      <a:pt x="397" y="382"/>
                    </a:cubicBezTo>
                    <a:cubicBezTo>
                      <a:pt x="399" y="383"/>
                      <a:pt x="402" y="383"/>
                      <a:pt x="403" y="381"/>
                    </a:cubicBezTo>
                    <a:cubicBezTo>
                      <a:pt x="421" y="357"/>
                      <a:pt x="421" y="357"/>
                      <a:pt x="421" y="357"/>
                    </a:cubicBezTo>
                    <a:cubicBezTo>
                      <a:pt x="423" y="355"/>
                      <a:pt x="423" y="352"/>
                      <a:pt x="421" y="350"/>
                    </a:cubicBezTo>
                    <a:cubicBezTo>
                      <a:pt x="400" y="329"/>
                      <a:pt x="400" y="329"/>
                      <a:pt x="400" y="329"/>
                    </a:cubicBezTo>
                    <a:cubicBezTo>
                      <a:pt x="406" y="318"/>
                      <a:pt x="411" y="307"/>
                      <a:pt x="416" y="295"/>
                    </a:cubicBezTo>
                    <a:cubicBezTo>
                      <a:pt x="445" y="297"/>
                      <a:pt x="445" y="297"/>
                      <a:pt x="445" y="297"/>
                    </a:cubicBezTo>
                    <a:cubicBezTo>
                      <a:pt x="447" y="297"/>
                      <a:pt x="450" y="295"/>
                      <a:pt x="450" y="293"/>
                    </a:cubicBezTo>
                    <a:cubicBezTo>
                      <a:pt x="456" y="264"/>
                      <a:pt x="456" y="264"/>
                      <a:pt x="456" y="264"/>
                    </a:cubicBezTo>
                    <a:cubicBezTo>
                      <a:pt x="457" y="261"/>
                      <a:pt x="456" y="259"/>
                      <a:pt x="453" y="258"/>
                    </a:cubicBezTo>
                    <a:cubicBezTo>
                      <a:pt x="426" y="248"/>
                      <a:pt x="426" y="248"/>
                      <a:pt x="426" y="248"/>
                    </a:cubicBezTo>
                    <a:cubicBezTo>
                      <a:pt x="426" y="239"/>
                      <a:pt x="426" y="230"/>
                      <a:pt x="426" y="221"/>
                    </a:cubicBezTo>
                    <a:cubicBezTo>
                      <a:pt x="426" y="217"/>
                      <a:pt x="425" y="214"/>
                      <a:pt x="425" y="210"/>
                    </a:cubicBezTo>
                    <a:cubicBezTo>
                      <a:pt x="453" y="199"/>
                      <a:pt x="453" y="199"/>
                      <a:pt x="453" y="199"/>
                    </a:cubicBezTo>
                    <a:cubicBezTo>
                      <a:pt x="455" y="198"/>
                      <a:pt x="456" y="196"/>
                      <a:pt x="456" y="193"/>
                    </a:cubicBezTo>
                    <a:close/>
                    <a:moveTo>
                      <a:pt x="319" y="367"/>
                    </a:moveTo>
                    <a:cubicBezTo>
                      <a:pt x="310" y="373"/>
                      <a:pt x="300" y="378"/>
                      <a:pt x="290" y="382"/>
                    </a:cubicBezTo>
                    <a:cubicBezTo>
                      <a:pt x="278" y="387"/>
                      <a:pt x="266" y="391"/>
                      <a:pt x="253" y="392"/>
                    </a:cubicBezTo>
                    <a:cubicBezTo>
                      <a:pt x="248" y="393"/>
                      <a:pt x="242" y="394"/>
                      <a:pt x="237" y="394"/>
                    </a:cubicBezTo>
                    <a:cubicBezTo>
                      <a:pt x="231" y="394"/>
                      <a:pt x="226" y="394"/>
                      <a:pt x="220" y="394"/>
                    </a:cubicBezTo>
                    <a:cubicBezTo>
                      <a:pt x="207" y="393"/>
                      <a:pt x="195" y="391"/>
                      <a:pt x="182" y="388"/>
                    </a:cubicBezTo>
                    <a:cubicBezTo>
                      <a:pt x="172" y="385"/>
                      <a:pt x="162" y="380"/>
                      <a:pt x="152" y="375"/>
                    </a:cubicBezTo>
                    <a:cubicBezTo>
                      <a:pt x="141" y="369"/>
                      <a:pt x="130" y="362"/>
                      <a:pt x="120" y="354"/>
                    </a:cubicBezTo>
                    <a:cubicBezTo>
                      <a:pt x="109" y="343"/>
                      <a:pt x="98" y="331"/>
                      <a:pt x="90" y="318"/>
                    </a:cubicBezTo>
                    <a:cubicBezTo>
                      <a:pt x="86" y="311"/>
                      <a:pt x="82" y="304"/>
                      <a:pt x="79" y="296"/>
                    </a:cubicBezTo>
                    <a:cubicBezTo>
                      <a:pt x="72" y="282"/>
                      <a:pt x="68" y="267"/>
                      <a:pt x="66" y="251"/>
                    </a:cubicBezTo>
                    <a:cubicBezTo>
                      <a:pt x="66" y="247"/>
                      <a:pt x="65" y="243"/>
                      <a:pt x="65" y="239"/>
                    </a:cubicBezTo>
                    <a:cubicBezTo>
                      <a:pt x="65" y="230"/>
                      <a:pt x="65" y="221"/>
                      <a:pt x="66" y="213"/>
                    </a:cubicBezTo>
                    <a:cubicBezTo>
                      <a:pt x="67" y="202"/>
                      <a:pt x="69" y="191"/>
                      <a:pt x="73" y="181"/>
                    </a:cubicBezTo>
                    <a:cubicBezTo>
                      <a:pt x="77" y="168"/>
                      <a:pt x="82" y="157"/>
                      <a:pt x="89" y="146"/>
                    </a:cubicBezTo>
                    <a:cubicBezTo>
                      <a:pt x="94" y="136"/>
                      <a:pt x="101" y="128"/>
                      <a:pt x="108" y="119"/>
                    </a:cubicBezTo>
                    <a:cubicBezTo>
                      <a:pt x="117" y="110"/>
                      <a:pt x="127" y="102"/>
                      <a:pt x="138" y="95"/>
                    </a:cubicBezTo>
                    <a:cubicBezTo>
                      <a:pt x="147" y="89"/>
                      <a:pt x="157" y="83"/>
                      <a:pt x="167" y="79"/>
                    </a:cubicBezTo>
                    <a:cubicBezTo>
                      <a:pt x="178" y="74"/>
                      <a:pt x="191" y="71"/>
                      <a:pt x="204" y="69"/>
                    </a:cubicBezTo>
                    <a:cubicBezTo>
                      <a:pt x="209" y="68"/>
                      <a:pt x="215" y="68"/>
                      <a:pt x="220" y="67"/>
                    </a:cubicBezTo>
                    <a:cubicBezTo>
                      <a:pt x="226" y="67"/>
                      <a:pt x="231" y="67"/>
                      <a:pt x="237" y="67"/>
                    </a:cubicBezTo>
                    <a:cubicBezTo>
                      <a:pt x="250" y="68"/>
                      <a:pt x="262" y="70"/>
                      <a:pt x="274" y="74"/>
                    </a:cubicBezTo>
                    <a:cubicBezTo>
                      <a:pt x="285" y="77"/>
                      <a:pt x="295" y="81"/>
                      <a:pt x="305" y="86"/>
                    </a:cubicBezTo>
                    <a:cubicBezTo>
                      <a:pt x="316" y="92"/>
                      <a:pt x="327" y="99"/>
                      <a:pt x="336" y="108"/>
                    </a:cubicBezTo>
                    <a:cubicBezTo>
                      <a:pt x="348" y="118"/>
                      <a:pt x="358" y="130"/>
                      <a:pt x="367" y="144"/>
                    </a:cubicBezTo>
                    <a:cubicBezTo>
                      <a:pt x="371" y="151"/>
                      <a:pt x="375" y="158"/>
                      <a:pt x="378" y="165"/>
                    </a:cubicBezTo>
                    <a:cubicBezTo>
                      <a:pt x="384" y="179"/>
                      <a:pt x="389" y="194"/>
                      <a:pt x="391" y="210"/>
                    </a:cubicBezTo>
                    <a:cubicBezTo>
                      <a:pt x="391" y="214"/>
                      <a:pt x="392" y="218"/>
                      <a:pt x="392" y="222"/>
                    </a:cubicBezTo>
                    <a:cubicBezTo>
                      <a:pt x="392" y="231"/>
                      <a:pt x="392" y="240"/>
                      <a:pt x="391" y="249"/>
                    </a:cubicBezTo>
                    <a:cubicBezTo>
                      <a:pt x="390" y="260"/>
                      <a:pt x="387" y="271"/>
                      <a:pt x="384" y="281"/>
                    </a:cubicBezTo>
                    <a:cubicBezTo>
                      <a:pt x="380" y="293"/>
                      <a:pt x="375" y="305"/>
                      <a:pt x="368" y="316"/>
                    </a:cubicBezTo>
                    <a:cubicBezTo>
                      <a:pt x="362" y="325"/>
                      <a:pt x="356" y="334"/>
                      <a:pt x="348" y="342"/>
                    </a:cubicBezTo>
                    <a:cubicBezTo>
                      <a:pt x="340" y="351"/>
                      <a:pt x="330" y="360"/>
                      <a:pt x="319" y="36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3638462" y="1392238"/>
                <a:ext cx="419629" cy="420776"/>
              </a:xfrm>
              <a:custGeom>
                <a:rect b="b" l="l" r="r" t="t"/>
                <a:pathLst>
                  <a:path extrusionOk="0" h="266" w="266">
                    <a:moveTo>
                      <a:pt x="265" y="116"/>
                    </a:moveTo>
                    <a:cubicBezTo>
                      <a:pt x="264" y="103"/>
                      <a:pt x="260" y="91"/>
                      <a:pt x="255" y="79"/>
                    </a:cubicBezTo>
                    <a:cubicBezTo>
                      <a:pt x="252" y="73"/>
                      <a:pt x="249" y="68"/>
                      <a:pt x="246" y="62"/>
                    </a:cubicBezTo>
                    <a:cubicBezTo>
                      <a:pt x="239" y="51"/>
                      <a:pt x="231" y="41"/>
                      <a:pt x="221" y="33"/>
                    </a:cubicBezTo>
                    <a:cubicBezTo>
                      <a:pt x="213" y="26"/>
                      <a:pt x="205" y="20"/>
                      <a:pt x="195" y="15"/>
                    </a:cubicBezTo>
                    <a:cubicBezTo>
                      <a:pt x="188" y="11"/>
                      <a:pt x="179" y="8"/>
                      <a:pt x="171" y="5"/>
                    </a:cubicBezTo>
                    <a:cubicBezTo>
                      <a:pt x="161" y="2"/>
                      <a:pt x="151" y="1"/>
                      <a:pt x="140" y="0"/>
                    </a:cubicBezTo>
                    <a:cubicBezTo>
                      <a:pt x="136" y="0"/>
                      <a:pt x="131" y="0"/>
                      <a:pt x="127" y="0"/>
                    </a:cubicBezTo>
                    <a:cubicBezTo>
                      <a:pt x="122" y="0"/>
                      <a:pt x="118" y="1"/>
                      <a:pt x="113" y="1"/>
                    </a:cubicBezTo>
                    <a:cubicBezTo>
                      <a:pt x="103" y="3"/>
                      <a:pt x="93" y="6"/>
                      <a:pt x="83" y="10"/>
                    </a:cubicBezTo>
                    <a:cubicBezTo>
                      <a:pt x="75" y="13"/>
                      <a:pt x="67" y="17"/>
                      <a:pt x="60" y="22"/>
                    </a:cubicBezTo>
                    <a:cubicBezTo>
                      <a:pt x="51" y="28"/>
                      <a:pt x="43" y="35"/>
                      <a:pt x="36" y="42"/>
                    </a:cubicBezTo>
                    <a:cubicBezTo>
                      <a:pt x="30" y="49"/>
                      <a:pt x="25" y="56"/>
                      <a:pt x="20" y="64"/>
                    </a:cubicBezTo>
                    <a:cubicBezTo>
                      <a:pt x="14" y="72"/>
                      <a:pt x="10" y="82"/>
                      <a:pt x="7" y="92"/>
                    </a:cubicBezTo>
                    <a:cubicBezTo>
                      <a:pt x="4" y="100"/>
                      <a:pt x="2" y="109"/>
                      <a:pt x="1" y="118"/>
                    </a:cubicBezTo>
                    <a:cubicBezTo>
                      <a:pt x="1" y="125"/>
                      <a:pt x="0" y="132"/>
                      <a:pt x="1" y="139"/>
                    </a:cubicBezTo>
                    <a:cubicBezTo>
                      <a:pt x="1" y="143"/>
                      <a:pt x="1" y="146"/>
                      <a:pt x="2" y="149"/>
                    </a:cubicBezTo>
                    <a:cubicBezTo>
                      <a:pt x="3" y="162"/>
                      <a:pt x="7" y="175"/>
                      <a:pt x="12" y="186"/>
                    </a:cubicBezTo>
                    <a:cubicBezTo>
                      <a:pt x="14" y="192"/>
                      <a:pt x="17" y="198"/>
                      <a:pt x="21" y="203"/>
                    </a:cubicBezTo>
                    <a:cubicBezTo>
                      <a:pt x="28" y="214"/>
                      <a:pt x="36" y="224"/>
                      <a:pt x="46" y="233"/>
                    </a:cubicBezTo>
                    <a:cubicBezTo>
                      <a:pt x="53" y="239"/>
                      <a:pt x="62" y="245"/>
                      <a:pt x="71" y="250"/>
                    </a:cubicBezTo>
                    <a:cubicBezTo>
                      <a:pt x="79" y="254"/>
                      <a:pt x="87" y="258"/>
                      <a:pt x="96" y="260"/>
                    </a:cubicBezTo>
                    <a:cubicBezTo>
                      <a:pt x="106" y="263"/>
                      <a:pt x="116" y="265"/>
                      <a:pt x="127" y="266"/>
                    </a:cubicBezTo>
                    <a:cubicBezTo>
                      <a:pt x="131" y="266"/>
                      <a:pt x="136" y="266"/>
                      <a:pt x="140" y="266"/>
                    </a:cubicBezTo>
                    <a:cubicBezTo>
                      <a:pt x="145" y="265"/>
                      <a:pt x="149" y="265"/>
                      <a:pt x="153" y="264"/>
                    </a:cubicBezTo>
                    <a:cubicBezTo>
                      <a:pt x="164" y="263"/>
                      <a:pt x="174" y="260"/>
                      <a:pt x="184" y="256"/>
                    </a:cubicBezTo>
                    <a:cubicBezTo>
                      <a:pt x="192" y="252"/>
                      <a:pt x="200" y="248"/>
                      <a:pt x="207" y="243"/>
                    </a:cubicBezTo>
                    <a:cubicBezTo>
                      <a:pt x="216" y="238"/>
                      <a:pt x="224" y="231"/>
                      <a:pt x="231" y="223"/>
                    </a:cubicBezTo>
                    <a:cubicBezTo>
                      <a:pt x="237" y="217"/>
                      <a:pt x="242" y="209"/>
                      <a:pt x="247" y="202"/>
                    </a:cubicBezTo>
                    <a:cubicBezTo>
                      <a:pt x="252" y="193"/>
                      <a:pt x="257" y="184"/>
                      <a:pt x="260" y="174"/>
                    </a:cubicBezTo>
                    <a:cubicBezTo>
                      <a:pt x="263" y="165"/>
                      <a:pt x="265" y="156"/>
                      <a:pt x="266" y="147"/>
                    </a:cubicBezTo>
                    <a:cubicBezTo>
                      <a:pt x="266" y="140"/>
                      <a:pt x="266" y="133"/>
                      <a:pt x="266" y="126"/>
                    </a:cubicBezTo>
                    <a:cubicBezTo>
                      <a:pt x="266" y="123"/>
                      <a:pt x="266" y="119"/>
                      <a:pt x="265" y="11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4360774" y="1873779"/>
                <a:ext cx="803716" cy="806009"/>
              </a:xfrm>
              <a:custGeom>
                <a:rect b="b" l="l" r="r" t="t"/>
                <a:pathLst>
                  <a:path extrusionOk="0" h="510" w="509">
                    <a:moveTo>
                      <a:pt x="508" y="226"/>
                    </a:moveTo>
                    <a:cubicBezTo>
                      <a:pt x="503" y="193"/>
                      <a:pt x="503" y="193"/>
                      <a:pt x="503" y="193"/>
                    </a:cubicBezTo>
                    <a:cubicBezTo>
                      <a:pt x="502" y="191"/>
                      <a:pt x="500" y="189"/>
                      <a:pt x="497" y="189"/>
                    </a:cubicBezTo>
                    <a:cubicBezTo>
                      <a:pt x="464" y="190"/>
                      <a:pt x="464" y="190"/>
                      <a:pt x="464" y="190"/>
                    </a:cubicBezTo>
                    <a:cubicBezTo>
                      <a:pt x="458" y="171"/>
                      <a:pt x="450" y="152"/>
                      <a:pt x="439" y="136"/>
                    </a:cubicBezTo>
                    <a:cubicBezTo>
                      <a:pt x="461" y="111"/>
                      <a:pt x="461" y="111"/>
                      <a:pt x="461" y="111"/>
                    </a:cubicBezTo>
                    <a:cubicBezTo>
                      <a:pt x="463" y="109"/>
                      <a:pt x="463" y="106"/>
                      <a:pt x="461" y="104"/>
                    </a:cubicBezTo>
                    <a:cubicBezTo>
                      <a:pt x="440" y="79"/>
                      <a:pt x="440" y="79"/>
                      <a:pt x="440" y="79"/>
                    </a:cubicBezTo>
                    <a:cubicBezTo>
                      <a:pt x="438" y="77"/>
                      <a:pt x="435" y="76"/>
                      <a:pt x="433" y="77"/>
                    </a:cubicBezTo>
                    <a:cubicBezTo>
                      <a:pt x="404" y="94"/>
                      <a:pt x="404" y="94"/>
                      <a:pt x="404" y="94"/>
                    </a:cubicBezTo>
                    <a:cubicBezTo>
                      <a:pt x="394" y="85"/>
                      <a:pt x="383" y="76"/>
                      <a:pt x="371" y="69"/>
                    </a:cubicBezTo>
                    <a:cubicBezTo>
                      <a:pt x="381" y="37"/>
                      <a:pt x="381" y="37"/>
                      <a:pt x="381" y="37"/>
                    </a:cubicBezTo>
                    <a:cubicBezTo>
                      <a:pt x="382" y="35"/>
                      <a:pt x="380" y="32"/>
                      <a:pt x="378" y="31"/>
                    </a:cubicBezTo>
                    <a:cubicBezTo>
                      <a:pt x="348" y="17"/>
                      <a:pt x="348" y="17"/>
                      <a:pt x="348" y="17"/>
                    </a:cubicBezTo>
                    <a:cubicBezTo>
                      <a:pt x="345" y="16"/>
                      <a:pt x="342" y="17"/>
                      <a:pt x="341" y="19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09" y="42"/>
                      <a:pt x="295" y="38"/>
                      <a:pt x="281" y="37"/>
                    </a:cubicBezTo>
                    <a:cubicBezTo>
                      <a:pt x="276" y="4"/>
                      <a:pt x="276" y="4"/>
                      <a:pt x="276" y="4"/>
                    </a:cubicBezTo>
                    <a:cubicBezTo>
                      <a:pt x="275" y="2"/>
                      <a:pt x="273" y="0"/>
                      <a:pt x="270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34" y="0"/>
                      <a:pt x="232" y="2"/>
                      <a:pt x="231" y="4"/>
                    </a:cubicBezTo>
                    <a:cubicBezTo>
                      <a:pt x="227" y="37"/>
                      <a:pt x="227" y="37"/>
                      <a:pt x="227" y="37"/>
                    </a:cubicBezTo>
                    <a:cubicBezTo>
                      <a:pt x="213" y="39"/>
                      <a:pt x="199" y="42"/>
                      <a:pt x="186" y="46"/>
                    </a:cubicBezTo>
                    <a:cubicBezTo>
                      <a:pt x="168" y="19"/>
                      <a:pt x="168" y="19"/>
                      <a:pt x="168" y="19"/>
                    </a:cubicBezTo>
                    <a:cubicBezTo>
                      <a:pt x="166" y="17"/>
                      <a:pt x="163" y="16"/>
                      <a:pt x="161" y="17"/>
                    </a:cubicBezTo>
                    <a:cubicBezTo>
                      <a:pt x="131" y="31"/>
                      <a:pt x="131" y="31"/>
                      <a:pt x="131" y="31"/>
                    </a:cubicBezTo>
                    <a:cubicBezTo>
                      <a:pt x="128" y="32"/>
                      <a:pt x="127" y="35"/>
                      <a:pt x="128" y="37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25" y="76"/>
                      <a:pt x="114" y="85"/>
                      <a:pt x="104" y="94"/>
                    </a:cubicBezTo>
                    <a:cubicBezTo>
                      <a:pt x="76" y="77"/>
                      <a:pt x="76" y="77"/>
                      <a:pt x="76" y="77"/>
                    </a:cubicBezTo>
                    <a:cubicBezTo>
                      <a:pt x="74" y="76"/>
                      <a:pt x="71" y="77"/>
                      <a:pt x="69" y="79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46" y="106"/>
                      <a:pt x="46" y="109"/>
                      <a:pt x="48" y="111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62" y="147"/>
                      <a:pt x="56" y="160"/>
                      <a:pt x="50" y="173"/>
                    </a:cubicBezTo>
                    <a:cubicBezTo>
                      <a:pt x="18" y="169"/>
                      <a:pt x="18" y="169"/>
                      <a:pt x="18" y="169"/>
                    </a:cubicBezTo>
                    <a:cubicBezTo>
                      <a:pt x="15" y="169"/>
                      <a:pt x="13" y="171"/>
                      <a:pt x="12" y="173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3" y="208"/>
                      <a:pt x="4" y="211"/>
                      <a:pt x="6" y="212"/>
                    </a:cubicBezTo>
                    <a:cubicBezTo>
                      <a:pt x="37" y="225"/>
                      <a:pt x="37" y="225"/>
                      <a:pt x="37" y="225"/>
                    </a:cubicBezTo>
                    <a:cubicBezTo>
                      <a:pt x="35" y="235"/>
                      <a:pt x="35" y="245"/>
                      <a:pt x="35" y="255"/>
                    </a:cubicBezTo>
                    <a:cubicBezTo>
                      <a:pt x="35" y="259"/>
                      <a:pt x="35" y="263"/>
                      <a:pt x="35" y="267"/>
                    </a:cubicBezTo>
                    <a:cubicBezTo>
                      <a:pt x="4" y="277"/>
                      <a:pt x="4" y="277"/>
                      <a:pt x="4" y="277"/>
                    </a:cubicBezTo>
                    <a:cubicBezTo>
                      <a:pt x="1" y="278"/>
                      <a:pt x="0" y="281"/>
                      <a:pt x="0" y="284"/>
                    </a:cubicBezTo>
                    <a:cubicBezTo>
                      <a:pt x="6" y="316"/>
                      <a:pt x="6" y="316"/>
                      <a:pt x="6" y="316"/>
                    </a:cubicBezTo>
                    <a:cubicBezTo>
                      <a:pt x="6" y="319"/>
                      <a:pt x="9" y="321"/>
                      <a:pt x="12" y="321"/>
                    </a:cubicBezTo>
                    <a:cubicBezTo>
                      <a:pt x="44" y="320"/>
                      <a:pt x="44" y="320"/>
                      <a:pt x="44" y="320"/>
                    </a:cubicBezTo>
                    <a:cubicBezTo>
                      <a:pt x="50" y="339"/>
                      <a:pt x="59" y="357"/>
                      <a:pt x="70" y="374"/>
                    </a:cubicBezTo>
                    <a:cubicBezTo>
                      <a:pt x="48" y="398"/>
                      <a:pt x="48" y="398"/>
                      <a:pt x="48" y="398"/>
                    </a:cubicBezTo>
                    <a:cubicBezTo>
                      <a:pt x="46" y="400"/>
                      <a:pt x="46" y="404"/>
                      <a:pt x="48" y="406"/>
                    </a:cubicBezTo>
                    <a:cubicBezTo>
                      <a:pt x="69" y="431"/>
                      <a:pt x="69" y="431"/>
                      <a:pt x="69" y="431"/>
                    </a:cubicBezTo>
                    <a:cubicBezTo>
                      <a:pt x="71" y="433"/>
                      <a:pt x="74" y="434"/>
                      <a:pt x="76" y="432"/>
                    </a:cubicBezTo>
                    <a:cubicBezTo>
                      <a:pt x="104" y="415"/>
                      <a:pt x="104" y="415"/>
                      <a:pt x="104" y="415"/>
                    </a:cubicBezTo>
                    <a:cubicBezTo>
                      <a:pt x="114" y="425"/>
                      <a:pt x="125" y="433"/>
                      <a:pt x="137" y="441"/>
                    </a:cubicBezTo>
                    <a:cubicBezTo>
                      <a:pt x="128" y="472"/>
                      <a:pt x="128" y="472"/>
                      <a:pt x="128" y="472"/>
                    </a:cubicBezTo>
                    <a:cubicBezTo>
                      <a:pt x="127" y="475"/>
                      <a:pt x="128" y="478"/>
                      <a:pt x="131" y="479"/>
                    </a:cubicBez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3" y="494"/>
                      <a:pt x="166" y="493"/>
                      <a:pt x="168" y="491"/>
                    </a:cubicBezTo>
                    <a:cubicBezTo>
                      <a:pt x="186" y="464"/>
                      <a:pt x="186" y="464"/>
                      <a:pt x="186" y="464"/>
                    </a:cubicBezTo>
                    <a:cubicBezTo>
                      <a:pt x="199" y="468"/>
                      <a:pt x="213" y="471"/>
                      <a:pt x="228" y="473"/>
                    </a:cubicBezTo>
                    <a:cubicBezTo>
                      <a:pt x="233" y="505"/>
                      <a:pt x="233" y="505"/>
                      <a:pt x="233" y="505"/>
                    </a:cubicBezTo>
                    <a:cubicBezTo>
                      <a:pt x="233" y="508"/>
                      <a:pt x="236" y="510"/>
                      <a:pt x="238" y="510"/>
                    </a:cubicBezTo>
                    <a:cubicBezTo>
                      <a:pt x="272" y="510"/>
                      <a:pt x="272" y="510"/>
                      <a:pt x="272" y="510"/>
                    </a:cubicBezTo>
                    <a:cubicBezTo>
                      <a:pt x="274" y="510"/>
                      <a:pt x="277" y="508"/>
                      <a:pt x="277" y="505"/>
                    </a:cubicBezTo>
                    <a:cubicBezTo>
                      <a:pt x="282" y="473"/>
                      <a:pt x="282" y="473"/>
                      <a:pt x="282" y="473"/>
                    </a:cubicBezTo>
                    <a:cubicBezTo>
                      <a:pt x="296" y="471"/>
                      <a:pt x="309" y="468"/>
                      <a:pt x="323" y="464"/>
                    </a:cubicBezTo>
                    <a:cubicBezTo>
                      <a:pt x="341" y="491"/>
                      <a:pt x="341" y="491"/>
                      <a:pt x="341" y="491"/>
                    </a:cubicBezTo>
                    <a:cubicBezTo>
                      <a:pt x="342" y="493"/>
                      <a:pt x="345" y="494"/>
                      <a:pt x="348" y="493"/>
                    </a:cubicBezTo>
                    <a:cubicBezTo>
                      <a:pt x="378" y="479"/>
                      <a:pt x="378" y="479"/>
                      <a:pt x="378" y="479"/>
                    </a:cubicBezTo>
                    <a:cubicBezTo>
                      <a:pt x="380" y="478"/>
                      <a:pt x="382" y="475"/>
                      <a:pt x="381" y="472"/>
                    </a:cubicBezTo>
                    <a:cubicBezTo>
                      <a:pt x="371" y="441"/>
                      <a:pt x="371" y="441"/>
                      <a:pt x="371" y="441"/>
                    </a:cubicBezTo>
                    <a:cubicBezTo>
                      <a:pt x="383" y="433"/>
                      <a:pt x="394" y="425"/>
                      <a:pt x="404" y="415"/>
                    </a:cubicBezTo>
                    <a:cubicBezTo>
                      <a:pt x="433" y="432"/>
                      <a:pt x="433" y="432"/>
                      <a:pt x="433" y="432"/>
                    </a:cubicBezTo>
                    <a:cubicBezTo>
                      <a:pt x="435" y="434"/>
                      <a:pt x="438" y="433"/>
                      <a:pt x="440" y="431"/>
                    </a:cubicBezTo>
                    <a:cubicBezTo>
                      <a:pt x="461" y="406"/>
                      <a:pt x="461" y="406"/>
                      <a:pt x="461" y="406"/>
                    </a:cubicBezTo>
                    <a:cubicBezTo>
                      <a:pt x="463" y="404"/>
                      <a:pt x="463" y="400"/>
                      <a:pt x="461" y="398"/>
                    </a:cubicBezTo>
                    <a:cubicBezTo>
                      <a:pt x="439" y="374"/>
                      <a:pt x="439" y="374"/>
                      <a:pt x="439" y="374"/>
                    </a:cubicBezTo>
                    <a:cubicBezTo>
                      <a:pt x="446" y="362"/>
                      <a:pt x="453" y="350"/>
                      <a:pt x="458" y="337"/>
                    </a:cubicBezTo>
                    <a:cubicBezTo>
                      <a:pt x="491" y="340"/>
                      <a:pt x="491" y="340"/>
                      <a:pt x="491" y="340"/>
                    </a:cubicBezTo>
                    <a:cubicBezTo>
                      <a:pt x="493" y="341"/>
                      <a:pt x="496" y="339"/>
                      <a:pt x="497" y="336"/>
                    </a:cubicBezTo>
                    <a:cubicBezTo>
                      <a:pt x="505" y="304"/>
                      <a:pt x="505" y="304"/>
                      <a:pt x="505" y="304"/>
                    </a:cubicBezTo>
                    <a:cubicBezTo>
                      <a:pt x="506" y="302"/>
                      <a:pt x="505" y="299"/>
                      <a:pt x="502" y="298"/>
                    </a:cubicBezTo>
                    <a:cubicBezTo>
                      <a:pt x="472" y="285"/>
                      <a:pt x="472" y="285"/>
                      <a:pt x="472" y="285"/>
                    </a:cubicBezTo>
                    <a:cubicBezTo>
                      <a:pt x="473" y="275"/>
                      <a:pt x="474" y="265"/>
                      <a:pt x="474" y="255"/>
                    </a:cubicBezTo>
                    <a:cubicBezTo>
                      <a:pt x="474" y="251"/>
                      <a:pt x="474" y="247"/>
                      <a:pt x="474" y="243"/>
                    </a:cubicBezTo>
                    <a:cubicBezTo>
                      <a:pt x="505" y="232"/>
                      <a:pt x="505" y="232"/>
                      <a:pt x="505" y="232"/>
                    </a:cubicBezTo>
                    <a:cubicBezTo>
                      <a:pt x="507" y="232"/>
                      <a:pt x="509" y="229"/>
                      <a:pt x="508" y="226"/>
                    </a:cubicBezTo>
                    <a:close/>
                    <a:moveTo>
                      <a:pt x="347" y="411"/>
                    </a:moveTo>
                    <a:cubicBezTo>
                      <a:pt x="337" y="417"/>
                      <a:pt x="326" y="422"/>
                      <a:pt x="314" y="426"/>
                    </a:cubicBezTo>
                    <a:cubicBezTo>
                      <a:pt x="301" y="431"/>
                      <a:pt x="287" y="434"/>
                      <a:pt x="273" y="436"/>
                    </a:cubicBezTo>
                    <a:cubicBezTo>
                      <a:pt x="267" y="436"/>
                      <a:pt x="261" y="436"/>
                      <a:pt x="254" y="436"/>
                    </a:cubicBezTo>
                    <a:cubicBezTo>
                      <a:pt x="248" y="436"/>
                      <a:pt x="242" y="436"/>
                      <a:pt x="236" y="436"/>
                    </a:cubicBezTo>
                    <a:cubicBezTo>
                      <a:pt x="222" y="434"/>
                      <a:pt x="208" y="431"/>
                      <a:pt x="194" y="426"/>
                    </a:cubicBezTo>
                    <a:cubicBezTo>
                      <a:pt x="183" y="422"/>
                      <a:pt x="172" y="417"/>
                      <a:pt x="161" y="411"/>
                    </a:cubicBezTo>
                    <a:cubicBezTo>
                      <a:pt x="149" y="404"/>
                      <a:pt x="138" y="395"/>
                      <a:pt x="128" y="385"/>
                    </a:cubicBezTo>
                    <a:cubicBezTo>
                      <a:pt x="115" y="373"/>
                      <a:pt x="104" y="359"/>
                      <a:pt x="96" y="344"/>
                    </a:cubicBezTo>
                    <a:cubicBezTo>
                      <a:pt x="91" y="336"/>
                      <a:pt x="88" y="328"/>
                      <a:pt x="84" y="319"/>
                    </a:cubicBezTo>
                    <a:cubicBezTo>
                      <a:pt x="78" y="303"/>
                      <a:pt x="75" y="286"/>
                      <a:pt x="73" y="268"/>
                    </a:cubicBezTo>
                    <a:cubicBezTo>
                      <a:pt x="73" y="264"/>
                      <a:pt x="73" y="259"/>
                      <a:pt x="73" y="255"/>
                    </a:cubicBezTo>
                    <a:cubicBezTo>
                      <a:pt x="73" y="245"/>
                      <a:pt x="73" y="235"/>
                      <a:pt x="75" y="226"/>
                    </a:cubicBezTo>
                    <a:cubicBezTo>
                      <a:pt x="77" y="213"/>
                      <a:pt x="80" y="202"/>
                      <a:pt x="84" y="190"/>
                    </a:cubicBezTo>
                    <a:cubicBezTo>
                      <a:pt x="90" y="177"/>
                      <a:pt x="96" y="164"/>
                      <a:pt x="104" y="153"/>
                    </a:cubicBezTo>
                    <a:cubicBezTo>
                      <a:pt x="111" y="143"/>
                      <a:pt x="119" y="133"/>
                      <a:pt x="128" y="125"/>
                    </a:cubicBezTo>
                    <a:cubicBezTo>
                      <a:pt x="138" y="115"/>
                      <a:pt x="149" y="106"/>
                      <a:pt x="161" y="99"/>
                    </a:cubicBezTo>
                    <a:cubicBezTo>
                      <a:pt x="172" y="93"/>
                      <a:pt x="183" y="87"/>
                      <a:pt x="194" y="83"/>
                    </a:cubicBezTo>
                    <a:cubicBezTo>
                      <a:pt x="208" y="79"/>
                      <a:pt x="222" y="76"/>
                      <a:pt x="236" y="74"/>
                    </a:cubicBezTo>
                    <a:cubicBezTo>
                      <a:pt x="242" y="73"/>
                      <a:pt x="248" y="73"/>
                      <a:pt x="254" y="73"/>
                    </a:cubicBezTo>
                    <a:cubicBezTo>
                      <a:pt x="261" y="73"/>
                      <a:pt x="267" y="73"/>
                      <a:pt x="273" y="74"/>
                    </a:cubicBezTo>
                    <a:cubicBezTo>
                      <a:pt x="287" y="76"/>
                      <a:pt x="301" y="79"/>
                      <a:pt x="314" y="83"/>
                    </a:cubicBezTo>
                    <a:cubicBezTo>
                      <a:pt x="326" y="87"/>
                      <a:pt x="337" y="93"/>
                      <a:pt x="347" y="99"/>
                    </a:cubicBezTo>
                    <a:cubicBezTo>
                      <a:pt x="359" y="106"/>
                      <a:pt x="371" y="115"/>
                      <a:pt x="381" y="125"/>
                    </a:cubicBezTo>
                    <a:cubicBezTo>
                      <a:pt x="394" y="137"/>
                      <a:pt x="404" y="151"/>
                      <a:pt x="413" y="166"/>
                    </a:cubicBezTo>
                    <a:cubicBezTo>
                      <a:pt x="417" y="174"/>
                      <a:pt x="421" y="182"/>
                      <a:pt x="424" y="190"/>
                    </a:cubicBezTo>
                    <a:cubicBezTo>
                      <a:pt x="430" y="206"/>
                      <a:pt x="434" y="224"/>
                      <a:pt x="436" y="241"/>
                    </a:cubicBezTo>
                    <a:cubicBezTo>
                      <a:pt x="436" y="246"/>
                      <a:pt x="436" y="250"/>
                      <a:pt x="436" y="255"/>
                    </a:cubicBezTo>
                    <a:cubicBezTo>
                      <a:pt x="436" y="265"/>
                      <a:pt x="435" y="275"/>
                      <a:pt x="434" y="284"/>
                    </a:cubicBezTo>
                    <a:cubicBezTo>
                      <a:pt x="432" y="296"/>
                      <a:pt x="428" y="308"/>
                      <a:pt x="424" y="319"/>
                    </a:cubicBezTo>
                    <a:cubicBezTo>
                      <a:pt x="419" y="333"/>
                      <a:pt x="412" y="345"/>
                      <a:pt x="404" y="357"/>
                    </a:cubicBezTo>
                    <a:cubicBezTo>
                      <a:pt x="398" y="367"/>
                      <a:pt x="390" y="376"/>
                      <a:pt x="381" y="385"/>
                    </a:cubicBezTo>
                    <a:cubicBezTo>
                      <a:pt x="371" y="395"/>
                      <a:pt x="359" y="404"/>
                      <a:pt x="347" y="4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4529314" y="2043465"/>
                <a:ext cx="466637" cy="465490"/>
              </a:xfrm>
              <a:custGeom>
                <a:rect b="b" l="l" r="r" t="t"/>
                <a:pathLst>
                  <a:path extrusionOk="0" h="295" w="295">
                    <a:moveTo>
                      <a:pt x="295" y="137"/>
                    </a:moveTo>
                    <a:cubicBezTo>
                      <a:pt x="293" y="122"/>
                      <a:pt x="290" y="109"/>
                      <a:pt x="285" y="96"/>
                    </a:cubicBezTo>
                    <a:cubicBezTo>
                      <a:pt x="283" y="89"/>
                      <a:pt x="280" y="82"/>
                      <a:pt x="276" y="76"/>
                    </a:cubicBezTo>
                    <a:cubicBezTo>
                      <a:pt x="269" y="63"/>
                      <a:pt x="260" y="52"/>
                      <a:pt x="250" y="42"/>
                    </a:cubicBezTo>
                    <a:cubicBezTo>
                      <a:pt x="242" y="34"/>
                      <a:pt x="233" y="27"/>
                      <a:pt x="223" y="21"/>
                    </a:cubicBezTo>
                    <a:cubicBezTo>
                      <a:pt x="214" y="16"/>
                      <a:pt x="205" y="12"/>
                      <a:pt x="196" y="9"/>
                    </a:cubicBezTo>
                    <a:cubicBezTo>
                      <a:pt x="185" y="5"/>
                      <a:pt x="174" y="2"/>
                      <a:pt x="162" y="1"/>
                    </a:cubicBezTo>
                    <a:cubicBezTo>
                      <a:pt x="157" y="0"/>
                      <a:pt x="152" y="0"/>
                      <a:pt x="147" y="0"/>
                    </a:cubicBezTo>
                    <a:cubicBezTo>
                      <a:pt x="142" y="0"/>
                      <a:pt x="137" y="0"/>
                      <a:pt x="133" y="1"/>
                    </a:cubicBezTo>
                    <a:cubicBezTo>
                      <a:pt x="121" y="2"/>
                      <a:pt x="109" y="5"/>
                      <a:pt x="99" y="9"/>
                    </a:cubicBezTo>
                    <a:cubicBezTo>
                      <a:pt x="89" y="12"/>
                      <a:pt x="80" y="16"/>
                      <a:pt x="72" y="21"/>
                    </a:cubicBezTo>
                    <a:cubicBezTo>
                      <a:pt x="62" y="27"/>
                      <a:pt x="53" y="34"/>
                      <a:pt x="44" y="42"/>
                    </a:cubicBezTo>
                    <a:cubicBezTo>
                      <a:pt x="37" y="49"/>
                      <a:pt x="31" y="57"/>
                      <a:pt x="25" y="65"/>
                    </a:cubicBezTo>
                    <a:cubicBezTo>
                      <a:pt x="19" y="74"/>
                      <a:pt x="13" y="85"/>
                      <a:pt x="9" y="96"/>
                    </a:cubicBezTo>
                    <a:cubicBezTo>
                      <a:pt x="6" y="105"/>
                      <a:pt x="3" y="114"/>
                      <a:pt x="2" y="124"/>
                    </a:cubicBezTo>
                    <a:cubicBezTo>
                      <a:pt x="0" y="132"/>
                      <a:pt x="0" y="140"/>
                      <a:pt x="0" y="148"/>
                    </a:cubicBezTo>
                    <a:cubicBezTo>
                      <a:pt x="0" y="152"/>
                      <a:pt x="0" y="155"/>
                      <a:pt x="0" y="159"/>
                    </a:cubicBezTo>
                    <a:cubicBezTo>
                      <a:pt x="1" y="173"/>
                      <a:pt x="4" y="187"/>
                      <a:pt x="9" y="200"/>
                    </a:cubicBezTo>
                    <a:cubicBezTo>
                      <a:pt x="12" y="207"/>
                      <a:pt x="15" y="214"/>
                      <a:pt x="19" y="220"/>
                    </a:cubicBezTo>
                    <a:cubicBezTo>
                      <a:pt x="25" y="232"/>
                      <a:pt x="34" y="244"/>
                      <a:pt x="44" y="254"/>
                    </a:cubicBezTo>
                    <a:cubicBezTo>
                      <a:pt x="53" y="262"/>
                      <a:pt x="62" y="269"/>
                      <a:pt x="72" y="275"/>
                    </a:cubicBezTo>
                    <a:cubicBezTo>
                      <a:pt x="80" y="280"/>
                      <a:pt x="89" y="284"/>
                      <a:pt x="99" y="287"/>
                    </a:cubicBezTo>
                    <a:cubicBezTo>
                      <a:pt x="109" y="291"/>
                      <a:pt x="121" y="293"/>
                      <a:pt x="133" y="295"/>
                    </a:cubicBezTo>
                    <a:cubicBezTo>
                      <a:pt x="137" y="295"/>
                      <a:pt x="142" y="295"/>
                      <a:pt x="147" y="295"/>
                    </a:cubicBezTo>
                    <a:cubicBezTo>
                      <a:pt x="152" y="295"/>
                      <a:pt x="157" y="295"/>
                      <a:pt x="162" y="295"/>
                    </a:cubicBezTo>
                    <a:cubicBezTo>
                      <a:pt x="174" y="293"/>
                      <a:pt x="185" y="291"/>
                      <a:pt x="196" y="287"/>
                    </a:cubicBezTo>
                    <a:cubicBezTo>
                      <a:pt x="205" y="284"/>
                      <a:pt x="214" y="280"/>
                      <a:pt x="223" y="275"/>
                    </a:cubicBezTo>
                    <a:cubicBezTo>
                      <a:pt x="233" y="269"/>
                      <a:pt x="242" y="262"/>
                      <a:pt x="250" y="254"/>
                    </a:cubicBezTo>
                    <a:cubicBezTo>
                      <a:pt x="257" y="247"/>
                      <a:pt x="264" y="239"/>
                      <a:pt x="269" y="231"/>
                    </a:cubicBezTo>
                    <a:cubicBezTo>
                      <a:pt x="276" y="221"/>
                      <a:pt x="281" y="211"/>
                      <a:pt x="285" y="200"/>
                    </a:cubicBezTo>
                    <a:cubicBezTo>
                      <a:pt x="289" y="191"/>
                      <a:pt x="291" y="181"/>
                      <a:pt x="293" y="172"/>
                    </a:cubicBezTo>
                    <a:cubicBezTo>
                      <a:pt x="294" y="164"/>
                      <a:pt x="295" y="156"/>
                      <a:pt x="295" y="148"/>
                    </a:cubicBezTo>
                    <a:cubicBezTo>
                      <a:pt x="295" y="144"/>
                      <a:pt x="295" y="141"/>
                      <a:pt x="295" y="13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4224337" y="2488318"/>
                <a:ext cx="338226" cy="355424"/>
              </a:xfrm>
              <a:custGeom>
                <a:rect b="b" l="l" r="r" t="t"/>
                <a:pathLst>
                  <a:path extrusionOk="0" h="225" w="214">
                    <a:moveTo>
                      <a:pt x="208" y="142"/>
                    </a:moveTo>
                    <a:cubicBezTo>
                      <a:pt x="179" y="127"/>
                      <a:pt x="179" y="127"/>
                      <a:pt x="179" y="127"/>
                    </a:cubicBezTo>
                    <a:cubicBezTo>
                      <a:pt x="181" y="120"/>
                      <a:pt x="181" y="113"/>
                      <a:pt x="180" y="106"/>
                    </a:cubicBezTo>
                    <a:cubicBezTo>
                      <a:pt x="180" y="98"/>
                      <a:pt x="178" y="91"/>
                      <a:pt x="175" y="85"/>
                    </a:cubicBezTo>
                    <a:cubicBezTo>
                      <a:pt x="200" y="65"/>
                      <a:pt x="200" y="65"/>
                      <a:pt x="200" y="65"/>
                    </a:cubicBezTo>
                    <a:cubicBezTo>
                      <a:pt x="204" y="62"/>
                      <a:pt x="206" y="58"/>
                      <a:pt x="205" y="57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1" y="37"/>
                      <a:pt x="187" y="38"/>
                      <a:pt x="183" y="40"/>
                    </a:cubicBezTo>
                    <a:cubicBezTo>
                      <a:pt x="156" y="57"/>
                      <a:pt x="156" y="57"/>
                      <a:pt x="156" y="57"/>
                    </a:cubicBezTo>
                    <a:cubicBezTo>
                      <a:pt x="145" y="48"/>
                      <a:pt x="132" y="42"/>
                      <a:pt x="117" y="40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1" y="4"/>
                      <a:pt x="109" y="0"/>
                      <a:pt x="108" y="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3"/>
                      <a:pt x="82" y="6"/>
                      <a:pt x="82" y="11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70" y="48"/>
                      <a:pt x="58" y="56"/>
                      <a:pt x="49" y="67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15" y="54"/>
                      <a:pt x="11" y="54"/>
                      <a:pt x="10" y="56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0" y="78"/>
                      <a:pt x="3" y="81"/>
                      <a:pt x="7" y="83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4" y="105"/>
                      <a:pt x="33" y="112"/>
                      <a:pt x="34" y="120"/>
                    </a:cubicBezTo>
                    <a:cubicBezTo>
                      <a:pt x="35" y="127"/>
                      <a:pt x="36" y="134"/>
                      <a:pt x="39" y="140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1" y="163"/>
                      <a:pt x="9" y="167"/>
                      <a:pt x="10" y="168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4" y="188"/>
                      <a:pt x="28" y="187"/>
                      <a:pt x="31" y="185"/>
                    </a:cubicBezTo>
                    <a:cubicBezTo>
                      <a:pt x="59" y="168"/>
                      <a:pt x="59" y="168"/>
                      <a:pt x="59" y="168"/>
                    </a:cubicBezTo>
                    <a:cubicBezTo>
                      <a:pt x="69" y="177"/>
                      <a:pt x="83" y="184"/>
                      <a:pt x="97" y="186"/>
                    </a:cubicBezTo>
                    <a:cubicBezTo>
                      <a:pt x="102" y="217"/>
                      <a:pt x="102" y="217"/>
                      <a:pt x="102" y="217"/>
                    </a:cubicBezTo>
                    <a:cubicBezTo>
                      <a:pt x="103" y="221"/>
                      <a:pt x="105" y="225"/>
                      <a:pt x="107" y="225"/>
                    </a:cubicBezTo>
                    <a:cubicBezTo>
                      <a:pt x="129" y="223"/>
                      <a:pt x="129" y="223"/>
                      <a:pt x="129" y="223"/>
                    </a:cubicBezTo>
                    <a:cubicBezTo>
                      <a:pt x="131" y="222"/>
                      <a:pt x="132" y="219"/>
                      <a:pt x="132" y="214"/>
                    </a:cubicBezTo>
                    <a:cubicBezTo>
                      <a:pt x="131" y="182"/>
                      <a:pt x="131" y="182"/>
                      <a:pt x="131" y="182"/>
                    </a:cubicBezTo>
                    <a:cubicBezTo>
                      <a:pt x="145" y="178"/>
                      <a:pt x="157" y="169"/>
                      <a:pt x="165" y="158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9" y="171"/>
                      <a:pt x="203" y="171"/>
                      <a:pt x="204" y="169"/>
                    </a:cubicBezTo>
                    <a:cubicBezTo>
                      <a:pt x="213" y="149"/>
                      <a:pt x="213" y="149"/>
                      <a:pt x="213" y="149"/>
                    </a:cubicBezTo>
                    <a:cubicBezTo>
                      <a:pt x="214" y="147"/>
                      <a:pt x="212" y="144"/>
                      <a:pt x="208" y="142"/>
                    </a:cubicBezTo>
                    <a:close/>
                    <a:moveTo>
                      <a:pt x="160" y="108"/>
                    </a:moveTo>
                    <a:cubicBezTo>
                      <a:pt x="161" y="115"/>
                      <a:pt x="160" y="121"/>
                      <a:pt x="158" y="128"/>
                    </a:cubicBezTo>
                    <a:cubicBezTo>
                      <a:pt x="127" y="113"/>
                      <a:pt x="127" y="113"/>
                      <a:pt x="127" y="113"/>
                    </a:cubicBezTo>
                    <a:cubicBezTo>
                      <a:pt x="127" y="113"/>
                      <a:pt x="127" y="112"/>
                      <a:pt x="127" y="111"/>
                    </a:cubicBezTo>
                    <a:cubicBezTo>
                      <a:pt x="127" y="110"/>
                      <a:pt x="127" y="109"/>
                      <a:pt x="127" y="10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8" y="94"/>
                      <a:pt x="160" y="101"/>
                      <a:pt x="160" y="108"/>
                    </a:cubicBezTo>
                    <a:close/>
                    <a:moveTo>
                      <a:pt x="54" y="118"/>
                    </a:moveTo>
                    <a:cubicBezTo>
                      <a:pt x="53" y="111"/>
                      <a:pt x="54" y="104"/>
                      <a:pt x="56" y="98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7" y="113"/>
                      <a:pt x="87" y="114"/>
                      <a:pt x="87" y="114"/>
                    </a:cubicBezTo>
                    <a:cubicBezTo>
                      <a:pt x="87" y="115"/>
                      <a:pt x="87" y="116"/>
                      <a:pt x="87" y="11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57" y="131"/>
                      <a:pt x="55" y="125"/>
                      <a:pt x="54" y="118"/>
                    </a:cubicBezTo>
                    <a:close/>
                    <a:moveTo>
                      <a:pt x="146" y="76"/>
                    </a:moveTo>
                    <a:cubicBezTo>
                      <a:pt x="118" y="95"/>
                      <a:pt x="118" y="95"/>
                      <a:pt x="118" y="95"/>
                    </a:cubicBezTo>
                    <a:cubicBezTo>
                      <a:pt x="116" y="94"/>
                      <a:pt x="115" y="94"/>
                      <a:pt x="113" y="93"/>
                    </a:cubicBezTo>
                    <a:cubicBezTo>
                      <a:pt x="110" y="59"/>
                      <a:pt x="110" y="59"/>
                      <a:pt x="110" y="59"/>
                    </a:cubicBezTo>
                    <a:cubicBezTo>
                      <a:pt x="124" y="60"/>
                      <a:pt x="137" y="66"/>
                      <a:pt x="146" y="76"/>
                    </a:cubicBezTo>
                    <a:close/>
                    <a:moveTo>
                      <a:pt x="95" y="61"/>
                    </a:moveTo>
                    <a:cubicBezTo>
                      <a:pt x="98" y="95"/>
                      <a:pt x="98" y="95"/>
                      <a:pt x="98" y="95"/>
                    </a:cubicBezTo>
                    <a:cubicBezTo>
                      <a:pt x="96" y="95"/>
                      <a:pt x="95" y="97"/>
                      <a:pt x="93" y="98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70" y="72"/>
                      <a:pt x="81" y="64"/>
                      <a:pt x="95" y="61"/>
                    </a:cubicBezTo>
                    <a:close/>
                    <a:moveTo>
                      <a:pt x="69" y="149"/>
                    </a:moveTo>
                    <a:cubicBezTo>
                      <a:pt x="96" y="130"/>
                      <a:pt x="96" y="130"/>
                      <a:pt x="96" y="130"/>
                    </a:cubicBezTo>
                    <a:cubicBezTo>
                      <a:pt x="98" y="131"/>
                      <a:pt x="100" y="131"/>
                      <a:pt x="101" y="132"/>
                    </a:cubicBezTo>
                    <a:cubicBezTo>
                      <a:pt x="105" y="166"/>
                      <a:pt x="105" y="166"/>
                      <a:pt x="105" y="166"/>
                    </a:cubicBezTo>
                    <a:cubicBezTo>
                      <a:pt x="91" y="165"/>
                      <a:pt x="78" y="159"/>
                      <a:pt x="69" y="149"/>
                    </a:cubicBezTo>
                    <a:close/>
                    <a:moveTo>
                      <a:pt x="120" y="164"/>
                    </a:moveTo>
                    <a:cubicBezTo>
                      <a:pt x="117" y="131"/>
                      <a:pt x="117" y="131"/>
                      <a:pt x="117" y="131"/>
                    </a:cubicBezTo>
                    <a:cubicBezTo>
                      <a:pt x="118" y="130"/>
                      <a:pt x="120" y="129"/>
                      <a:pt x="121" y="127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45" y="153"/>
                      <a:pt x="133" y="161"/>
                      <a:pt x="120" y="16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0" name="Google Shape;190;p28"/>
              <p:cNvSpPr/>
              <p:nvPr/>
            </p:nvSpPr>
            <p:spPr>
              <a:xfrm>
                <a:off x="3526102" y="2500930"/>
                <a:ext cx="380647" cy="376061"/>
              </a:xfrm>
              <a:custGeom>
                <a:rect b="b" l="l" r="r" t="t"/>
                <a:pathLst>
                  <a:path extrusionOk="0" h="238" w="241">
                    <a:moveTo>
                      <a:pt x="241" y="105"/>
                    </a:moveTo>
                    <a:cubicBezTo>
                      <a:pt x="236" y="81"/>
                      <a:pt x="236" y="81"/>
                      <a:pt x="236" y="81"/>
                    </a:cubicBezTo>
                    <a:cubicBezTo>
                      <a:pt x="235" y="80"/>
                      <a:pt x="231" y="79"/>
                      <a:pt x="227" y="79"/>
                    </a:cubicBezTo>
                    <a:cubicBezTo>
                      <a:pt x="193" y="85"/>
                      <a:pt x="193" y="85"/>
                      <a:pt x="193" y="85"/>
                    </a:cubicBezTo>
                    <a:cubicBezTo>
                      <a:pt x="186" y="71"/>
                      <a:pt x="175" y="59"/>
                      <a:pt x="162" y="51"/>
                    </a:cubicBezTo>
                    <a:cubicBezTo>
                      <a:pt x="170" y="17"/>
                      <a:pt x="170" y="17"/>
                      <a:pt x="170" y="17"/>
                    </a:cubicBezTo>
                    <a:cubicBezTo>
                      <a:pt x="171" y="13"/>
                      <a:pt x="171" y="9"/>
                      <a:pt x="169" y="8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4" y="0"/>
                      <a:pt x="141" y="3"/>
                      <a:pt x="139" y="8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11" y="39"/>
                      <a:pt x="96" y="42"/>
                      <a:pt x="82" y="50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4" y="22"/>
                      <a:pt x="50" y="21"/>
                      <a:pt x="49" y="22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9"/>
                      <a:pt x="31" y="44"/>
                      <a:pt x="34" y="47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1" y="80"/>
                      <a:pt x="48" y="87"/>
                      <a:pt x="45" y="95"/>
                    </a:cubicBezTo>
                    <a:cubicBezTo>
                      <a:pt x="43" y="102"/>
                      <a:pt x="42" y="110"/>
                      <a:pt x="42" y="118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4" y="128"/>
                      <a:pt x="0" y="131"/>
                      <a:pt x="1" y="133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6" y="158"/>
                      <a:pt x="11" y="159"/>
                      <a:pt x="15" y="159"/>
                    </a:cubicBezTo>
                    <a:cubicBezTo>
                      <a:pt x="49" y="153"/>
                      <a:pt x="49" y="153"/>
                      <a:pt x="49" y="153"/>
                    </a:cubicBezTo>
                    <a:cubicBezTo>
                      <a:pt x="56" y="167"/>
                      <a:pt x="67" y="179"/>
                      <a:pt x="80" y="187"/>
                    </a:cubicBezTo>
                    <a:cubicBezTo>
                      <a:pt x="72" y="221"/>
                      <a:pt x="72" y="221"/>
                      <a:pt x="72" y="221"/>
                    </a:cubicBezTo>
                    <a:cubicBezTo>
                      <a:pt x="71" y="225"/>
                      <a:pt x="71" y="229"/>
                      <a:pt x="73" y="230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8" y="238"/>
                      <a:pt x="101" y="235"/>
                      <a:pt x="102" y="230"/>
                    </a:cubicBezTo>
                    <a:cubicBezTo>
                      <a:pt x="115" y="198"/>
                      <a:pt x="115" y="198"/>
                      <a:pt x="115" y="198"/>
                    </a:cubicBezTo>
                    <a:cubicBezTo>
                      <a:pt x="131" y="199"/>
                      <a:pt x="146" y="196"/>
                      <a:pt x="160" y="188"/>
                    </a:cubicBezTo>
                    <a:cubicBezTo>
                      <a:pt x="184" y="212"/>
                      <a:pt x="184" y="212"/>
                      <a:pt x="184" y="212"/>
                    </a:cubicBezTo>
                    <a:cubicBezTo>
                      <a:pt x="188" y="216"/>
                      <a:pt x="192" y="217"/>
                      <a:pt x="193" y="216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12" y="198"/>
                      <a:pt x="211" y="194"/>
                      <a:pt x="208" y="191"/>
                    </a:cubicBezTo>
                    <a:cubicBezTo>
                      <a:pt x="186" y="164"/>
                      <a:pt x="186" y="164"/>
                      <a:pt x="186" y="164"/>
                    </a:cubicBezTo>
                    <a:cubicBezTo>
                      <a:pt x="191" y="158"/>
                      <a:pt x="194" y="151"/>
                      <a:pt x="197" y="143"/>
                    </a:cubicBezTo>
                    <a:cubicBezTo>
                      <a:pt x="199" y="135"/>
                      <a:pt x="200" y="128"/>
                      <a:pt x="200" y="120"/>
                    </a:cubicBezTo>
                    <a:cubicBezTo>
                      <a:pt x="234" y="111"/>
                      <a:pt x="234" y="111"/>
                      <a:pt x="234" y="111"/>
                    </a:cubicBezTo>
                    <a:cubicBezTo>
                      <a:pt x="238" y="109"/>
                      <a:pt x="241" y="107"/>
                      <a:pt x="241" y="105"/>
                    </a:cubicBezTo>
                    <a:close/>
                    <a:moveTo>
                      <a:pt x="107" y="179"/>
                    </a:moveTo>
                    <a:cubicBezTo>
                      <a:pt x="74" y="171"/>
                      <a:pt x="53" y="137"/>
                      <a:pt x="61" y="105"/>
                    </a:cubicBezTo>
                    <a:cubicBezTo>
                      <a:pt x="69" y="72"/>
                      <a:pt x="102" y="51"/>
                      <a:pt x="135" y="59"/>
                    </a:cubicBezTo>
                    <a:cubicBezTo>
                      <a:pt x="168" y="67"/>
                      <a:pt x="188" y="100"/>
                      <a:pt x="181" y="133"/>
                    </a:cubicBezTo>
                    <a:cubicBezTo>
                      <a:pt x="173" y="166"/>
                      <a:pt x="139" y="187"/>
                      <a:pt x="107" y="17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1" name="Google Shape;191;p28"/>
              <p:cNvSpPr/>
              <p:nvPr/>
            </p:nvSpPr>
            <p:spPr>
              <a:xfrm>
                <a:off x="3615531" y="2588066"/>
                <a:ext cx="202935" cy="201789"/>
              </a:xfrm>
              <a:custGeom>
                <a:rect b="b" l="l" r="r" t="t"/>
                <a:pathLst>
                  <a:path extrusionOk="0" h="128" w="128">
                    <a:moveTo>
                      <a:pt x="77" y="8"/>
                    </a:moveTo>
                    <a:cubicBezTo>
                      <a:pt x="46" y="0"/>
                      <a:pt x="15" y="19"/>
                      <a:pt x="8" y="50"/>
                    </a:cubicBezTo>
                    <a:cubicBezTo>
                      <a:pt x="0" y="81"/>
                      <a:pt x="19" y="113"/>
                      <a:pt x="50" y="120"/>
                    </a:cubicBezTo>
                    <a:cubicBezTo>
                      <a:pt x="81" y="128"/>
                      <a:pt x="113" y="108"/>
                      <a:pt x="120" y="77"/>
                    </a:cubicBezTo>
                    <a:cubicBezTo>
                      <a:pt x="128" y="46"/>
                      <a:pt x="108" y="15"/>
                      <a:pt x="77" y="8"/>
                    </a:cubicBezTo>
                    <a:close/>
                    <a:moveTo>
                      <a:pt x="91" y="38"/>
                    </a:moveTo>
                    <a:cubicBezTo>
                      <a:pt x="95" y="35"/>
                      <a:pt x="100" y="36"/>
                      <a:pt x="102" y="40"/>
                    </a:cubicBezTo>
                    <a:cubicBezTo>
                      <a:pt x="105" y="44"/>
                      <a:pt x="104" y="50"/>
                      <a:pt x="100" y="52"/>
                    </a:cubicBezTo>
                    <a:cubicBezTo>
                      <a:pt x="96" y="54"/>
                      <a:pt x="90" y="53"/>
                      <a:pt x="88" y="49"/>
                    </a:cubicBezTo>
                    <a:cubicBezTo>
                      <a:pt x="86" y="45"/>
                      <a:pt x="87" y="40"/>
                      <a:pt x="91" y="38"/>
                    </a:cubicBezTo>
                    <a:close/>
                    <a:moveTo>
                      <a:pt x="74" y="20"/>
                    </a:moveTo>
                    <a:cubicBezTo>
                      <a:pt x="79" y="21"/>
                      <a:pt x="82" y="26"/>
                      <a:pt x="81" y="30"/>
                    </a:cubicBezTo>
                    <a:cubicBezTo>
                      <a:pt x="80" y="35"/>
                      <a:pt x="75" y="38"/>
                      <a:pt x="71" y="36"/>
                    </a:cubicBezTo>
                    <a:cubicBezTo>
                      <a:pt x="66" y="35"/>
                      <a:pt x="63" y="31"/>
                      <a:pt x="64" y="26"/>
                    </a:cubicBezTo>
                    <a:cubicBezTo>
                      <a:pt x="65" y="22"/>
                      <a:pt x="70" y="19"/>
                      <a:pt x="74" y="20"/>
                    </a:cubicBezTo>
                    <a:close/>
                    <a:moveTo>
                      <a:pt x="40" y="25"/>
                    </a:moveTo>
                    <a:cubicBezTo>
                      <a:pt x="44" y="23"/>
                      <a:pt x="50" y="24"/>
                      <a:pt x="52" y="28"/>
                    </a:cubicBezTo>
                    <a:cubicBezTo>
                      <a:pt x="54" y="32"/>
                      <a:pt x="53" y="37"/>
                      <a:pt x="49" y="40"/>
                    </a:cubicBezTo>
                    <a:cubicBezTo>
                      <a:pt x="45" y="42"/>
                      <a:pt x="40" y="41"/>
                      <a:pt x="38" y="37"/>
                    </a:cubicBezTo>
                    <a:cubicBezTo>
                      <a:pt x="35" y="33"/>
                      <a:pt x="36" y="28"/>
                      <a:pt x="40" y="25"/>
                    </a:cubicBezTo>
                    <a:close/>
                    <a:moveTo>
                      <a:pt x="20" y="53"/>
                    </a:moveTo>
                    <a:cubicBezTo>
                      <a:pt x="21" y="49"/>
                      <a:pt x="26" y="46"/>
                      <a:pt x="30" y="47"/>
                    </a:cubicBezTo>
                    <a:cubicBezTo>
                      <a:pt x="35" y="48"/>
                      <a:pt x="38" y="53"/>
                      <a:pt x="36" y="57"/>
                    </a:cubicBezTo>
                    <a:cubicBezTo>
                      <a:pt x="35" y="62"/>
                      <a:pt x="31" y="65"/>
                      <a:pt x="26" y="64"/>
                    </a:cubicBezTo>
                    <a:cubicBezTo>
                      <a:pt x="22" y="62"/>
                      <a:pt x="19" y="58"/>
                      <a:pt x="20" y="53"/>
                    </a:cubicBezTo>
                    <a:close/>
                    <a:moveTo>
                      <a:pt x="37" y="90"/>
                    </a:moveTo>
                    <a:cubicBezTo>
                      <a:pt x="33" y="93"/>
                      <a:pt x="28" y="91"/>
                      <a:pt x="25" y="87"/>
                    </a:cubicBezTo>
                    <a:cubicBezTo>
                      <a:pt x="23" y="84"/>
                      <a:pt x="24" y="78"/>
                      <a:pt x="28" y="76"/>
                    </a:cubicBezTo>
                    <a:cubicBezTo>
                      <a:pt x="32" y="73"/>
                      <a:pt x="37" y="75"/>
                      <a:pt x="40" y="79"/>
                    </a:cubicBezTo>
                    <a:cubicBezTo>
                      <a:pt x="42" y="83"/>
                      <a:pt x="41" y="88"/>
                      <a:pt x="37" y="90"/>
                    </a:cubicBezTo>
                    <a:close/>
                    <a:moveTo>
                      <a:pt x="53" y="108"/>
                    </a:moveTo>
                    <a:cubicBezTo>
                      <a:pt x="49" y="107"/>
                      <a:pt x="46" y="102"/>
                      <a:pt x="47" y="98"/>
                    </a:cubicBezTo>
                    <a:cubicBezTo>
                      <a:pt x="48" y="93"/>
                      <a:pt x="53" y="90"/>
                      <a:pt x="57" y="91"/>
                    </a:cubicBezTo>
                    <a:cubicBezTo>
                      <a:pt x="62" y="92"/>
                      <a:pt x="65" y="97"/>
                      <a:pt x="64" y="102"/>
                    </a:cubicBezTo>
                    <a:cubicBezTo>
                      <a:pt x="62" y="106"/>
                      <a:pt x="58" y="109"/>
                      <a:pt x="53" y="108"/>
                    </a:cubicBezTo>
                    <a:close/>
                    <a:moveTo>
                      <a:pt x="59" y="85"/>
                    </a:moveTo>
                    <a:cubicBezTo>
                      <a:pt x="47" y="82"/>
                      <a:pt x="40" y="70"/>
                      <a:pt x="43" y="59"/>
                    </a:cubicBezTo>
                    <a:cubicBezTo>
                      <a:pt x="46" y="47"/>
                      <a:pt x="57" y="40"/>
                      <a:pt x="69" y="43"/>
                    </a:cubicBezTo>
                    <a:cubicBezTo>
                      <a:pt x="81" y="46"/>
                      <a:pt x="88" y="57"/>
                      <a:pt x="85" y="69"/>
                    </a:cubicBezTo>
                    <a:cubicBezTo>
                      <a:pt x="82" y="81"/>
                      <a:pt x="70" y="88"/>
                      <a:pt x="59" y="85"/>
                    </a:cubicBezTo>
                    <a:close/>
                    <a:moveTo>
                      <a:pt x="87" y="102"/>
                    </a:moveTo>
                    <a:cubicBezTo>
                      <a:pt x="83" y="105"/>
                      <a:pt x="78" y="104"/>
                      <a:pt x="76" y="100"/>
                    </a:cubicBezTo>
                    <a:cubicBezTo>
                      <a:pt x="73" y="96"/>
                      <a:pt x="75" y="90"/>
                      <a:pt x="79" y="88"/>
                    </a:cubicBezTo>
                    <a:cubicBezTo>
                      <a:pt x="83" y="86"/>
                      <a:pt x="88" y="87"/>
                      <a:pt x="90" y="91"/>
                    </a:cubicBezTo>
                    <a:cubicBezTo>
                      <a:pt x="93" y="95"/>
                      <a:pt x="91" y="100"/>
                      <a:pt x="87" y="102"/>
                    </a:cubicBezTo>
                    <a:close/>
                    <a:moveTo>
                      <a:pt x="98" y="81"/>
                    </a:moveTo>
                    <a:cubicBezTo>
                      <a:pt x="93" y="80"/>
                      <a:pt x="90" y="75"/>
                      <a:pt x="91" y="71"/>
                    </a:cubicBezTo>
                    <a:cubicBezTo>
                      <a:pt x="92" y="66"/>
                      <a:pt x="97" y="63"/>
                      <a:pt x="102" y="64"/>
                    </a:cubicBezTo>
                    <a:cubicBezTo>
                      <a:pt x="106" y="65"/>
                      <a:pt x="109" y="70"/>
                      <a:pt x="108" y="75"/>
                    </a:cubicBezTo>
                    <a:cubicBezTo>
                      <a:pt x="107" y="79"/>
                      <a:pt x="102" y="82"/>
                      <a:pt x="98" y="8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>
                <a:off x="3694641" y="2667176"/>
                <a:ext cx="44715" cy="43568"/>
              </a:xfrm>
              <a:custGeom>
                <a:rect b="b" l="l" r="r" t="t"/>
                <a:pathLst>
                  <a:path extrusionOk="0" h="28" w="28">
                    <a:moveTo>
                      <a:pt x="17" y="1"/>
                    </a:moveTo>
                    <a:cubicBezTo>
                      <a:pt x="10" y="0"/>
                      <a:pt x="3" y="4"/>
                      <a:pt x="1" y="11"/>
                    </a:cubicBezTo>
                    <a:cubicBezTo>
                      <a:pt x="0" y="18"/>
                      <a:pt x="4" y="25"/>
                      <a:pt x="11" y="26"/>
                    </a:cubicBezTo>
                    <a:cubicBezTo>
                      <a:pt x="18" y="28"/>
                      <a:pt x="25" y="24"/>
                      <a:pt x="26" y="17"/>
                    </a:cubicBezTo>
                    <a:cubicBezTo>
                      <a:pt x="28" y="10"/>
                      <a:pt x="24" y="3"/>
                      <a:pt x="17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4199114" y="1219112"/>
                <a:ext cx="604220" cy="607660"/>
              </a:xfrm>
              <a:custGeom>
                <a:rect b="b" l="l" r="r" t="t"/>
                <a:pathLst>
                  <a:path extrusionOk="0" h="385" w="382">
                    <a:moveTo>
                      <a:pt x="380" y="161"/>
                    </a:move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4" y="135"/>
                      <a:pt x="372" y="133"/>
                      <a:pt x="371" y="133"/>
                    </a:cubicBezTo>
                    <a:cubicBezTo>
                      <a:pt x="346" y="136"/>
                      <a:pt x="346" y="136"/>
                      <a:pt x="346" y="136"/>
                    </a:cubicBezTo>
                    <a:cubicBezTo>
                      <a:pt x="341" y="121"/>
                      <a:pt x="334" y="108"/>
                      <a:pt x="325" y="96"/>
                    </a:cubicBezTo>
                    <a:cubicBezTo>
                      <a:pt x="340" y="77"/>
                      <a:pt x="340" y="77"/>
                      <a:pt x="340" y="77"/>
                    </a:cubicBezTo>
                    <a:cubicBezTo>
                      <a:pt x="342" y="75"/>
                      <a:pt x="342" y="73"/>
                      <a:pt x="340" y="71"/>
                    </a:cubicBezTo>
                    <a:cubicBezTo>
                      <a:pt x="323" y="53"/>
                      <a:pt x="323" y="53"/>
                      <a:pt x="323" y="53"/>
                    </a:cubicBezTo>
                    <a:cubicBezTo>
                      <a:pt x="322" y="51"/>
                      <a:pt x="319" y="51"/>
                      <a:pt x="318" y="52"/>
                    </a:cubicBezTo>
                    <a:cubicBezTo>
                      <a:pt x="297" y="66"/>
                      <a:pt x="297" y="66"/>
                      <a:pt x="297" y="66"/>
                    </a:cubicBezTo>
                    <a:cubicBezTo>
                      <a:pt x="289" y="59"/>
                      <a:pt x="281" y="53"/>
                      <a:pt x="272" y="48"/>
                    </a:cubicBezTo>
                    <a:cubicBezTo>
                      <a:pt x="277" y="24"/>
                      <a:pt x="277" y="24"/>
                      <a:pt x="277" y="24"/>
                    </a:cubicBezTo>
                    <a:cubicBezTo>
                      <a:pt x="278" y="22"/>
                      <a:pt x="277" y="20"/>
                      <a:pt x="275" y="19"/>
                    </a:cubicBezTo>
                    <a:cubicBezTo>
                      <a:pt x="252" y="10"/>
                      <a:pt x="252" y="10"/>
                      <a:pt x="252" y="10"/>
                    </a:cubicBezTo>
                    <a:cubicBezTo>
                      <a:pt x="250" y="9"/>
                      <a:pt x="248" y="10"/>
                      <a:pt x="247" y="12"/>
                    </a:cubicBezTo>
                    <a:cubicBezTo>
                      <a:pt x="234" y="33"/>
                      <a:pt x="234" y="33"/>
                      <a:pt x="234" y="33"/>
                    </a:cubicBezTo>
                    <a:cubicBezTo>
                      <a:pt x="224" y="30"/>
                      <a:pt x="213" y="28"/>
                      <a:pt x="202" y="28"/>
                    </a:cubicBezTo>
                    <a:cubicBezTo>
                      <a:pt x="197" y="3"/>
                      <a:pt x="197" y="3"/>
                      <a:pt x="197" y="3"/>
                    </a:cubicBezTo>
                    <a:cubicBezTo>
                      <a:pt x="197" y="1"/>
                      <a:pt x="195" y="0"/>
                      <a:pt x="193" y="0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166" y="1"/>
                      <a:pt x="164" y="3"/>
                      <a:pt x="164" y="5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51" y="32"/>
                      <a:pt x="141" y="34"/>
                      <a:pt x="131" y="38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5" y="17"/>
                      <a:pt x="113" y="16"/>
                      <a:pt x="111" y="17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7" y="30"/>
                      <a:pt x="87" y="32"/>
                      <a:pt x="87" y="34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87" y="63"/>
                      <a:pt x="79" y="70"/>
                      <a:pt x="72" y="78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48" y="65"/>
                      <a:pt x="46" y="66"/>
                      <a:pt x="45" y="6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8" y="89"/>
                      <a:pt x="29" y="91"/>
                      <a:pt x="30" y="93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2" y="119"/>
                      <a:pt x="38" y="129"/>
                      <a:pt x="34" y="139"/>
                    </a:cubicBezTo>
                    <a:cubicBezTo>
                      <a:pt x="10" y="137"/>
                      <a:pt x="10" y="137"/>
                      <a:pt x="10" y="137"/>
                    </a:cubicBezTo>
                    <a:cubicBezTo>
                      <a:pt x="8" y="137"/>
                      <a:pt x="6" y="139"/>
                      <a:pt x="5" y="141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7"/>
                      <a:pt x="1" y="169"/>
                      <a:pt x="3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5" y="186"/>
                      <a:pt x="25" y="193"/>
                      <a:pt x="26" y="201"/>
                    </a:cubicBezTo>
                    <a:cubicBezTo>
                      <a:pt x="26" y="204"/>
                      <a:pt x="26" y="207"/>
                      <a:pt x="26" y="210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20"/>
                      <a:pt x="1" y="222"/>
                      <a:pt x="1" y="224"/>
                    </a:cubicBezTo>
                    <a:cubicBezTo>
                      <a:pt x="7" y="248"/>
                      <a:pt x="7" y="248"/>
                      <a:pt x="7" y="248"/>
                    </a:cubicBezTo>
                    <a:cubicBezTo>
                      <a:pt x="7" y="250"/>
                      <a:pt x="9" y="252"/>
                      <a:pt x="11" y="251"/>
                    </a:cubicBezTo>
                    <a:cubicBezTo>
                      <a:pt x="36" y="249"/>
                      <a:pt x="36" y="249"/>
                      <a:pt x="36" y="249"/>
                    </a:cubicBezTo>
                    <a:cubicBezTo>
                      <a:pt x="41" y="264"/>
                      <a:pt x="48" y="277"/>
                      <a:pt x="57" y="289"/>
                    </a:cubicBezTo>
                    <a:cubicBezTo>
                      <a:pt x="41" y="308"/>
                      <a:pt x="41" y="308"/>
                      <a:pt x="41" y="308"/>
                    </a:cubicBezTo>
                    <a:cubicBezTo>
                      <a:pt x="40" y="310"/>
                      <a:pt x="40" y="312"/>
                      <a:pt x="41" y="314"/>
                    </a:cubicBezTo>
                    <a:cubicBezTo>
                      <a:pt x="58" y="332"/>
                      <a:pt x="58" y="332"/>
                      <a:pt x="58" y="332"/>
                    </a:cubicBezTo>
                    <a:cubicBezTo>
                      <a:pt x="60" y="333"/>
                      <a:pt x="62" y="334"/>
                      <a:pt x="64" y="333"/>
                    </a:cubicBezTo>
                    <a:cubicBezTo>
                      <a:pt x="84" y="319"/>
                      <a:pt x="84" y="319"/>
                      <a:pt x="84" y="319"/>
                    </a:cubicBezTo>
                    <a:cubicBezTo>
                      <a:pt x="92" y="325"/>
                      <a:pt x="101" y="331"/>
                      <a:pt x="110" y="337"/>
                    </a:cubicBezTo>
                    <a:cubicBezTo>
                      <a:pt x="104" y="361"/>
                      <a:pt x="104" y="361"/>
                      <a:pt x="104" y="361"/>
                    </a:cubicBezTo>
                    <a:cubicBezTo>
                      <a:pt x="104" y="363"/>
                      <a:pt x="105" y="365"/>
                      <a:pt x="106" y="365"/>
                    </a:cubicBezTo>
                    <a:cubicBezTo>
                      <a:pt x="130" y="375"/>
                      <a:pt x="130" y="375"/>
                      <a:pt x="130" y="375"/>
                    </a:cubicBezTo>
                    <a:cubicBezTo>
                      <a:pt x="131" y="376"/>
                      <a:pt x="134" y="375"/>
                      <a:pt x="135" y="373"/>
                    </a:cubicBezTo>
                    <a:cubicBezTo>
                      <a:pt x="147" y="352"/>
                      <a:pt x="147" y="352"/>
                      <a:pt x="147" y="352"/>
                    </a:cubicBezTo>
                    <a:cubicBezTo>
                      <a:pt x="158" y="355"/>
                      <a:pt x="168" y="356"/>
                      <a:pt x="179" y="357"/>
                    </a:cubicBezTo>
                    <a:cubicBezTo>
                      <a:pt x="184" y="381"/>
                      <a:pt x="184" y="381"/>
                      <a:pt x="184" y="381"/>
                    </a:cubicBezTo>
                    <a:cubicBezTo>
                      <a:pt x="185" y="383"/>
                      <a:pt x="187" y="385"/>
                      <a:pt x="189" y="385"/>
                    </a:cubicBezTo>
                    <a:cubicBezTo>
                      <a:pt x="214" y="383"/>
                      <a:pt x="214" y="383"/>
                      <a:pt x="214" y="383"/>
                    </a:cubicBezTo>
                    <a:cubicBezTo>
                      <a:pt x="216" y="383"/>
                      <a:pt x="217" y="382"/>
                      <a:pt x="218" y="380"/>
                    </a:cubicBezTo>
                    <a:cubicBezTo>
                      <a:pt x="220" y="355"/>
                      <a:pt x="220" y="355"/>
                      <a:pt x="220" y="355"/>
                    </a:cubicBezTo>
                    <a:cubicBezTo>
                      <a:pt x="230" y="353"/>
                      <a:pt x="240" y="350"/>
                      <a:pt x="250" y="347"/>
                    </a:cubicBezTo>
                    <a:cubicBezTo>
                      <a:pt x="265" y="366"/>
                      <a:pt x="265" y="366"/>
                      <a:pt x="265" y="366"/>
                    </a:cubicBezTo>
                    <a:cubicBezTo>
                      <a:pt x="266" y="368"/>
                      <a:pt x="268" y="369"/>
                      <a:pt x="270" y="368"/>
                    </a:cubicBezTo>
                    <a:cubicBezTo>
                      <a:pt x="292" y="356"/>
                      <a:pt x="292" y="356"/>
                      <a:pt x="292" y="356"/>
                    </a:cubicBezTo>
                    <a:cubicBezTo>
                      <a:pt x="294" y="355"/>
                      <a:pt x="295" y="353"/>
                      <a:pt x="294" y="351"/>
                    </a:cubicBezTo>
                    <a:cubicBezTo>
                      <a:pt x="286" y="328"/>
                      <a:pt x="286" y="328"/>
                      <a:pt x="286" y="328"/>
                    </a:cubicBezTo>
                    <a:cubicBezTo>
                      <a:pt x="294" y="321"/>
                      <a:pt x="302" y="315"/>
                      <a:pt x="310" y="307"/>
                    </a:cubicBezTo>
                    <a:cubicBezTo>
                      <a:pt x="331" y="319"/>
                      <a:pt x="331" y="319"/>
                      <a:pt x="331" y="319"/>
                    </a:cubicBezTo>
                    <a:cubicBezTo>
                      <a:pt x="333" y="320"/>
                      <a:pt x="336" y="319"/>
                      <a:pt x="337" y="318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3" y="296"/>
                      <a:pt x="353" y="294"/>
                      <a:pt x="351" y="292"/>
                    </a:cubicBezTo>
                    <a:cubicBezTo>
                      <a:pt x="334" y="275"/>
                      <a:pt x="334" y="275"/>
                      <a:pt x="334" y="275"/>
                    </a:cubicBezTo>
                    <a:cubicBezTo>
                      <a:pt x="339" y="266"/>
                      <a:pt x="344" y="256"/>
                      <a:pt x="347" y="246"/>
                    </a:cubicBezTo>
                    <a:cubicBezTo>
                      <a:pt x="372" y="248"/>
                      <a:pt x="372" y="248"/>
                      <a:pt x="372" y="248"/>
                    </a:cubicBezTo>
                    <a:cubicBezTo>
                      <a:pt x="374" y="248"/>
                      <a:pt x="376" y="246"/>
                      <a:pt x="376" y="244"/>
                    </a:cubicBezTo>
                    <a:cubicBezTo>
                      <a:pt x="381" y="220"/>
                      <a:pt x="381" y="220"/>
                      <a:pt x="381" y="220"/>
                    </a:cubicBezTo>
                    <a:cubicBezTo>
                      <a:pt x="382" y="218"/>
                      <a:pt x="380" y="216"/>
                      <a:pt x="379" y="215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356" y="199"/>
                      <a:pt x="356" y="192"/>
                      <a:pt x="356" y="184"/>
                    </a:cubicBezTo>
                    <a:cubicBezTo>
                      <a:pt x="356" y="181"/>
                      <a:pt x="355" y="178"/>
                      <a:pt x="355" y="175"/>
                    </a:cubicBezTo>
                    <a:cubicBezTo>
                      <a:pt x="378" y="166"/>
                      <a:pt x="378" y="166"/>
                      <a:pt x="378" y="166"/>
                    </a:cubicBezTo>
                    <a:cubicBezTo>
                      <a:pt x="380" y="165"/>
                      <a:pt x="381" y="163"/>
                      <a:pt x="380" y="161"/>
                    </a:cubicBezTo>
                    <a:close/>
                    <a:moveTo>
                      <a:pt x="267" y="306"/>
                    </a:moveTo>
                    <a:cubicBezTo>
                      <a:pt x="259" y="311"/>
                      <a:pt x="251" y="315"/>
                      <a:pt x="242" y="319"/>
                    </a:cubicBezTo>
                    <a:cubicBezTo>
                      <a:pt x="233" y="323"/>
                      <a:pt x="222" y="326"/>
                      <a:pt x="211" y="327"/>
                    </a:cubicBezTo>
                    <a:cubicBezTo>
                      <a:pt x="207" y="328"/>
                      <a:pt x="202" y="329"/>
                      <a:pt x="198" y="329"/>
                    </a:cubicBezTo>
                    <a:cubicBezTo>
                      <a:pt x="193" y="329"/>
                      <a:pt x="188" y="329"/>
                      <a:pt x="184" y="329"/>
                    </a:cubicBezTo>
                    <a:cubicBezTo>
                      <a:pt x="173" y="328"/>
                      <a:pt x="163" y="327"/>
                      <a:pt x="152" y="324"/>
                    </a:cubicBezTo>
                    <a:cubicBezTo>
                      <a:pt x="144" y="321"/>
                      <a:pt x="135" y="317"/>
                      <a:pt x="127" y="313"/>
                    </a:cubicBezTo>
                    <a:cubicBezTo>
                      <a:pt x="117" y="308"/>
                      <a:pt x="109" y="302"/>
                      <a:pt x="101" y="295"/>
                    </a:cubicBezTo>
                    <a:cubicBezTo>
                      <a:pt x="91" y="286"/>
                      <a:pt x="82" y="276"/>
                      <a:pt x="75" y="265"/>
                    </a:cubicBezTo>
                    <a:cubicBezTo>
                      <a:pt x="72" y="259"/>
                      <a:pt x="68" y="254"/>
                      <a:pt x="66" y="247"/>
                    </a:cubicBezTo>
                    <a:cubicBezTo>
                      <a:pt x="60" y="236"/>
                      <a:pt x="57" y="223"/>
                      <a:pt x="55" y="209"/>
                    </a:cubicBezTo>
                    <a:cubicBezTo>
                      <a:pt x="55" y="206"/>
                      <a:pt x="54" y="203"/>
                      <a:pt x="54" y="199"/>
                    </a:cubicBezTo>
                    <a:cubicBezTo>
                      <a:pt x="54" y="192"/>
                      <a:pt x="54" y="185"/>
                      <a:pt x="55" y="177"/>
                    </a:cubicBezTo>
                    <a:cubicBezTo>
                      <a:pt x="56" y="168"/>
                      <a:pt x="58" y="159"/>
                      <a:pt x="61" y="151"/>
                    </a:cubicBezTo>
                    <a:cubicBezTo>
                      <a:pt x="64" y="140"/>
                      <a:pt x="68" y="131"/>
                      <a:pt x="74" y="121"/>
                    </a:cubicBezTo>
                    <a:cubicBezTo>
                      <a:pt x="79" y="114"/>
                      <a:pt x="84" y="106"/>
                      <a:pt x="91" y="100"/>
                    </a:cubicBezTo>
                    <a:cubicBezTo>
                      <a:pt x="98" y="92"/>
                      <a:pt x="106" y="85"/>
                      <a:pt x="115" y="79"/>
                    </a:cubicBezTo>
                    <a:cubicBezTo>
                      <a:pt x="123" y="74"/>
                      <a:pt x="131" y="69"/>
                      <a:pt x="139" y="66"/>
                    </a:cubicBezTo>
                    <a:cubicBezTo>
                      <a:pt x="149" y="62"/>
                      <a:pt x="159" y="59"/>
                      <a:pt x="170" y="57"/>
                    </a:cubicBezTo>
                    <a:cubicBezTo>
                      <a:pt x="175" y="57"/>
                      <a:pt x="179" y="56"/>
                      <a:pt x="184" y="56"/>
                    </a:cubicBezTo>
                    <a:cubicBezTo>
                      <a:pt x="188" y="56"/>
                      <a:pt x="193" y="56"/>
                      <a:pt x="197" y="56"/>
                    </a:cubicBezTo>
                    <a:cubicBezTo>
                      <a:pt x="208" y="56"/>
                      <a:pt x="219" y="58"/>
                      <a:pt x="229" y="61"/>
                    </a:cubicBezTo>
                    <a:cubicBezTo>
                      <a:pt x="238" y="64"/>
                      <a:pt x="246" y="67"/>
                      <a:pt x="255" y="72"/>
                    </a:cubicBezTo>
                    <a:cubicBezTo>
                      <a:pt x="264" y="77"/>
                      <a:pt x="273" y="83"/>
                      <a:pt x="281" y="90"/>
                    </a:cubicBezTo>
                    <a:cubicBezTo>
                      <a:pt x="291" y="98"/>
                      <a:pt x="299" y="108"/>
                      <a:pt x="306" y="120"/>
                    </a:cubicBezTo>
                    <a:cubicBezTo>
                      <a:pt x="310" y="125"/>
                      <a:pt x="313" y="131"/>
                      <a:pt x="316" y="137"/>
                    </a:cubicBezTo>
                    <a:cubicBezTo>
                      <a:pt x="321" y="149"/>
                      <a:pt x="325" y="162"/>
                      <a:pt x="326" y="175"/>
                    </a:cubicBezTo>
                    <a:cubicBezTo>
                      <a:pt x="327" y="179"/>
                      <a:pt x="327" y="182"/>
                      <a:pt x="327" y="185"/>
                    </a:cubicBezTo>
                    <a:cubicBezTo>
                      <a:pt x="328" y="193"/>
                      <a:pt x="327" y="200"/>
                      <a:pt x="327" y="207"/>
                    </a:cubicBezTo>
                    <a:cubicBezTo>
                      <a:pt x="326" y="217"/>
                      <a:pt x="324" y="226"/>
                      <a:pt x="321" y="234"/>
                    </a:cubicBezTo>
                    <a:cubicBezTo>
                      <a:pt x="318" y="245"/>
                      <a:pt x="313" y="254"/>
                      <a:pt x="307" y="263"/>
                    </a:cubicBezTo>
                    <a:cubicBezTo>
                      <a:pt x="303" y="271"/>
                      <a:pt x="297" y="279"/>
                      <a:pt x="291" y="285"/>
                    </a:cubicBezTo>
                    <a:cubicBezTo>
                      <a:pt x="284" y="293"/>
                      <a:pt x="275" y="300"/>
                      <a:pt x="267" y="30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4325232" y="1346376"/>
                <a:ext cx="350837" cy="350838"/>
              </a:xfrm>
              <a:custGeom>
                <a:rect b="b" l="l" r="r" t="t"/>
                <a:pathLst>
                  <a:path extrusionOk="0" h="222" w="222">
                    <a:moveTo>
                      <a:pt x="221" y="98"/>
                    </a:moveTo>
                    <a:cubicBezTo>
                      <a:pt x="219" y="87"/>
                      <a:pt x="217" y="76"/>
                      <a:pt x="212" y="67"/>
                    </a:cubicBezTo>
                    <a:cubicBezTo>
                      <a:pt x="210" y="62"/>
                      <a:pt x="208" y="57"/>
                      <a:pt x="205" y="52"/>
                    </a:cubicBezTo>
                    <a:cubicBezTo>
                      <a:pt x="199" y="43"/>
                      <a:pt x="192" y="35"/>
                      <a:pt x="184" y="28"/>
                    </a:cubicBezTo>
                    <a:cubicBezTo>
                      <a:pt x="177" y="22"/>
                      <a:pt x="170" y="17"/>
                      <a:pt x="163" y="13"/>
                    </a:cubicBezTo>
                    <a:cubicBezTo>
                      <a:pt x="156" y="10"/>
                      <a:pt x="149" y="7"/>
                      <a:pt x="142" y="5"/>
                    </a:cubicBezTo>
                    <a:cubicBezTo>
                      <a:pt x="134" y="2"/>
                      <a:pt x="125" y="1"/>
                      <a:pt x="116" y="1"/>
                    </a:cubicBezTo>
                    <a:cubicBezTo>
                      <a:pt x="113" y="0"/>
                      <a:pt x="109" y="0"/>
                      <a:pt x="105" y="1"/>
                    </a:cubicBezTo>
                    <a:cubicBezTo>
                      <a:pt x="101" y="1"/>
                      <a:pt x="98" y="1"/>
                      <a:pt x="94" y="2"/>
                    </a:cubicBezTo>
                    <a:cubicBezTo>
                      <a:pt x="85" y="3"/>
                      <a:pt x="77" y="5"/>
                      <a:pt x="69" y="9"/>
                    </a:cubicBezTo>
                    <a:cubicBezTo>
                      <a:pt x="62" y="11"/>
                      <a:pt x="55" y="15"/>
                      <a:pt x="49" y="19"/>
                    </a:cubicBezTo>
                    <a:cubicBezTo>
                      <a:pt x="42" y="24"/>
                      <a:pt x="35" y="30"/>
                      <a:pt x="29" y="36"/>
                    </a:cubicBezTo>
                    <a:cubicBezTo>
                      <a:pt x="24" y="41"/>
                      <a:pt x="20" y="47"/>
                      <a:pt x="16" y="54"/>
                    </a:cubicBezTo>
                    <a:cubicBezTo>
                      <a:pt x="11" y="61"/>
                      <a:pt x="8" y="69"/>
                      <a:pt x="5" y="77"/>
                    </a:cubicBezTo>
                    <a:cubicBezTo>
                      <a:pt x="3" y="84"/>
                      <a:pt x="1" y="92"/>
                      <a:pt x="0" y="99"/>
                    </a:cubicBezTo>
                    <a:cubicBezTo>
                      <a:pt x="0" y="105"/>
                      <a:pt x="0" y="111"/>
                      <a:pt x="0" y="117"/>
                    </a:cubicBezTo>
                    <a:cubicBezTo>
                      <a:pt x="0" y="120"/>
                      <a:pt x="0" y="123"/>
                      <a:pt x="1" y="125"/>
                    </a:cubicBezTo>
                    <a:cubicBezTo>
                      <a:pt x="2" y="136"/>
                      <a:pt x="5" y="146"/>
                      <a:pt x="9" y="156"/>
                    </a:cubicBezTo>
                    <a:cubicBezTo>
                      <a:pt x="11" y="161"/>
                      <a:pt x="14" y="166"/>
                      <a:pt x="17" y="170"/>
                    </a:cubicBezTo>
                    <a:cubicBezTo>
                      <a:pt x="22" y="180"/>
                      <a:pt x="30" y="188"/>
                      <a:pt x="37" y="195"/>
                    </a:cubicBezTo>
                    <a:cubicBezTo>
                      <a:pt x="44" y="200"/>
                      <a:pt x="51" y="205"/>
                      <a:pt x="59" y="210"/>
                    </a:cubicBezTo>
                    <a:cubicBezTo>
                      <a:pt x="65" y="213"/>
                      <a:pt x="72" y="216"/>
                      <a:pt x="80" y="218"/>
                    </a:cubicBezTo>
                    <a:cubicBezTo>
                      <a:pt x="88" y="220"/>
                      <a:pt x="96" y="222"/>
                      <a:pt x="105" y="222"/>
                    </a:cubicBezTo>
                    <a:cubicBezTo>
                      <a:pt x="109" y="222"/>
                      <a:pt x="113" y="222"/>
                      <a:pt x="116" y="222"/>
                    </a:cubicBezTo>
                    <a:cubicBezTo>
                      <a:pt x="120" y="222"/>
                      <a:pt x="124" y="222"/>
                      <a:pt x="128" y="221"/>
                    </a:cubicBezTo>
                    <a:cubicBezTo>
                      <a:pt x="136" y="220"/>
                      <a:pt x="145" y="217"/>
                      <a:pt x="153" y="214"/>
                    </a:cubicBezTo>
                    <a:cubicBezTo>
                      <a:pt x="160" y="211"/>
                      <a:pt x="166" y="208"/>
                      <a:pt x="172" y="204"/>
                    </a:cubicBezTo>
                    <a:cubicBezTo>
                      <a:pt x="180" y="199"/>
                      <a:pt x="186" y="193"/>
                      <a:pt x="192" y="187"/>
                    </a:cubicBezTo>
                    <a:cubicBezTo>
                      <a:pt x="197" y="181"/>
                      <a:pt x="202" y="175"/>
                      <a:pt x="206" y="169"/>
                    </a:cubicBezTo>
                    <a:cubicBezTo>
                      <a:pt x="210" y="162"/>
                      <a:pt x="214" y="154"/>
                      <a:pt x="216" y="145"/>
                    </a:cubicBezTo>
                    <a:cubicBezTo>
                      <a:pt x="219" y="138"/>
                      <a:pt x="220" y="131"/>
                      <a:pt x="221" y="124"/>
                    </a:cubicBezTo>
                    <a:cubicBezTo>
                      <a:pt x="222" y="118"/>
                      <a:pt x="222" y="112"/>
                      <a:pt x="222" y="106"/>
                    </a:cubicBezTo>
                    <a:cubicBezTo>
                      <a:pt x="221" y="103"/>
                      <a:pt x="221" y="100"/>
                      <a:pt x="221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4724223" y="1589440"/>
                <a:ext cx="268287" cy="274020"/>
              </a:xfrm>
              <a:custGeom>
                <a:rect b="b" l="l" r="r" t="t"/>
                <a:pathLst>
                  <a:path extrusionOk="0" h="173" w="170">
                    <a:moveTo>
                      <a:pt x="153" y="131"/>
                    </a:move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8" y="109"/>
                      <a:pt x="140" y="104"/>
                      <a:pt x="141" y="98"/>
                    </a:cubicBezTo>
                    <a:cubicBezTo>
                      <a:pt x="142" y="92"/>
                      <a:pt x="143" y="87"/>
                      <a:pt x="142" y="81"/>
                    </a:cubicBezTo>
                    <a:cubicBezTo>
                      <a:pt x="165" y="72"/>
                      <a:pt x="165" y="72"/>
                      <a:pt x="165" y="72"/>
                    </a:cubicBezTo>
                    <a:cubicBezTo>
                      <a:pt x="168" y="71"/>
                      <a:pt x="170" y="69"/>
                      <a:pt x="170" y="67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64" y="50"/>
                      <a:pt x="161" y="49"/>
                      <a:pt x="158" y="50"/>
                    </a:cubicBezTo>
                    <a:cubicBezTo>
                      <a:pt x="134" y="57"/>
                      <a:pt x="134" y="57"/>
                      <a:pt x="134" y="57"/>
                    </a:cubicBezTo>
                    <a:cubicBezTo>
                      <a:pt x="128" y="47"/>
                      <a:pt x="120" y="40"/>
                      <a:pt x="109" y="35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13" y="7"/>
                      <a:pt x="112" y="4"/>
                      <a:pt x="111" y="4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0"/>
                      <a:pt x="91" y="2"/>
                      <a:pt x="90" y="6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72" y="30"/>
                      <a:pt x="61" y="34"/>
                      <a:pt x="52" y="40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0" y="23"/>
                      <a:pt x="27" y="22"/>
                      <a:pt x="26" y="2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4" y="37"/>
                      <a:pt x="15" y="40"/>
                      <a:pt x="18" y="42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3" y="65"/>
                      <a:pt x="31" y="70"/>
                      <a:pt x="29" y="75"/>
                    </a:cubicBezTo>
                    <a:cubicBezTo>
                      <a:pt x="28" y="81"/>
                      <a:pt x="28" y="87"/>
                      <a:pt x="29" y="92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3"/>
                      <a:pt x="0" y="105"/>
                      <a:pt x="1" y="106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7" y="124"/>
                      <a:pt x="10" y="124"/>
                      <a:pt x="13" y="123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43" y="126"/>
                      <a:pt x="51" y="134"/>
                      <a:pt x="62" y="139"/>
                    </a:cubicBezTo>
                    <a:cubicBezTo>
                      <a:pt x="58" y="163"/>
                      <a:pt x="58" y="163"/>
                      <a:pt x="58" y="163"/>
                    </a:cubicBezTo>
                    <a:cubicBezTo>
                      <a:pt x="58" y="166"/>
                      <a:pt x="58" y="169"/>
                      <a:pt x="60" y="170"/>
                    </a:cubicBezTo>
                    <a:cubicBezTo>
                      <a:pt x="77" y="173"/>
                      <a:pt x="77" y="173"/>
                      <a:pt x="77" y="173"/>
                    </a:cubicBezTo>
                    <a:cubicBezTo>
                      <a:pt x="78" y="173"/>
                      <a:pt x="80" y="171"/>
                      <a:pt x="81" y="168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98" y="143"/>
                      <a:pt x="109" y="140"/>
                      <a:pt x="118" y="133"/>
                    </a:cubicBezTo>
                    <a:cubicBezTo>
                      <a:pt x="138" y="149"/>
                      <a:pt x="138" y="149"/>
                      <a:pt x="138" y="149"/>
                    </a:cubicBezTo>
                    <a:cubicBezTo>
                      <a:pt x="141" y="151"/>
                      <a:pt x="143" y="151"/>
                      <a:pt x="144" y="150"/>
                    </a:cubicBezTo>
                    <a:cubicBezTo>
                      <a:pt x="156" y="137"/>
                      <a:pt x="156" y="137"/>
                      <a:pt x="156" y="137"/>
                    </a:cubicBezTo>
                    <a:cubicBezTo>
                      <a:pt x="157" y="136"/>
                      <a:pt x="156" y="134"/>
                      <a:pt x="153" y="131"/>
                    </a:cubicBezTo>
                    <a:close/>
                    <a:moveTo>
                      <a:pt x="126" y="95"/>
                    </a:moveTo>
                    <a:cubicBezTo>
                      <a:pt x="125" y="100"/>
                      <a:pt x="123" y="105"/>
                      <a:pt x="120" y="109"/>
                    </a:cubicBezTo>
                    <a:cubicBezTo>
                      <a:pt x="100" y="92"/>
                      <a:pt x="100" y="92"/>
                      <a:pt x="100" y="92"/>
                    </a:cubicBezTo>
                    <a:cubicBezTo>
                      <a:pt x="100" y="91"/>
                      <a:pt x="101" y="91"/>
                      <a:pt x="101" y="90"/>
                    </a:cubicBezTo>
                    <a:cubicBezTo>
                      <a:pt x="101" y="89"/>
                      <a:pt x="101" y="88"/>
                      <a:pt x="101" y="88"/>
                    </a:cubicBezTo>
                    <a:cubicBezTo>
                      <a:pt x="126" y="79"/>
                      <a:pt x="126" y="79"/>
                      <a:pt x="126" y="79"/>
                    </a:cubicBezTo>
                    <a:cubicBezTo>
                      <a:pt x="127" y="84"/>
                      <a:pt x="127" y="90"/>
                      <a:pt x="126" y="95"/>
                    </a:cubicBezTo>
                    <a:close/>
                    <a:moveTo>
                      <a:pt x="45" y="78"/>
                    </a:moveTo>
                    <a:cubicBezTo>
                      <a:pt x="46" y="73"/>
                      <a:pt x="48" y="68"/>
                      <a:pt x="51" y="64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0" y="82"/>
                      <a:pt x="70" y="83"/>
                      <a:pt x="70" y="84"/>
                    </a:cubicBezTo>
                    <a:cubicBezTo>
                      <a:pt x="70" y="84"/>
                      <a:pt x="70" y="85"/>
                      <a:pt x="70" y="86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4" y="89"/>
                      <a:pt x="44" y="84"/>
                      <a:pt x="45" y="78"/>
                    </a:cubicBezTo>
                    <a:close/>
                    <a:moveTo>
                      <a:pt x="122" y="68"/>
                    </a:moveTo>
                    <a:cubicBezTo>
                      <a:pt x="97" y="76"/>
                      <a:pt x="97" y="76"/>
                      <a:pt x="97" y="76"/>
                    </a:cubicBezTo>
                    <a:cubicBezTo>
                      <a:pt x="96" y="75"/>
                      <a:pt x="95" y="74"/>
                      <a:pt x="94" y="74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109" y="51"/>
                      <a:pt x="118" y="59"/>
                      <a:pt x="122" y="68"/>
                    </a:cubicBezTo>
                    <a:close/>
                    <a:moveTo>
                      <a:pt x="88" y="45"/>
                    </a:moveTo>
                    <a:cubicBezTo>
                      <a:pt x="82" y="71"/>
                      <a:pt x="82" y="71"/>
                      <a:pt x="82" y="71"/>
                    </a:cubicBezTo>
                    <a:cubicBezTo>
                      <a:pt x="81" y="72"/>
                      <a:pt x="80" y="72"/>
                      <a:pt x="78" y="73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67" y="49"/>
                      <a:pt x="77" y="45"/>
                      <a:pt x="88" y="45"/>
                    </a:cubicBezTo>
                    <a:close/>
                    <a:moveTo>
                      <a:pt x="48" y="105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74" y="98"/>
                      <a:pt x="75" y="99"/>
                      <a:pt x="77" y="100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61" y="122"/>
                      <a:pt x="53" y="115"/>
                      <a:pt x="48" y="105"/>
                    </a:cubicBezTo>
                    <a:close/>
                    <a:moveTo>
                      <a:pt x="83" y="128"/>
                    </a:moveTo>
                    <a:cubicBezTo>
                      <a:pt x="88" y="102"/>
                      <a:pt x="88" y="102"/>
                      <a:pt x="88" y="102"/>
                    </a:cubicBezTo>
                    <a:cubicBezTo>
                      <a:pt x="90" y="102"/>
                      <a:pt x="91" y="101"/>
                      <a:pt x="92" y="101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04" y="125"/>
                      <a:pt x="94" y="129"/>
                      <a:pt x="83" y="12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4927159" y="1741928"/>
                <a:ext cx="239624" cy="225866"/>
              </a:xfrm>
              <a:custGeom>
                <a:rect b="b" l="l" r="r" t="t"/>
                <a:pathLst>
                  <a:path extrusionOk="0" h="143" w="151">
                    <a:moveTo>
                      <a:pt x="151" y="75"/>
                    </a:moveTo>
                    <a:cubicBezTo>
                      <a:pt x="150" y="59"/>
                      <a:pt x="150" y="59"/>
                      <a:pt x="150" y="59"/>
                    </a:cubicBezTo>
                    <a:cubicBezTo>
                      <a:pt x="150" y="58"/>
                      <a:pt x="148" y="57"/>
                      <a:pt x="145" y="57"/>
                    </a:cubicBezTo>
                    <a:cubicBezTo>
                      <a:pt x="123" y="57"/>
                      <a:pt x="123" y="57"/>
                      <a:pt x="123" y="57"/>
                    </a:cubicBezTo>
                    <a:cubicBezTo>
                      <a:pt x="120" y="48"/>
                      <a:pt x="115" y="40"/>
                      <a:pt x="107" y="33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7" y="11"/>
                      <a:pt x="117" y="8"/>
                      <a:pt x="116" y="7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2" y="0"/>
                      <a:pt x="99" y="2"/>
                      <a:pt x="98" y="4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7" y="21"/>
                      <a:pt x="67" y="21"/>
                      <a:pt x="58" y="2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4" y="5"/>
                      <a:pt x="41" y="3"/>
                      <a:pt x="40" y="4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3"/>
                      <a:pt x="27" y="16"/>
                      <a:pt x="29" y="18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6" y="40"/>
                      <a:pt x="33" y="44"/>
                      <a:pt x="31" y="49"/>
                    </a:cubicBezTo>
                    <a:cubicBezTo>
                      <a:pt x="29" y="53"/>
                      <a:pt x="27" y="58"/>
                      <a:pt x="26" y="6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2" y="65"/>
                      <a:pt x="0" y="67"/>
                      <a:pt x="0" y="68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3" y="85"/>
                      <a:pt x="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0" y="95"/>
                      <a:pt x="36" y="103"/>
                      <a:pt x="43" y="10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32"/>
                      <a:pt x="34" y="135"/>
                      <a:pt x="35" y="135"/>
                    </a:cubicBezTo>
                    <a:cubicBezTo>
                      <a:pt x="48" y="142"/>
                      <a:pt x="48" y="142"/>
                      <a:pt x="48" y="142"/>
                    </a:cubicBezTo>
                    <a:cubicBezTo>
                      <a:pt x="49" y="143"/>
                      <a:pt x="51" y="141"/>
                      <a:pt x="53" y="138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73" y="122"/>
                      <a:pt x="83" y="121"/>
                      <a:pt x="92" y="118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7" y="138"/>
                      <a:pt x="109" y="139"/>
                      <a:pt x="110" y="138"/>
                    </a:cubicBezTo>
                    <a:cubicBezTo>
                      <a:pt x="123" y="130"/>
                      <a:pt x="123" y="130"/>
                      <a:pt x="123" y="130"/>
                    </a:cubicBezTo>
                    <a:cubicBezTo>
                      <a:pt x="124" y="129"/>
                      <a:pt x="124" y="127"/>
                      <a:pt x="122" y="124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5" y="102"/>
                      <a:pt x="118" y="98"/>
                      <a:pt x="120" y="94"/>
                    </a:cubicBezTo>
                    <a:cubicBezTo>
                      <a:pt x="122" y="89"/>
                      <a:pt x="124" y="85"/>
                      <a:pt x="124" y="80"/>
                    </a:cubicBezTo>
                    <a:cubicBezTo>
                      <a:pt x="146" y="77"/>
                      <a:pt x="146" y="77"/>
                      <a:pt x="146" y="77"/>
                    </a:cubicBezTo>
                    <a:cubicBezTo>
                      <a:pt x="149" y="77"/>
                      <a:pt x="151" y="76"/>
                      <a:pt x="151" y="75"/>
                    </a:cubicBezTo>
                    <a:close/>
                    <a:moveTo>
                      <a:pt x="61" y="107"/>
                    </a:moveTo>
                    <a:cubicBezTo>
                      <a:pt x="41" y="99"/>
                      <a:pt x="32" y="76"/>
                      <a:pt x="40" y="56"/>
                    </a:cubicBezTo>
                    <a:cubicBezTo>
                      <a:pt x="48" y="37"/>
                      <a:pt x="71" y="28"/>
                      <a:pt x="90" y="36"/>
                    </a:cubicBezTo>
                    <a:cubicBezTo>
                      <a:pt x="110" y="44"/>
                      <a:pt x="119" y="66"/>
                      <a:pt x="111" y="86"/>
                    </a:cubicBezTo>
                    <a:cubicBezTo>
                      <a:pt x="103" y="106"/>
                      <a:pt x="80" y="115"/>
                      <a:pt x="61" y="10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4981045" y="1788936"/>
                <a:ext cx="131851" cy="129558"/>
              </a:xfrm>
              <a:custGeom>
                <a:rect b="b" l="l" r="r" t="t"/>
                <a:pathLst>
                  <a:path extrusionOk="0" h="82" w="83">
                    <a:moveTo>
                      <a:pt x="55" y="8"/>
                    </a:moveTo>
                    <a:cubicBezTo>
                      <a:pt x="37" y="0"/>
                      <a:pt x="16" y="9"/>
                      <a:pt x="8" y="27"/>
                    </a:cubicBezTo>
                    <a:cubicBezTo>
                      <a:pt x="0" y="46"/>
                      <a:pt x="9" y="67"/>
                      <a:pt x="28" y="75"/>
                    </a:cubicBezTo>
                    <a:cubicBezTo>
                      <a:pt x="46" y="82"/>
                      <a:pt x="67" y="74"/>
                      <a:pt x="75" y="55"/>
                    </a:cubicBezTo>
                    <a:cubicBezTo>
                      <a:pt x="83" y="37"/>
                      <a:pt x="74" y="16"/>
                      <a:pt x="55" y="8"/>
                    </a:cubicBezTo>
                    <a:close/>
                    <a:moveTo>
                      <a:pt x="61" y="28"/>
                    </a:moveTo>
                    <a:cubicBezTo>
                      <a:pt x="63" y="26"/>
                      <a:pt x="67" y="28"/>
                      <a:pt x="68" y="30"/>
                    </a:cubicBezTo>
                    <a:cubicBezTo>
                      <a:pt x="69" y="33"/>
                      <a:pt x="67" y="36"/>
                      <a:pt x="65" y="37"/>
                    </a:cubicBezTo>
                    <a:cubicBezTo>
                      <a:pt x="62" y="38"/>
                      <a:pt x="59" y="37"/>
                      <a:pt x="58" y="35"/>
                    </a:cubicBezTo>
                    <a:cubicBezTo>
                      <a:pt x="57" y="32"/>
                      <a:pt x="58" y="29"/>
                      <a:pt x="61" y="28"/>
                    </a:cubicBezTo>
                    <a:close/>
                    <a:moveTo>
                      <a:pt x="52" y="15"/>
                    </a:moveTo>
                    <a:cubicBezTo>
                      <a:pt x="55" y="16"/>
                      <a:pt x="56" y="19"/>
                      <a:pt x="55" y="22"/>
                    </a:cubicBezTo>
                    <a:cubicBezTo>
                      <a:pt x="54" y="25"/>
                      <a:pt x="51" y="26"/>
                      <a:pt x="48" y="25"/>
                    </a:cubicBezTo>
                    <a:cubicBezTo>
                      <a:pt x="46" y="24"/>
                      <a:pt x="44" y="21"/>
                      <a:pt x="45" y="18"/>
                    </a:cubicBezTo>
                    <a:cubicBezTo>
                      <a:pt x="47" y="15"/>
                      <a:pt x="50" y="14"/>
                      <a:pt x="52" y="15"/>
                    </a:cubicBezTo>
                    <a:close/>
                    <a:moveTo>
                      <a:pt x="31" y="15"/>
                    </a:moveTo>
                    <a:cubicBezTo>
                      <a:pt x="33" y="14"/>
                      <a:pt x="36" y="15"/>
                      <a:pt x="38" y="18"/>
                    </a:cubicBezTo>
                    <a:cubicBezTo>
                      <a:pt x="39" y="21"/>
                      <a:pt x="37" y="24"/>
                      <a:pt x="35" y="25"/>
                    </a:cubicBezTo>
                    <a:cubicBezTo>
                      <a:pt x="32" y="26"/>
                      <a:pt x="29" y="25"/>
                      <a:pt x="28" y="22"/>
                    </a:cubicBezTo>
                    <a:cubicBezTo>
                      <a:pt x="27" y="19"/>
                      <a:pt x="28" y="16"/>
                      <a:pt x="31" y="15"/>
                    </a:cubicBezTo>
                    <a:close/>
                    <a:moveTo>
                      <a:pt x="15" y="30"/>
                    </a:moveTo>
                    <a:cubicBezTo>
                      <a:pt x="16" y="28"/>
                      <a:pt x="20" y="26"/>
                      <a:pt x="22" y="27"/>
                    </a:cubicBezTo>
                    <a:cubicBezTo>
                      <a:pt x="25" y="29"/>
                      <a:pt x="26" y="32"/>
                      <a:pt x="25" y="34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6"/>
                      <a:pt x="14" y="33"/>
                      <a:pt x="15" y="30"/>
                    </a:cubicBezTo>
                    <a:close/>
                    <a:moveTo>
                      <a:pt x="22" y="55"/>
                    </a:moveTo>
                    <a:cubicBezTo>
                      <a:pt x="19" y="56"/>
                      <a:pt x="16" y="55"/>
                      <a:pt x="15" y="52"/>
                    </a:cubicBezTo>
                    <a:cubicBezTo>
                      <a:pt x="14" y="49"/>
                      <a:pt x="15" y="46"/>
                      <a:pt x="18" y="45"/>
                    </a:cubicBezTo>
                    <a:cubicBezTo>
                      <a:pt x="21" y="44"/>
                      <a:pt x="24" y="45"/>
                      <a:pt x="25" y="48"/>
                    </a:cubicBezTo>
                    <a:cubicBezTo>
                      <a:pt x="26" y="51"/>
                      <a:pt x="25" y="54"/>
                      <a:pt x="22" y="55"/>
                    </a:cubicBezTo>
                    <a:close/>
                    <a:moveTo>
                      <a:pt x="31" y="67"/>
                    </a:moveTo>
                    <a:cubicBezTo>
                      <a:pt x="28" y="66"/>
                      <a:pt x="27" y="63"/>
                      <a:pt x="28" y="60"/>
                    </a:cubicBezTo>
                    <a:cubicBezTo>
                      <a:pt x="29" y="58"/>
                      <a:pt x="32" y="56"/>
                      <a:pt x="35" y="58"/>
                    </a:cubicBezTo>
                    <a:cubicBezTo>
                      <a:pt x="37" y="59"/>
                      <a:pt x="39" y="62"/>
                      <a:pt x="37" y="65"/>
                    </a:cubicBezTo>
                    <a:cubicBezTo>
                      <a:pt x="36" y="67"/>
                      <a:pt x="33" y="68"/>
                      <a:pt x="31" y="67"/>
                    </a:cubicBezTo>
                    <a:close/>
                    <a:moveTo>
                      <a:pt x="36" y="54"/>
                    </a:moveTo>
                    <a:cubicBezTo>
                      <a:pt x="29" y="51"/>
                      <a:pt x="26" y="43"/>
                      <a:pt x="29" y="36"/>
                    </a:cubicBezTo>
                    <a:cubicBezTo>
                      <a:pt x="32" y="29"/>
                      <a:pt x="40" y="26"/>
                      <a:pt x="47" y="29"/>
                    </a:cubicBezTo>
                    <a:cubicBezTo>
                      <a:pt x="54" y="32"/>
                      <a:pt x="57" y="40"/>
                      <a:pt x="54" y="46"/>
                    </a:cubicBezTo>
                    <a:cubicBezTo>
                      <a:pt x="51" y="53"/>
                      <a:pt x="43" y="57"/>
                      <a:pt x="36" y="54"/>
                    </a:cubicBezTo>
                    <a:close/>
                    <a:moveTo>
                      <a:pt x="52" y="67"/>
                    </a:moveTo>
                    <a:cubicBezTo>
                      <a:pt x="50" y="69"/>
                      <a:pt x="46" y="67"/>
                      <a:pt x="45" y="65"/>
                    </a:cubicBezTo>
                    <a:cubicBezTo>
                      <a:pt x="44" y="62"/>
                      <a:pt x="45" y="59"/>
                      <a:pt x="48" y="58"/>
                    </a:cubicBezTo>
                    <a:cubicBezTo>
                      <a:pt x="51" y="56"/>
                      <a:pt x="54" y="58"/>
                      <a:pt x="55" y="60"/>
                    </a:cubicBezTo>
                    <a:cubicBezTo>
                      <a:pt x="56" y="63"/>
                      <a:pt x="55" y="66"/>
                      <a:pt x="52" y="67"/>
                    </a:cubicBezTo>
                    <a:close/>
                    <a:moveTo>
                      <a:pt x="61" y="55"/>
                    </a:moveTo>
                    <a:cubicBezTo>
                      <a:pt x="58" y="54"/>
                      <a:pt x="57" y="51"/>
                      <a:pt x="58" y="48"/>
                    </a:cubicBezTo>
                    <a:cubicBezTo>
                      <a:pt x="59" y="45"/>
                      <a:pt x="62" y="44"/>
                      <a:pt x="65" y="45"/>
                    </a:cubicBezTo>
                    <a:cubicBezTo>
                      <a:pt x="67" y="46"/>
                      <a:pt x="69" y="49"/>
                      <a:pt x="68" y="52"/>
                    </a:cubicBezTo>
                    <a:cubicBezTo>
                      <a:pt x="66" y="55"/>
                      <a:pt x="63" y="56"/>
                      <a:pt x="61" y="55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5031493" y="1839383"/>
                <a:ext cx="30956" cy="28663"/>
              </a:xfrm>
              <a:custGeom>
                <a:rect b="b" l="l" r="r" t="t"/>
                <a:pathLst>
                  <a:path extrusionOk="0" h="18" w="19">
                    <a:moveTo>
                      <a:pt x="13" y="2"/>
                    </a:moveTo>
                    <a:cubicBezTo>
                      <a:pt x="8" y="0"/>
                      <a:pt x="4" y="2"/>
                      <a:pt x="2" y="6"/>
                    </a:cubicBezTo>
                    <a:cubicBezTo>
                      <a:pt x="0" y="10"/>
                      <a:pt x="2" y="15"/>
                      <a:pt x="6" y="17"/>
                    </a:cubicBezTo>
                    <a:cubicBezTo>
                      <a:pt x="10" y="18"/>
                      <a:pt x="15" y="16"/>
                      <a:pt x="17" y="12"/>
                    </a:cubicBezTo>
                    <a:cubicBezTo>
                      <a:pt x="19" y="8"/>
                      <a:pt x="17" y="4"/>
                      <a:pt x="13" y="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DDDDDD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424577" y="657939"/>
            <a:ext cx="3905964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Business Understanding of the Predictive Model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186011" y="1214914"/>
            <a:ext cx="27138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Reliable diagnostic tools reduce the likelihood of misdiagnoses, providing a more precise understanding of an individual's cognitive health status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0" y="474842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2466" y="342900"/>
            <a:ext cx="9141525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6050504" y="895614"/>
            <a:ext cx="28005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Enhanced Diagnosis Precision</a:t>
            </a:r>
            <a:endParaRPr b="1" i="0" sz="1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186011" y="3281601"/>
            <a:ext cx="26187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Efficient allocation of resources  allows healthcare providers to focus on specific interventions tailored to individual patient needs.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6183981" y="2928989"/>
            <a:ext cx="26187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Resource Optimization</a:t>
            </a:r>
            <a:endParaRPr b="1" i="0" sz="1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0" y="4027479"/>
            <a:ext cx="0" cy="7780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9"/>
          <p:cNvSpPr txBox="1"/>
          <p:nvPr/>
        </p:nvSpPr>
        <p:spPr>
          <a:xfrm>
            <a:off x="491014" y="3459480"/>
            <a:ext cx="2469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This contributes to improved patient outcomes and enhances the quality of dementia care.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491025" y="2864800"/>
            <a:ext cx="2469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1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Early Intervention &amp; Treatment Planning</a:t>
            </a:r>
            <a:endParaRPr b="1" i="0" sz="1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8559390" y="4815858"/>
            <a:ext cx="454613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15" name="Google Shape;215;p29"/>
          <p:cNvGrpSpPr/>
          <p:nvPr/>
        </p:nvGrpSpPr>
        <p:grpSpPr>
          <a:xfrm rot="10800000">
            <a:off x="2960354" y="3738454"/>
            <a:ext cx="521179" cy="142100"/>
            <a:chOff x="7528087" y="2680830"/>
            <a:chExt cx="2803166" cy="316200"/>
          </a:xfrm>
        </p:grpSpPr>
        <p:cxnSp>
          <p:nvCxnSpPr>
            <p:cNvPr id="216" name="Google Shape;216;p29"/>
            <p:cNvCxnSpPr/>
            <p:nvPr/>
          </p:nvCxnSpPr>
          <p:spPr>
            <a:xfrm flipH="1" rot="10800000">
              <a:off x="7528087" y="2680830"/>
              <a:ext cx="498000" cy="316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9"/>
            <p:cNvCxnSpPr/>
            <p:nvPr/>
          </p:nvCxnSpPr>
          <p:spPr>
            <a:xfrm>
              <a:off x="8026053" y="2680840"/>
              <a:ext cx="2305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218" name="Google Shape;218;p29"/>
          <p:cNvGrpSpPr/>
          <p:nvPr/>
        </p:nvGrpSpPr>
        <p:grpSpPr>
          <a:xfrm>
            <a:off x="5465737" y="3611838"/>
            <a:ext cx="621545" cy="220110"/>
            <a:chOff x="8125333" y="4745260"/>
            <a:chExt cx="2389639" cy="203100"/>
          </a:xfrm>
        </p:grpSpPr>
        <p:cxnSp>
          <p:nvCxnSpPr>
            <p:cNvPr id="219" name="Google Shape;219;p29"/>
            <p:cNvCxnSpPr/>
            <p:nvPr/>
          </p:nvCxnSpPr>
          <p:spPr>
            <a:xfrm>
              <a:off x="8125333" y="4745260"/>
              <a:ext cx="522000" cy="203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9"/>
            <p:cNvCxnSpPr/>
            <p:nvPr/>
          </p:nvCxnSpPr>
          <p:spPr>
            <a:xfrm>
              <a:off x="8647472" y="4948294"/>
              <a:ext cx="18675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221" name="Google Shape;221;p29"/>
          <p:cNvGrpSpPr/>
          <p:nvPr/>
        </p:nvGrpSpPr>
        <p:grpSpPr>
          <a:xfrm flipH="1">
            <a:off x="4731702" y="1682958"/>
            <a:ext cx="1318786" cy="451976"/>
            <a:chOff x="1581987" y="2697514"/>
            <a:chExt cx="2577264" cy="316200"/>
          </a:xfrm>
        </p:grpSpPr>
        <p:cxnSp>
          <p:nvCxnSpPr>
            <p:cNvPr id="222" name="Google Shape;222;p29"/>
            <p:cNvCxnSpPr/>
            <p:nvPr/>
          </p:nvCxnSpPr>
          <p:spPr>
            <a:xfrm rot="10800000">
              <a:off x="3661251" y="2697514"/>
              <a:ext cx="498000" cy="3162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9"/>
            <p:cNvCxnSpPr/>
            <p:nvPr/>
          </p:nvCxnSpPr>
          <p:spPr>
            <a:xfrm rot="10800000">
              <a:off x="1581987" y="2697524"/>
              <a:ext cx="20793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224" name="Google Shape;224;p29"/>
          <p:cNvGrpSpPr/>
          <p:nvPr/>
        </p:nvGrpSpPr>
        <p:grpSpPr>
          <a:xfrm>
            <a:off x="3427537" y="2144240"/>
            <a:ext cx="2288949" cy="2118962"/>
            <a:chOff x="4278" y="641"/>
            <a:chExt cx="2780" cy="2637"/>
          </a:xfrm>
        </p:grpSpPr>
        <p:sp>
          <p:nvSpPr>
            <p:cNvPr id="225" name="Google Shape;225;p29"/>
            <p:cNvSpPr/>
            <p:nvPr/>
          </p:nvSpPr>
          <p:spPr>
            <a:xfrm>
              <a:off x="4436" y="762"/>
              <a:ext cx="2400" cy="2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4778" y="825"/>
              <a:ext cx="419" cy="316"/>
            </a:xfrm>
            <a:custGeom>
              <a:rect b="b" l="l" r="r" t="t"/>
              <a:pathLst>
                <a:path extrusionOk="0" h="70" w="93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75" y="0"/>
                    <a:pt x="84" y="2"/>
                    <a:pt x="93" y="7"/>
                  </a:cubicBezTo>
                  <a:cubicBezTo>
                    <a:pt x="93" y="7"/>
                    <a:pt x="26" y="43"/>
                    <a:pt x="0" y="70"/>
                  </a:cubicBezTo>
                  <a:cubicBezTo>
                    <a:pt x="0" y="70"/>
                    <a:pt x="0" y="66"/>
                    <a:pt x="0" y="64"/>
                  </a:cubicBezTo>
                  <a:close/>
                </a:path>
              </a:pathLst>
            </a:custGeom>
            <a:solidFill>
              <a:srgbClr val="506C7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278" y="1650"/>
              <a:ext cx="207" cy="501"/>
            </a:xfrm>
            <a:custGeom>
              <a:rect b="b" l="l" r="r" t="t"/>
              <a:pathLst>
                <a:path extrusionOk="0" h="111" w="46">
                  <a:moveTo>
                    <a:pt x="46" y="0"/>
                  </a:moveTo>
                  <a:cubicBezTo>
                    <a:pt x="45" y="0"/>
                    <a:pt x="43" y="1"/>
                    <a:pt x="42" y="2"/>
                  </a:cubicBezTo>
                  <a:cubicBezTo>
                    <a:pt x="11" y="20"/>
                    <a:pt x="0" y="59"/>
                    <a:pt x="18" y="90"/>
                  </a:cubicBezTo>
                  <a:cubicBezTo>
                    <a:pt x="23" y="99"/>
                    <a:pt x="30" y="106"/>
                    <a:pt x="38" y="111"/>
                  </a:cubicBezTo>
                  <a:cubicBezTo>
                    <a:pt x="33" y="73"/>
                    <a:pt x="36" y="35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922" y="2972"/>
              <a:ext cx="451" cy="306"/>
            </a:xfrm>
            <a:custGeom>
              <a:rect b="b" l="l" r="r" t="t"/>
              <a:pathLst>
                <a:path extrusionOk="0" h="68" w="100">
                  <a:moveTo>
                    <a:pt x="0" y="0"/>
                  </a:moveTo>
                  <a:cubicBezTo>
                    <a:pt x="0" y="9"/>
                    <a:pt x="3" y="18"/>
                    <a:pt x="8" y="27"/>
                  </a:cubicBezTo>
                  <a:cubicBezTo>
                    <a:pt x="26" y="58"/>
                    <a:pt x="65" y="68"/>
                    <a:pt x="96" y="51"/>
                  </a:cubicBezTo>
                  <a:cubicBezTo>
                    <a:pt x="97" y="50"/>
                    <a:pt x="100" y="48"/>
                    <a:pt x="100" y="48"/>
                  </a:cubicBezTo>
                  <a:cubicBezTo>
                    <a:pt x="64" y="39"/>
                    <a:pt x="30" y="2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305" y="1912"/>
              <a:ext cx="960" cy="1289"/>
            </a:xfrm>
            <a:custGeom>
              <a:rect b="b" l="l" r="r" t="t"/>
              <a:pathLst>
                <a:path extrusionOk="0" h="286" w="213">
                  <a:moveTo>
                    <a:pt x="43" y="167"/>
                  </a:moveTo>
                  <a:cubicBezTo>
                    <a:pt x="74" y="220"/>
                    <a:pt x="118" y="260"/>
                    <a:pt x="168" y="286"/>
                  </a:cubicBezTo>
                  <a:cubicBezTo>
                    <a:pt x="159" y="280"/>
                    <a:pt x="152" y="273"/>
                    <a:pt x="146" y="263"/>
                  </a:cubicBezTo>
                  <a:cubicBezTo>
                    <a:pt x="145" y="263"/>
                    <a:pt x="145" y="262"/>
                    <a:pt x="145" y="262"/>
                  </a:cubicBezTo>
                  <a:cubicBezTo>
                    <a:pt x="140" y="253"/>
                    <a:pt x="137" y="244"/>
                    <a:pt x="137" y="234"/>
                  </a:cubicBezTo>
                  <a:cubicBezTo>
                    <a:pt x="135" y="211"/>
                    <a:pt x="147" y="187"/>
                    <a:pt x="169" y="174"/>
                  </a:cubicBezTo>
                  <a:cubicBezTo>
                    <a:pt x="201" y="155"/>
                    <a:pt x="213" y="113"/>
                    <a:pt x="194" y="80"/>
                  </a:cubicBezTo>
                  <a:cubicBezTo>
                    <a:pt x="175" y="48"/>
                    <a:pt x="133" y="36"/>
                    <a:pt x="100" y="55"/>
                  </a:cubicBezTo>
                  <a:cubicBezTo>
                    <a:pt x="78" y="68"/>
                    <a:pt x="52" y="66"/>
                    <a:pt x="32" y="53"/>
                  </a:cubicBezTo>
                  <a:cubicBezTo>
                    <a:pt x="24" y="48"/>
                    <a:pt x="17" y="41"/>
                    <a:pt x="12" y="32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6" y="21"/>
                    <a:pt x="3" y="10"/>
                    <a:pt x="3" y="0"/>
                  </a:cubicBezTo>
                  <a:cubicBezTo>
                    <a:pt x="0" y="56"/>
                    <a:pt x="13" y="115"/>
                    <a:pt x="43" y="16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5963" y="2972"/>
              <a:ext cx="450" cy="306"/>
            </a:xfrm>
            <a:custGeom>
              <a:rect b="b" l="l" r="r" t="t"/>
              <a:pathLst>
                <a:path extrusionOk="0" h="68" w="100">
                  <a:moveTo>
                    <a:pt x="0" y="48"/>
                  </a:moveTo>
                  <a:cubicBezTo>
                    <a:pt x="1" y="48"/>
                    <a:pt x="3" y="50"/>
                    <a:pt x="4" y="51"/>
                  </a:cubicBezTo>
                  <a:cubicBezTo>
                    <a:pt x="35" y="68"/>
                    <a:pt x="74" y="58"/>
                    <a:pt x="92" y="27"/>
                  </a:cubicBezTo>
                  <a:cubicBezTo>
                    <a:pt x="97" y="18"/>
                    <a:pt x="100" y="9"/>
                    <a:pt x="100" y="0"/>
                  </a:cubicBezTo>
                  <a:cubicBezTo>
                    <a:pt x="70" y="23"/>
                    <a:pt x="36" y="39"/>
                    <a:pt x="0" y="4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071" y="1912"/>
              <a:ext cx="960" cy="1289"/>
            </a:xfrm>
            <a:custGeom>
              <a:rect b="b" l="l" r="r" t="t"/>
              <a:pathLst>
                <a:path extrusionOk="0" h="286" w="213">
                  <a:moveTo>
                    <a:pt x="170" y="167"/>
                  </a:moveTo>
                  <a:cubicBezTo>
                    <a:pt x="200" y="115"/>
                    <a:pt x="213" y="56"/>
                    <a:pt x="210" y="0"/>
                  </a:cubicBezTo>
                  <a:cubicBezTo>
                    <a:pt x="210" y="10"/>
                    <a:pt x="207" y="21"/>
                    <a:pt x="202" y="31"/>
                  </a:cubicBezTo>
                  <a:cubicBezTo>
                    <a:pt x="201" y="31"/>
                    <a:pt x="201" y="31"/>
                    <a:pt x="201" y="32"/>
                  </a:cubicBezTo>
                  <a:cubicBezTo>
                    <a:pt x="196" y="41"/>
                    <a:pt x="189" y="48"/>
                    <a:pt x="181" y="53"/>
                  </a:cubicBezTo>
                  <a:cubicBezTo>
                    <a:pt x="161" y="66"/>
                    <a:pt x="135" y="68"/>
                    <a:pt x="113" y="55"/>
                  </a:cubicBezTo>
                  <a:cubicBezTo>
                    <a:pt x="80" y="36"/>
                    <a:pt x="38" y="48"/>
                    <a:pt x="19" y="80"/>
                  </a:cubicBezTo>
                  <a:cubicBezTo>
                    <a:pt x="0" y="113"/>
                    <a:pt x="12" y="155"/>
                    <a:pt x="44" y="174"/>
                  </a:cubicBezTo>
                  <a:cubicBezTo>
                    <a:pt x="66" y="187"/>
                    <a:pt x="78" y="211"/>
                    <a:pt x="76" y="234"/>
                  </a:cubicBezTo>
                  <a:cubicBezTo>
                    <a:pt x="76" y="244"/>
                    <a:pt x="73" y="253"/>
                    <a:pt x="68" y="262"/>
                  </a:cubicBezTo>
                  <a:cubicBezTo>
                    <a:pt x="68" y="262"/>
                    <a:pt x="68" y="263"/>
                    <a:pt x="67" y="263"/>
                  </a:cubicBezTo>
                  <a:cubicBezTo>
                    <a:pt x="61" y="273"/>
                    <a:pt x="54" y="280"/>
                    <a:pt x="45" y="286"/>
                  </a:cubicBezTo>
                  <a:cubicBezTo>
                    <a:pt x="95" y="260"/>
                    <a:pt x="139" y="220"/>
                    <a:pt x="170" y="16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850" y="1650"/>
              <a:ext cx="208" cy="501"/>
            </a:xfrm>
            <a:custGeom>
              <a:rect b="b" l="l" r="r" t="t"/>
              <a:pathLst>
                <a:path extrusionOk="0" h="111" w="46">
                  <a:moveTo>
                    <a:pt x="8" y="111"/>
                  </a:moveTo>
                  <a:cubicBezTo>
                    <a:pt x="16" y="106"/>
                    <a:pt x="23" y="99"/>
                    <a:pt x="28" y="90"/>
                  </a:cubicBezTo>
                  <a:cubicBezTo>
                    <a:pt x="46" y="59"/>
                    <a:pt x="35" y="20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0" y="35"/>
                    <a:pt x="13" y="73"/>
                    <a:pt x="8" y="11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6139" y="825"/>
              <a:ext cx="419" cy="316"/>
            </a:xfrm>
            <a:custGeom>
              <a:rect b="b" l="l" r="r" t="t"/>
              <a:pathLst>
                <a:path extrusionOk="0" h="70" w="93">
                  <a:moveTo>
                    <a:pt x="93" y="70"/>
                  </a:moveTo>
                  <a:cubicBezTo>
                    <a:pt x="93" y="69"/>
                    <a:pt x="93" y="66"/>
                    <a:pt x="93" y="64"/>
                  </a:cubicBezTo>
                  <a:cubicBezTo>
                    <a:pt x="93" y="29"/>
                    <a:pt x="64" y="0"/>
                    <a:pt x="28" y="0"/>
                  </a:cubicBezTo>
                  <a:cubicBezTo>
                    <a:pt x="18" y="0"/>
                    <a:pt x="9" y="2"/>
                    <a:pt x="0" y="6"/>
                  </a:cubicBezTo>
                  <a:cubicBezTo>
                    <a:pt x="35" y="21"/>
                    <a:pt x="67" y="43"/>
                    <a:pt x="93" y="7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4778" y="825"/>
              <a:ext cx="419" cy="316"/>
            </a:xfrm>
            <a:custGeom>
              <a:rect b="b" l="l" r="r" t="t"/>
              <a:pathLst>
                <a:path extrusionOk="0" h="70" w="93">
                  <a:moveTo>
                    <a:pt x="93" y="6"/>
                  </a:moveTo>
                  <a:cubicBezTo>
                    <a:pt x="84" y="2"/>
                    <a:pt x="7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6"/>
                    <a:pt x="0" y="69"/>
                    <a:pt x="0" y="70"/>
                  </a:cubicBezTo>
                  <a:cubicBezTo>
                    <a:pt x="26" y="43"/>
                    <a:pt x="58" y="21"/>
                    <a:pt x="93" y="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922" y="641"/>
              <a:ext cx="1491" cy="784"/>
            </a:xfrm>
            <a:custGeom>
              <a:rect b="b" l="l" r="r" t="t"/>
              <a:pathLst>
                <a:path extrusionOk="0" h="174" w="331">
                  <a:moveTo>
                    <a:pt x="166" y="0"/>
                  </a:moveTo>
                  <a:cubicBezTo>
                    <a:pt x="105" y="0"/>
                    <a:pt x="48" y="18"/>
                    <a:pt x="0" y="50"/>
                  </a:cubicBezTo>
                  <a:cubicBezTo>
                    <a:pt x="10" y="44"/>
                    <a:pt x="20" y="41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43" y="41"/>
                    <a:pt x="52" y="43"/>
                    <a:pt x="61" y="48"/>
                  </a:cubicBezTo>
                  <a:cubicBezTo>
                    <a:pt x="82" y="58"/>
                    <a:pt x="97" y="80"/>
                    <a:pt x="97" y="105"/>
                  </a:cubicBezTo>
                  <a:cubicBezTo>
                    <a:pt x="97" y="143"/>
                    <a:pt x="128" y="174"/>
                    <a:pt x="166" y="174"/>
                  </a:cubicBezTo>
                  <a:cubicBezTo>
                    <a:pt x="203" y="174"/>
                    <a:pt x="234" y="143"/>
                    <a:pt x="234" y="105"/>
                  </a:cubicBezTo>
                  <a:cubicBezTo>
                    <a:pt x="234" y="80"/>
                    <a:pt x="249" y="58"/>
                    <a:pt x="270" y="48"/>
                  </a:cubicBezTo>
                  <a:cubicBezTo>
                    <a:pt x="279" y="43"/>
                    <a:pt x="288" y="41"/>
                    <a:pt x="298" y="41"/>
                  </a:cubicBezTo>
                  <a:cubicBezTo>
                    <a:pt x="299" y="41"/>
                    <a:pt x="299" y="41"/>
                    <a:pt x="300" y="41"/>
                  </a:cubicBezTo>
                  <a:cubicBezTo>
                    <a:pt x="311" y="41"/>
                    <a:pt x="321" y="44"/>
                    <a:pt x="331" y="50"/>
                  </a:cubicBezTo>
                  <a:cubicBezTo>
                    <a:pt x="283" y="18"/>
                    <a:pt x="227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36" name="Google Shape;236;p29"/>
          <p:cNvGrpSpPr/>
          <p:nvPr/>
        </p:nvGrpSpPr>
        <p:grpSpPr>
          <a:xfrm>
            <a:off x="3768908" y="3491827"/>
            <a:ext cx="234743" cy="217536"/>
            <a:chOff x="4219110" y="5023071"/>
            <a:chExt cx="356535" cy="310899"/>
          </a:xfrm>
        </p:grpSpPr>
        <p:sp>
          <p:nvSpPr>
            <p:cNvPr id="237" name="Google Shape;237;p29"/>
            <p:cNvSpPr/>
            <p:nvPr/>
          </p:nvSpPr>
          <p:spPr>
            <a:xfrm>
              <a:off x="4219110" y="5023071"/>
              <a:ext cx="356535" cy="255655"/>
            </a:xfrm>
            <a:custGeom>
              <a:rect b="b" l="l" r="r" t="t"/>
              <a:pathLst>
                <a:path extrusionOk="0" h="92" w="128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4542479" y="5133624"/>
              <a:ext cx="22111" cy="122991"/>
            </a:xfrm>
            <a:custGeom>
              <a:rect b="b" l="l" r="r" t="t"/>
              <a:pathLst>
                <a:path extrusionOk="0" h="44" w="8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4531424" y="5267670"/>
              <a:ext cx="44100" cy="6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0" name="Google Shape;240;p29"/>
          <p:cNvGrpSpPr/>
          <p:nvPr/>
        </p:nvGrpSpPr>
        <p:grpSpPr>
          <a:xfrm>
            <a:off x="4432327" y="2309213"/>
            <a:ext cx="279332" cy="262530"/>
            <a:chOff x="5648015" y="5725086"/>
            <a:chExt cx="367591" cy="345480"/>
          </a:xfrm>
        </p:grpSpPr>
        <p:sp>
          <p:nvSpPr>
            <p:cNvPr id="241" name="Google Shape;241;p29"/>
            <p:cNvSpPr/>
            <p:nvPr/>
          </p:nvSpPr>
          <p:spPr>
            <a:xfrm>
              <a:off x="5826282" y="5914409"/>
              <a:ext cx="44100" cy="4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5648015" y="5725086"/>
              <a:ext cx="367591" cy="345480"/>
            </a:xfrm>
            <a:custGeom>
              <a:rect b="b" l="l" r="r" t="t"/>
              <a:pathLst>
                <a:path extrusionOk="0" h="124" w="132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3" name="Google Shape;243;p29"/>
          <p:cNvGrpSpPr/>
          <p:nvPr/>
        </p:nvGrpSpPr>
        <p:grpSpPr>
          <a:xfrm>
            <a:off x="5050369" y="3414714"/>
            <a:ext cx="376834" cy="371940"/>
            <a:chOff x="5157788" y="2905126"/>
            <a:chExt cx="488950" cy="482600"/>
          </a:xfrm>
        </p:grpSpPr>
        <p:sp>
          <p:nvSpPr>
            <p:cNvPr id="244" name="Google Shape;244;p29"/>
            <p:cNvSpPr/>
            <p:nvPr/>
          </p:nvSpPr>
          <p:spPr>
            <a:xfrm>
              <a:off x="5157788" y="2905126"/>
              <a:ext cx="488950" cy="482600"/>
            </a:xfrm>
            <a:custGeom>
              <a:rect b="b" l="l" r="r" t="t"/>
              <a:pathLst>
                <a:path extrusionOk="0" h="128" w="130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5334000" y="3074988"/>
              <a:ext cx="131762" cy="134938"/>
            </a:xfrm>
            <a:custGeom>
              <a:rect b="b" l="l" r="r" t="t"/>
              <a:pathLst>
                <a:path extrusionOk="0" h="36" w="35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5322888" y="3236913"/>
              <a:ext cx="71437" cy="79375"/>
            </a:xfrm>
            <a:custGeom>
              <a:rect b="b" l="l" r="r" t="t"/>
              <a:pathLst>
                <a:path extrusionOk="0" h="21" w="19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5408613" y="2981326"/>
              <a:ext cx="76200" cy="77788"/>
            </a:xfrm>
            <a:custGeom>
              <a:rect b="b" l="l" r="r" t="t"/>
              <a:pathLst>
                <a:path extrusionOk="0" h="21" w="20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0"/>
          <p:cNvCxnSpPr/>
          <p:nvPr/>
        </p:nvCxnSpPr>
        <p:spPr>
          <a:xfrm>
            <a:off x="8314083" y="337931"/>
            <a:ext cx="0" cy="446512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30"/>
          <p:cNvSpPr txBox="1"/>
          <p:nvPr/>
        </p:nvSpPr>
        <p:spPr>
          <a:xfrm>
            <a:off x="2595038" y="3578131"/>
            <a:ext cx="3953925" cy="7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Oasis Cross-Sectional Studies dataset</a:t>
            </a: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provided by</a:t>
            </a:r>
            <a:endParaRPr b="0" i="0" sz="1200" u="none" cap="none" strike="noStrike">
              <a:solidFill>
                <a:srgbClr val="F2F2F2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rgbClr val="F2F2F2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Open Access Series of Imaging Studies (OASIS)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0" y="480557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8422940" y="4351562"/>
            <a:ext cx="612225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30"/>
          <p:cNvCxnSpPr/>
          <p:nvPr/>
        </p:nvCxnSpPr>
        <p:spPr>
          <a:xfrm rot="10800000">
            <a:off x="8346713" y="4073800"/>
            <a:ext cx="7972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9" name="Google Shape;259;p30"/>
          <p:cNvGrpSpPr/>
          <p:nvPr/>
        </p:nvGrpSpPr>
        <p:grpSpPr>
          <a:xfrm>
            <a:off x="2394450" y="1389310"/>
            <a:ext cx="4355102" cy="1797078"/>
            <a:chOff x="6385201" y="3704827"/>
            <a:chExt cx="11613605" cy="4792209"/>
          </a:xfrm>
        </p:grpSpPr>
        <p:sp>
          <p:nvSpPr>
            <p:cNvPr id="260" name="Google Shape;260;p30"/>
            <p:cNvSpPr txBox="1"/>
            <p:nvPr/>
          </p:nvSpPr>
          <p:spPr>
            <a:xfrm>
              <a:off x="6385206" y="3704827"/>
              <a:ext cx="11613600" cy="2244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1" i="0" lang="en" sz="5300" u="none" cap="none" strike="noStrike">
                  <a:solidFill>
                    <a:srgbClr val="F2F2F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Dataset</a:t>
              </a:r>
              <a:endParaRPr b="1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6385201" y="6252946"/>
              <a:ext cx="11613600" cy="2244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1" i="0" lang="en" sz="5300" u="none" cap="none" strike="noStrike">
                  <a:solidFill>
                    <a:srgbClr val="F2F2F2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Overview</a:t>
              </a:r>
              <a:endParaRPr b="1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2" name="Google Shape;262;p30"/>
          <p:cNvCxnSpPr/>
          <p:nvPr/>
        </p:nvCxnSpPr>
        <p:spPr>
          <a:xfrm>
            <a:off x="1091409" y="345759"/>
            <a:ext cx="0" cy="445983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31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31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31"/>
          <p:cNvSpPr txBox="1"/>
          <p:nvPr/>
        </p:nvSpPr>
        <p:spPr>
          <a:xfrm>
            <a:off x="2154193" y="463935"/>
            <a:ext cx="4572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Explanation</a:t>
            </a:r>
            <a:endParaRPr b="1" i="0" sz="2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781098" y="4824651"/>
            <a:ext cx="30480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8371981" y="4824716"/>
            <a:ext cx="612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72" name="Google Shape;272;p31"/>
          <p:cNvGrpSpPr/>
          <p:nvPr/>
        </p:nvGrpSpPr>
        <p:grpSpPr>
          <a:xfrm>
            <a:off x="413424" y="1298813"/>
            <a:ext cx="775050" cy="2974924"/>
            <a:chOff x="3546" y="1016"/>
            <a:chExt cx="600" cy="2303"/>
          </a:xfrm>
        </p:grpSpPr>
        <p:sp>
          <p:nvSpPr>
            <p:cNvPr id="273" name="Google Shape;273;p31"/>
            <p:cNvSpPr/>
            <p:nvPr/>
          </p:nvSpPr>
          <p:spPr>
            <a:xfrm>
              <a:off x="3546" y="2719"/>
              <a:ext cx="600" cy="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720" y="1016"/>
              <a:ext cx="244" cy="332"/>
            </a:xfrm>
            <a:custGeom>
              <a:rect b="b" l="l" r="r" t="t"/>
              <a:pathLst>
                <a:path extrusionOk="0" h="140" w="102">
                  <a:moveTo>
                    <a:pt x="102" y="120"/>
                  </a:moveTo>
                  <a:cubicBezTo>
                    <a:pt x="102" y="131"/>
                    <a:pt x="93" y="140"/>
                    <a:pt x="82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9" y="140"/>
                    <a:pt x="0" y="131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12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663" y="1156"/>
              <a:ext cx="359" cy="52"/>
            </a:xfrm>
            <a:custGeom>
              <a:rect b="b" l="l" r="r" t="t"/>
              <a:pathLst>
                <a:path extrusionOk="0" h="22" w="150">
                  <a:moveTo>
                    <a:pt x="150" y="11"/>
                  </a:moveTo>
                  <a:cubicBezTo>
                    <a:pt x="150" y="17"/>
                    <a:pt x="145" y="22"/>
                    <a:pt x="13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5"/>
                    <a:pt x="150" y="1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599" y="1625"/>
              <a:ext cx="485" cy="1626"/>
            </a:xfrm>
            <a:custGeom>
              <a:rect b="b" l="l" r="r" t="t"/>
              <a:pathLst>
                <a:path extrusionOk="0" h="687" w="203">
                  <a:moveTo>
                    <a:pt x="141" y="492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92"/>
                    <a:pt x="63" y="492"/>
                    <a:pt x="63" y="492"/>
                  </a:cubicBezTo>
                  <a:cubicBezTo>
                    <a:pt x="26" y="507"/>
                    <a:pt x="0" y="544"/>
                    <a:pt x="0" y="586"/>
                  </a:cubicBezTo>
                  <a:cubicBezTo>
                    <a:pt x="0" y="642"/>
                    <a:pt x="46" y="687"/>
                    <a:pt x="102" y="687"/>
                  </a:cubicBezTo>
                  <a:cubicBezTo>
                    <a:pt x="158" y="687"/>
                    <a:pt x="203" y="642"/>
                    <a:pt x="203" y="586"/>
                  </a:cubicBezTo>
                  <a:cubicBezTo>
                    <a:pt x="203" y="544"/>
                    <a:pt x="178" y="507"/>
                    <a:pt x="141" y="492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749" y="1956"/>
              <a:ext cx="187" cy="834"/>
            </a:xfrm>
            <a:custGeom>
              <a:rect b="b" l="l" r="r" t="t"/>
              <a:pathLst>
                <a:path extrusionOk="0" h="834" w="187">
                  <a:moveTo>
                    <a:pt x="187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0" y="616"/>
                  </a:lnTo>
                  <a:lnTo>
                    <a:pt x="187" y="616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599" y="2572"/>
              <a:ext cx="485" cy="680"/>
            </a:xfrm>
            <a:custGeom>
              <a:rect b="b" l="l" r="r" t="t"/>
              <a:pathLst>
                <a:path extrusionOk="0" h="287" w="203"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4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9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5" y="287"/>
                    <a:pt x="105" y="287"/>
                  </a:cubicBezTo>
                  <a:cubicBezTo>
                    <a:pt x="105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8" y="287"/>
                    <a:pt x="98" y="287"/>
                  </a:cubicBezTo>
                  <a:cubicBezTo>
                    <a:pt x="98" y="287"/>
                    <a:pt x="97" y="287"/>
                    <a:pt x="97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107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6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6" y="287"/>
                  </a:cubicBezTo>
                  <a:moveTo>
                    <a:pt x="96" y="287"/>
                  </a:moveTo>
                  <a:cubicBezTo>
                    <a:pt x="96" y="287"/>
                    <a:pt x="96" y="287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moveTo>
                    <a:pt x="14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26" y="107"/>
                    <a:pt x="0" y="144"/>
                    <a:pt x="0" y="186"/>
                  </a:cubicBezTo>
                  <a:cubicBezTo>
                    <a:pt x="0" y="240"/>
                    <a:pt x="43" y="284"/>
                    <a:pt x="96" y="287"/>
                  </a:cubicBezTo>
                  <a:cubicBezTo>
                    <a:pt x="44" y="284"/>
                    <a:pt x="3" y="242"/>
                    <a:pt x="0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1" y="242"/>
                    <a:pt x="159" y="285"/>
                    <a:pt x="107" y="287"/>
                  </a:cubicBezTo>
                  <a:cubicBezTo>
                    <a:pt x="160" y="285"/>
                    <a:pt x="203" y="240"/>
                    <a:pt x="203" y="186"/>
                  </a:cubicBezTo>
                  <a:cubicBezTo>
                    <a:pt x="203" y="144"/>
                    <a:pt x="178" y="107"/>
                    <a:pt x="141" y="92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28" y="3252"/>
              <a:ext cx="26" cy="0"/>
            </a:xfrm>
            <a:custGeom>
              <a:rect b="b" l="l" r="r" t="t"/>
              <a:pathLst>
                <a:path extrusionOk="0" h="120000" w="1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75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599" y="3022"/>
              <a:ext cx="485" cy="230"/>
            </a:xfrm>
            <a:custGeom>
              <a:rect b="b" l="l" r="r" t="t"/>
              <a:pathLst>
                <a:path extrusionOk="0" h="97" w="203">
                  <a:moveTo>
                    <a:pt x="2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2"/>
                    <a:pt x="44" y="94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59" y="95"/>
                    <a:pt x="201" y="52"/>
                    <a:pt x="203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83" name="Google Shape;283;p31"/>
          <p:cNvGrpSpPr/>
          <p:nvPr/>
        </p:nvGrpSpPr>
        <p:grpSpPr>
          <a:xfrm>
            <a:off x="4761652" y="1298826"/>
            <a:ext cx="775050" cy="2974924"/>
            <a:chOff x="3546" y="1016"/>
            <a:chExt cx="600" cy="2303"/>
          </a:xfrm>
        </p:grpSpPr>
        <p:sp>
          <p:nvSpPr>
            <p:cNvPr id="284" name="Google Shape;284;p31"/>
            <p:cNvSpPr/>
            <p:nvPr/>
          </p:nvSpPr>
          <p:spPr>
            <a:xfrm>
              <a:off x="3546" y="2719"/>
              <a:ext cx="600" cy="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20" y="1016"/>
              <a:ext cx="244" cy="332"/>
            </a:xfrm>
            <a:custGeom>
              <a:rect b="b" l="l" r="r" t="t"/>
              <a:pathLst>
                <a:path extrusionOk="0" h="140" w="102">
                  <a:moveTo>
                    <a:pt x="102" y="120"/>
                  </a:moveTo>
                  <a:cubicBezTo>
                    <a:pt x="102" y="131"/>
                    <a:pt x="93" y="140"/>
                    <a:pt x="82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9" y="140"/>
                    <a:pt x="0" y="131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12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663" y="1156"/>
              <a:ext cx="359" cy="52"/>
            </a:xfrm>
            <a:custGeom>
              <a:rect b="b" l="l" r="r" t="t"/>
              <a:pathLst>
                <a:path extrusionOk="0" h="22" w="150">
                  <a:moveTo>
                    <a:pt x="150" y="11"/>
                  </a:moveTo>
                  <a:cubicBezTo>
                    <a:pt x="150" y="17"/>
                    <a:pt x="145" y="22"/>
                    <a:pt x="13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5"/>
                    <a:pt x="150" y="1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599" y="1625"/>
              <a:ext cx="485" cy="1626"/>
            </a:xfrm>
            <a:custGeom>
              <a:rect b="b" l="l" r="r" t="t"/>
              <a:pathLst>
                <a:path extrusionOk="0" h="687" w="203">
                  <a:moveTo>
                    <a:pt x="141" y="492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92"/>
                    <a:pt x="63" y="492"/>
                    <a:pt x="63" y="492"/>
                  </a:cubicBezTo>
                  <a:cubicBezTo>
                    <a:pt x="26" y="507"/>
                    <a:pt x="0" y="544"/>
                    <a:pt x="0" y="586"/>
                  </a:cubicBezTo>
                  <a:cubicBezTo>
                    <a:pt x="0" y="642"/>
                    <a:pt x="46" y="687"/>
                    <a:pt x="102" y="687"/>
                  </a:cubicBezTo>
                  <a:cubicBezTo>
                    <a:pt x="158" y="687"/>
                    <a:pt x="203" y="642"/>
                    <a:pt x="203" y="586"/>
                  </a:cubicBezTo>
                  <a:cubicBezTo>
                    <a:pt x="203" y="544"/>
                    <a:pt x="178" y="507"/>
                    <a:pt x="141" y="492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3749" y="1956"/>
              <a:ext cx="187" cy="834"/>
            </a:xfrm>
            <a:custGeom>
              <a:rect b="b" l="l" r="r" t="t"/>
              <a:pathLst>
                <a:path extrusionOk="0" h="834" w="187">
                  <a:moveTo>
                    <a:pt x="187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0" y="616"/>
                  </a:lnTo>
                  <a:lnTo>
                    <a:pt x="187" y="616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599" y="2572"/>
              <a:ext cx="485" cy="680"/>
            </a:xfrm>
            <a:custGeom>
              <a:rect b="b" l="l" r="r" t="t"/>
              <a:pathLst>
                <a:path extrusionOk="0" h="287" w="203"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4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9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5" y="287"/>
                    <a:pt x="105" y="287"/>
                  </a:cubicBezTo>
                  <a:cubicBezTo>
                    <a:pt x="105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8" y="287"/>
                    <a:pt x="98" y="287"/>
                  </a:cubicBezTo>
                  <a:cubicBezTo>
                    <a:pt x="98" y="287"/>
                    <a:pt x="97" y="287"/>
                    <a:pt x="97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107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6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6" y="287"/>
                  </a:cubicBezTo>
                  <a:moveTo>
                    <a:pt x="96" y="287"/>
                  </a:moveTo>
                  <a:cubicBezTo>
                    <a:pt x="96" y="287"/>
                    <a:pt x="96" y="287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moveTo>
                    <a:pt x="14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26" y="107"/>
                    <a:pt x="0" y="144"/>
                    <a:pt x="0" y="186"/>
                  </a:cubicBezTo>
                  <a:cubicBezTo>
                    <a:pt x="0" y="240"/>
                    <a:pt x="43" y="284"/>
                    <a:pt x="96" y="287"/>
                  </a:cubicBezTo>
                  <a:cubicBezTo>
                    <a:pt x="44" y="284"/>
                    <a:pt x="3" y="242"/>
                    <a:pt x="0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1" y="242"/>
                    <a:pt x="159" y="285"/>
                    <a:pt x="107" y="287"/>
                  </a:cubicBezTo>
                  <a:cubicBezTo>
                    <a:pt x="160" y="285"/>
                    <a:pt x="203" y="240"/>
                    <a:pt x="203" y="186"/>
                  </a:cubicBezTo>
                  <a:cubicBezTo>
                    <a:pt x="203" y="144"/>
                    <a:pt x="178" y="107"/>
                    <a:pt x="141" y="92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828" y="3252"/>
              <a:ext cx="26" cy="0"/>
            </a:xfrm>
            <a:custGeom>
              <a:rect b="b" l="l" r="r" t="t"/>
              <a:pathLst>
                <a:path extrusionOk="0" h="120000" w="1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75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599" y="3022"/>
              <a:ext cx="485" cy="230"/>
            </a:xfrm>
            <a:custGeom>
              <a:rect b="b" l="l" r="r" t="t"/>
              <a:pathLst>
                <a:path extrusionOk="0" h="97" w="203">
                  <a:moveTo>
                    <a:pt x="2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2"/>
                    <a:pt x="44" y="94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59" y="95"/>
                    <a:pt x="201" y="52"/>
                    <a:pt x="203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94" name="Google Shape;294;p31"/>
          <p:cNvGrpSpPr/>
          <p:nvPr/>
        </p:nvGrpSpPr>
        <p:grpSpPr>
          <a:xfrm>
            <a:off x="1452225" y="1214250"/>
            <a:ext cx="2496122" cy="3144046"/>
            <a:chOff x="-1" y="-671485"/>
            <a:chExt cx="6016201" cy="9694870"/>
          </a:xfrm>
        </p:grpSpPr>
        <p:sp>
          <p:nvSpPr>
            <p:cNvPr id="295" name="Google Shape;295;p31"/>
            <p:cNvSpPr txBox="1"/>
            <p:nvPr/>
          </p:nvSpPr>
          <p:spPr>
            <a:xfrm>
              <a:off x="-1" y="-671485"/>
              <a:ext cx="6016200" cy="295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Identification and Demographics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1"/>
            <p:cNvSpPr txBox="1"/>
            <p:nvPr/>
          </p:nvSpPr>
          <p:spPr>
            <a:xfrm>
              <a:off x="0" y="2280285"/>
              <a:ext cx="6016200" cy="674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32000" lIns="88000" spcFirstLastPara="1" rIns="117350" wrap="square" tIns="88000">
              <a:noAutofit/>
            </a:bodyPr>
            <a:lstStyle/>
            <a:p>
              <a:pPr indent="-95250" lvl="1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ID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: </a:t>
              </a:r>
              <a:r>
                <a:rPr i="0" lang="en" sz="1500" u="none" cap="none" strike="noStrike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Unique identifier for each record or patient.</a:t>
              </a:r>
              <a:endParaRPr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95250" lvl="1" marL="10160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M/F: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 </a:t>
              </a:r>
              <a:r>
                <a:rPr i="0" lang="en" sz="1500" u="none" cap="none" strike="noStrike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Gender of the patients (Male or Female).</a:t>
              </a:r>
              <a:endParaRPr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95250" lvl="1" marL="10160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Age: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 </a:t>
              </a:r>
              <a:r>
                <a:rPr i="0" lang="en" sz="1500" u="none" cap="none" strike="noStrike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Age of the patients.</a:t>
              </a:r>
              <a:endParaRPr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97" name="Google Shape;297;p31"/>
          <p:cNvGrpSpPr/>
          <p:nvPr/>
        </p:nvGrpSpPr>
        <p:grpSpPr>
          <a:xfrm>
            <a:off x="5876037" y="1214275"/>
            <a:ext cx="2684432" cy="3144046"/>
            <a:chOff x="6858503" y="-671485"/>
            <a:chExt cx="6016208" cy="9694870"/>
          </a:xfrm>
        </p:grpSpPr>
        <p:sp>
          <p:nvSpPr>
            <p:cNvPr id="298" name="Google Shape;298;p31"/>
            <p:cNvSpPr txBox="1"/>
            <p:nvPr/>
          </p:nvSpPr>
          <p:spPr>
            <a:xfrm>
              <a:off x="6858503" y="-671485"/>
              <a:ext cx="6016200" cy="295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Educational and Socioeconomic Factors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1"/>
            <p:cNvSpPr txBox="1"/>
            <p:nvPr/>
          </p:nvSpPr>
          <p:spPr>
            <a:xfrm>
              <a:off x="6858511" y="2280285"/>
              <a:ext cx="6016200" cy="674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32000" lIns="88000" spcFirstLastPara="1" rIns="117350" wrap="square" tIns="88000">
              <a:noAutofit/>
            </a:bodyPr>
            <a:lstStyle/>
            <a:p>
              <a:pPr indent="-95250" lvl="1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Educ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: </a:t>
              </a:r>
              <a:r>
                <a:rPr i="0" lang="en" sz="1500" u="none" cap="none" strike="noStrike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Level of education of the patients.</a:t>
              </a:r>
              <a:endParaRPr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95250" lvl="1" marL="10160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SES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: </a:t>
              </a:r>
              <a:r>
                <a:rPr i="0" lang="en" sz="1500" u="none" cap="none" strike="noStrike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Socioeconomic status of the patients.</a:t>
              </a:r>
              <a:endParaRPr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2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32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32"/>
          <p:cNvSpPr txBox="1"/>
          <p:nvPr/>
        </p:nvSpPr>
        <p:spPr>
          <a:xfrm>
            <a:off x="2154193" y="463935"/>
            <a:ext cx="4572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Explanation</a:t>
            </a:r>
            <a:endParaRPr b="1" i="0" sz="2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8781098" y="4824651"/>
            <a:ext cx="30480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8371981" y="4824716"/>
            <a:ext cx="612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61024" y="1298813"/>
            <a:ext cx="775050" cy="2974924"/>
            <a:chOff x="3546" y="1016"/>
            <a:chExt cx="600" cy="2303"/>
          </a:xfrm>
        </p:grpSpPr>
        <p:sp>
          <p:nvSpPr>
            <p:cNvPr id="310" name="Google Shape;310;p32"/>
            <p:cNvSpPr/>
            <p:nvPr/>
          </p:nvSpPr>
          <p:spPr>
            <a:xfrm>
              <a:off x="3546" y="2719"/>
              <a:ext cx="600" cy="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3720" y="1016"/>
              <a:ext cx="244" cy="332"/>
            </a:xfrm>
            <a:custGeom>
              <a:rect b="b" l="l" r="r" t="t"/>
              <a:pathLst>
                <a:path extrusionOk="0" h="140" w="102">
                  <a:moveTo>
                    <a:pt x="102" y="120"/>
                  </a:moveTo>
                  <a:cubicBezTo>
                    <a:pt x="102" y="131"/>
                    <a:pt x="93" y="140"/>
                    <a:pt x="82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9" y="140"/>
                    <a:pt x="0" y="131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12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3663" y="1156"/>
              <a:ext cx="359" cy="52"/>
            </a:xfrm>
            <a:custGeom>
              <a:rect b="b" l="l" r="r" t="t"/>
              <a:pathLst>
                <a:path extrusionOk="0" h="22" w="150">
                  <a:moveTo>
                    <a:pt x="150" y="11"/>
                  </a:moveTo>
                  <a:cubicBezTo>
                    <a:pt x="150" y="17"/>
                    <a:pt x="145" y="22"/>
                    <a:pt x="13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5"/>
                    <a:pt x="150" y="1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3599" y="1625"/>
              <a:ext cx="485" cy="1626"/>
            </a:xfrm>
            <a:custGeom>
              <a:rect b="b" l="l" r="r" t="t"/>
              <a:pathLst>
                <a:path extrusionOk="0" h="687" w="203">
                  <a:moveTo>
                    <a:pt x="141" y="492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92"/>
                    <a:pt x="63" y="492"/>
                    <a:pt x="63" y="492"/>
                  </a:cubicBezTo>
                  <a:cubicBezTo>
                    <a:pt x="26" y="507"/>
                    <a:pt x="0" y="544"/>
                    <a:pt x="0" y="586"/>
                  </a:cubicBezTo>
                  <a:cubicBezTo>
                    <a:pt x="0" y="642"/>
                    <a:pt x="46" y="687"/>
                    <a:pt x="102" y="687"/>
                  </a:cubicBezTo>
                  <a:cubicBezTo>
                    <a:pt x="158" y="687"/>
                    <a:pt x="203" y="642"/>
                    <a:pt x="203" y="586"/>
                  </a:cubicBezTo>
                  <a:cubicBezTo>
                    <a:pt x="203" y="544"/>
                    <a:pt x="178" y="507"/>
                    <a:pt x="141" y="492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3749" y="1956"/>
              <a:ext cx="187" cy="834"/>
            </a:xfrm>
            <a:custGeom>
              <a:rect b="b" l="l" r="r" t="t"/>
              <a:pathLst>
                <a:path extrusionOk="0" h="834" w="187">
                  <a:moveTo>
                    <a:pt x="187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0" y="616"/>
                  </a:lnTo>
                  <a:lnTo>
                    <a:pt x="187" y="616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3599" y="2572"/>
              <a:ext cx="485" cy="680"/>
            </a:xfrm>
            <a:custGeom>
              <a:rect b="b" l="l" r="r" t="t"/>
              <a:pathLst>
                <a:path extrusionOk="0" h="287" w="203"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4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9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5" y="287"/>
                    <a:pt x="105" y="287"/>
                  </a:cubicBezTo>
                  <a:cubicBezTo>
                    <a:pt x="105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8" y="287"/>
                    <a:pt x="98" y="287"/>
                  </a:cubicBezTo>
                  <a:cubicBezTo>
                    <a:pt x="98" y="287"/>
                    <a:pt x="97" y="287"/>
                    <a:pt x="97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107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6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6" y="287"/>
                  </a:cubicBezTo>
                  <a:moveTo>
                    <a:pt x="96" y="287"/>
                  </a:moveTo>
                  <a:cubicBezTo>
                    <a:pt x="96" y="287"/>
                    <a:pt x="96" y="287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moveTo>
                    <a:pt x="14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26" y="107"/>
                    <a:pt x="0" y="144"/>
                    <a:pt x="0" y="186"/>
                  </a:cubicBezTo>
                  <a:cubicBezTo>
                    <a:pt x="0" y="240"/>
                    <a:pt x="43" y="284"/>
                    <a:pt x="96" y="287"/>
                  </a:cubicBezTo>
                  <a:cubicBezTo>
                    <a:pt x="44" y="284"/>
                    <a:pt x="3" y="242"/>
                    <a:pt x="0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1" y="242"/>
                    <a:pt x="159" y="285"/>
                    <a:pt x="107" y="287"/>
                  </a:cubicBezTo>
                  <a:cubicBezTo>
                    <a:pt x="160" y="285"/>
                    <a:pt x="203" y="240"/>
                    <a:pt x="203" y="186"/>
                  </a:cubicBezTo>
                  <a:cubicBezTo>
                    <a:pt x="203" y="144"/>
                    <a:pt x="178" y="107"/>
                    <a:pt x="141" y="92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3828" y="3252"/>
              <a:ext cx="26" cy="0"/>
            </a:xfrm>
            <a:custGeom>
              <a:rect b="b" l="l" r="r" t="t"/>
              <a:pathLst>
                <a:path extrusionOk="0" h="120000" w="1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75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99" y="3022"/>
              <a:ext cx="485" cy="230"/>
            </a:xfrm>
            <a:custGeom>
              <a:rect b="b" l="l" r="r" t="t"/>
              <a:pathLst>
                <a:path extrusionOk="0" h="97" w="203">
                  <a:moveTo>
                    <a:pt x="2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2"/>
                    <a:pt x="44" y="94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59" y="95"/>
                    <a:pt x="201" y="52"/>
                    <a:pt x="203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20" name="Google Shape;320;p32"/>
          <p:cNvGrpSpPr/>
          <p:nvPr/>
        </p:nvGrpSpPr>
        <p:grpSpPr>
          <a:xfrm>
            <a:off x="4761652" y="1298826"/>
            <a:ext cx="775050" cy="2974924"/>
            <a:chOff x="3546" y="1016"/>
            <a:chExt cx="600" cy="2303"/>
          </a:xfrm>
        </p:grpSpPr>
        <p:sp>
          <p:nvSpPr>
            <p:cNvPr id="321" name="Google Shape;321;p32"/>
            <p:cNvSpPr/>
            <p:nvPr/>
          </p:nvSpPr>
          <p:spPr>
            <a:xfrm>
              <a:off x="3546" y="2719"/>
              <a:ext cx="600" cy="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3720" y="1016"/>
              <a:ext cx="244" cy="332"/>
            </a:xfrm>
            <a:custGeom>
              <a:rect b="b" l="l" r="r" t="t"/>
              <a:pathLst>
                <a:path extrusionOk="0" h="140" w="102">
                  <a:moveTo>
                    <a:pt x="102" y="120"/>
                  </a:moveTo>
                  <a:cubicBezTo>
                    <a:pt x="102" y="131"/>
                    <a:pt x="93" y="140"/>
                    <a:pt x="82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9" y="140"/>
                    <a:pt x="0" y="131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12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663" y="1156"/>
              <a:ext cx="359" cy="52"/>
            </a:xfrm>
            <a:custGeom>
              <a:rect b="b" l="l" r="r" t="t"/>
              <a:pathLst>
                <a:path extrusionOk="0" h="22" w="150">
                  <a:moveTo>
                    <a:pt x="150" y="11"/>
                  </a:moveTo>
                  <a:cubicBezTo>
                    <a:pt x="150" y="17"/>
                    <a:pt x="145" y="22"/>
                    <a:pt x="13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5"/>
                    <a:pt x="150" y="1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599" y="1625"/>
              <a:ext cx="485" cy="1626"/>
            </a:xfrm>
            <a:custGeom>
              <a:rect b="b" l="l" r="r" t="t"/>
              <a:pathLst>
                <a:path extrusionOk="0" h="687" w="203">
                  <a:moveTo>
                    <a:pt x="141" y="492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92"/>
                    <a:pt x="63" y="492"/>
                    <a:pt x="63" y="492"/>
                  </a:cubicBezTo>
                  <a:cubicBezTo>
                    <a:pt x="26" y="507"/>
                    <a:pt x="0" y="544"/>
                    <a:pt x="0" y="586"/>
                  </a:cubicBezTo>
                  <a:cubicBezTo>
                    <a:pt x="0" y="642"/>
                    <a:pt x="46" y="687"/>
                    <a:pt x="102" y="687"/>
                  </a:cubicBezTo>
                  <a:cubicBezTo>
                    <a:pt x="158" y="687"/>
                    <a:pt x="203" y="642"/>
                    <a:pt x="203" y="586"/>
                  </a:cubicBezTo>
                  <a:cubicBezTo>
                    <a:pt x="203" y="544"/>
                    <a:pt x="178" y="507"/>
                    <a:pt x="141" y="492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749" y="1956"/>
              <a:ext cx="187" cy="834"/>
            </a:xfrm>
            <a:custGeom>
              <a:rect b="b" l="l" r="r" t="t"/>
              <a:pathLst>
                <a:path extrusionOk="0" h="834" w="187">
                  <a:moveTo>
                    <a:pt x="187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0" y="616"/>
                  </a:lnTo>
                  <a:lnTo>
                    <a:pt x="187" y="616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3599" y="2572"/>
              <a:ext cx="485" cy="680"/>
            </a:xfrm>
            <a:custGeom>
              <a:rect b="b" l="l" r="r" t="t"/>
              <a:pathLst>
                <a:path extrusionOk="0" h="287" w="203"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4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9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5" y="287"/>
                    <a:pt x="105" y="287"/>
                  </a:cubicBezTo>
                  <a:cubicBezTo>
                    <a:pt x="105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8" y="287"/>
                    <a:pt x="98" y="287"/>
                  </a:cubicBezTo>
                  <a:cubicBezTo>
                    <a:pt x="98" y="287"/>
                    <a:pt x="97" y="287"/>
                    <a:pt x="97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107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6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6" y="287"/>
                  </a:cubicBezTo>
                  <a:moveTo>
                    <a:pt x="96" y="287"/>
                  </a:moveTo>
                  <a:cubicBezTo>
                    <a:pt x="96" y="287"/>
                    <a:pt x="96" y="287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moveTo>
                    <a:pt x="14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26" y="107"/>
                    <a:pt x="0" y="144"/>
                    <a:pt x="0" y="186"/>
                  </a:cubicBezTo>
                  <a:cubicBezTo>
                    <a:pt x="0" y="240"/>
                    <a:pt x="43" y="284"/>
                    <a:pt x="96" y="287"/>
                  </a:cubicBezTo>
                  <a:cubicBezTo>
                    <a:pt x="44" y="284"/>
                    <a:pt x="3" y="242"/>
                    <a:pt x="0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1" y="242"/>
                    <a:pt x="159" y="285"/>
                    <a:pt x="107" y="287"/>
                  </a:cubicBezTo>
                  <a:cubicBezTo>
                    <a:pt x="160" y="285"/>
                    <a:pt x="203" y="240"/>
                    <a:pt x="203" y="186"/>
                  </a:cubicBezTo>
                  <a:cubicBezTo>
                    <a:pt x="203" y="144"/>
                    <a:pt x="178" y="107"/>
                    <a:pt x="141" y="92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3828" y="3252"/>
              <a:ext cx="26" cy="0"/>
            </a:xfrm>
            <a:custGeom>
              <a:rect b="b" l="l" r="r" t="t"/>
              <a:pathLst>
                <a:path extrusionOk="0" h="120000" w="1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75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3599" y="3022"/>
              <a:ext cx="485" cy="230"/>
            </a:xfrm>
            <a:custGeom>
              <a:rect b="b" l="l" r="r" t="t"/>
              <a:pathLst>
                <a:path extrusionOk="0" h="97" w="203">
                  <a:moveTo>
                    <a:pt x="2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2"/>
                    <a:pt x="44" y="94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59" y="95"/>
                    <a:pt x="201" y="52"/>
                    <a:pt x="203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31" name="Google Shape;331;p32"/>
          <p:cNvGrpSpPr/>
          <p:nvPr/>
        </p:nvGrpSpPr>
        <p:grpSpPr>
          <a:xfrm>
            <a:off x="1339200" y="1222625"/>
            <a:ext cx="2840255" cy="3144046"/>
            <a:chOff x="13717008" y="-671485"/>
            <a:chExt cx="6016214" cy="9694870"/>
          </a:xfrm>
        </p:grpSpPr>
        <p:sp>
          <p:nvSpPr>
            <p:cNvPr id="332" name="Google Shape;332;p32"/>
            <p:cNvSpPr txBox="1"/>
            <p:nvPr/>
          </p:nvSpPr>
          <p:spPr>
            <a:xfrm>
              <a:off x="13717008" y="-671485"/>
              <a:ext cx="6016200" cy="295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Cognitive </a:t>
              </a:r>
              <a:r>
                <a:rPr b="1" i="0" lang="en" sz="1700" u="none" cap="none" strike="noStrike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Assessment </a:t>
              </a:r>
              <a:r>
                <a:rPr b="1" i="0" lang="en" sz="1500" u="none" cap="none" strike="noStrike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Scores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 txBox="1"/>
            <p:nvPr/>
          </p:nvSpPr>
          <p:spPr>
            <a:xfrm>
              <a:off x="13717022" y="2280285"/>
              <a:ext cx="6016200" cy="674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11000" lIns="74000" spcFirstLastPara="1" rIns="98675" wrap="square" tIns="74000">
              <a:noAutofit/>
            </a:bodyPr>
            <a:lstStyle/>
            <a:p>
              <a:pPr indent="-107950" lvl="1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MMSE: </a:t>
              </a:r>
              <a:r>
                <a:rPr lang="en" sz="15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Mini Mental State Examination score is a brief and widely used cognitive screening tool to assess various aspects of cognitive function</a:t>
              </a:r>
              <a:endParaRPr b="0" i="0" sz="1500" u="none" cap="none" strike="noStrike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</p:grpSp>
      <p:grpSp>
        <p:nvGrpSpPr>
          <p:cNvPr id="334" name="Google Shape;334;p32"/>
          <p:cNvGrpSpPr/>
          <p:nvPr/>
        </p:nvGrpSpPr>
        <p:grpSpPr>
          <a:xfrm>
            <a:off x="5876207" y="1214275"/>
            <a:ext cx="2904625" cy="3144046"/>
            <a:chOff x="6858503" y="-671485"/>
            <a:chExt cx="6016208" cy="9694870"/>
          </a:xfrm>
        </p:grpSpPr>
        <p:sp>
          <p:nvSpPr>
            <p:cNvPr id="335" name="Google Shape;335;p32"/>
            <p:cNvSpPr txBox="1"/>
            <p:nvPr/>
          </p:nvSpPr>
          <p:spPr>
            <a:xfrm>
              <a:off x="6858503" y="-671485"/>
              <a:ext cx="6016200" cy="295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500">
                  <a:latin typeface="Poppins SemiBold"/>
                  <a:ea typeface="Poppins SemiBold"/>
                  <a:cs typeface="Poppins SemiBold"/>
                  <a:sym typeface="Poppins SemiBold"/>
                </a:rPr>
                <a:t>Neuroimaging Measures</a:t>
              </a:r>
              <a:endParaRPr b="1" sz="15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36" name="Google Shape;336;p32"/>
            <p:cNvSpPr txBox="1"/>
            <p:nvPr/>
          </p:nvSpPr>
          <p:spPr>
            <a:xfrm>
              <a:off x="6858511" y="2280285"/>
              <a:ext cx="6016200" cy="674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32000" lIns="88000" spcFirstLastPara="1" rIns="117350" wrap="square" tIns="88000">
              <a:noAutofit/>
            </a:bodyPr>
            <a:lstStyle/>
            <a:p>
              <a:pPr indent="-95250" lvl="1" marL="10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Char char="•"/>
              </a:pPr>
              <a:r>
                <a:rPr b="1" lang="en" sz="15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eTIV : </a:t>
              </a:r>
              <a:r>
                <a:rPr lang="en" sz="15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Estimated Total Intracranial Volume</a:t>
              </a:r>
              <a:endParaRPr b="1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95250" lvl="1" marL="10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Char char="•"/>
              </a:pPr>
              <a:r>
                <a:rPr b="1" lang="en" sz="15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nWBV :</a:t>
              </a:r>
              <a:r>
                <a:rPr lang="en" sz="1500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 </a:t>
              </a:r>
              <a:r>
                <a:rPr lang="en" sz="15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Normalized Whole Brain Volume</a:t>
              </a:r>
              <a:endPara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95250" lvl="1" marL="10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Char char="•"/>
              </a:pPr>
              <a:r>
                <a:rPr b="1" lang="en" sz="15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ASF :</a:t>
              </a:r>
              <a:r>
                <a:rPr lang="en" sz="1500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 </a:t>
              </a:r>
              <a:r>
                <a:rPr lang="en" sz="15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Atlas Scaling Factor</a:t>
              </a:r>
              <a:endPara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8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33"/>
          <p:cNvCxnSpPr/>
          <p:nvPr/>
        </p:nvCxnSpPr>
        <p:spPr>
          <a:xfrm>
            <a:off x="0" y="34290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33"/>
          <p:cNvCxnSpPr/>
          <p:nvPr/>
        </p:nvCxnSpPr>
        <p:spPr>
          <a:xfrm>
            <a:off x="0" y="4719845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33"/>
          <p:cNvSpPr txBox="1"/>
          <p:nvPr/>
        </p:nvSpPr>
        <p:spPr>
          <a:xfrm>
            <a:off x="2154193" y="463935"/>
            <a:ext cx="4572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Explanation</a:t>
            </a:r>
            <a:endParaRPr b="1" i="0" sz="23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8781098" y="4824651"/>
            <a:ext cx="30480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8371981" y="4824716"/>
            <a:ext cx="612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i="0" sz="1100" u="none" cap="none" strike="noStrike">
              <a:solidFill>
                <a:srgbClr val="F2F2F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46" name="Google Shape;346;p33"/>
          <p:cNvGrpSpPr/>
          <p:nvPr/>
        </p:nvGrpSpPr>
        <p:grpSpPr>
          <a:xfrm>
            <a:off x="261024" y="1298813"/>
            <a:ext cx="775050" cy="2974924"/>
            <a:chOff x="3546" y="1016"/>
            <a:chExt cx="600" cy="2303"/>
          </a:xfrm>
        </p:grpSpPr>
        <p:sp>
          <p:nvSpPr>
            <p:cNvPr id="347" name="Google Shape;347;p33"/>
            <p:cNvSpPr/>
            <p:nvPr/>
          </p:nvSpPr>
          <p:spPr>
            <a:xfrm>
              <a:off x="3546" y="2719"/>
              <a:ext cx="600" cy="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720" y="1016"/>
              <a:ext cx="244" cy="332"/>
            </a:xfrm>
            <a:custGeom>
              <a:rect b="b" l="l" r="r" t="t"/>
              <a:pathLst>
                <a:path extrusionOk="0" h="140" w="102">
                  <a:moveTo>
                    <a:pt x="102" y="120"/>
                  </a:moveTo>
                  <a:cubicBezTo>
                    <a:pt x="102" y="131"/>
                    <a:pt x="93" y="140"/>
                    <a:pt x="82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9" y="140"/>
                    <a:pt x="0" y="131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12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663" y="1156"/>
              <a:ext cx="359" cy="52"/>
            </a:xfrm>
            <a:custGeom>
              <a:rect b="b" l="l" r="r" t="t"/>
              <a:pathLst>
                <a:path extrusionOk="0" h="22" w="150">
                  <a:moveTo>
                    <a:pt x="150" y="11"/>
                  </a:moveTo>
                  <a:cubicBezTo>
                    <a:pt x="150" y="17"/>
                    <a:pt x="145" y="22"/>
                    <a:pt x="13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5"/>
                    <a:pt x="150" y="1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3599" y="1625"/>
              <a:ext cx="485" cy="1626"/>
            </a:xfrm>
            <a:custGeom>
              <a:rect b="b" l="l" r="r" t="t"/>
              <a:pathLst>
                <a:path extrusionOk="0" h="687" w="203">
                  <a:moveTo>
                    <a:pt x="141" y="492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92"/>
                    <a:pt x="63" y="492"/>
                    <a:pt x="63" y="492"/>
                  </a:cubicBezTo>
                  <a:cubicBezTo>
                    <a:pt x="26" y="507"/>
                    <a:pt x="0" y="544"/>
                    <a:pt x="0" y="586"/>
                  </a:cubicBezTo>
                  <a:cubicBezTo>
                    <a:pt x="0" y="642"/>
                    <a:pt x="46" y="687"/>
                    <a:pt x="102" y="687"/>
                  </a:cubicBezTo>
                  <a:cubicBezTo>
                    <a:pt x="158" y="687"/>
                    <a:pt x="203" y="642"/>
                    <a:pt x="203" y="586"/>
                  </a:cubicBezTo>
                  <a:cubicBezTo>
                    <a:pt x="203" y="544"/>
                    <a:pt x="178" y="507"/>
                    <a:pt x="141" y="492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749" y="1956"/>
              <a:ext cx="187" cy="834"/>
            </a:xfrm>
            <a:custGeom>
              <a:rect b="b" l="l" r="r" t="t"/>
              <a:pathLst>
                <a:path extrusionOk="0" h="834" w="187">
                  <a:moveTo>
                    <a:pt x="187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0" y="616"/>
                  </a:lnTo>
                  <a:lnTo>
                    <a:pt x="187" y="616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599" y="2572"/>
              <a:ext cx="485" cy="680"/>
            </a:xfrm>
            <a:custGeom>
              <a:rect b="b" l="l" r="r" t="t"/>
              <a:pathLst>
                <a:path extrusionOk="0" h="287" w="203"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4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9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5" y="287"/>
                    <a:pt x="105" y="287"/>
                  </a:cubicBezTo>
                  <a:cubicBezTo>
                    <a:pt x="105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8" y="287"/>
                    <a:pt x="98" y="287"/>
                  </a:cubicBezTo>
                  <a:cubicBezTo>
                    <a:pt x="98" y="287"/>
                    <a:pt x="97" y="287"/>
                    <a:pt x="97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107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6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6" y="287"/>
                  </a:cubicBezTo>
                  <a:moveTo>
                    <a:pt x="96" y="287"/>
                  </a:moveTo>
                  <a:cubicBezTo>
                    <a:pt x="96" y="287"/>
                    <a:pt x="96" y="287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moveTo>
                    <a:pt x="14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26" y="107"/>
                    <a:pt x="0" y="144"/>
                    <a:pt x="0" y="186"/>
                  </a:cubicBezTo>
                  <a:cubicBezTo>
                    <a:pt x="0" y="240"/>
                    <a:pt x="43" y="284"/>
                    <a:pt x="96" y="287"/>
                  </a:cubicBezTo>
                  <a:cubicBezTo>
                    <a:pt x="44" y="284"/>
                    <a:pt x="3" y="242"/>
                    <a:pt x="0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1" y="242"/>
                    <a:pt x="159" y="285"/>
                    <a:pt x="107" y="287"/>
                  </a:cubicBezTo>
                  <a:cubicBezTo>
                    <a:pt x="160" y="285"/>
                    <a:pt x="203" y="240"/>
                    <a:pt x="203" y="186"/>
                  </a:cubicBezTo>
                  <a:cubicBezTo>
                    <a:pt x="203" y="144"/>
                    <a:pt x="178" y="107"/>
                    <a:pt x="141" y="92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28" y="3252"/>
              <a:ext cx="26" cy="0"/>
            </a:xfrm>
            <a:custGeom>
              <a:rect b="b" l="l" r="r" t="t"/>
              <a:pathLst>
                <a:path extrusionOk="0" h="120000" w="1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75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599" y="3022"/>
              <a:ext cx="485" cy="230"/>
            </a:xfrm>
            <a:custGeom>
              <a:rect b="b" l="l" r="r" t="t"/>
              <a:pathLst>
                <a:path extrusionOk="0" h="97" w="203">
                  <a:moveTo>
                    <a:pt x="2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2"/>
                    <a:pt x="44" y="94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59" y="95"/>
                    <a:pt x="201" y="52"/>
                    <a:pt x="203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57" name="Google Shape;357;p33"/>
          <p:cNvGrpSpPr/>
          <p:nvPr/>
        </p:nvGrpSpPr>
        <p:grpSpPr>
          <a:xfrm>
            <a:off x="4761652" y="1298826"/>
            <a:ext cx="775050" cy="2974924"/>
            <a:chOff x="3546" y="1016"/>
            <a:chExt cx="600" cy="2303"/>
          </a:xfrm>
        </p:grpSpPr>
        <p:sp>
          <p:nvSpPr>
            <p:cNvPr id="358" name="Google Shape;358;p33"/>
            <p:cNvSpPr/>
            <p:nvPr/>
          </p:nvSpPr>
          <p:spPr>
            <a:xfrm>
              <a:off x="3546" y="2719"/>
              <a:ext cx="600" cy="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94" y="1208"/>
              <a:ext cx="3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20" y="1016"/>
              <a:ext cx="244" cy="332"/>
            </a:xfrm>
            <a:custGeom>
              <a:rect b="b" l="l" r="r" t="t"/>
              <a:pathLst>
                <a:path extrusionOk="0" h="140" w="102">
                  <a:moveTo>
                    <a:pt x="102" y="120"/>
                  </a:moveTo>
                  <a:cubicBezTo>
                    <a:pt x="102" y="131"/>
                    <a:pt x="93" y="140"/>
                    <a:pt x="82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9" y="140"/>
                    <a:pt x="0" y="131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12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663" y="1156"/>
              <a:ext cx="359" cy="52"/>
            </a:xfrm>
            <a:custGeom>
              <a:rect b="b" l="l" r="r" t="t"/>
              <a:pathLst>
                <a:path extrusionOk="0" h="22" w="150">
                  <a:moveTo>
                    <a:pt x="150" y="11"/>
                  </a:moveTo>
                  <a:cubicBezTo>
                    <a:pt x="150" y="17"/>
                    <a:pt x="145" y="22"/>
                    <a:pt x="13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5"/>
                    <a:pt x="150" y="1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99" y="1625"/>
              <a:ext cx="485" cy="1626"/>
            </a:xfrm>
            <a:custGeom>
              <a:rect b="b" l="l" r="r" t="t"/>
              <a:pathLst>
                <a:path extrusionOk="0" h="687" w="203">
                  <a:moveTo>
                    <a:pt x="141" y="492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92"/>
                    <a:pt x="63" y="492"/>
                    <a:pt x="63" y="492"/>
                  </a:cubicBezTo>
                  <a:cubicBezTo>
                    <a:pt x="26" y="507"/>
                    <a:pt x="0" y="544"/>
                    <a:pt x="0" y="586"/>
                  </a:cubicBezTo>
                  <a:cubicBezTo>
                    <a:pt x="0" y="642"/>
                    <a:pt x="46" y="687"/>
                    <a:pt x="102" y="687"/>
                  </a:cubicBezTo>
                  <a:cubicBezTo>
                    <a:pt x="158" y="687"/>
                    <a:pt x="203" y="642"/>
                    <a:pt x="203" y="586"/>
                  </a:cubicBezTo>
                  <a:cubicBezTo>
                    <a:pt x="203" y="544"/>
                    <a:pt x="178" y="507"/>
                    <a:pt x="141" y="492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749" y="1956"/>
              <a:ext cx="187" cy="834"/>
            </a:xfrm>
            <a:custGeom>
              <a:rect b="b" l="l" r="r" t="t"/>
              <a:pathLst>
                <a:path extrusionOk="0" h="834" w="187">
                  <a:moveTo>
                    <a:pt x="187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0" y="616"/>
                  </a:lnTo>
                  <a:lnTo>
                    <a:pt x="187" y="616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599" y="2572"/>
              <a:ext cx="485" cy="680"/>
            </a:xfrm>
            <a:custGeom>
              <a:rect b="b" l="l" r="r" t="t"/>
              <a:pathLst>
                <a:path extrusionOk="0" h="287" w="203"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2" y="287"/>
                  </a:moveTo>
                  <a:cubicBezTo>
                    <a:pt x="102" y="287"/>
                    <a:pt x="102" y="287"/>
                    <a:pt x="102" y="287"/>
                  </a:cubicBezTo>
                  <a:cubicBezTo>
                    <a:pt x="102" y="287"/>
                    <a:pt x="102" y="287"/>
                    <a:pt x="102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1" y="287"/>
                  </a:moveTo>
                  <a:cubicBezTo>
                    <a:pt x="101" y="287"/>
                    <a:pt x="101" y="287"/>
                    <a:pt x="101" y="287"/>
                  </a:cubicBezTo>
                  <a:cubicBezTo>
                    <a:pt x="101" y="287"/>
                    <a:pt x="101" y="287"/>
                    <a:pt x="101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3" y="287"/>
                  </a:move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100" y="287"/>
                  </a:moveTo>
                  <a:cubicBezTo>
                    <a:pt x="100" y="287"/>
                    <a:pt x="100" y="287"/>
                    <a:pt x="100" y="287"/>
                  </a:cubicBezTo>
                  <a:cubicBezTo>
                    <a:pt x="100" y="287"/>
                    <a:pt x="100" y="287"/>
                    <a:pt x="100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4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104" y="287"/>
                    <a:pt x="104" y="287"/>
                    <a:pt x="104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4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9" y="287"/>
                  </a:move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9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5" y="287"/>
                  </a:moveTo>
                  <a:cubicBezTo>
                    <a:pt x="105" y="287"/>
                    <a:pt x="105" y="287"/>
                    <a:pt x="105" y="287"/>
                  </a:cubicBezTo>
                  <a:cubicBezTo>
                    <a:pt x="105" y="287"/>
                    <a:pt x="105" y="287"/>
                    <a:pt x="105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5" y="287"/>
                    <a:pt x="105" y="287"/>
                  </a:cubicBezTo>
                  <a:cubicBezTo>
                    <a:pt x="105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8" y="287"/>
                  </a:moveTo>
                  <a:cubicBezTo>
                    <a:pt x="98" y="287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8" y="287"/>
                    <a:pt x="98" y="287"/>
                  </a:cubicBezTo>
                  <a:cubicBezTo>
                    <a:pt x="98" y="287"/>
                    <a:pt x="97" y="287"/>
                    <a:pt x="97" y="287"/>
                  </a:cubicBezTo>
                  <a:moveTo>
                    <a:pt x="106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6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107" y="287"/>
                  </a:moveTo>
                  <a:cubicBezTo>
                    <a:pt x="106" y="287"/>
                    <a:pt x="106" y="287"/>
                    <a:pt x="106" y="287"/>
                  </a:cubicBezTo>
                  <a:cubicBezTo>
                    <a:pt x="106" y="287"/>
                    <a:pt x="106" y="287"/>
                    <a:pt x="10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7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moveTo>
                    <a:pt x="96" y="287"/>
                  </a:move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6" y="287"/>
                  </a:cubicBezTo>
                  <a:moveTo>
                    <a:pt x="96" y="287"/>
                  </a:moveTo>
                  <a:cubicBezTo>
                    <a:pt x="96" y="287"/>
                    <a:pt x="96" y="287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moveTo>
                    <a:pt x="14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26" y="107"/>
                    <a:pt x="0" y="144"/>
                    <a:pt x="0" y="186"/>
                  </a:cubicBezTo>
                  <a:cubicBezTo>
                    <a:pt x="0" y="240"/>
                    <a:pt x="43" y="284"/>
                    <a:pt x="96" y="287"/>
                  </a:cubicBezTo>
                  <a:cubicBezTo>
                    <a:pt x="44" y="284"/>
                    <a:pt x="3" y="242"/>
                    <a:pt x="0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1" y="242"/>
                    <a:pt x="159" y="285"/>
                    <a:pt x="107" y="287"/>
                  </a:cubicBezTo>
                  <a:cubicBezTo>
                    <a:pt x="160" y="285"/>
                    <a:pt x="203" y="240"/>
                    <a:pt x="203" y="186"/>
                  </a:cubicBezTo>
                  <a:cubicBezTo>
                    <a:pt x="203" y="144"/>
                    <a:pt x="178" y="107"/>
                    <a:pt x="141" y="92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828" y="3252"/>
              <a:ext cx="26" cy="0"/>
            </a:xfrm>
            <a:custGeom>
              <a:rect b="b" l="l" r="r" t="t"/>
              <a:pathLst>
                <a:path extrusionOk="0" h="120000" w="1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75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599" y="3022"/>
              <a:ext cx="485" cy="230"/>
            </a:xfrm>
            <a:custGeom>
              <a:rect b="b" l="l" r="r" t="t"/>
              <a:pathLst>
                <a:path extrusionOk="0" h="97" w="203">
                  <a:moveTo>
                    <a:pt x="2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2"/>
                    <a:pt x="44" y="94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97"/>
                    <a:pt x="98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1" y="97"/>
                    <a:pt x="101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5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59" y="95"/>
                    <a:pt x="201" y="52"/>
                    <a:pt x="203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68" name="Google Shape;368;p33"/>
          <p:cNvGrpSpPr/>
          <p:nvPr/>
        </p:nvGrpSpPr>
        <p:grpSpPr>
          <a:xfrm>
            <a:off x="1299825" y="1214250"/>
            <a:ext cx="2805956" cy="3144046"/>
            <a:chOff x="-1" y="-671485"/>
            <a:chExt cx="6016201" cy="9694870"/>
          </a:xfrm>
        </p:grpSpPr>
        <p:sp>
          <p:nvSpPr>
            <p:cNvPr id="369" name="Google Shape;369;p33"/>
            <p:cNvSpPr txBox="1"/>
            <p:nvPr/>
          </p:nvSpPr>
          <p:spPr>
            <a:xfrm>
              <a:off x="-1" y="-671485"/>
              <a:ext cx="6016200" cy="295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500">
                  <a:latin typeface="Poppins SemiBold"/>
                  <a:ea typeface="Poppins SemiBold"/>
                  <a:cs typeface="Poppins SemiBold"/>
                  <a:sym typeface="Poppins SemiBold"/>
                </a:rPr>
                <a:t>Dominant Hand Information</a:t>
              </a:r>
              <a:endParaRPr b="1" sz="15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70" name="Google Shape;370;p33"/>
            <p:cNvSpPr txBox="1"/>
            <p:nvPr/>
          </p:nvSpPr>
          <p:spPr>
            <a:xfrm>
              <a:off x="0" y="2280285"/>
              <a:ext cx="6016200" cy="674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32000" lIns="88000" spcFirstLastPara="1" rIns="117350" wrap="square" tIns="88000">
              <a:noAutofit/>
            </a:bodyPr>
            <a:lstStyle/>
            <a:p>
              <a:pPr indent="-9525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b="1" lang="en" sz="15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Hand : </a:t>
              </a:r>
              <a:r>
                <a:rPr lang="en" sz="15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Represents the dominant hand of the patients (Right or Left</a:t>
              </a:r>
              <a:r>
                <a:rPr lang="en" sz="1500">
                  <a:solidFill>
                    <a:schemeClr val="dk1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)</a:t>
              </a:r>
              <a:endParaRPr sz="15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</p:grpSp>
      <p:grpSp>
        <p:nvGrpSpPr>
          <p:cNvPr id="371" name="Google Shape;371;p33"/>
          <p:cNvGrpSpPr/>
          <p:nvPr/>
        </p:nvGrpSpPr>
        <p:grpSpPr>
          <a:xfrm>
            <a:off x="5876216" y="1214275"/>
            <a:ext cx="2699472" cy="3144046"/>
            <a:chOff x="6858503" y="-671485"/>
            <a:chExt cx="6016208" cy="9694870"/>
          </a:xfrm>
        </p:grpSpPr>
        <p:sp>
          <p:nvSpPr>
            <p:cNvPr id="372" name="Google Shape;372;p33"/>
            <p:cNvSpPr txBox="1"/>
            <p:nvPr/>
          </p:nvSpPr>
          <p:spPr>
            <a:xfrm>
              <a:off x="6858503" y="-671485"/>
              <a:ext cx="6016200" cy="295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Poppins SemiBold"/>
                  <a:ea typeface="Poppins SemiBold"/>
                  <a:cs typeface="Poppins SemiBold"/>
                  <a:sym typeface="Poppins SemiBold"/>
                </a:rPr>
                <a:t>Dementia Severity Target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 txBox="1"/>
            <p:nvPr/>
          </p:nvSpPr>
          <p:spPr>
            <a:xfrm>
              <a:off x="6858511" y="2280285"/>
              <a:ext cx="6016200" cy="674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32000" lIns="88000" spcFirstLastPara="1" rIns="117350" wrap="square" tIns="88000">
              <a:noAutofit/>
            </a:bodyPr>
            <a:lstStyle/>
            <a:p>
              <a:pPr indent="-95250" lvl="1" marL="10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Char char="•"/>
              </a:pPr>
              <a:r>
                <a:rPr b="1" lang="en" sz="16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CDR: </a:t>
              </a:r>
              <a:r>
                <a:rPr lang="en" sz="15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Clinical Dementia Rating, the target variable indicating the severity of dementia</a:t>
              </a:r>
              <a:endPara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rv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66E66"/>
      </a:accent1>
      <a:accent2>
        <a:srgbClr val="373737"/>
      </a:accent2>
      <a:accent3>
        <a:srgbClr val="CDC9C4"/>
      </a:accent3>
      <a:accent4>
        <a:srgbClr val="717171"/>
      </a:accent4>
      <a:accent5>
        <a:srgbClr val="AD0000"/>
      </a:accent5>
      <a:accent6>
        <a:srgbClr val="192C9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