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4A60E-FE70-48CF-804D-A7D98379377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3CA1EC-FF43-4ABF-B2E5-7D45587D6675}">
      <dgm:prSet/>
      <dgm:spPr/>
      <dgm:t>
        <a:bodyPr/>
        <a:lstStyle/>
        <a:p>
          <a:r>
            <a:rPr lang="en-US"/>
            <a:t>Students were not really aware of online way of learning before COVID.</a:t>
          </a:r>
        </a:p>
      </dgm:t>
    </dgm:pt>
    <dgm:pt modelId="{7EC0A565-7468-48A6-9E08-5865BB7E1939}" type="parTrans" cxnId="{7FF122EF-B500-4443-A6F4-213F303F23C9}">
      <dgm:prSet/>
      <dgm:spPr/>
      <dgm:t>
        <a:bodyPr/>
        <a:lstStyle/>
        <a:p>
          <a:endParaRPr lang="en-US"/>
        </a:p>
      </dgm:t>
    </dgm:pt>
    <dgm:pt modelId="{9256C0DE-1A3C-45AA-B141-0265E87E8691}" type="sibTrans" cxnId="{7FF122EF-B500-4443-A6F4-213F303F23C9}">
      <dgm:prSet/>
      <dgm:spPr/>
      <dgm:t>
        <a:bodyPr/>
        <a:lstStyle/>
        <a:p>
          <a:endParaRPr lang="en-US"/>
        </a:p>
      </dgm:t>
    </dgm:pt>
    <dgm:pt modelId="{99B0C473-E068-49C0-A406-83B95288419C}">
      <dgm:prSet/>
      <dgm:spPr/>
      <dgm:t>
        <a:bodyPr/>
        <a:lstStyle/>
        <a:p>
          <a:r>
            <a:rPr lang="en-US"/>
            <a:t>Students adapted to new technology and resources to continue their learning during COVID.</a:t>
          </a:r>
        </a:p>
      </dgm:t>
    </dgm:pt>
    <dgm:pt modelId="{23D896F6-7AE2-4448-8793-B3931B7F2759}" type="parTrans" cxnId="{D7FEABA1-C88B-4271-B230-7D9A373A2202}">
      <dgm:prSet/>
      <dgm:spPr/>
      <dgm:t>
        <a:bodyPr/>
        <a:lstStyle/>
        <a:p>
          <a:endParaRPr lang="en-US"/>
        </a:p>
      </dgm:t>
    </dgm:pt>
    <dgm:pt modelId="{87E2E576-A311-4802-A8FA-56255FCC2EE2}" type="sibTrans" cxnId="{D7FEABA1-C88B-4271-B230-7D9A373A2202}">
      <dgm:prSet/>
      <dgm:spPr/>
      <dgm:t>
        <a:bodyPr/>
        <a:lstStyle/>
        <a:p>
          <a:endParaRPr lang="en-US"/>
        </a:p>
      </dgm:t>
    </dgm:pt>
    <dgm:pt modelId="{96DC7229-0081-42A6-ADA5-67CCB5E636C9}">
      <dgm:prSet/>
      <dgm:spPr/>
      <dgm:t>
        <a:bodyPr/>
        <a:lstStyle/>
        <a:p>
          <a:r>
            <a:rPr lang="en-US"/>
            <a:t>Students faced with loosing concentration and focus due to the physical absence of teachers before them.</a:t>
          </a:r>
        </a:p>
      </dgm:t>
    </dgm:pt>
    <dgm:pt modelId="{9F20D13B-3A75-457A-935C-E766EB8637FE}" type="parTrans" cxnId="{E6F093EC-0C74-4D7B-BD4D-DD4A3EE7F14B}">
      <dgm:prSet/>
      <dgm:spPr/>
      <dgm:t>
        <a:bodyPr/>
        <a:lstStyle/>
        <a:p>
          <a:endParaRPr lang="en-US"/>
        </a:p>
      </dgm:t>
    </dgm:pt>
    <dgm:pt modelId="{4916AB45-BD82-46F6-B465-BBF3C0E2E404}" type="sibTrans" cxnId="{E6F093EC-0C74-4D7B-BD4D-DD4A3EE7F14B}">
      <dgm:prSet/>
      <dgm:spPr/>
      <dgm:t>
        <a:bodyPr/>
        <a:lstStyle/>
        <a:p>
          <a:endParaRPr lang="en-US"/>
        </a:p>
      </dgm:t>
    </dgm:pt>
    <dgm:pt modelId="{016A5DC1-974F-9244-B6E2-61385C038FDA}" type="pres">
      <dgm:prSet presAssocID="{1204A60E-FE70-48CF-804D-A7D98379377E}" presName="linear" presStyleCnt="0">
        <dgm:presLayoutVars>
          <dgm:animLvl val="lvl"/>
          <dgm:resizeHandles val="exact"/>
        </dgm:presLayoutVars>
      </dgm:prSet>
      <dgm:spPr/>
    </dgm:pt>
    <dgm:pt modelId="{E14278E2-221C-E047-8520-949A46A0441F}" type="pres">
      <dgm:prSet presAssocID="{DF3CA1EC-FF43-4ABF-B2E5-7D45587D66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F8D0CF-BCD5-AE45-A5B3-727808ECEAAA}" type="pres">
      <dgm:prSet presAssocID="{9256C0DE-1A3C-45AA-B141-0265E87E8691}" presName="spacer" presStyleCnt="0"/>
      <dgm:spPr/>
    </dgm:pt>
    <dgm:pt modelId="{BD37AC74-5B02-BB4E-9B0F-F50503FF0804}" type="pres">
      <dgm:prSet presAssocID="{99B0C473-E068-49C0-A406-83B9528841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BB6703-ADEE-4A49-A1F0-EC1772B7E4AF}" type="pres">
      <dgm:prSet presAssocID="{87E2E576-A311-4802-A8FA-56255FCC2EE2}" presName="spacer" presStyleCnt="0"/>
      <dgm:spPr/>
    </dgm:pt>
    <dgm:pt modelId="{8897CC16-DC7E-BF42-BDFD-107DC8A37B5D}" type="pres">
      <dgm:prSet presAssocID="{96DC7229-0081-42A6-ADA5-67CCB5E636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13D92B-3CBB-B64D-8268-515FFF9940FB}" type="presOf" srcId="{96DC7229-0081-42A6-ADA5-67CCB5E636C9}" destId="{8897CC16-DC7E-BF42-BDFD-107DC8A37B5D}" srcOrd="0" destOrd="0" presId="urn:microsoft.com/office/officeart/2005/8/layout/vList2"/>
    <dgm:cxn modelId="{88C14959-25D7-CA47-BBDD-8CCA48088047}" type="presOf" srcId="{99B0C473-E068-49C0-A406-83B95288419C}" destId="{BD37AC74-5B02-BB4E-9B0F-F50503FF0804}" srcOrd="0" destOrd="0" presId="urn:microsoft.com/office/officeart/2005/8/layout/vList2"/>
    <dgm:cxn modelId="{D7FEABA1-C88B-4271-B230-7D9A373A2202}" srcId="{1204A60E-FE70-48CF-804D-A7D98379377E}" destId="{99B0C473-E068-49C0-A406-83B95288419C}" srcOrd="1" destOrd="0" parTransId="{23D896F6-7AE2-4448-8793-B3931B7F2759}" sibTransId="{87E2E576-A311-4802-A8FA-56255FCC2EE2}"/>
    <dgm:cxn modelId="{7C7D7CAC-4951-ED42-BB0A-B48095201E22}" type="presOf" srcId="{DF3CA1EC-FF43-4ABF-B2E5-7D45587D6675}" destId="{E14278E2-221C-E047-8520-949A46A0441F}" srcOrd="0" destOrd="0" presId="urn:microsoft.com/office/officeart/2005/8/layout/vList2"/>
    <dgm:cxn modelId="{3A794EDB-AE07-9443-AAD8-F16CD1C82766}" type="presOf" srcId="{1204A60E-FE70-48CF-804D-A7D98379377E}" destId="{016A5DC1-974F-9244-B6E2-61385C038FDA}" srcOrd="0" destOrd="0" presId="urn:microsoft.com/office/officeart/2005/8/layout/vList2"/>
    <dgm:cxn modelId="{E6F093EC-0C74-4D7B-BD4D-DD4A3EE7F14B}" srcId="{1204A60E-FE70-48CF-804D-A7D98379377E}" destId="{96DC7229-0081-42A6-ADA5-67CCB5E636C9}" srcOrd="2" destOrd="0" parTransId="{9F20D13B-3A75-457A-935C-E766EB8637FE}" sibTransId="{4916AB45-BD82-46F6-B465-BBF3C0E2E404}"/>
    <dgm:cxn modelId="{7FF122EF-B500-4443-A6F4-213F303F23C9}" srcId="{1204A60E-FE70-48CF-804D-A7D98379377E}" destId="{DF3CA1EC-FF43-4ABF-B2E5-7D45587D6675}" srcOrd="0" destOrd="0" parTransId="{7EC0A565-7468-48A6-9E08-5865BB7E1939}" sibTransId="{9256C0DE-1A3C-45AA-B141-0265E87E8691}"/>
    <dgm:cxn modelId="{D7771F31-F930-8040-8304-92713E1B069C}" type="presParOf" srcId="{016A5DC1-974F-9244-B6E2-61385C038FDA}" destId="{E14278E2-221C-E047-8520-949A46A0441F}" srcOrd="0" destOrd="0" presId="urn:microsoft.com/office/officeart/2005/8/layout/vList2"/>
    <dgm:cxn modelId="{0594F611-D92B-A548-83CF-90EE1AC53DB4}" type="presParOf" srcId="{016A5DC1-974F-9244-B6E2-61385C038FDA}" destId="{B2F8D0CF-BCD5-AE45-A5B3-727808ECEAAA}" srcOrd="1" destOrd="0" presId="urn:microsoft.com/office/officeart/2005/8/layout/vList2"/>
    <dgm:cxn modelId="{6CE12FC4-E3DA-0846-82DB-6ADBCE4807C5}" type="presParOf" srcId="{016A5DC1-974F-9244-B6E2-61385C038FDA}" destId="{BD37AC74-5B02-BB4E-9B0F-F50503FF0804}" srcOrd="2" destOrd="0" presId="urn:microsoft.com/office/officeart/2005/8/layout/vList2"/>
    <dgm:cxn modelId="{179C6EED-B760-7747-BC9C-41C4572F9BC9}" type="presParOf" srcId="{016A5DC1-974F-9244-B6E2-61385C038FDA}" destId="{5DBB6703-ADEE-4A49-A1F0-EC1772B7E4AF}" srcOrd="3" destOrd="0" presId="urn:microsoft.com/office/officeart/2005/8/layout/vList2"/>
    <dgm:cxn modelId="{1B6E4528-6BA4-824E-A15E-23773EF892CA}" type="presParOf" srcId="{016A5DC1-974F-9244-B6E2-61385C038FDA}" destId="{8897CC16-DC7E-BF42-BDFD-107DC8A37B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769676-D3DD-43C6-AC8A-DE3267F947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F22FD1-F283-4AAD-A2C6-387D73622C56}">
      <dgm:prSet/>
      <dgm:spPr/>
      <dgm:t>
        <a:bodyPr/>
        <a:lstStyle/>
        <a:p>
          <a:r>
            <a:rPr lang="en-US"/>
            <a:t>Usage of social media apps like facebook, instagram, WhatsApp etc. Has increased exponentially during COVID.</a:t>
          </a:r>
        </a:p>
      </dgm:t>
    </dgm:pt>
    <dgm:pt modelId="{BC5E7C16-ACC9-4167-A6FD-084342F76191}" type="parTrans" cxnId="{91F68380-9C11-4560-AE1A-E21C00A9C282}">
      <dgm:prSet/>
      <dgm:spPr/>
      <dgm:t>
        <a:bodyPr/>
        <a:lstStyle/>
        <a:p>
          <a:endParaRPr lang="en-US"/>
        </a:p>
      </dgm:t>
    </dgm:pt>
    <dgm:pt modelId="{612E827B-CB8E-4ECC-8C53-E9F80FC1B313}" type="sibTrans" cxnId="{91F68380-9C11-4560-AE1A-E21C00A9C282}">
      <dgm:prSet/>
      <dgm:spPr/>
      <dgm:t>
        <a:bodyPr/>
        <a:lstStyle/>
        <a:p>
          <a:endParaRPr lang="en-US"/>
        </a:p>
      </dgm:t>
    </dgm:pt>
    <dgm:pt modelId="{730ECB23-91E0-4E73-B0FB-C429EA772CA2}">
      <dgm:prSet/>
      <dgm:spPr/>
      <dgm:t>
        <a:bodyPr/>
        <a:lstStyle/>
        <a:p>
          <a:r>
            <a:rPr lang="en-US"/>
            <a:t>Also content consumption digitally through oot apps like Netfix, Amazon also increased for entertainment during lockdown period.</a:t>
          </a:r>
        </a:p>
      </dgm:t>
    </dgm:pt>
    <dgm:pt modelId="{DB23371A-DFC3-49A0-A8E1-0D4192DDD11D}" type="parTrans" cxnId="{88D678A6-EFF5-4F2C-9D1E-FAAF05510841}">
      <dgm:prSet/>
      <dgm:spPr/>
      <dgm:t>
        <a:bodyPr/>
        <a:lstStyle/>
        <a:p>
          <a:endParaRPr lang="en-US"/>
        </a:p>
      </dgm:t>
    </dgm:pt>
    <dgm:pt modelId="{0A27B218-B1EE-498A-836A-DAB437632E21}" type="sibTrans" cxnId="{88D678A6-EFF5-4F2C-9D1E-FAAF05510841}">
      <dgm:prSet/>
      <dgm:spPr/>
      <dgm:t>
        <a:bodyPr/>
        <a:lstStyle/>
        <a:p>
          <a:endParaRPr lang="en-US"/>
        </a:p>
      </dgm:t>
    </dgm:pt>
    <dgm:pt modelId="{EB046627-5822-1349-B85D-EE8A11E93660}" type="pres">
      <dgm:prSet presAssocID="{7E769676-D3DD-43C6-AC8A-DE3267F947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79075C-EAC7-A640-99FC-7EA65B61D224}" type="pres">
      <dgm:prSet presAssocID="{E6F22FD1-F283-4AAD-A2C6-387D73622C56}" presName="hierRoot1" presStyleCnt="0"/>
      <dgm:spPr/>
    </dgm:pt>
    <dgm:pt modelId="{A959E8B7-13BB-344C-BD88-B58A4E1F6AF9}" type="pres">
      <dgm:prSet presAssocID="{E6F22FD1-F283-4AAD-A2C6-387D73622C56}" presName="composite" presStyleCnt="0"/>
      <dgm:spPr/>
    </dgm:pt>
    <dgm:pt modelId="{C7218F3D-375C-184C-8622-E79BD0981655}" type="pres">
      <dgm:prSet presAssocID="{E6F22FD1-F283-4AAD-A2C6-387D73622C56}" presName="background" presStyleLbl="node0" presStyleIdx="0" presStyleCnt="2"/>
      <dgm:spPr/>
    </dgm:pt>
    <dgm:pt modelId="{3391DFFF-733F-D941-9438-11F8B01C8078}" type="pres">
      <dgm:prSet presAssocID="{E6F22FD1-F283-4AAD-A2C6-387D73622C56}" presName="text" presStyleLbl="fgAcc0" presStyleIdx="0" presStyleCnt="2">
        <dgm:presLayoutVars>
          <dgm:chPref val="3"/>
        </dgm:presLayoutVars>
      </dgm:prSet>
      <dgm:spPr/>
    </dgm:pt>
    <dgm:pt modelId="{201D525E-3AF3-C54D-8905-AAC8296DAC85}" type="pres">
      <dgm:prSet presAssocID="{E6F22FD1-F283-4AAD-A2C6-387D73622C56}" presName="hierChild2" presStyleCnt="0"/>
      <dgm:spPr/>
    </dgm:pt>
    <dgm:pt modelId="{6E3F2350-F610-E94D-9376-A474E9B56198}" type="pres">
      <dgm:prSet presAssocID="{730ECB23-91E0-4E73-B0FB-C429EA772CA2}" presName="hierRoot1" presStyleCnt="0"/>
      <dgm:spPr/>
    </dgm:pt>
    <dgm:pt modelId="{F9EA208F-7AE3-D143-B24E-F7F09A37DAFE}" type="pres">
      <dgm:prSet presAssocID="{730ECB23-91E0-4E73-B0FB-C429EA772CA2}" presName="composite" presStyleCnt="0"/>
      <dgm:spPr/>
    </dgm:pt>
    <dgm:pt modelId="{EDEE5A78-558A-1D4F-9021-CF126D55FFEB}" type="pres">
      <dgm:prSet presAssocID="{730ECB23-91E0-4E73-B0FB-C429EA772CA2}" presName="background" presStyleLbl="node0" presStyleIdx="1" presStyleCnt="2"/>
      <dgm:spPr/>
    </dgm:pt>
    <dgm:pt modelId="{243225A6-7BA3-BC4A-9595-1B4A48AB6957}" type="pres">
      <dgm:prSet presAssocID="{730ECB23-91E0-4E73-B0FB-C429EA772CA2}" presName="text" presStyleLbl="fgAcc0" presStyleIdx="1" presStyleCnt="2">
        <dgm:presLayoutVars>
          <dgm:chPref val="3"/>
        </dgm:presLayoutVars>
      </dgm:prSet>
      <dgm:spPr/>
    </dgm:pt>
    <dgm:pt modelId="{31E1EF0D-2EBA-5840-85F8-A36D2FE52BDF}" type="pres">
      <dgm:prSet presAssocID="{730ECB23-91E0-4E73-B0FB-C429EA772CA2}" presName="hierChild2" presStyleCnt="0"/>
      <dgm:spPr/>
    </dgm:pt>
  </dgm:ptLst>
  <dgm:cxnLst>
    <dgm:cxn modelId="{824BDD30-5C76-9748-8F93-F83EC8C1A12E}" type="presOf" srcId="{E6F22FD1-F283-4AAD-A2C6-387D73622C56}" destId="{3391DFFF-733F-D941-9438-11F8B01C8078}" srcOrd="0" destOrd="0" presId="urn:microsoft.com/office/officeart/2005/8/layout/hierarchy1"/>
    <dgm:cxn modelId="{91F68380-9C11-4560-AE1A-E21C00A9C282}" srcId="{7E769676-D3DD-43C6-AC8A-DE3267F94700}" destId="{E6F22FD1-F283-4AAD-A2C6-387D73622C56}" srcOrd="0" destOrd="0" parTransId="{BC5E7C16-ACC9-4167-A6FD-084342F76191}" sibTransId="{612E827B-CB8E-4ECC-8C53-E9F80FC1B313}"/>
    <dgm:cxn modelId="{88D678A6-EFF5-4F2C-9D1E-FAAF05510841}" srcId="{7E769676-D3DD-43C6-AC8A-DE3267F94700}" destId="{730ECB23-91E0-4E73-B0FB-C429EA772CA2}" srcOrd="1" destOrd="0" parTransId="{DB23371A-DFC3-49A0-A8E1-0D4192DDD11D}" sibTransId="{0A27B218-B1EE-498A-836A-DAB437632E21}"/>
    <dgm:cxn modelId="{3A0132CA-3CF2-7D43-AE12-01F7AB0AD510}" type="presOf" srcId="{730ECB23-91E0-4E73-B0FB-C429EA772CA2}" destId="{243225A6-7BA3-BC4A-9595-1B4A48AB6957}" srcOrd="0" destOrd="0" presId="urn:microsoft.com/office/officeart/2005/8/layout/hierarchy1"/>
    <dgm:cxn modelId="{A618EFE0-3B4A-0D40-87E9-76469D013EFE}" type="presOf" srcId="{7E769676-D3DD-43C6-AC8A-DE3267F94700}" destId="{EB046627-5822-1349-B85D-EE8A11E93660}" srcOrd="0" destOrd="0" presId="urn:microsoft.com/office/officeart/2005/8/layout/hierarchy1"/>
    <dgm:cxn modelId="{2565EBAB-DD44-4444-8CAD-FC9A38222B64}" type="presParOf" srcId="{EB046627-5822-1349-B85D-EE8A11E93660}" destId="{8F79075C-EAC7-A640-99FC-7EA65B61D224}" srcOrd="0" destOrd="0" presId="urn:microsoft.com/office/officeart/2005/8/layout/hierarchy1"/>
    <dgm:cxn modelId="{101CBE13-4B6E-2341-9EDA-A210BD724766}" type="presParOf" srcId="{8F79075C-EAC7-A640-99FC-7EA65B61D224}" destId="{A959E8B7-13BB-344C-BD88-B58A4E1F6AF9}" srcOrd="0" destOrd="0" presId="urn:microsoft.com/office/officeart/2005/8/layout/hierarchy1"/>
    <dgm:cxn modelId="{EAA7085D-E0F1-EF47-835C-7C7C77440419}" type="presParOf" srcId="{A959E8B7-13BB-344C-BD88-B58A4E1F6AF9}" destId="{C7218F3D-375C-184C-8622-E79BD0981655}" srcOrd="0" destOrd="0" presId="urn:microsoft.com/office/officeart/2005/8/layout/hierarchy1"/>
    <dgm:cxn modelId="{FF4EF3B5-993C-9344-8709-C3818F718ACE}" type="presParOf" srcId="{A959E8B7-13BB-344C-BD88-B58A4E1F6AF9}" destId="{3391DFFF-733F-D941-9438-11F8B01C8078}" srcOrd="1" destOrd="0" presId="urn:microsoft.com/office/officeart/2005/8/layout/hierarchy1"/>
    <dgm:cxn modelId="{97246F1D-746F-BE43-BA99-11F0F4F7C98B}" type="presParOf" srcId="{8F79075C-EAC7-A640-99FC-7EA65B61D224}" destId="{201D525E-3AF3-C54D-8905-AAC8296DAC85}" srcOrd="1" destOrd="0" presId="urn:microsoft.com/office/officeart/2005/8/layout/hierarchy1"/>
    <dgm:cxn modelId="{BA119262-7A13-214B-A20A-73D01E64B239}" type="presParOf" srcId="{EB046627-5822-1349-B85D-EE8A11E93660}" destId="{6E3F2350-F610-E94D-9376-A474E9B56198}" srcOrd="1" destOrd="0" presId="urn:microsoft.com/office/officeart/2005/8/layout/hierarchy1"/>
    <dgm:cxn modelId="{802981CB-9CC3-D74B-BBD0-1B39E562A175}" type="presParOf" srcId="{6E3F2350-F610-E94D-9376-A474E9B56198}" destId="{F9EA208F-7AE3-D143-B24E-F7F09A37DAFE}" srcOrd="0" destOrd="0" presId="urn:microsoft.com/office/officeart/2005/8/layout/hierarchy1"/>
    <dgm:cxn modelId="{6F766DCE-D787-4A4E-ADBD-8321F27E507D}" type="presParOf" srcId="{F9EA208F-7AE3-D143-B24E-F7F09A37DAFE}" destId="{EDEE5A78-558A-1D4F-9021-CF126D55FFEB}" srcOrd="0" destOrd="0" presId="urn:microsoft.com/office/officeart/2005/8/layout/hierarchy1"/>
    <dgm:cxn modelId="{28C492B5-1D6A-2B4D-8071-287D2D89CF69}" type="presParOf" srcId="{F9EA208F-7AE3-D143-B24E-F7F09A37DAFE}" destId="{243225A6-7BA3-BC4A-9595-1B4A48AB6957}" srcOrd="1" destOrd="0" presId="urn:microsoft.com/office/officeart/2005/8/layout/hierarchy1"/>
    <dgm:cxn modelId="{8E1CFB00-8863-AB4B-AC11-24AEBE6280F0}" type="presParOf" srcId="{6E3F2350-F610-E94D-9376-A474E9B56198}" destId="{31E1EF0D-2EBA-5840-85F8-A36D2FE52B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4D1258-1EAC-4BCF-B80A-3D2F611092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A5B5CE-A93A-49B6-88F6-8FF03D08A4D1}">
      <dgm:prSet/>
      <dgm:spPr/>
      <dgm:t>
        <a:bodyPr/>
        <a:lstStyle/>
        <a:p>
          <a:r>
            <a:rPr lang="en-US"/>
            <a:t>Students physical activities like participating in sports and going to gym etc. Were also affected due to social distancing and restrictions due to COVID .</a:t>
          </a:r>
        </a:p>
      </dgm:t>
    </dgm:pt>
    <dgm:pt modelId="{6C5728D8-844C-436A-9EA1-0D75452B2D46}" type="parTrans" cxnId="{DC55063F-53B5-4205-84A2-4742769F7B24}">
      <dgm:prSet/>
      <dgm:spPr/>
      <dgm:t>
        <a:bodyPr/>
        <a:lstStyle/>
        <a:p>
          <a:endParaRPr lang="en-US"/>
        </a:p>
      </dgm:t>
    </dgm:pt>
    <dgm:pt modelId="{9084FD0D-CA7F-4C7F-8D8E-4E984EDE6B31}" type="sibTrans" cxnId="{DC55063F-53B5-4205-84A2-4742769F7B24}">
      <dgm:prSet/>
      <dgm:spPr/>
      <dgm:t>
        <a:bodyPr/>
        <a:lstStyle/>
        <a:p>
          <a:endParaRPr lang="en-US"/>
        </a:p>
      </dgm:t>
    </dgm:pt>
    <dgm:pt modelId="{4C5FC59A-E169-4D14-A90F-4E2F29181E72}">
      <dgm:prSet/>
      <dgm:spPr/>
      <dgm:t>
        <a:bodyPr/>
        <a:lstStyle/>
        <a:p>
          <a:r>
            <a:rPr lang="en-US"/>
            <a:t>Many students also faced issues with obesity and other health complications due to COVID.</a:t>
          </a:r>
        </a:p>
      </dgm:t>
    </dgm:pt>
    <dgm:pt modelId="{2319A971-F7D2-4BC3-A63E-C5CADDBBDFA8}" type="parTrans" cxnId="{1984F355-55E0-4489-A1FC-8860F4136A4F}">
      <dgm:prSet/>
      <dgm:spPr/>
      <dgm:t>
        <a:bodyPr/>
        <a:lstStyle/>
        <a:p>
          <a:endParaRPr lang="en-US"/>
        </a:p>
      </dgm:t>
    </dgm:pt>
    <dgm:pt modelId="{339E7C89-0572-4F38-92E9-305E0060B30B}" type="sibTrans" cxnId="{1984F355-55E0-4489-A1FC-8860F4136A4F}">
      <dgm:prSet/>
      <dgm:spPr/>
      <dgm:t>
        <a:bodyPr/>
        <a:lstStyle/>
        <a:p>
          <a:endParaRPr lang="en-US"/>
        </a:p>
      </dgm:t>
    </dgm:pt>
    <dgm:pt modelId="{D31BA013-EFAA-4D25-BB98-30050D3C4CA0}">
      <dgm:prSet/>
      <dgm:spPr/>
      <dgm:t>
        <a:bodyPr/>
        <a:lstStyle/>
        <a:p>
          <a:r>
            <a:rPr lang="en-US"/>
            <a:t>Relationships were also affected due to restrictions on social gatherings and no face to face connect with friends and family.</a:t>
          </a:r>
        </a:p>
      </dgm:t>
    </dgm:pt>
    <dgm:pt modelId="{AD996E6C-480E-4D8B-A200-FACCAAEF0AE1}" type="parTrans" cxnId="{7BF44F74-7706-4C43-9025-4325F36387D3}">
      <dgm:prSet/>
      <dgm:spPr/>
      <dgm:t>
        <a:bodyPr/>
        <a:lstStyle/>
        <a:p>
          <a:endParaRPr lang="en-US"/>
        </a:p>
      </dgm:t>
    </dgm:pt>
    <dgm:pt modelId="{F34615DA-23D7-4B91-8A86-F96EC5AC7075}" type="sibTrans" cxnId="{7BF44F74-7706-4C43-9025-4325F36387D3}">
      <dgm:prSet/>
      <dgm:spPr/>
      <dgm:t>
        <a:bodyPr/>
        <a:lstStyle/>
        <a:p>
          <a:endParaRPr lang="en-US"/>
        </a:p>
      </dgm:t>
    </dgm:pt>
    <dgm:pt modelId="{A5CDD83A-5131-DA41-90D6-9216B3725031}" type="pres">
      <dgm:prSet presAssocID="{B04D1258-1EAC-4BCF-B80A-3D2F61109290}" presName="linear" presStyleCnt="0">
        <dgm:presLayoutVars>
          <dgm:animLvl val="lvl"/>
          <dgm:resizeHandles val="exact"/>
        </dgm:presLayoutVars>
      </dgm:prSet>
      <dgm:spPr/>
    </dgm:pt>
    <dgm:pt modelId="{7A92E9C7-D57C-EC44-8429-D7481E846DAA}" type="pres">
      <dgm:prSet presAssocID="{2DA5B5CE-A93A-49B6-88F6-8FF03D08A4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501AEE-79E9-934B-A1E7-DFD31953C34C}" type="pres">
      <dgm:prSet presAssocID="{9084FD0D-CA7F-4C7F-8D8E-4E984EDE6B31}" presName="spacer" presStyleCnt="0"/>
      <dgm:spPr/>
    </dgm:pt>
    <dgm:pt modelId="{B697FD64-E34A-9842-9941-D1B39B5DCE43}" type="pres">
      <dgm:prSet presAssocID="{4C5FC59A-E169-4D14-A90F-4E2F29181E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C77E43-CA49-4148-9B45-CE93568BDFEC}" type="pres">
      <dgm:prSet presAssocID="{339E7C89-0572-4F38-92E9-305E0060B30B}" presName="spacer" presStyleCnt="0"/>
      <dgm:spPr/>
    </dgm:pt>
    <dgm:pt modelId="{ED2E4D51-167C-E147-A40C-F4F2700DC4B7}" type="pres">
      <dgm:prSet presAssocID="{D31BA013-EFAA-4D25-BB98-30050D3C4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20CD3A-C344-D649-AEC7-B9841A27AB12}" type="presOf" srcId="{2DA5B5CE-A93A-49B6-88F6-8FF03D08A4D1}" destId="{7A92E9C7-D57C-EC44-8429-D7481E846DAA}" srcOrd="0" destOrd="0" presId="urn:microsoft.com/office/officeart/2005/8/layout/vList2"/>
    <dgm:cxn modelId="{DC55063F-53B5-4205-84A2-4742769F7B24}" srcId="{B04D1258-1EAC-4BCF-B80A-3D2F61109290}" destId="{2DA5B5CE-A93A-49B6-88F6-8FF03D08A4D1}" srcOrd="0" destOrd="0" parTransId="{6C5728D8-844C-436A-9EA1-0D75452B2D46}" sibTransId="{9084FD0D-CA7F-4C7F-8D8E-4E984EDE6B31}"/>
    <dgm:cxn modelId="{7BF44F74-7706-4C43-9025-4325F36387D3}" srcId="{B04D1258-1EAC-4BCF-B80A-3D2F61109290}" destId="{D31BA013-EFAA-4D25-BB98-30050D3C4CA0}" srcOrd="2" destOrd="0" parTransId="{AD996E6C-480E-4D8B-A200-FACCAAEF0AE1}" sibTransId="{F34615DA-23D7-4B91-8A86-F96EC5AC7075}"/>
    <dgm:cxn modelId="{1984F355-55E0-4489-A1FC-8860F4136A4F}" srcId="{B04D1258-1EAC-4BCF-B80A-3D2F61109290}" destId="{4C5FC59A-E169-4D14-A90F-4E2F29181E72}" srcOrd="1" destOrd="0" parTransId="{2319A971-F7D2-4BC3-A63E-C5CADDBBDFA8}" sibTransId="{339E7C89-0572-4F38-92E9-305E0060B30B}"/>
    <dgm:cxn modelId="{5812C383-0616-0C42-BFB3-CC93EA996448}" type="presOf" srcId="{B04D1258-1EAC-4BCF-B80A-3D2F61109290}" destId="{A5CDD83A-5131-DA41-90D6-9216B3725031}" srcOrd="0" destOrd="0" presId="urn:microsoft.com/office/officeart/2005/8/layout/vList2"/>
    <dgm:cxn modelId="{A4E731A0-8917-C64C-A711-87535A3CEB5C}" type="presOf" srcId="{D31BA013-EFAA-4D25-BB98-30050D3C4CA0}" destId="{ED2E4D51-167C-E147-A40C-F4F2700DC4B7}" srcOrd="0" destOrd="0" presId="urn:microsoft.com/office/officeart/2005/8/layout/vList2"/>
    <dgm:cxn modelId="{9ECC84F9-4FDF-FF4E-BCE5-2542C493910F}" type="presOf" srcId="{4C5FC59A-E169-4D14-A90F-4E2F29181E72}" destId="{B697FD64-E34A-9842-9941-D1B39B5DCE43}" srcOrd="0" destOrd="0" presId="urn:microsoft.com/office/officeart/2005/8/layout/vList2"/>
    <dgm:cxn modelId="{D8E4D578-CB2C-EC4D-B487-D0A086791AFC}" type="presParOf" srcId="{A5CDD83A-5131-DA41-90D6-9216B3725031}" destId="{7A92E9C7-D57C-EC44-8429-D7481E846DAA}" srcOrd="0" destOrd="0" presId="urn:microsoft.com/office/officeart/2005/8/layout/vList2"/>
    <dgm:cxn modelId="{103A5EC3-0C8A-1942-8EE0-E34DAC742F72}" type="presParOf" srcId="{A5CDD83A-5131-DA41-90D6-9216B3725031}" destId="{8A501AEE-79E9-934B-A1E7-DFD31953C34C}" srcOrd="1" destOrd="0" presId="urn:microsoft.com/office/officeart/2005/8/layout/vList2"/>
    <dgm:cxn modelId="{44068949-2B63-FE48-B463-7B0CB253CFA1}" type="presParOf" srcId="{A5CDD83A-5131-DA41-90D6-9216B3725031}" destId="{B697FD64-E34A-9842-9941-D1B39B5DCE43}" srcOrd="2" destOrd="0" presId="urn:microsoft.com/office/officeart/2005/8/layout/vList2"/>
    <dgm:cxn modelId="{6CAFF411-9F36-DB4D-A82B-A99461C10277}" type="presParOf" srcId="{A5CDD83A-5131-DA41-90D6-9216B3725031}" destId="{AFC77E43-CA49-4148-9B45-CE93568BDFEC}" srcOrd="3" destOrd="0" presId="urn:microsoft.com/office/officeart/2005/8/layout/vList2"/>
    <dgm:cxn modelId="{D8F3D852-7641-564B-BF59-4BB90FEF3FC4}" type="presParOf" srcId="{A5CDD83A-5131-DA41-90D6-9216B3725031}" destId="{ED2E4D51-167C-E147-A40C-F4F2700DC4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25DD0B-34CE-4F83-B208-6B7D39A2A9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C8D461-5BC8-4098-91EE-066BB28A8EAC}">
      <dgm:prSet/>
      <dgm:spPr/>
      <dgm:t>
        <a:bodyPr/>
        <a:lstStyle/>
        <a:p>
          <a:r>
            <a:rPr lang="en-US"/>
            <a:t>Students have adapted to new way of learning and connecting with people.</a:t>
          </a:r>
        </a:p>
      </dgm:t>
    </dgm:pt>
    <dgm:pt modelId="{3A0AFF99-2D37-4BFE-85A3-B6923260F242}" type="parTrans" cxnId="{D2AFA216-F826-4F7D-BB16-3C84F5E821BC}">
      <dgm:prSet/>
      <dgm:spPr/>
      <dgm:t>
        <a:bodyPr/>
        <a:lstStyle/>
        <a:p>
          <a:endParaRPr lang="en-US"/>
        </a:p>
      </dgm:t>
    </dgm:pt>
    <dgm:pt modelId="{A1E685B2-E4CE-40FC-91F4-BA533162AF16}" type="sibTrans" cxnId="{D2AFA216-F826-4F7D-BB16-3C84F5E821BC}">
      <dgm:prSet/>
      <dgm:spPr/>
      <dgm:t>
        <a:bodyPr/>
        <a:lstStyle/>
        <a:p>
          <a:endParaRPr lang="en-US"/>
        </a:p>
      </dgm:t>
    </dgm:pt>
    <dgm:pt modelId="{EE2772B3-9F1E-4D36-9E83-31BF68757BEF}">
      <dgm:prSet/>
      <dgm:spPr/>
      <dgm:t>
        <a:bodyPr/>
        <a:lstStyle/>
        <a:p>
          <a:r>
            <a:rPr lang="en-US"/>
            <a:t>Teachers and students making the usage of technology to improve students way of learning and gaining knowledge.</a:t>
          </a:r>
        </a:p>
      </dgm:t>
    </dgm:pt>
    <dgm:pt modelId="{931C81F4-28FC-4893-AF35-23FADFE410DF}" type="parTrans" cxnId="{A5963910-CB1E-4FD8-B56A-887F2B4D3C28}">
      <dgm:prSet/>
      <dgm:spPr/>
      <dgm:t>
        <a:bodyPr/>
        <a:lstStyle/>
        <a:p>
          <a:endParaRPr lang="en-US"/>
        </a:p>
      </dgm:t>
    </dgm:pt>
    <dgm:pt modelId="{7F87EDCF-867E-4C94-929A-191C843838D2}" type="sibTrans" cxnId="{A5963910-CB1E-4FD8-B56A-887F2B4D3C28}">
      <dgm:prSet/>
      <dgm:spPr/>
      <dgm:t>
        <a:bodyPr/>
        <a:lstStyle/>
        <a:p>
          <a:endParaRPr lang="en-US"/>
        </a:p>
      </dgm:t>
    </dgm:pt>
    <dgm:pt modelId="{B8992EC2-F1C6-4157-B026-2F4F01491E88}">
      <dgm:prSet/>
      <dgm:spPr/>
      <dgm:t>
        <a:bodyPr/>
        <a:lstStyle/>
        <a:p>
          <a:r>
            <a:rPr lang="en-US"/>
            <a:t>Gaining new skills digitally for both students and teachers.</a:t>
          </a:r>
        </a:p>
      </dgm:t>
    </dgm:pt>
    <dgm:pt modelId="{29C4104E-63F8-43F1-A331-ED307E09B894}" type="parTrans" cxnId="{3CB8CCBF-8666-47E5-9B90-2B0368188B00}">
      <dgm:prSet/>
      <dgm:spPr/>
      <dgm:t>
        <a:bodyPr/>
        <a:lstStyle/>
        <a:p>
          <a:endParaRPr lang="en-US"/>
        </a:p>
      </dgm:t>
    </dgm:pt>
    <dgm:pt modelId="{C9C30736-1CFC-4814-B220-F73F0293747C}" type="sibTrans" cxnId="{3CB8CCBF-8666-47E5-9B90-2B0368188B00}">
      <dgm:prSet/>
      <dgm:spPr/>
      <dgm:t>
        <a:bodyPr/>
        <a:lstStyle/>
        <a:p>
          <a:endParaRPr lang="en-US"/>
        </a:p>
      </dgm:t>
    </dgm:pt>
    <dgm:pt modelId="{9716F558-E8D3-410D-82EB-0DDE5EE1DF37}" type="pres">
      <dgm:prSet presAssocID="{CB25DD0B-34CE-4F83-B208-6B7D39A2A938}" presName="root" presStyleCnt="0">
        <dgm:presLayoutVars>
          <dgm:dir/>
          <dgm:resizeHandles val="exact"/>
        </dgm:presLayoutVars>
      </dgm:prSet>
      <dgm:spPr/>
    </dgm:pt>
    <dgm:pt modelId="{4A08DF14-5617-4C58-9445-BBE0E8A883E3}" type="pres">
      <dgm:prSet presAssocID="{C8C8D461-5BC8-4098-91EE-066BB28A8EAC}" presName="compNode" presStyleCnt="0"/>
      <dgm:spPr/>
    </dgm:pt>
    <dgm:pt modelId="{15967CFD-1B5C-4DFD-9919-4737612C3FAD}" type="pres">
      <dgm:prSet presAssocID="{C8C8D461-5BC8-4098-91EE-066BB28A8EAC}" presName="bgRect" presStyleLbl="bgShp" presStyleIdx="0" presStyleCnt="3"/>
      <dgm:spPr/>
    </dgm:pt>
    <dgm:pt modelId="{8D30276D-B808-42DB-B477-7328568C0283}" type="pres">
      <dgm:prSet presAssocID="{C8C8D461-5BC8-4098-91EE-066BB28A8E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FBDB198F-A1E3-4421-A4A8-57A7FFB09EE6}" type="pres">
      <dgm:prSet presAssocID="{C8C8D461-5BC8-4098-91EE-066BB28A8EAC}" presName="spaceRect" presStyleCnt="0"/>
      <dgm:spPr/>
    </dgm:pt>
    <dgm:pt modelId="{EC39B123-CCF3-44A5-9091-2BEF4F082085}" type="pres">
      <dgm:prSet presAssocID="{C8C8D461-5BC8-4098-91EE-066BB28A8EAC}" presName="parTx" presStyleLbl="revTx" presStyleIdx="0" presStyleCnt="3">
        <dgm:presLayoutVars>
          <dgm:chMax val="0"/>
          <dgm:chPref val="0"/>
        </dgm:presLayoutVars>
      </dgm:prSet>
      <dgm:spPr/>
    </dgm:pt>
    <dgm:pt modelId="{D87C8F21-EC01-43FE-946C-FA0867D9A230}" type="pres">
      <dgm:prSet presAssocID="{A1E685B2-E4CE-40FC-91F4-BA533162AF16}" presName="sibTrans" presStyleCnt="0"/>
      <dgm:spPr/>
    </dgm:pt>
    <dgm:pt modelId="{70E5C71B-4E32-4A2E-9D29-F1C8B9CAC58F}" type="pres">
      <dgm:prSet presAssocID="{EE2772B3-9F1E-4D36-9E83-31BF68757BEF}" presName="compNode" presStyleCnt="0"/>
      <dgm:spPr/>
    </dgm:pt>
    <dgm:pt modelId="{C0C58879-5C76-47A4-9A3A-058709AA5013}" type="pres">
      <dgm:prSet presAssocID="{EE2772B3-9F1E-4D36-9E83-31BF68757BEF}" presName="bgRect" presStyleLbl="bgShp" presStyleIdx="1" presStyleCnt="3"/>
      <dgm:spPr/>
    </dgm:pt>
    <dgm:pt modelId="{3EAAE1FA-099B-4453-9D3A-40BF85161B24}" type="pres">
      <dgm:prSet presAssocID="{EE2772B3-9F1E-4D36-9E83-31BF68757B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68D3037-F9AE-456E-B80D-F8C4DCA99BD9}" type="pres">
      <dgm:prSet presAssocID="{EE2772B3-9F1E-4D36-9E83-31BF68757BEF}" presName="spaceRect" presStyleCnt="0"/>
      <dgm:spPr/>
    </dgm:pt>
    <dgm:pt modelId="{50BE2049-5687-408B-82FD-5C18ACE48C42}" type="pres">
      <dgm:prSet presAssocID="{EE2772B3-9F1E-4D36-9E83-31BF68757BEF}" presName="parTx" presStyleLbl="revTx" presStyleIdx="1" presStyleCnt="3">
        <dgm:presLayoutVars>
          <dgm:chMax val="0"/>
          <dgm:chPref val="0"/>
        </dgm:presLayoutVars>
      </dgm:prSet>
      <dgm:spPr/>
    </dgm:pt>
    <dgm:pt modelId="{D76E1E15-5F2C-443A-893A-87054094714A}" type="pres">
      <dgm:prSet presAssocID="{7F87EDCF-867E-4C94-929A-191C843838D2}" presName="sibTrans" presStyleCnt="0"/>
      <dgm:spPr/>
    </dgm:pt>
    <dgm:pt modelId="{1C87A1BB-26E1-45ED-9AF0-353D72AA67B5}" type="pres">
      <dgm:prSet presAssocID="{B8992EC2-F1C6-4157-B026-2F4F01491E88}" presName="compNode" presStyleCnt="0"/>
      <dgm:spPr/>
    </dgm:pt>
    <dgm:pt modelId="{4FEEDB4B-C62B-427D-86B4-E56520143283}" type="pres">
      <dgm:prSet presAssocID="{B8992EC2-F1C6-4157-B026-2F4F01491E88}" presName="bgRect" presStyleLbl="bgShp" presStyleIdx="2" presStyleCnt="3"/>
      <dgm:spPr/>
    </dgm:pt>
    <dgm:pt modelId="{89184719-1D71-45D4-815E-E997D1E502B2}" type="pres">
      <dgm:prSet presAssocID="{B8992EC2-F1C6-4157-B026-2F4F01491E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524606A-680F-4C68-8BD1-303BE76F3AB7}" type="pres">
      <dgm:prSet presAssocID="{B8992EC2-F1C6-4157-B026-2F4F01491E88}" presName="spaceRect" presStyleCnt="0"/>
      <dgm:spPr/>
    </dgm:pt>
    <dgm:pt modelId="{BE1A0013-7634-4F7B-AEFA-ECE1F5B2F04D}" type="pres">
      <dgm:prSet presAssocID="{B8992EC2-F1C6-4157-B026-2F4F01491E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963910-CB1E-4FD8-B56A-887F2B4D3C28}" srcId="{CB25DD0B-34CE-4F83-B208-6B7D39A2A938}" destId="{EE2772B3-9F1E-4D36-9E83-31BF68757BEF}" srcOrd="1" destOrd="0" parTransId="{931C81F4-28FC-4893-AF35-23FADFE410DF}" sibTransId="{7F87EDCF-867E-4C94-929A-191C843838D2}"/>
    <dgm:cxn modelId="{D2AFA216-F826-4F7D-BB16-3C84F5E821BC}" srcId="{CB25DD0B-34CE-4F83-B208-6B7D39A2A938}" destId="{C8C8D461-5BC8-4098-91EE-066BB28A8EAC}" srcOrd="0" destOrd="0" parTransId="{3A0AFF99-2D37-4BFE-85A3-B6923260F242}" sibTransId="{A1E685B2-E4CE-40FC-91F4-BA533162AF16}"/>
    <dgm:cxn modelId="{095F053C-B534-41C5-B959-45B5D90DF781}" type="presOf" srcId="{EE2772B3-9F1E-4D36-9E83-31BF68757BEF}" destId="{50BE2049-5687-408B-82FD-5C18ACE48C42}" srcOrd="0" destOrd="0" presId="urn:microsoft.com/office/officeart/2018/2/layout/IconVerticalSolidList"/>
    <dgm:cxn modelId="{CEA47AA5-F2A0-4FD7-B709-C55ACE5B0677}" type="presOf" srcId="{CB25DD0B-34CE-4F83-B208-6B7D39A2A938}" destId="{9716F558-E8D3-410D-82EB-0DDE5EE1DF37}" srcOrd="0" destOrd="0" presId="urn:microsoft.com/office/officeart/2018/2/layout/IconVerticalSolidList"/>
    <dgm:cxn modelId="{9EAD1BB1-198A-4545-9133-F4BB30F2C028}" type="presOf" srcId="{C8C8D461-5BC8-4098-91EE-066BB28A8EAC}" destId="{EC39B123-CCF3-44A5-9091-2BEF4F082085}" srcOrd="0" destOrd="0" presId="urn:microsoft.com/office/officeart/2018/2/layout/IconVerticalSolidList"/>
    <dgm:cxn modelId="{3CB8CCBF-8666-47E5-9B90-2B0368188B00}" srcId="{CB25DD0B-34CE-4F83-B208-6B7D39A2A938}" destId="{B8992EC2-F1C6-4157-B026-2F4F01491E88}" srcOrd="2" destOrd="0" parTransId="{29C4104E-63F8-43F1-A331-ED307E09B894}" sibTransId="{C9C30736-1CFC-4814-B220-F73F0293747C}"/>
    <dgm:cxn modelId="{D430B5E4-51CF-47E5-8259-33C65CB3208C}" type="presOf" srcId="{B8992EC2-F1C6-4157-B026-2F4F01491E88}" destId="{BE1A0013-7634-4F7B-AEFA-ECE1F5B2F04D}" srcOrd="0" destOrd="0" presId="urn:microsoft.com/office/officeart/2018/2/layout/IconVerticalSolidList"/>
    <dgm:cxn modelId="{DD31DB87-E040-4B31-A48B-D940BC045B8E}" type="presParOf" srcId="{9716F558-E8D3-410D-82EB-0DDE5EE1DF37}" destId="{4A08DF14-5617-4C58-9445-BBE0E8A883E3}" srcOrd="0" destOrd="0" presId="urn:microsoft.com/office/officeart/2018/2/layout/IconVerticalSolidList"/>
    <dgm:cxn modelId="{572022BF-824E-4B4D-BA26-5AD7CE8D0801}" type="presParOf" srcId="{4A08DF14-5617-4C58-9445-BBE0E8A883E3}" destId="{15967CFD-1B5C-4DFD-9919-4737612C3FAD}" srcOrd="0" destOrd="0" presId="urn:microsoft.com/office/officeart/2018/2/layout/IconVerticalSolidList"/>
    <dgm:cxn modelId="{9E815155-290C-4829-A99F-5F84049D066E}" type="presParOf" srcId="{4A08DF14-5617-4C58-9445-BBE0E8A883E3}" destId="{8D30276D-B808-42DB-B477-7328568C0283}" srcOrd="1" destOrd="0" presId="urn:microsoft.com/office/officeart/2018/2/layout/IconVerticalSolidList"/>
    <dgm:cxn modelId="{69881DCB-2F97-43BD-996A-DE9D407DFA29}" type="presParOf" srcId="{4A08DF14-5617-4C58-9445-BBE0E8A883E3}" destId="{FBDB198F-A1E3-4421-A4A8-57A7FFB09EE6}" srcOrd="2" destOrd="0" presId="urn:microsoft.com/office/officeart/2018/2/layout/IconVerticalSolidList"/>
    <dgm:cxn modelId="{E0C616A0-2C3E-480B-B20B-8540A69FA012}" type="presParOf" srcId="{4A08DF14-5617-4C58-9445-BBE0E8A883E3}" destId="{EC39B123-CCF3-44A5-9091-2BEF4F082085}" srcOrd="3" destOrd="0" presId="urn:microsoft.com/office/officeart/2018/2/layout/IconVerticalSolidList"/>
    <dgm:cxn modelId="{F78A5C97-978E-48A9-B125-4769A7BEB257}" type="presParOf" srcId="{9716F558-E8D3-410D-82EB-0DDE5EE1DF37}" destId="{D87C8F21-EC01-43FE-946C-FA0867D9A230}" srcOrd="1" destOrd="0" presId="urn:microsoft.com/office/officeart/2018/2/layout/IconVerticalSolidList"/>
    <dgm:cxn modelId="{C4D926B0-9C93-4C19-8FB2-25A2AB7888A5}" type="presParOf" srcId="{9716F558-E8D3-410D-82EB-0DDE5EE1DF37}" destId="{70E5C71B-4E32-4A2E-9D29-F1C8B9CAC58F}" srcOrd="2" destOrd="0" presId="urn:microsoft.com/office/officeart/2018/2/layout/IconVerticalSolidList"/>
    <dgm:cxn modelId="{857528FA-7F4B-4081-8FBC-44C12D5719B6}" type="presParOf" srcId="{70E5C71B-4E32-4A2E-9D29-F1C8B9CAC58F}" destId="{C0C58879-5C76-47A4-9A3A-058709AA5013}" srcOrd="0" destOrd="0" presId="urn:microsoft.com/office/officeart/2018/2/layout/IconVerticalSolidList"/>
    <dgm:cxn modelId="{9442366D-038C-470B-B98D-0247CF8D0FEF}" type="presParOf" srcId="{70E5C71B-4E32-4A2E-9D29-F1C8B9CAC58F}" destId="{3EAAE1FA-099B-4453-9D3A-40BF85161B24}" srcOrd="1" destOrd="0" presId="urn:microsoft.com/office/officeart/2018/2/layout/IconVerticalSolidList"/>
    <dgm:cxn modelId="{478B8C0D-D0FB-4B4D-ADFF-DD11A01C925B}" type="presParOf" srcId="{70E5C71B-4E32-4A2E-9D29-F1C8B9CAC58F}" destId="{268D3037-F9AE-456E-B80D-F8C4DCA99BD9}" srcOrd="2" destOrd="0" presId="urn:microsoft.com/office/officeart/2018/2/layout/IconVerticalSolidList"/>
    <dgm:cxn modelId="{4F035351-A5DB-4234-8BF6-CAE8DF586BDF}" type="presParOf" srcId="{70E5C71B-4E32-4A2E-9D29-F1C8B9CAC58F}" destId="{50BE2049-5687-408B-82FD-5C18ACE48C42}" srcOrd="3" destOrd="0" presId="urn:microsoft.com/office/officeart/2018/2/layout/IconVerticalSolidList"/>
    <dgm:cxn modelId="{03064063-96A7-4E88-A35B-3EABC5D43DC0}" type="presParOf" srcId="{9716F558-E8D3-410D-82EB-0DDE5EE1DF37}" destId="{D76E1E15-5F2C-443A-893A-87054094714A}" srcOrd="3" destOrd="0" presId="urn:microsoft.com/office/officeart/2018/2/layout/IconVerticalSolidList"/>
    <dgm:cxn modelId="{740D661D-6686-42BB-BF7C-6AD6FD9C1F53}" type="presParOf" srcId="{9716F558-E8D3-410D-82EB-0DDE5EE1DF37}" destId="{1C87A1BB-26E1-45ED-9AF0-353D72AA67B5}" srcOrd="4" destOrd="0" presId="urn:microsoft.com/office/officeart/2018/2/layout/IconVerticalSolidList"/>
    <dgm:cxn modelId="{B4A46D8A-DDD4-4002-902E-753D9F1A9C63}" type="presParOf" srcId="{1C87A1BB-26E1-45ED-9AF0-353D72AA67B5}" destId="{4FEEDB4B-C62B-427D-86B4-E56520143283}" srcOrd="0" destOrd="0" presId="urn:microsoft.com/office/officeart/2018/2/layout/IconVerticalSolidList"/>
    <dgm:cxn modelId="{E61A6581-CDD9-4DF6-9026-D22CFD0FF428}" type="presParOf" srcId="{1C87A1BB-26E1-45ED-9AF0-353D72AA67B5}" destId="{89184719-1D71-45D4-815E-E997D1E502B2}" srcOrd="1" destOrd="0" presId="urn:microsoft.com/office/officeart/2018/2/layout/IconVerticalSolidList"/>
    <dgm:cxn modelId="{B26B8CE0-DDCE-48E3-AA1E-56819BC5FEE5}" type="presParOf" srcId="{1C87A1BB-26E1-45ED-9AF0-353D72AA67B5}" destId="{9524606A-680F-4C68-8BD1-303BE76F3AB7}" srcOrd="2" destOrd="0" presId="urn:microsoft.com/office/officeart/2018/2/layout/IconVerticalSolidList"/>
    <dgm:cxn modelId="{7B9D1936-BF0A-4D70-BD3B-8577A52DE0E0}" type="presParOf" srcId="{1C87A1BB-26E1-45ED-9AF0-353D72AA67B5}" destId="{BE1A0013-7634-4F7B-AEFA-ECE1F5B2F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278E2-221C-E047-8520-949A46A0441F}">
      <dsp:nvSpPr>
        <dsp:cNvPr id="0" name=""/>
        <dsp:cNvSpPr/>
      </dsp:nvSpPr>
      <dsp:spPr>
        <a:xfrm>
          <a:off x="0" y="283063"/>
          <a:ext cx="6024561" cy="13993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Students were not really aware of online way of learning before COVID.</a:t>
          </a:r>
        </a:p>
      </dsp:txBody>
      <dsp:txXfrm>
        <a:off x="68310" y="351373"/>
        <a:ext cx="5887941" cy="1262718"/>
      </dsp:txXfrm>
    </dsp:sp>
    <dsp:sp modelId="{BD37AC74-5B02-BB4E-9B0F-F50503FF0804}">
      <dsp:nvSpPr>
        <dsp:cNvPr id="0" name=""/>
        <dsp:cNvSpPr/>
      </dsp:nvSpPr>
      <dsp:spPr>
        <a:xfrm>
          <a:off x="0" y="1760161"/>
          <a:ext cx="6024561" cy="1399338"/>
        </a:xfrm>
        <a:prstGeom prst="roundRect">
          <a:avLst/>
        </a:prstGeom>
        <a:solidFill>
          <a:schemeClr val="accent2">
            <a:hueOff val="745557"/>
            <a:satOff val="-5398"/>
            <a:lumOff val="-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Students adapted to new technology and resources to continue their learning during COVID.</a:t>
          </a:r>
        </a:p>
      </dsp:txBody>
      <dsp:txXfrm>
        <a:off x="68310" y="1828471"/>
        <a:ext cx="5887941" cy="1262718"/>
      </dsp:txXfrm>
    </dsp:sp>
    <dsp:sp modelId="{8897CC16-DC7E-BF42-BDFD-107DC8A37B5D}">
      <dsp:nvSpPr>
        <dsp:cNvPr id="0" name=""/>
        <dsp:cNvSpPr/>
      </dsp:nvSpPr>
      <dsp:spPr>
        <a:xfrm>
          <a:off x="0" y="3237260"/>
          <a:ext cx="6024561" cy="1399338"/>
        </a:xfrm>
        <a:prstGeom prst="roundRect">
          <a:avLst/>
        </a:prstGeom>
        <a:solidFill>
          <a:schemeClr val="accent2">
            <a:hueOff val="1491114"/>
            <a:satOff val="-10795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Students faced with loosing concentration and focus due to the physical absence of teachers before them.</a:t>
          </a:r>
        </a:p>
      </dsp:txBody>
      <dsp:txXfrm>
        <a:off x="68310" y="3305570"/>
        <a:ext cx="5887941" cy="1262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8F3D-375C-184C-8622-E79BD0981655}">
      <dsp:nvSpPr>
        <dsp:cNvPr id="0" name=""/>
        <dsp:cNvSpPr/>
      </dsp:nvSpPr>
      <dsp:spPr>
        <a:xfrm>
          <a:off x="1154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1DFFF-733F-D941-9438-11F8B01C8078}">
      <dsp:nvSpPr>
        <dsp:cNvPr id="0" name=""/>
        <dsp:cNvSpPr/>
      </dsp:nvSpPr>
      <dsp:spPr>
        <a:xfrm>
          <a:off x="451463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Usage of social media apps like facebook, instagram, WhatsApp etc. Has increased exponentially during COVID.</a:t>
          </a:r>
        </a:p>
      </dsp:txBody>
      <dsp:txXfrm>
        <a:off x="526839" y="636130"/>
        <a:ext cx="3902027" cy="2422762"/>
      </dsp:txXfrm>
    </dsp:sp>
    <dsp:sp modelId="{EDEE5A78-558A-1D4F-9021-CF126D55FFEB}">
      <dsp:nvSpPr>
        <dsp:cNvPr id="0" name=""/>
        <dsp:cNvSpPr/>
      </dsp:nvSpPr>
      <dsp:spPr>
        <a:xfrm>
          <a:off x="4954551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225A6-7BA3-BC4A-9595-1B4A48AB6957}">
      <dsp:nvSpPr>
        <dsp:cNvPr id="0" name=""/>
        <dsp:cNvSpPr/>
      </dsp:nvSpPr>
      <dsp:spPr>
        <a:xfrm>
          <a:off x="5404860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Also content consumption digitally through oot apps like Netfix, Amazon also increased for entertainment during lockdown period.</a:t>
          </a:r>
        </a:p>
      </dsp:txBody>
      <dsp:txXfrm>
        <a:off x="5480236" y="636130"/>
        <a:ext cx="3902027" cy="2422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2E9C7-D57C-EC44-8429-D7481E846DAA}">
      <dsp:nvSpPr>
        <dsp:cNvPr id="0" name=""/>
        <dsp:cNvSpPr/>
      </dsp:nvSpPr>
      <dsp:spPr>
        <a:xfrm>
          <a:off x="0" y="31991"/>
          <a:ext cx="6024561" cy="1572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Students physical activities like participating in sports and going to gym etc. Were also affected due to social distancing and restrictions due to COVID .</a:t>
          </a:r>
        </a:p>
      </dsp:txBody>
      <dsp:txXfrm>
        <a:off x="76762" y="108753"/>
        <a:ext cx="5871037" cy="1418956"/>
      </dsp:txXfrm>
    </dsp:sp>
    <dsp:sp modelId="{B697FD64-E34A-9842-9941-D1B39B5DCE43}">
      <dsp:nvSpPr>
        <dsp:cNvPr id="0" name=""/>
        <dsp:cNvSpPr/>
      </dsp:nvSpPr>
      <dsp:spPr>
        <a:xfrm>
          <a:off x="0" y="1673591"/>
          <a:ext cx="6024561" cy="1572480"/>
        </a:xfrm>
        <a:prstGeom prst="roundRect">
          <a:avLst/>
        </a:prstGeom>
        <a:solidFill>
          <a:schemeClr val="accent2">
            <a:hueOff val="745557"/>
            <a:satOff val="-5398"/>
            <a:lumOff val="-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Many students also faced issues with obesity and other health complications due to COVID.</a:t>
          </a:r>
        </a:p>
      </dsp:txBody>
      <dsp:txXfrm>
        <a:off x="76762" y="1750353"/>
        <a:ext cx="5871037" cy="1418956"/>
      </dsp:txXfrm>
    </dsp:sp>
    <dsp:sp modelId="{ED2E4D51-167C-E147-A40C-F4F2700DC4B7}">
      <dsp:nvSpPr>
        <dsp:cNvPr id="0" name=""/>
        <dsp:cNvSpPr/>
      </dsp:nvSpPr>
      <dsp:spPr>
        <a:xfrm>
          <a:off x="0" y="3315191"/>
          <a:ext cx="6024561" cy="1572480"/>
        </a:xfrm>
        <a:prstGeom prst="roundRect">
          <a:avLst/>
        </a:prstGeom>
        <a:solidFill>
          <a:schemeClr val="accent2">
            <a:hueOff val="1491114"/>
            <a:satOff val="-10795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Relationships were also affected due to restrictions on social gatherings and no face to face connect with friends and family.</a:t>
          </a:r>
        </a:p>
      </dsp:txBody>
      <dsp:txXfrm>
        <a:off x="76762" y="3391953"/>
        <a:ext cx="5871037" cy="14189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67CFD-1B5C-4DFD-9919-4737612C3FAD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0276D-B808-42DB-B477-7328568C0283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9B123-CCF3-44A5-9091-2BEF4F082085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Students have adapted to new way of learning and connecting with people.</a:t>
          </a:r>
        </a:p>
      </dsp:txBody>
      <dsp:txXfrm>
        <a:off x="1623092" y="600"/>
        <a:ext cx="4401468" cy="1405274"/>
      </dsp:txXfrm>
    </dsp:sp>
    <dsp:sp modelId="{C0C58879-5C76-47A4-9A3A-058709AA5013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AE1FA-099B-4453-9D3A-40BF85161B24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E2049-5687-408B-82FD-5C18ACE48C42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Teachers and students making the usage of technology to improve students way of learning and gaining knowledge.</a:t>
          </a:r>
        </a:p>
      </dsp:txBody>
      <dsp:txXfrm>
        <a:off x="1623092" y="1757193"/>
        <a:ext cx="4401468" cy="1405274"/>
      </dsp:txXfrm>
    </dsp:sp>
    <dsp:sp modelId="{4FEEDB4B-C62B-427D-86B4-E56520143283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84719-1D71-45D4-815E-E997D1E502B2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A0013-7634-4F7B-AEFA-ECE1F5B2F04D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Gaining new skills digitally for both students and teachers.</a:t>
          </a:r>
        </a:p>
      </dsp:txBody>
      <dsp:txXfrm>
        <a:off x="1623092" y="3513786"/>
        <a:ext cx="4401468" cy="1405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47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52011-98D2-4C78-800C-6BD23387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59" r="-2" b="66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COVID 19 Impact on students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100" dirty="0"/>
              <a:t>Data analyses from response from students 
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Online class and use of technology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0C6C85B-9E9F-A738-5BD3-23F69420F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887851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83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Use of Social Media and New way of entertainment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650D775-F536-7B60-A51A-8AD69B5D3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584449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92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Fitness and Social relationships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E37D3CC-1F6B-395B-864D-3364A13B0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65201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52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New Normal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ECF45B1-6329-2AE2-3721-AF8D4A70D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610302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97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7488" y="2844800"/>
            <a:ext cx="5280912" cy="3060701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BB01071-716F-6543-8D8D-69CC0A2AA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ADDA446B-9201-8E49-8BFA-DC886BA7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7601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6AEEFFA-76AC-3C96-F088-06CB0FE1A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635" y="1887629"/>
            <a:ext cx="3082742" cy="30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8667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273B21"/>
      </a:dk2>
      <a:lt2>
        <a:srgbClr val="E2E6E8"/>
      </a:lt2>
      <a:accent1>
        <a:srgbClr val="E76E29"/>
      </a:accent1>
      <a:accent2>
        <a:srgbClr val="C39D15"/>
      </a:accent2>
      <a:accent3>
        <a:srgbClr val="92AE1F"/>
      </a:accent3>
      <a:accent4>
        <a:srgbClr val="53B714"/>
      </a:accent4>
      <a:accent5>
        <a:srgbClr val="21B926"/>
      </a:accent5>
      <a:accent6>
        <a:srgbClr val="14BB5F"/>
      </a:accent6>
      <a:hlink>
        <a:srgbClr val="3C8AB6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MarrakeshVTI</vt:lpstr>
      <vt:lpstr>COVID 19 Impact on students</vt:lpstr>
      <vt:lpstr>Online class and use of technology </vt:lpstr>
      <vt:lpstr>Use of Social Media and New way of entertainment</vt:lpstr>
      <vt:lpstr>Fitness and Social relationships</vt:lpstr>
      <vt:lpstr>New Normal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Impact on students</dc:title>
  <dc:creator>vamshi narlagiri</dc:creator>
  <cp:lastModifiedBy>vamshi narlagiri</cp:lastModifiedBy>
  <cp:revision>1</cp:revision>
  <dcterms:created xsi:type="dcterms:W3CDTF">2024-12-22T16:32:36Z</dcterms:created>
  <dcterms:modified xsi:type="dcterms:W3CDTF">2024-12-22T16:53:01Z</dcterms:modified>
</cp:coreProperties>
</file>