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12a6d8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12a6d8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12a6d8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12a6d8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12a6d8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12a6d8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12a6d8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12a6d8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12a6d8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12a6d8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FITMENT AND INFLUENCE FACTOR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6200"/>
            <a:ext cx="85206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 							 		PREPARED BY</a:t>
            </a:r>
            <a:br>
              <a:rPr lang="en"/>
            </a:br>
            <a:r>
              <a:rPr lang="en"/>
              <a:t>										N VAMSHI KIRAN 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76850"/>
            <a:ext cx="85206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Disadvantages with current approach of manual scoring.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this ML model does?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Justify the model’s performance.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it is useful for enabling bias-free recruitment process.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sz="2000">
                <a:solidFill>
                  <a:schemeClr val="lt2"/>
                </a:solidFill>
              </a:rPr>
              <a:t>isadvantages with current approach of manual scoring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21400"/>
            <a:ext cx="85206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bias free recruitment process Looking, Manually looking into each candidate features and compute fitment percent will be taking huge valuable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time no of applications will also be increasing which leads to more labour is required to perform this evaluation.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2222">
                <a:solidFill>
                  <a:schemeClr val="lt2"/>
                </a:solidFill>
              </a:rPr>
              <a:t>hat this ML model does?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4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 built will analyse the employee features and </a:t>
            </a:r>
            <a:r>
              <a:rPr lang="en"/>
              <a:t>evaluate</a:t>
            </a:r>
            <a:r>
              <a:rPr lang="en"/>
              <a:t> fitment percent making sure that bias factor is computed and is not affected in fitment calculation.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eases out lot of valuable time and labour </a:t>
            </a:r>
            <a:r>
              <a:rPr lang="en"/>
              <a:t>which results in low costs to the company.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 sz="2000">
                <a:solidFill>
                  <a:schemeClr val="lt2"/>
                </a:solidFill>
              </a:rPr>
              <a:t>ustify the model’s performance?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has given good </a:t>
            </a:r>
            <a:r>
              <a:rPr lang="en"/>
              <a:t>precision</a:t>
            </a:r>
            <a:r>
              <a:rPr lang="en"/>
              <a:t> and recall over validation set. Which assures us there will be no much deviation in fitment </a:t>
            </a:r>
            <a:r>
              <a:rPr lang="en"/>
              <a:t>percentages</a:t>
            </a:r>
            <a:r>
              <a:rPr lang="en"/>
              <a:t> for new candidates when predicted through this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Precision</a:t>
            </a:r>
            <a:r>
              <a:rPr lang="en"/>
              <a:t> - 95%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Recall - 96%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sz="2000">
                <a:solidFill>
                  <a:schemeClr val="lt2"/>
                </a:solidFill>
              </a:rPr>
              <a:t>ow it is useful for enabling bias-free recruitment process?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</a:t>
            </a:r>
            <a:r>
              <a:rPr lang="en"/>
              <a:t>discussed</a:t>
            </a:r>
            <a:r>
              <a:rPr lang="en"/>
              <a:t> earlier the advantages of using Ml models for this task and what </a:t>
            </a:r>
            <a:r>
              <a:rPr lang="en"/>
              <a:t>benefits</a:t>
            </a:r>
            <a:r>
              <a:rPr lang="en"/>
              <a:t> does company gain by using this, After </a:t>
            </a:r>
            <a:r>
              <a:rPr lang="en"/>
              <a:t>evaluating this model on held out set, Business leaders can start using this model for analysing and enabling bias free recruitment for optimized costs and labour.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