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922B-57EE-44D2-B694-952A9E495695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3E67-13E2-48B5-8652-69C1A7B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400" y="-860480"/>
            <a:ext cx="12324400" cy="77184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81500" y="971551"/>
            <a:ext cx="0" cy="34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43375" y="4514850"/>
            <a:ext cx="11430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00400" y="3429000"/>
            <a:ext cx="114300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114675" y="3438525"/>
            <a:ext cx="1304925" cy="5524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7575" y="36004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Is required by</a:t>
            </a:r>
            <a:endParaRPr lang="en-US" sz="9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7750" y="4867275"/>
            <a:ext cx="42862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0525" y="6029325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91700" y="5600700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29775" y="3695700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629775" y="2428875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972175" y="695325"/>
            <a:ext cx="133350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400550" y="4410075"/>
            <a:ext cx="22860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4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Krishna</dc:creator>
  <cp:lastModifiedBy>Vamshi Krishna</cp:lastModifiedBy>
  <cp:revision>5</cp:revision>
  <dcterms:created xsi:type="dcterms:W3CDTF">2015-02-10T03:36:28Z</dcterms:created>
  <dcterms:modified xsi:type="dcterms:W3CDTF">2015-02-10T06:32:59Z</dcterms:modified>
</cp:coreProperties>
</file>