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849" r:id="rId6"/>
    <p:sldId id="3850" r:id="rId7"/>
    <p:sldId id="3851" r:id="rId8"/>
    <p:sldId id="263" r:id="rId9"/>
    <p:sldId id="385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 autoAdjust="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0798-F41E-04B1-255D-736B249B2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2E427D-747C-C265-3464-5F73829DBB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4EC306-7377-7C01-9534-C5AC888EA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16FD7-732C-169D-13E7-F1C868EA6D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19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sz="6000" b="0" i="0" dirty="0">
                <a:solidFill>
                  <a:srgbClr val="0D0D0D"/>
                </a:solidFill>
                <a:effectLst/>
                <a:latin typeface="Franklin Gothic Heavy" panose="020B0903020102020204" pitchFamily="34" charset="0"/>
              </a:rPr>
              <a:t>Transformative Synergy Kubernetes</a:t>
            </a:r>
            <a:r>
              <a:rPr lang="en-US" sz="6000" b="1" dirty="0">
                <a:latin typeface="Franklin Gothic Heavy" panose="020B0903020102020204" pitchFamily="34" charset="0"/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348D9-4400-B2B0-F556-7A1AE320A0BC}"/>
              </a:ext>
            </a:extLst>
          </p:cNvPr>
          <p:cNvSpPr txBox="1"/>
          <p:nvPr/>
        </p:nvSpPr>
        <p:spPr>
          <a:xfrm>
            <a:off x="6275510" y="5653427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PaaS, Kubernetes, and AI Integration 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Unleashing the Potential of Intelligent Cloud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1DA42-8B16-89DD-DDAD-863BE10C068A}"/>
              </a:ext>
            </a:extLst>
          </p:cNvPr>
          <p:cNvSpPr txBox="1"/>
          <p:nvPr/>
        </p:nvSpPr>
        <p:spPr>
          <a:xfrm>
            <a:off x="8315119" y="6422094"/>
            <a:ext cx="3679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Kubernetes@texascapitalbank.com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Autofit/>
          </a:bodyPr>
          <a:lstStyle/>
          <a:p>
            <a:r>
              <a:rPr lang="en-US" sz="800" b="1" dirty="0">
                <a:latin typeface="Franklin Gothic Heavy" panose="020B0903020102020204" pitchFamily="34" charset="0"/>
              </a:rPr>
              <a:t>Introduction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	What is Kubernetes ?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	What does Kubernetes do ?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Architecture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	Mater Components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	Node Components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	Additional Services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	Networking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Concepts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	Core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	Workloads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	Network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	Storage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	Configuration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	Identity Management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Behind the Scenes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	Deployment Beginning to End</a:t>
            </a:r>
          </a:p>
          <a:p>
            <a:r>
              <a:rPr lang="en-US" sz="800" b="1" dirty="0">
                <a:latin typeface="Franklin Gothic Heavy" panose="020B0903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Enhancing your</a:t>
            </a:r>
          </a:p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What is Kubernetes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5163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47896" y="1816916"/>
            <a:ext cx="5212080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  <a:noFill/>
        </p:spPr>
        <p:txBody>
          <a:bodyPr anchor="b"/>
          <a:lstStyle/>
          <a:p>
            <a:r>
              <a:rPr lang="en-US" dirty="0"/>
              <a:t>What is Kubernetes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316"/>
            <a:ext cx="5257800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Kubernetes or K8s was a project spun out of Google as an </a:t>
            </a:r>
            <a:r>
              <a:rPr lang="en-US" dirty="0" err="1"/>
              <a:t>OpenSource</a:t>
            </a:r>
            <a:r>
              <a:rPr lang="en-US" dirty="0"/>
              <a:t> next Generation Container scheduler.</a:t>
            </a:r>
          </a:p>
          <a:p>
            <a:endParaRPr lang="en-US" dirty="0"/>
          </a:p>
          <a:p>
            <a:r>
              <a:rPr lang="en-US" dirty="0" err="1"/>
              <a:t>Kuberneteswas</a:t>
            </a:r>
            <a:r>
              <a:rPr lang="en-US" dirty="0"/>
              <a:t> designed from the ground-up as a loosely coupled collection of components centered around deploying maintaining and scaling applications.</a:t>
            </a:r>
          </a:p>
        </p:txBody>
      </p:sp>
      <p:pic>
        <p:nvPicPr>
          <p:cNvPr id="11" name="Picture Placeholder 13" descr="Kids playing and drawing on the ground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>
          <a:xfrm>
            <a:off x="6413114" y="845068"/>
            <a:ext cx="5193792" cy="5193792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02E3A-FA02-A317-F994-E41A5AC4B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B56A-C6A2-85B5-3109-24F56E29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  <a:noFill/>
        </p:spPr>
        <p:txBody>
          <a:bodyPr anchor="b"/>
          <a:lstStyle/>
          <a:p>
            <a:r>
              <a:rPr lang="en-US" dirty="0"/>
              <a:t>What does Kubernetes do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A081-FDB2-585D-D326-329E76F40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316"/>
            <a:ext cx="5257800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Kubernetes is the </a:t>
            </a:r>
            <a:r>
              <a:rPr lang="en-US" dirty="0" err="1"/>
              <a:t>linux</a:t>
            </a:r>
            <a:r>
              <a:rPr lang="en-US" dirty="0"/>
              <a:t> kernel of distributed systems</a:t>
            </a:r>
          </a:p>
          <a:p>
            <a:endParaRPr lang="en-US" dirty="0"/>
          </a:p>
          <a:p>
            <a:r>
              <a:rPr lang="en-US" dirty="0"/>
              <a:t>It abstracts away the underlying hardware of the nodes and provides a uniform interface for applications to be both deployed and consume the shared pool of resources.</a:t>
            </a:r>
          </a:p>
        </p:txBody>
      </p:sp>
      <p:pic>
        <p:nvPicPr>
          <p:cNvPr id="11" name="Picture Placeholder 13" descr="Kids playing and drawing on the ground">
            <a:extLst>
              <a:ext uri="{FF2B5EF4-FFF2-40B4-BE49-F238E27FC236}">
                <a16:creationId xmlns:a16="http://schemas.microsoft.com/office/drawing/2014/main" id="{FB932224-0919-A4E5-3974-27D0C7FADE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>
          <a:xfrm>
            <a:off x="6413114" y="845068"/>
            <a:ext cx="5193792" cy="5193792"/>
          </a:xfrm>
        </p:spPr>
      </p:pic>
    </p:spTree>
    <p:extLst>
      <p:ext uri="{BB962C8B-B14F-4D97-AF65-F5344CB8AC3E}">
        <p14:creationId xmlns:p14="http://schemas.microsoft.com/office/powerpoint/2010/main" val="110940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 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108958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61820" y="1816916"/>
            <a:ext cx="6698156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https://www.slideshare.net/ssuser0cc9131/kubernetes-pptpptx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{D0BAE8C8-0E32-4064-BD16-400684ADB999}tf78504181_win32</Template>
  <TotalTime>0</TotalTime>
  <Words>245</Words>
  <Application>Microsoft Office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Avenir Next LT Pro</vt:lpstr>
      <vt:lpstr>Avenir Next LT Pro Light</vt:lpstr>
      <vt:lpstr>Calibri</vt:lpstr>
      <vt:lpstr>Franklin Gothic Heavy</vt:lpstr>
      <vt:lpstr>Söhne</vt:lpstr>
      <vt:lpstr>Tw Cen MT</vt:lpstr>
      <vt:lpstr>Custom</vt:lpstr>
      <vt:lpstr>Transformative Synergy Kubernetes  </vt:lpstr>
      <vt:lpstr>Agenda</vt:lpstr>
      <vt:lpstr>Introduction</vt:lpstr>
      <vt:lpstr>What is Kubernetes ?</vt:lpstr>
      <vt:lpstr>What is Kubernetes ?</vt:lpstr>
      <vt:lpstr>What does Kubernetes do ?</vt:lpstr>
      <vt:lpstr>  Q&amp;A sessions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Transformative Synergy Kubernetes  </dc:title>
  <dc:creator>vamshidhar kuchikulla</dc:creator>
  <cp:lastModifiedBy>vamshidhar kuchikulla</cp:lastModifiedBy>
  <cp:revision>1</cp:revision>
  <dcterms:created xsi:type="dcterms:W3CDTF">2024-02-23T02:49:59Z</dcterms:created>
  <dcterms:modified xsi:type="dcterms:W3CDTF">2024-02-23T03:00:50Z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2024-02-23T03:00:37Z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7f1d4c30-1511-49bf-a146-aced16fc069c</vt:lpwstr>
  </property>
  <property fmtid="{D5CDD505-2E9C-101B-9397-08002B2CF9AE}" pid="8" name="MSIP_Label_defa4170-0d19-0005-0004-bc88714345d2_ActionId">
    <vt:lpwstr>81c96819-4dd2-4ac1-ba6c-cd337cb7f292</vt:lpwstr>
  </property>
  <property fmtid="{D5CDD505-2E9C-101B-9397-08002B2CF9AE}" pid="9" name="MSIP_Label_defa4170-0d19-0005-0004-bc88714345d2_ContentBits">
    <vt:lpwstr>0</vt:lpwstr>
  </property>
</Properties>
</file>