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1"/>
  </p:notesMasterIdLst>
  <p:handoutMasterIdLst>
    <p:handoutMasterId r:id="rId32"/>
  </p:handoutMasterIdLst>
  <p:sldIdLst>
    <p:sldId id="410" r:id="rId5"/>
    <p:sldId id="383" r:id="rId6"/>
    <p:sldId id="389" r:id="rId7"/>
    <p:sldId id="391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5" r:id="rId21"/>
    <p:sldId id="409" r:id="rId22"/>
    <p:sldId id="408" r:id="rId23"/>
    <p:sldId id="405" r:id="rId24"/>
    <p:sldId id="407" r:id="rId25"/>
    <p:sldId id="397" r:id="rId26"/>
    <p:sldId id="406" r:id="rId27"/>
    <p:sldId id="404" r:id="rId28"/>
    <p:sldId id="403" r:id="rId29"/>
    <p:sldId id="3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53505-FA9C-CE74-C5D5-557F0EF6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D43C9-8548-9BE7-0D53-7DD63CB1F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CF541-138B-1DBB-93B5-D8F9D337B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DC24-9566-8AF3-2683-5375BFEE3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7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6C19-D8FB-3175-211A-909A8ACA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BF929C-9CD4-15A0-64B9-5CAB912A2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D72E66-7048-FFF7-8F45-33CBACDD8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B371-CF74-344F-C26E-B98A2B79F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6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CEEA7-2D48-55E1-A221-D6EEF2E92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0F6E2-7B3D-69F3-D78B-24031EA17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6395C7-26D4-EF58-007E-40BF45242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A9C4B-7E56-157A-1215-C201835DA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B1EE4-B91D-B949-9B6B-E62431C66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5F0A10-F9D6-F95A-1115-D13B49B17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362D2-D524-F335-BCD8-279497A87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81CE8-3BB6-2C01-0A12-E77F8B19E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2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D753D-105A-E375-E255-5F36A0105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CAC4C-2D9F-FD5D-0450-44C139C7AF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DD2A9-77D6-A6D1-FD52-A1D775405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D1A4-D42F-F2B3-CD79-5DCFD2F48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97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5DC1C-C8C0-34B3-2F8A-3CEA072F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33B354-5078-1B7C-6A8B-1C7E8DF97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13D39-25D0-D545-7BE2-790D372F0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848C9-5832-9E5A-DF88-09724A261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C4A03-2872-12A4-734F-E6C2A9EF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BEE77-7436-4A88-D641-D61E53BE4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767B1A-390C-D610-EFE4-F7848A61B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A10D4-2DA8-39FF-56FE-340310D57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4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232A3-5005-FFBC-0B91-24854264A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180806-47EF-4A26-B772-5B880E1C0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E9CA8-A25F-70EF-5B2D-E3EB97D2A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A6D5-E71F-31FD-F354-174EA07AC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99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16570-F92D-73FE-9AF8-C74F4742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5EF7F-E5C1-3C14-3205-3DAD9B013E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AC557-88C0-E952-0E09-2BC28F157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C739-D395-3650-DCF2-D5CA7CAD8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9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9855E-A051-5B7F-B76A-C443C3C3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A401AB-B59A-E282-5FB4-BFCE58200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B9042-BD53-5CA7-E03D-8A81E239D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D3B1-FEDF-C7D7-76C2-0834E1DDF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9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02D3-CA42-A526-1DA2-14082753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02B19E-8F5B-EC9E-6E01-E51000FCB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2365B2-77E5-BED8-BFAE-2F4420F03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649C8-5534-8195-50B6-8D5BB51FEA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EFAF-FC32-D3F2-DF99-1978116CA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8C7CF-BDC1-D7E7-F90A-77D610FE3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0266D5-CF1E-75CE-4BD7-74EA6E16A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A2BCA-57A6-8B6D-1A8E-B74E2A831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7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4E0BD-FC4D-0DC0-6DB3-341EA3F89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F77F1-AD21-603B-F3F1-7F91F40E2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84366-984B-0147-1C4C-9487E58C1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13ABA-EFD6-964E-E93B-689CAE558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9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</a:rPr>
              <a:t>Transformative Synergy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5C234-C13F-49B7-DABA-0A91DEED2208}"/>
              </a:ext>
            </a:extLst>
          </p:cNvPr>
          <p:cNvSpPr txBox="1"/>
          <p:nvPr/>
        </p:nvSpPr>
        <p:spPr>
          <a:xfrm>
            <a:off x="6240340" y="4108158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PaaS, Kubernetes, and AI Integration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Unleashing the Potential of Intelligent Cloud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F160B-075C-D569-D497-6F6D17584E4D}"/>
              </a:ext>
            </a:extLst>
          </p:cNvPr>
          <p:cNvSpPr txBox="1"/>
          <p:nvPr/>
        </p:nvSpPr>
        <p:spPr>
          <a:xfrm>
            <a:off x="6240340" y="5451204"/>
            <a:ext cx="361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Kubernetes@texascapitalbank.com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B217A-027F-CAE4-8613-0CEA395B1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F2792A-3566-CFC6-94EB-F1385E34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Synergy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8CAEF0-AD2E-A8B8-4101-6DB14536A9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57401"/>
            <a:ext cx="7810500" cy="3924300"/>
          </a:xfrm>
        </p:spPr>
        <p:txBody>
          <a:bodyPr>
            <a:normAutofit/>
          </a:bodyPr>
          <a:lstStyle/>
          <a:p>
            <a:pPr marL="402336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PaaS simplifies, Kubernetes adds flexibility and scalability.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+mj-lt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AWS Elastic Beanstalk integrated with Kubernetes for simplicity and control.</a:t>
            </a:r>
            <a:endParaRPr lang="en-US" sz="24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24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0" dirty="0">
              <a:solidFill>
                <a:srgbClr val="0D0D0D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E34E4E-3232-9197-4FFD-2F3CDFC1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6261065-543E-2185-AA9D-A0D3670B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F90689D-F737-B8AC-0469-D6A230AEA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A59091-F41B-A36E-B6CF-ABF8346B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6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46063-0079-7E00-852D-A22421B27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8474-F7F5-2C97-5373-34824A55A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b="1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Common PaaS and Kubernetes Use Cases</a:t>
            </a:r>
            <a:endParaRPr lang="en-US" dirty="0"/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68709BE1-EA81-04D1-BC4F-C04EA78A53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AC9F-1C94-9111-1DD8-CD58217ED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PaaS Use Cases</a:t>
            </a:r>
          </a:p>
          <a:p>
            <a:r>
              <a:rPr lang="en-US" dirty="0"/>
              <a:t>Kubernetes Use Cases </a:t>
            </a:r>
          </a:p>
        </p:txBody>
      </p:sp>
    </p:spTree>
    <p:extLst>
      <p:ext uri="{BB962C8B-B14F-4D97-AF65-F5344CB8AC3E}">
        <p14:creationId xmlns:p14="http://schemas.microsoft.com/office/powerpoint/2010/main" val="25032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EF7EC-75EF-BEAF-7952-80D8EAA6E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56762A-DF10-7CA5-2B8C-2430BFA0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PaaS Use Cases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F9FE7D-311B-4720-0E98-732936DDE9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57401"/>
            <a:ext cx="7810500" cy="3924300"/>
          </a:xfrm>
        </p:spPr>
        <p:txBody>
          <a:bodyPr>
            <a:normAutofit/>
          </a:bodyPr>
          <a:lstStyle/>
          <a:p>
            <a:pPr marL="402336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latin typeface="+mj-lt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development, IaaS, SaaS, mobile apps, data analytics, integration</a:t>
            </a: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AWS EKS for deploying a business solutions.</a:t>
            </a: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24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0" dirty="0">
              <a:solidFill>
                <a:srgbClr val="0D0D0D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6E7B95-E053-B72C-0FC8-2C9DD331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67D2160-7971-D754-E884-5E02E3575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9DF5282-12ED-DE0B-DFD2-84FB8A59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502476-E5EB-8D97-2EC4-7561F76AA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69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6385D-74C6-A767-A6FD-DECC8613F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44045C-36EB-2C14-894B-BC2C2675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Kubernetes Use Cases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D22D86-9C58-BA73-B7C3-12E93E4D17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57401"/>
            <a:ext cx="7810500" cy="3924300"/>
          </a:xfrm>
        </p:spPr>
        <p:txBody>
          <a:bodyPr>
            <a:normAutofit/>
          </a:bodyPr>
          <a:lstStyle/>
          <a:p>
            <a:pPr marL="402336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latin typeface="+mj-lt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Microservices, multi-cloud deployment, scalable applications.</a:t>
            </a: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Kubernetes managing containerized architecture for seamless scalability.</a:t>
            </a: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24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0" dirty="0">
              <a:solidFill>
                <a:srgbClr val="0D0D0D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0E9DE-BE91-7A05-F900-A270AAB5A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6B71DBA-5BE8-0BC3-30AD-58F91409D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64E9324-CE61-45A9-B578-94F7A34F6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8B9CCA5-C152-0837-8028-1F7BBC552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8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7768D-7916-E2F8-0A33-B72E238B0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936F-0A30-0C91-9492-3C3FF6777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b="1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Considerations and Future Trends</a:t>
            </a:r>
            <a:endParaRPr lang="en-US" dirty="0"/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0E53806A-C287-119F-F993-0D33B7BB912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B694-CAF1-6ABE-6147-31DE6B55B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Collaboration and Integration</a:t>
            </a:r>
          </a:p>
          <a:p>
            <a:r>
              <a:rPr lang="en-US" dirty="0"/>
              <a:t>Emerging Trends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13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BA29-8D4E-00CF-8020-BA44AF2F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D788B-064F-B2CA-6C5C-D0613BFF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Collaboration and Integration:</a:t>
            </a:r>
            <a:endParaRPr lang="en-US" sz="4000" kern="100" dirty="0">
              <a:solidFill>
                <a:srgbClr val="0D0D0D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4F2897-4084-3C94-DB78-1C86F17AE0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57401"/>
            <a:ext cx="7810500" cy="3924300"/>
          </a:xfrm>
        </p:spPr>
        <p:txBody>
          <a:bodyPr>
            <a:normAutofit/>
          </a:bodyPr>
          <a:lstStyle/>
          <a:p>
            <a:pPr marL="402336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latin typeface="+mj-lt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6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Evaluate compatibility and ease of collaboration.</a:t>
            </a:r>
            <a:endParaRPr lang="en-US" sz="36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6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Adoption of EKS/AKS/OpenShift for compatibility and collaboration.</a:t>
            </a:r>
            <a:endParaRPr lang="en-US" sz="36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6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24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0" dirty="0">
              <a:solidFill>
                <a:srgbClr val="0D0D0D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7D0256-6824-CA28-FD09-AF97E93FB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FDD030A-5E67-489D-92BA-00B7CE525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3297085-BDCB-A452-4462-68A38DDD3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63D9740-96A2-EE4D-23DC-02126C72F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434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F3A0F-289D-F866-6723-7D849AC0F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DE2286-3232-FAAE-2346-BD7470B6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and the Beginning</a:t>
            </a:r>
            <a:endParaRPr lang="en-US" sz="18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9DF349-1CA9-3AF6-8F13-A8C6DA866A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57401"/>
            <a:ext cx="7810500" cy="3924300"/>
          </a:xfrm>
        </p:spPr>
        <p:txBody>
          <a:bodyPr>
            <a:norm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Combined power of PaaS and Kubernetes shapes the future.</a:t>
            </a:r>
            <a:endParaRPr lang="en-US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Organizations remain competitive with simplified development and advanced container orchestration.</a:t>
            </a:r>
            <a:endParaRPr lang="en-US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0C83EF-72CE-AC3D-7804-73AE630E6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732A43B-BC15-6D41-2969-9A290895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CE71AAA-6F47-B15E-2C8E-2FA3DDE6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C93B676-DE6D-80E8-BF56-9E12AB233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494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770C-742C-7E3A-2F73-04F1CB768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26C84-9E8E-8CB8-053B-746AA230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Beginning of AI</a:t>
            </a:r>
            <a:endParaRPr lang="en-US" sz="18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CF36E-BA10-9F0C-9F5A-D33816E79D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57401"/>
            <a:ext cx="7810500" cy="3924300"/>
          </a:xfrm>
        </p:spPr>
        <p:txBody>
          <a:bodyPr>
            <a:norm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2336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i="1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AI's role in modern applications – machine learning, data analysis.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Integration of AI-driven chatbots for personalized interactions.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i="1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PaaS and AI: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PaaS platforms manage infrastructure for AI development.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Google Cloud AI Platform/Other for training and deploying ML models.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i="1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Kubernetes and AI: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Kubernetes supports scaling of AI models in containers.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Kubernetes managing containerized AI workloads for efficient scaling.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i="1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Many Real-world examples of successful integration.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Azure Kubernetes Service with integrated AI services.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i="1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Future Possibilities: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AI-driven DevOps, Continuous </a:t>
            </a:r>
            <a:r>
              <a:rPr lang="en-US" sz="1200" kern="0" dirty="0">
                <a:solidFill>
                  <a:srgbClr val="0D0D0D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ntegration.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Organizations leverage AI insights for optimizing the software development lifecycle.</a:t>
            </a:r>
            <a:endParaRPr lang="en-US" sz="1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6A8DB6-24AD-F2E4-441A-400794F21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66AD9DB-E490-22C5-AF56-0ACBDFC37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EAC5C32-139D-5DF2-CFA1-7E297B59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564B409-DF58-E777-3BBF-64C62F140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142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</a:t>
            </a:r>
            <a:r>
              <a:rPr lang="en-US" dirty="0" err="1"/>
              <a:t>KaaS</a:t>
            </a:r>
            <a:br>
              <a:rPr lang="en-US" dirty="0"/>
            </a:br>
            <a:r>
              <a:rPr lang="en-US" sz="3200" dirty="0"/>
              <a:t>Kubernetes as Service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Goin 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4835" y="2395171"/>
            <a:ext cx="5121373" cy="3597470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/>
              <a:t>Status Completed</a:t>
            </a:r>
          </a:p>
          <a:p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b="1" dirty="0"/>
              <a:t>* Kubernetes Platform and Sandbox available for Testing Purposes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Migrated First </a:t>
            </a:r>
            <a:r>
              <a:rPr lang="en-US" sz="3600" b="1" dirty="0" err="1"/>
              <a:t>Onprem</a:t>
            </a:r>
            <a:r>
              <a:rPr lang="en-US" sz="3600" b="1" dirty="0"/>
              <a:t> App </a:t>
            </a:r>
            <a:r>
              <a:rPr lang="en-US" sz="3600" b="1" dirty="0" err="1"/>
              <a:t>OwlDQ</a:t>
            </a:r>
            <a:r>
              <a:rPr lang="en-US" sz="3600" b="1" dirty="0"/>
              <a:t> Dev Application to EKS and Aurora DB.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Initial Solo.io Phase Completed.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Ability to build Helm Charts and K8s Configuration Management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Kubernetes Dashboards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Datadog Integration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Tenable Integration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Devo Integration</a:t>
            </a:r>
          </a:p>
          <a:p>
            <a:pPr>
              <a:spcBef>
                <a:spcPts val="0"/>
              </a:spcBef>
            </a:pPr>
            <a:r>
              <a:rPr lang="en-US" sz="3600" b="1" dirty="0" err="1"/>
              <a:t>LoadBalancer</a:t>
            </a:r>
            <a:r>
              <a:rPr lang="en-US" sz="3600" b="1" dirty="0"/>
              <a:t> Controllers and Certificate Management Charts</a:t>
            </a:r>
          </a:p>
          <a:p>
            <a:pPr>
              <a:spcBef>
                <a:spcPts val="0"/>
              </a:spcBef>
            </a:pPr>
            <a:r>
              <a:rPr lang="en-US" sz="3600" b="1" dirty="0" err="1"/>
              <a:t>Github</a:t>
            </a:r>
            <a:r>
              <a:rPr lang="en-US" sz="3600" b="1" dirty="0"/>
              <a:t> Actions/GHCR/</a:t>
            </a:r>
            <a:r>
              <a:rPr lang="en-US" sz="3600" b="1" dirty="0" err="1"/>
              <a:t>Github</a:t>
            </a:r>
            <a:r>
              <a:rPr lang="en-US" sz="3600" b="1" dirty="0"/>
              <a:t> Repository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Building Custom Images and Pulling Third Party Images.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OIDC Okta Integration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5583271" cy="3597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Progress</a:t>
            </a:r>
          </a:p>
          <a:p>
            <a:pPr lvl="1"/>
            <a:r>
              <a:rPr lang="en-US" b="1" dirty="0"/>
              <a:t>Platform and Deployment Pipelines (final Stages)</a:t>
            </a:r>
            <a:endParaRPr lang="en-US" dirty="0"/>
          </a:p>
          <a:p>
            <a:pPr lvl="1"/>
            <a:r>
              <a:rPr lang="en-US" dirty="0"/>
              <a:t>UAT / PROD </a:t>
            </a:r>
            <a:r>
              <a:rPr lang="en-US" dirty="0" err="1"/>
              <a:t>Owldq</a:t>
            </a:r>
            <a:r>
              <a:rPr lang="en-US" dirty="0"/>
              <a:t> Migration</a:t>
            </a:r>
          </a:p>
          <a:p>
            <a:pPr lvl="1"/>
            <a:r>
              <a:rPr lang="en-US" dirty="0"/>
              <a:t>Solo.io Development Phase</a:t>
            </a:r>
          </a:p>
          <a:p>
            <a:pPr lvl="1"/>
            <a:r>
              <a:rPr lang="en-US" dirty="0"/>
              <a:t>DNS Management in AWS Cloud</a:t>
            </a:r>
          </a:p>
          <a:p>
            <a:pPr lvl="1"/>
            <a:r>
              <a:rPr lang="en-US" dirty="0" err="1"/>
              <a:t>Velero</a:t>
            </a:r>
            <a:r>
              <a:rPr lang="en-US" dirty="0"/>
              <a:t> Cluster Backup Management</a:t>
            </a:r>
          </a:p>
          <a:p>
            <a:pPr lvl="1"/>
            <a:r>
              <a:rPr lang="en-US" dirty="0"/>
              <a:t>Argo CI CD Integration</a:t>
            </a:r>
          </a:p>
          <a:p>
            <a:pPr lvl="1"/>
            <a:r>
              <a:rPr lang="en-US" dirty="0" err="1"/>
              <a:t>UIPath</a:t>
            </a:r>
            <a:r>
              <a:rPr lang="en-US" dirty="0"/>
              <a:t> In Progress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 to PaaS and Kubernetes</a:t>
            </a:r>
          </a:p>
          <a:p>
            <a:r>
              <a:rPr lang="en-US" dirty="0"/>
              <a:t>Advantages of PaaS and Kubernetes</a:t>
            </a:r>
          </a:p>
          <a:p>
            <a:r>
              <a:rPr lang="en-US" dirty="0"/>
              <a:t>Common PaaS and Kubernetes Use Cases</a:t>
            </a:r>
          </a:p>
          <a:p>
            <a:r>
              <a:rPr lang="en-US" dirty="0"/>
              <a:t>Consideration and Future Trends</a:t>
            </a:r>
          </a:p>
          <a:p>
            <a:r>
              <a:rPr lang="en-US" dirty="0" err="1"/>
              <a:t>Paas</a:t>
            </a:r>
            <a:r>
              <a:rPr lang="en-US" dirty="0"/>
              <a:t>, Kubernetes and AI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/>
              <a:t>Dynamic delivery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05144434"/>
              </p:ext>
            </p:extLst>
          </p:nvPr>
        </p:nvGraphicFramePr>
        <p:xfrm>
          <a:off x="738554" y="584200"/>
          <a:ext cx="10862088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15522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71552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71552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71552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Future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Kubernetes 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OWDQ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UAT/PROD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SOLO.IO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 Evaluated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Helm 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Kubernetes 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 before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2725616"/>
            <a:ext cx="5486400" cy="1162344"/>
          </a:xfrm>
        </p:spPr>
        <p:txBody>
          <a:bodyPr/>
          <a:lstStyle/>
          <a:p>
            <a:r>
              <a:rPr lang="en-US" dirty="0" err="1"/>
              <a:t>DemoS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4" y="4132384"/>
            <a:ext cx="7936482" cy="29247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Configuration Management K9s   </a:t>
            </a:r>
          </a:p>
          <a:p>
            <a:r>
              <a:rPr lang="en-US" dirty="0"/>
              <a:t>Pipelines for Platform and Deployment</a:t>
            </a:r>
          </a:p>
          <a:p>
            <a:r>
              <a:rPr lang="en-US" dirty="0"/>
              <a:t>Repository/Artifact Management </a:t>
            </a:r>
          </a:p>
          <a:p>
            <a:r>
              <a:rPr lang="en-US" dirty="0"/>
              <a:t>Helm Charts and </a:t>
            </a:r>
            <a:r>
              <a:rPr lang="en-US" dirty="0" err="1"/>
              <a:t>Helmfile</a:t>
            </a:r>
            <a:endParaRPr lang="en-US" dirty="0"/>
          </a:p>
          <a:p>
            <a:r>
              <a:rPr lang="en-US" dirty="0"/>
              <a:t>Image Management Project</a:t>
            </a:r>
          </a:p>
          <a:p>
            <a:r>
              <a:rPr lang="en-US" dirty="0"/>
              <a:t>Backup and Restore with </a:t>
            </a:r>
            <a:r>
              <a:rPr lang="en-US" dirty="0" err="1"/>
              <a:t>Velero</a:t>
            </a:r>
            <a:endParaRPr lang="en-US" dirty="0"/>
          </a:p>
          <a:p>
            <a:r>
              <a:rPr lang="en-US" dirty="0"/>
              <a:t>Alfa, Beta and Releases 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Introduction to PaaS and Kubernetes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PaaS Introduction</a:t>
            </a:r>
          </a:p>
          <a:p>
            <a:r>
              <a:rPr lang="en-US" dirty="0"/>
              <a:t>Kubernetes Introduction</a:t>
            </a:r>
          </a:p>
          <a:p>
            <a:r>
              <a:rPr lang="en-US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PaaS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70000" lnSpcReduction="20000"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34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4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 service abstracting infrastructure for application development.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34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4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Developers focus on coding, not infrastructure management.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400" kern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34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4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AWS Elastic Beanstalk/Azure App Service– deploy web apps without server management.</a:t>
            </a:r>
            <a:endParaRPr lang="en-US" sz="34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400" kern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4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79D92-FE50-7716-27E8-897741E5A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E070EC-D993-F146-0684-5168422E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Kubernetes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9B22D4-02EB-86E0-1F2E-892F2D35D6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16723"/>
            <a:ext cx="7810500" cy="4064977"/>
          </a:xfrm>
        </p:spPr>
        <p:txBody>
          <a:bodyPr>
            <a:norm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3400" dirty="0">
              <a:effectLst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Open-source platform automating containerized app deployment.</a:t>
            </a:r>
            <a:endParaRPr lang="en-US" sz="24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Simplifies scaling and ensures reliability.</a:t>
            </a:r>
            <a:endParaRPr lang="en-US" sz="24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Kubernetes managing microservices architecture for scalability.</a:t>
            </a:r>
            <a:endParaRPr lang="en-US" sz="24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2400" kern="0" dirty="0">
              <a:solidFill>
                <a:srgbClr val="0D0D0D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4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60BFC3-8037-08ED-7957-9B76251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8F62D6E-131B-174B-EE00-4031A181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76144FD-0A19-9E01-FD11-C8A1471CC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9BEF199-C2A6-CB8A-DBA0-EA13C1CF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02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33A84-EF20-4522-2E6E-37A0333E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156BB-5AA2-BFD5-30FE-29BF61CB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91A37D-4059-3304-EC84-F09F7EFD06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16723"/>
            <a:ext cx="7810500" cy="4064977"/>
          </a:xfrm>
        </p:spPr>
        <p:txBody>
          <a:bodyPr>
            <a:normAutofit/>
          </a:bodyPr>
          <a:lstStyle/>
          <a:p>
            <a:pPr marL="402336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8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PaaS for simplicity, Kubernetes for advanced container orchestration.</a:t>
            </a:r>
            <a:endParaRPr lang="en-US" sz="28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8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Google App Engine/AWS Lambda/AWS Step function leveraging Kubernetes for scalable applications.</a:t>
            </a:r>
            <a:endParaRPr lang="en-US" sz="28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2400" kern="0" dirty="0">
              <a:solidFill>
                <a:srgbClr val="0D0D0D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4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02121A-9342-13D5-C243-A2BC5ADA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FC6C727-22B5-85D3-CBE0-87FEA89D3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D3F59DC-94DC-F94C-78D1-B1DA3E410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6FEC21B-A971-89EB-714E-0174234C1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243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89869-F92E-7DD9-F23A-68117AA8D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561F-8DB1-3F07-DAE8-2CFF53B0D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Advantages of PaaS and Kubernetes Integration</a:t>
            </a:r>
            <a:endParaRPr lang="en-US" dirty="0"/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6F820787-8E53-A6B3-D0DD-D8604F97A1D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EEBE4-C401-9FC1-954C-A4E0829603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PaaS Benefits</a:t>
            </a:r>
          </a:p>
          <a:p>
            <a:r>
              <a:rPr lang="en-US" dirty="0"/>
              <a:t>Kubernetes Benefits</a:t>
            </a:r>
          </a:p>
          <a:p>
            <a:r>
              <a:rPr lang="en-US" dirty="0"/>
              <a:t>Synergy</a:t>
            </a:r>
          </a:p>
        </p:txBody>
      </p:sp>
    </p:spTree>
    <p:extLst>
      <p:ext uri="{BB962C8B-B14F-4D97-AF65-F5344CB8AC3E}">
        <p14:creationId xmlns:p14="http://schemas.microsoft.com/office/powerpoint/2010/main" val="344660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1B887-4ABB-B47A-BF5C-43BFFFDB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F7351-1DA7-8FBB-618A-FE0F19E4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PaaS Benefits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02E8C1-3C7D-F9B3-487B-285EDE0B82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16723"/>
            <a:ext cx="7810500" cy="4064977"/>
          </a:xfrm>
        </p:spPr>
        <p:txBody>
          <a:bodyPr>
            <a:norm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3400" dirty="0">
              <a:effectLst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Cost efficiency, time savings, scalability, and innovation focus.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 reduces costs and accelerates time-to-market with AWS.</a:t>
            </a: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0" dirty="0">
              <a:solidFill>
                <a:srgbClr val="0D0D0D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93988D-2A97-BF9B-E25B-8D275790B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6C6FBFE-0ACD-649B-49DF-EECC6EFFB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2A93843-E2CF-263A-D120-B8731B17A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07343C8-4945-BB60-2C6B-A731D2FD6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247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4F62A-60AB-20B3-DCC5-7FE0C1A0B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C4AF23-15D0-DC04-DF09-09C93DDC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Kubernetes Benefits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AAF51-7505-1F9F-A99D-B11D957AC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50831"/>
            <a:ext cx="7810500" cy="3730869"/>
          </a:xfrm>
        </p:spPr>
        <p:txBody>
          <a:bodyPr>
            <a:normAutofit/>
          </a:bodyPr>
          <a:lstStyle/>
          <a:p>
            <a:pPr marL="402336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Containerization, efficient deployment, and scalability.</a:t>
            </a:r>
            <a:endParaRPr lang="en-US" sz="24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400" kern="0" dirty="0">
                <a:solidFill>
                  <a:srgbClr val="0D0D0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Kubernetes dynamically scales e-commerce app during high traffic.</a:t>
            </a:r>
            <a:endParaRPr lang="en-US" sz="24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0" dirty="0">
              <a:solidFill>
                <a:srgbClr val="0D0D0D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D352EE-0857-AEDB-2217-DD012A6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578988-6E65-0ED0-A292-50EA2829F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454264-15B2-EEB4-03A4-5D98CBA61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20DF8DA-91C6-4B00-055A-496A0DF67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96148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{E7EE1049-AEF9-46B7-AD07-7078DFB78CDE}tf78853419_win32</Template>
  <TotalTime>0</TotalTime>
  <Words>870</Words>
  <Application>Microsoft Office PowerPoint</Application>
  <PresentationFormat>Widescreen</PresentationFormat>
  <Paragraphs>288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Franklin Gothic Book</vt:lpstr>
      <vt:lpstr>Franklin Gothic Demi</vt:lpstr>
      <vt:lpstr>Segoe UI</vt:lpstr>
      <vt:lpstr>Söhne</vt:lpstr>
      <vt:lpstr>Symbol</vt:lpstr>
      <vt:lpstr>Times New Roman</vt:lpstr>
      <vt:lpstr>Custom</vt:lpstr>
      <vt:lpstr>Transformative Synergy</vt:lpstr>
      <vt:lpstr>Agenda</vt:lpstr>
      <vt:lpstr>Introduction to PaaS and Kubernetes</vt:lpstr>
      <vt:lpstr>PaaS Introduction</vt:lpstr>
      <vt:lpstr>Kubernetes Introduction</vt:lpstr>
      <vt:lpstr>Connection</vt:lpstr>
      <vt:lpstr>Advantages of PaaS and Kubernetes Integration</vt:lpstr>
      <vt:lpstr>PaaS Benefits</vt:lpstr>
      <vt:lpstr>Kubernetes Benefits</vt:lpstr>
      <vt:lpstr>Synergy</vt:lpstr>
      <vt:lpstr>Common PaaS and Kubernetes Use Cases</vt:lpstr>
      <vt:lpstr>PaaS Use Cases</vt:lpstr>
      <vt:lpstr>Kubernetes Use Cases</vt:lpstr>
      <vt:lpstr>Considerations and Future Trends</vt:lpstr>
      <vt:lpstr>Collaboration and Integration:</vt:lpstr>
      <vt:lpstr>Conclusion and the Beginning</vt:lpstr>
      <vt:lpstr>Beginning of AI</vt:lpstr>
      <vt:lpstr>Power of KaaS Kubernetes as Service</vt:lpstr>
      <vt:lpstr>Whats Goin On ?</vt:lpstr>
      <vt:lpstr>Dynamic delivery</vt:lpstr>
      <vt:lpstr>Navigating Q&amp;A sessions before demo</vt:lpstr>
      <vt:lpstr>DemoS</vt:lpstr>
      <vt:lpstr>Speaking impact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Transformative Synergy</dc:title>
  <dc:creator>vamshidhar kuchikulla</dc:creator>
  <cp:lastModifiedBy>vamshidhar kuchikulla</cp:lastModifiedBy>
  <cp:revision>1</cp:revision>
  <dcterms:created xsi:type="dcterms:W3CDTF">2024-02-23T01:07:21Z</dcterms:created>
  <dcterms:modified xsi:type="dcterms:W3CDTF">2024-02-23T02:24:58Z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2024-02-23T02:24:48Z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7f1d4c30-1511-49bf-a146-aced16fc069c</vt:lpwstr>
  </property>
  <property fmtid="{D5CDD505-2E9C-101B-9397-08002B2CF9AE}" pid="8" name="MSIP_Label_defa4170-0d19-0005-0004-bc88714345d2_ActionId">
    <vt:lpwstr>f47cb1c6-f312-48bb-9d09-b3a0c24695b9</vt:lpwstr>
  </property>
  <property fmtid="{D5CDD505-2E9C-101B-9397-08002B2CF9AE}" pid="9" name="MSIP_Label_defa4170-0d19-0005-0004-bc88714345d2_ContentBits">
    <vt:lpwstr>0</vt:lpwstr>
  </property>
</Properties>
</file>