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3" r:id="rId2"/>
    <p:sldId id="256" r:id="rId3"/>
    <p:sldId id="264" r:id="rId4"/>
    <p:sldId id="260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6" r:id="rId13"/>
    <p:sldId id="275" r:id="rId14"/>
    <p:sldId id="273" r:id="rId15"/>
    <p:sldId id="274" r:id="rId16"/>
    <p:sldId id="272" r:id="rId17"/>
    <p:sldId id="261" r:id="rId18"/>
    <p:sldId id="262" r:id="rId19"/>
    <p:sldId id="259" r:id="rId2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70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401225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-"/>
            </a:lvl1pPr>
            <a:lvl2pPr>
              <a:buChar char="-"/>
            </a:lvl2pPr>
            <a:lvl3pPr>
              <a:buChar char="-"/>
            </a:lvl3pPr>
            <a:lvl4pPr>
              <a:buChar char="-"/>
            </a:lvl4pPr>
            <a:lvl5pPr>
              <a:buChar char="-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ypareek/maniplant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vamshireddy/springrole-worker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5780637"/>
            <a:ext cx="10464800" cy="330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mbria" panose="02040503050406030204" pitchFamily="18" charset="0"/>
              </a:rPr>
              <a:t>ManiPlant</a:t>
            </a:r>
            <a:r>
              <a:rPr lang="en-US" sz="3600" dirty="0" smtClean="0">
                <a:latin typeface="Cambria" panose="02040503050406030204" pitchFamily="18" charset="0"/>
              </a:rPr>
              <a:t/>
            </a:r>
            <a:br>
              <a:rPr lang="en-US" sz="3600" dirty="0" smtClean="0">
                <a:latin typeface="Cambria" panose="02040503050406030204" pitchFamily="18" charset="0"/>
              </a:rPr>
            </a:br>
            <a:r>
              <a:rPr lang="en-US" sz="3600" dirty="0" smtClean="0">
                <a:latin typeface="Cambria" panose="02040503050406030204" pitchFamily="18" charset="0"/>
              </a:rPr>
              <a:t>(</a:t>
            </a:r>
            <a:r>
              <a:rPr lang="en-US" sz="3600" dirty="0" err="1" smtClean="0">
                <a:latin typeface="Cambria" panose="02040503050406030204" pitchFamily="18" charset="0"/>
              </a:rPr>
              <a:t>Autoreferral</a:t>
            </a:r>
            <a:r>
              <a:rPr lang="en-US" sz="3600" dirty="0" smtClean="0">
                <a:latin typeface="Cambria" panose="02040503050406030204" pitchFamily="18" charset="0"/>
              </a:rPr>
              <a:t> system for </a:t>
            </a:r>
            <a:r>
              <a:rPr lang="en-US" sz="3600" dirty="0" err="1" smtClean="0">
                <a:latin typeface="Cambria" panose="02040503050406030204" pitchFamily="18" charset="0"/>
              </a:rPr>
              <a:t>SpringRole</a:t>
            </a:r>
            <a:r>
              <a:rPr lang="en-US" sz="3600" dirty="0" smtClean="0">
                <a:latin typeface="Cambria" panose="02040503050406030204" pitchFamily="18" charset="0"/>
              </a:rPr>
              <a:t>)</a:t>
            </a:r>
            <a:r>
              <a:rPr lang="en-US" sz="3600" dirty="0" smtClean="0">
                <a:latin typeface="Cambria" panose="02040503050406030204" pitchFamily="18" charset="0"/>
              </a:rPr>
              <a:t/>
            </a:r>
            <a:br>
              <a:rPr lang="en-US" sz="3600" dirty="0" smtClean="0">
                <a:latin typeface="Cambria" panose="02040503050406030204" pitchFamily="18" charset="0"/>
              </a:rPr>
            </a:br>
            <a:endParaRPr lang="en-US" sz="36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9280" b="27903"/>
          <a:stretch/>
        </p:blipFill>
        <p:spPr>
          <a:xfrm>
            <a:off x="4118993" y="758670"/>
            <a:ext cx="4766814" cy="2031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2349" y="3441534"/>
            <a:ext cx="582649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Light"/>
              </a:rPr>
              <a:t>Science India Hackathon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Light"/>
              </a:rPr>
              <a:t>January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Light"/>
              </a:rPr>
              <a:t>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Light"/>
              </a:rPr>
              <a:t>24th-25th,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sym typeface="Helvetica Light"/>
              </a:rPr>
              <a:t>2015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1051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65055"/>
            <a:ext cx="11099800" cy="1425629"/>
          </a:xfrm>
        </p:spPr>
        <p:txBody>
          <a:bodyPr/>
          <a:lstStyle/>
          <a:p>
            <a:r>
              <a:rPr lang="en-US" dirty="0" smtClean="0"/>
              <a:t>How does it really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geekdetails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After the authentication, the user’s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degree connections’ details are stored on the app (</a:t>
            </a:r>
            <a:r>
              <a:rPr lang="en-US" sz="2000" dirty="0" err="1" smtClean="0"/>
              <a:t>SQLLite</a:t>
            </a:r>
            <a:r>
              <a:rPr lang="en-US" sz="2000" dirty="0" smtClean="0"/>
              <a:t> DB). The user can choose to submit their/anyone’s top 2 skills which are stored on our server.(</a:t>
            </a:r>
            <a:r>
              <a:rPr lang="en-US" sz="2000" dirty="0" err="1" smtClean="0"/>
              <a:t>Procastination</a:t>
            </a:r>
            <a:r>
              <a:rPr lang="en-US" sz="2000" dirty="0" smtClean="0"/>
              <a:t> counts)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&lt;backend&gt;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backEnd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&lt;/backend&gt;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the job requirement, matches the skills a message is sent to him.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geekdetails</a:t>
            </a:r>
            <a:r>
              <a:rPr lang="en-US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7109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0"/>
            <a:ext cx="58521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5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96" y="-108488"/>
            <a:ext cx="58521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95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0"/>
            <a:ext cx="58521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44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0"/>
            <a:ext cx="58521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44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0" y="0"/>
            <a:ext cx="58521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241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69" y="0"/>
            <a:ext cx="58521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097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3351" y="486857"/>
            <a:ext cx="12099641" cy="7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/>
            </a:pPr>
            <a:r>
              <a:rPr lang="en-US" sz="4400" spc="0" dirty="0" smtClean="0"/>
              <a:t>Product Features</a:t>
            </a:r>
            <a:endParaRPr sz="44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448" y="9195936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7"/>
          <p:cNvSpPr/>
          <p:nvPr/>
        </p:nvSpPr>
        <p:spPr>
          <a:xfrm>
            <a:off x="3182469" y="3420757"/>
            <a:ext cx="661246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444500" indent="-444500" algn="l">
              <a:spcBef>
                <a:spcPts val="600"/>
              </a:spcBef>
              <a:spcAft>
                <a:spcPts val="600"/>
              </a:spcAft>
              <a:buSzPct val="75000"/>
              <a:buFontTx/>
              <a:buChar char="-"/>
              <a:defRPr sz="1800"/>
            </a:pPr>
            <a:r>
              <a:rPr lang="en-US" sz="3200" dirty="0" smtClean="0"/>
              <a:t>Bot to monitor new jobs and post on behalf of user</a:t>
            </a:r>
            <a:endParaRPr lang="en-US" sz="3200" dirty="0"/>
          </a:p>
        </p:txBody>
      </p:sp>
      <p:sp>
        <p:nvSpPr>
          <p:cNvPr id="9" name="Shape 37"/>
          <p:cNvSpPr/>
          <p:nvPr/>
        </p:nvSpPr>
        <p:spPr>
          <a:xfrm>
            <a:off x="3182469" y="5351074"/>
            <a:ext cx="275790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3200" dirty="0" smtClean="0"/>
              <a:t>SEO content</a:t>
            </a:r>
            <a:endParaRPr lang="en-US" sz="3200" dirty="0"/>
          </a:p>
        </p:txBody>
      </p:sp>
      <p:sp>
        <p:nvSpPr>
          <p:cNvPr id="11" name="Shape 37"/>
          <p:cNvSpPr/>
          <p:nvPr/>
        </p:nvSpPr>
        <p:spPr>
          <a:xfrm>
            <a:off x="3182469" y="7251549"/>
            <a:ext cx="27579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3200" dirty="0" smtClean="0"/>
              <a:t>Sort by tags</a:t>
            </a:r>
            <a:endParaRPr lang="en-US" sz="3200" dirty="0"/>
          </a:p>
        </p:txBody>
      </p:sp>
      <p:sp>
        <p:nvSpPr>
          <p:cNvPr id="21" name="Shape 37"/>
          <p:cNvSpPr/>
          <p:nvPr/>
        </p:nvSpPr>
        <p:spPr>
          <a:xfrm>
            <a:off x="3182469" y="1865561"/>
            <a:ext cx="78988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444500" indent="-444500" algn="l">
              <a:spcBef>
                <a:spcPts val="600"/>
              </a:spcBef>
              <a:spcAft>
                <a:spcPts val="600"/>
              </a:spcAft>
              <a:buSzPct val="75000"/>
              <a:buFontTx/>
              <a:buChar char="-"/>
              <a:defRPr sz="1800"/>
            </a:pPr>
            <a:r>
              <a:rPr lang="en-US" sz="3200" dirty="0" smtClean="0"/>
              <a:t>Automatic referral system == $$$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956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3351" y="486857"/>
            <a:ext cx="12099641" cy="7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/>
            </a:pPr>
            <a:r>
              <a:rPr lang="en-US" sz="4400" spc="0" dirty="0" smtClean="0"/>
              <a:t>Technology Achievements</a:t>
            </a:r>
            <a:endParaRPr sz="44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448" y="9195936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37"/>
          <p:cNvSpPr/>
          <p:nvPr/>
        </p:nvSpPr>
        <p:spPr>
          <a:xfrm>
            <a:off x="805588" y="2342574"/>
            <a:ext cx="5684104" cy="576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3200" dirty="0" smtClean="0"/>
              <a:t>Android</a:t>
            </a:r>
          </a:p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3200" dirty="0" smtClean="0"/>
              <a:t>Back-end:</a:t>
            </a: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  <a:defRPr sz="1800"/>
            </a:pPr>
            <a:r>
              <a:rPr lang="en-US" sz="3200" dirty="0" smtClean="0"/>
              <a:t>APIs written in Node</a:t>
            </a:r>
            <a:endParaRPr lang="en-US" sz="3200" dirty="0"/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  <a:defRPr sz="1800"/>
            </a:pPr>
            <a:r>
              <a:rPr lang="en-US" sz="3200" dirty="0" smtClean="0"/>
              <a:t>Auto-Worker (Python)</a:t>
            </a: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  <a:defRPr sz="1800"/>
            </a:pPr>
            <a:r>
              <a:rPr lang="en-US" sz="3200" dirty="0" err="1" smtClean="0"/>
              <a:t>BeautifulSoup</a:t>
            </a:r>
            <a:r>
              <a:rPr lang="en-US" sz="3200" dirty="0" smtClean="0"/>
              <a:t> for </a:t>
            </a:r>
          </a:p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3200" dirty="0" smtClean="0"/>
              <a:t>	scraping LinkedIn Skills</a:t>
            </a:r>
            <a:endParaRPr lang="en-US" sz="3200" dirty="0"/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  <a:defRPr sz="1800"/>
            </a:pPr>
            <a:r>
              <a:rPr lang="en-US" sz="3200" dirty="0" err="1" smtClean="0"/>
              <a:t>MongoDB</a:t>
            </a:r>
            <a:r>
              <a:rPr lang="en-US" sz="3200" dirty="0" smtClean="0"/>
              <a:t> for Database</a:t>
            </a:r>
          </a:p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3200" dirty="0"/>
              <a:t>	</a:t>
            </a:r>
            <a:r>
              <a:rPr lang="en-US" sz="3200" dirty="0" smtClean="0"/>
              <a:t>on the back-end</a:t>
            </a:r>
            <a:endParaRPr lang="en-US" sz="32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1146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3351" y="486857"/>
            <a:ext cx="12099641" cy="7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/>
            </a:pPr>
            <a:r>
              <a:rPr lang="en-US" sz="4400" spc="-39" dirty="0" smtClean="0"/>
              <a:t>Conclusion</a:t>
            </a:r>
            <a:endParaRPr sz="44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448" y="9195936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489893" y="3799526"/>
            <a:ext cx="10088132" cy="238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3200" dirty="0" err="1" smtClean="0"/>
              <a:t>Github</a:t>
            </a:r>
            <a:r>
              <a:rPr lang="en-US" sz="3200" dirty="0" smtClean="0"/>
              <a:t> access: </a:t>
            </a:r>
            <a:r>
              <a:rPr lang="en-US" sz="3200" dirty="0" smtClean="0">
                <a:hlinkClick r:id="rId3"/>
              </a:rPr>
              <a:t>https://github.com/pranaypareek/maniplant.git</a:t>
            </a:r>
            <a:endParaRPr lang="en-US" sz="32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3200" dirty="0" smtClean="0">
                <a:hlinkClick r:id="rId4"/>
              </a:rPr>
              <a:t>https://github.com/vamshireddy/springrole-worker.git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444500" lvl="1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6926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3351" y="411374"/>
            <a:ext cx="12099641" cy="7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/>
            </a:pPr>
            <a:r>
              <a:rPr lang="en-US" sz="4400" spc="0" dirty="0" smtClean="0"/>
              <a:t>														The Team</a:t>
            </a:r>
            <a:endParaRPr sz="44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9288" y="9232220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7"/>
          <p:cNvSpPr/>
          <p:nvPr/>
        </p:nvSpPr>
        <p:spPr>
          <a:xfrm>
            <a:off x="3574393" y="1290338"/>
            <a:ext cx="6949199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2400" dirty="0" err="1" smtClean="0"/>
              <a:t>Nagaraj</a:t>
            </a:r>
            <a:r>
              <a:rPr lang="en-US" sz="2400" dirty="0" smtClean="0"/>
              <a:t> </a:t>
            </a:r>
            <a:r>
              <a:rPr lang="en-US" sz="2400" dirty="0" err="1" smtClean="0"/>
              <a:t>Nayak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Android Developer at </a:t>
            </a:r>
            <a:r>
              <a:rPr lang="en-US" sz="2400" dirty="0" err="1" smtClean="0"/>
              <a:t>Sourcebits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Skills: </a:t>
            </a:r>
            <a:r>
              <a:rPr lang="en-US" sz="2400" dirty="0" smtClean="0"/>
              <a:t>Java, Android, MySQL</a:t>
            </a:r>
            <a:endParaRPr lang="en-US" sz="2400" dirty="0"/>
          </a:p>
          <a:p>
            <a:pPr marL="444500" lvl="1" indent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endParaRPr lang="en-US" sz="2400" dirty="0" smtClean="0"/>
          </a:p>
        </p:txBody>
      </p:sp>
      <p:sp>
        <p:nvSpPr>
          <p:cNvPr id="19" name="Shape 37"/>
          <p:cNvSpPr/>
          <p:nvPr/>
        </p:nvSpPr>
        <p:spPr>
          <a:xfrm>
            <a:off x="3574393" y="3366375"/>
            <a:ext cx="6949199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2400" dirty="0" smtClean="0"/>
              <a:t>Vamshi Reddy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Deveopment</a:t>
            </a:r>
            <a:r>
              <a:rPr lang="en-US" sz="2400" dirty="0" smtClean="0"/>
              <a:t> Intern at Citrix India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Skills: Networking, Systems, Python</a:t>
            </a:r>
            <a:endParaRPr lang="en-US" sz="2400" dirty="0" smtClean="0"/>
          </a:p>
        </p:txBody>
      </p:sp>
      <p:sp>
        <p:nvSpPr>
          <p:cNvPr id="21" name="Shape 37"/>
          <p:cNvSpPr/>
          <p:nvPr/>
        </p:nvSpPr>
        <p:spPr>
          <a:xfrm>
            <a:off x="3574393" y="5495282"/>
            <a:ext cx="6949199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2400" dirty="0" err="1" smtClean="0"/>
              <a:t>Pranay</a:t>
            </a:r>
            <a:r>
              <a:rPr lang="en-US" sz="2400" dirty="0" smtClean="0"/>
              <a:t> </a:t>
            </a:r>
            <a:r>
              <a:rPr lang="en-US" sz="2400" dirty="0" err="1" smtClean="0"/>
              <a:t>Pareek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Developer at Shippable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MEAN stack</a:t>
            </a:r>
            <a:endParaRPr lang="en-US" sz="2400" dirty="0" smtClean="0"/>
          </a:p>
          <a:p>
            <a:pPr marL="444500" lvl="1" indent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endParaRPr lang="en-US" sz="2400" dirty="0" smtClean="0"/>
          </a:p>
        </p:txBody>
      </p:sp>
      <p:sp>
        <p:nvSpPr>
          <p:cNvPr id="23" name="Shape 37"/>
          <p:cNvSpPr/>
          <p:nvPr/>
        </p:nvSpPr>
        <p:spPr>
          <a:xfrm>
            <a:off x="3574393" y="7810619"/>
            <a:ext cx="6949199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lvl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r>
              <a:rPr lang="en-US" sz="2400" dirty="0" err="1" smtClean="0"/>
              <a:t>Saumye</a:t>
            </a:r>
            <a:r>
              <a:rPr lang="en-US" sz="2400" dirty="0" smtClean="0"/>
              <a:t> Srivastava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Batman</a:t>
            </a:r>
            <a:endParaRPr lang="en-US" sz="2400" dirty="0" smtClean="0"/>
          </a:p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2400" dirty="0" smtClean="0"/>
              <a:t>Skills: Everything, duh?</a:t>
            </a:r>
            <a:endParaRPr lang="en-US" sz="2400" dirty="0"/>
          </a:p>
          <a:p>
            <a:pPr marL="444500" lvl="1" indent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endParaRPr lang="en-US" sz="2400" dirty="0" smtClean="0"/>
          </a:p>
        </p:txBody>
      </p:sp>
      <p:pic>
        <p:nvPicPr>
          <p:cNvPr id="1026" name="Picture 2" descr="https://media.licdn.com/media/p/7/005/059/340/1cc50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8" y="7534364"/>
            <a:ext cx="2039601" cy="203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anay Pare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3" y="5254143"/>
            <a:ext cx="2140896" cy="21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licdn.com/mpr/mpr/shrink_200_200/p/7/005/0aa/1a2/3cd3c1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3" y="3113247"/>
            <a:ext cx="2140896" cy="21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garaj Naya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8" y="975263"/>
            <a:ext cx="2079846" cy="20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3351" y="486857"/>
            <a:ext cx="12099641" cy="7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/>
            </a:pPr>
            <a:r>
              <a:rPr lang="en-US" sz="4400" spc="0" dirty="0" smtClean="0"/>
              <a:t>The	Problem</a:t>
            </a:r>
            <a:endParaRPr sz="44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448" y="9195936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6731471" y="1653178"/>
            <a:ext cx="568410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444500" lvl="1" indent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endParaRPr lang="en-US" sz="3200" dirty="0" smtClean="0"/>
          </a:p>
        </p:txBody>
      </p:sp>
      <p:sp>
        <p:nvSpPr>
          <p:cNvPr id="7" name="Shape 37"/>
          <p:cNvSpPr/>
          <p:nvPr/>
        </p:nvSpPr>
        <p:spPr>
          <a:xfrm>
            <a:off x="805587" y="1762030"/>
            <a:ext cx="10616663" cy="253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444500" lvl="0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r>
              <a:rPr lang="en-US" sz="3200" dirty="0" smtClean="0"/>
              <a:t>No time to go through referrals/recommendations.</a:t>
            </a: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SzPct val="75000"/>
              <a:buFontTx/>
              <a:buChar char="-"/>
              <a:defRPr sz="1800"/>
            </a:pPr>
            <a:r>
              <a:rPr lang="en-US" sz="3200" dirty="0" smtClean="0"/>
              <a:t>Complicated system of referring someone.</a:t>
            </a: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SzPct val="75000"/>
              <a:buFontTx/>
              <a:buChar char="-"/>
              <a:defRPr sz="1800"/>
            </a:pPr>
            <a:r>
              <a:rPr lang="en-US" sz="3200" dirty="0" smtClean="0"/>
              <a:t>Low on cash. ($?)</a:t>
            </a:r>
          </a:p>
          <a:p>
            <a:pPr lvl="1" indent="0" algn="l">
              <a:spcBef>
                <a:spcPts val="600"/>
              </a:spcBef>
              <a:spcAft>
                <a:spcPts val="600"/>
              </a:spcAft>
              <a:buSzPct val="75000"/>
              <a:defRPr sz="1800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359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30328" y="4099496"/>
            <a:ext cx="12099641" cy="117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/>
            </a:pPr>
            <a:r>
              <a:rPr lang="en-US" sz="7200" spc="0" dirty="0" smtClean="0"/>
              <a:t>Solution: 										</a:t>
            </a:r>
            <a:r>
              <a:rPr lang="en-US" sz="7200" spc="0" dirty="0" err="1" smtClean="0"/>
              <a:t>ManiPlant</a:t>
            </a:r>
            <a:endParaRPr sz="72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448" y="9195936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5533957" y="1417048"/>
            <a:ext cx="688161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889000" lvl="1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02944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30328" y="3545498"/>
            <a:ext cx="12099641" cy="2278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963" tIns="30963" rIns="30963" bIns="30963" anchor="ctr">
            <a:spAutoFit/>
          </a:bodyPr>
          <a:lstStyle>
            <a:lvl1pPr marL="71119" algn="l" defTabSz="278674">
              <a:tabLst>
                <a:tab pos="2159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7200" algn="l"/>
                <a:tab pos="1943100" algn="l"/>
                <a:tab pos="2159000" algn="l"/>
                <a:tab pos="2374900" algn="l"/>
                <a:tab pos="2590800" algn="l"/>
              </a:tabLst>
              <a:defRPr sz="3700" spc="-39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 algn="ctr">
              <a:defRPr sz="1800" spc="0"/>
            </a:pPr>
            <a:r>
              <a:rPr lang="en-US" sz="7200" spc="0" dirty="0" smtClean="0"/>
              <a:t>											Yes! You’re right.										</a:t>
            </a:r>
            <a:r>
              <a:rPr lang="en-US" sz="7200" spc="0" dirty="0" err="1" smtClean="0"/>
              <a:t>ManiPlant</a:t>
            </a:r>
            <a:r>
              <a:rPr lang="en-US" sz="7200" spc="0" dirty="0" smtClean="0"/>
              <a:t> ;)</a:t>
            </a:r>
            <a:endParaRPr sz="7200" spc="-39" dirty="0"/>
          </a:p>
        </p:txBody>
      </p:sp>
      <p:pic>
        <p:nvPicPr>
          <p:cNvPr id="3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2448" y="9195936"/>
            <a:ext cx="1323704" cy="33349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5533957" y="1417048"/>
            <a:ext cx="688161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marL="889000" lvl="1" indent="-444500" algn="l">
              <a:spcBef>
                <a:spcPts val="600"/>
              </a:spcBef>
              <a:spcAft>
                <a:spcPts val="600"/>
              </a:spcAft>
              <a:buSzPct val="75000"/>
              <a:buChar char="-"/>
              <a:defRPr sz="18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81982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52500" y="3296833"/>
            <a:ext cx="11099800" cy="648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FontTx/>
              <a:buNone/>
            </a:pPr>
            <a:r>
              <a:rPr lang="en-US" smtClean="0"/>
              <a:t>Step 1: Register on the app by authenticating your Linkedin and Springrole account. Two step Linkedin login. Yes we store your credentials.</a:t>
            </a:r>
            <a:br>
              <a:rPr lang="en-US" smtClean="0"/>
            </a:b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(There is a pretty good market for private details :D)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10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Let us sync all your </a:t>
            </a:r>
            <a:r>
              <a:rPr lang="en-US" dirty="0" err="1" smtClean="0"/>
              <a:t>Linkedin</a:t>
            </a:r>
            <a:r>
              <a:rPr lang="en-US" dirty="0" smtClean="0"/>
              <a:t> contacts so that you can search and rank their top 2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7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3: There is no step 3. </a:t>
            </a:r>
          </a:p>
          <a:p>
            <a:r>
              <a:rPr lang="en-US" dirty="0" smtClean="0"/>
              <a:t>We have stored your contact’s top skills according to you. If a new job is added to </a:t>
            </a:r>
            <a:r>
              <a:rPr lang="en-US" dirty="0" err="1" smtClean="0"/>
              <a:t>Linkedin</a:t>
            </a:r>
            <a:r>
              <a:rPr lang="en-US" dirty="0" smtClean="0"/>
              <a:t> and your friend has the skills, we automatically send a recommendation from your side for him to </a:t>
            </a:r>
            <a:r>
              <a:rPr lang="en-US" dirty="0" err="1" smtClean="0"/>
              <a:t>Springrole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5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3.01:</a:t>
            </a:r>
          </a:p>
          <a:p>
            <a:pPr marL="0" indent="0">
              <a:buNone/>
            </a:pPr>
            <a:r>
              <a:rPr lang="en-US" dirty="0" smtClean="0"/>
              <a:t> If he gets the interview or the job, you earn.</a:t>
            </a:r>
          </a:p>
        </p:txBody>
      </p:sp>
    </p:spTree>
    <p:extLst>
      <p:ext uri="{BB962C8B-B14F-4D97-AF65-F5344CB8AC3E}">
        <p14:creationId xmlns:p14="http://schemas.microsoft.com/office/powerpoint/2010/main" val="1127181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302</Words>
  <Application>Microsoft Office PowerPoint</Application>
  <PresentationFormat>Custom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Roman</vt:lpstr>
      <vt:lpstr>Cambria</vt:lpstr>
      <vt:lpstr>Helvetica Light</vt:lpstr>
      <vt:lpstr>Open Sans Light</vt:lpstr>
      <vt:lpstr>White</vt:lpstr>
      <vt:lpstr>ManiPlant (Autoreferral system for SpringRole) </vt:lpstr>
      <vt:lpstr>PowerPoint Presentation</vt:lpstr>
      <vt:lpstr>PowerPoint Presentation</vt:lpstr>
      <vt:lpstr>PowerPoint Presentation</vt:lpstr>
      <vt:lpstr>PowerPoint Presentation</vt:lpstr>
      <vt:lpstr>How does it work?</vt:lpstr>
      <vt:lpstr>How does it work?</vt:lpstr>
      <vt:lpstr>How does it work?</vt:lpstr>
      <vt:lpstr>How does it work?</vt:lpstr>
      <vt:lpstr>How does it really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Vamshi Reddy (Intern)</cp:lastModifiedBy>
  <cp:revision>26</cp:revision>
  <dcterms:modified xsi:type="dcterms:W3CDTF">2015-01-25T12:39:35Z</dcterms:modified>
</cp:coreProperties>
</file>